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notesSlides/notesSlide5.xml" ContentType="application/vnd.openxmlformats-officedocument.presentationml.notesSlide+xml"/>
  <Override PartName="/ppt/tags/tag2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3.xml" ContentType="application/vnd.openxmlformats-officedocument.presentationml.tags+xml"/>
  <Override PartName="/ppt/notesSlides/notesSlide8.xml" ContentType="application/vnd.openxmlformats-officedocument.presentationml.notesSlide+xml"/>
  <Override PartName="/ppt/tags/tag4.xml" ContentType="application/vnd.openxmlformats-officedocument.presentationml.tags+xml"/>
  <Override PartName="/ppt/notesSlides/notesSlide9.xml" ContentType="application/vnd.openxmlformats-officedocument.presentationml.notesSlide+xml"/>
  <Override PartName="/ppt/tags/tag5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  <p:sldMasterId id="2147483686" r:id="rId3"/>
  </p:sldMasterIdLst>
  <p:notesMasterIdLst>
    <p:notesMasterId r:id="rId20"/>
  </p:notesMasterIdLst>
  <p:sldIdLst>
    <p:sldId id="361" r:id="rId4"/>
    <p:sldId id="296" r:id="rId5"/>
    <p:sldId id="300" r:id="rId6"/>
    <p:sldId id="257" r:id="rId7"/>
    <p:sldId id="363" r:id="rId8"/>
    <p:sldId id="258" r:id="rId9"/>
    <p:sldId id="259" r:id="rId10"/>
    <p:sldId id="346" r:id="rId11"/>
    <p:sldId id="364" r:id="rId12"/>
    <p:sldId id="352" r:id="rId13"/>
    <p:sldId id="362" r:id="rId14"/>
    <p:sldId id="348" r:id="rId15"/>
    <p:sldId id="366" r:id="rId16"/>
    <p:sldId id="256" r:id="rId17"/>
    <p:sldId id="365" r:id="rId18"/>
    <p:sldId id="308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1" d="100"/>
          <a:sy n="61" d="100"/>
        </p:scale>
        <p:origin x="13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19250D-1DC6-4103-B352-351C97CCB46D}" type="datetimeFigureOut">
              <a:rPr lang="en-US" smtClean="0"/>
              <a:t>7/23/2022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C0B74C-C7E9-4682-BEFB-DBA8DF7722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0439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0" name="Google Shape;555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51" name="Google Shape;555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385675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0" name="Google Shape;555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51" name="Google Shape;555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085724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0" name="Google Shape;555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51" name="Google Shape;555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626271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7" name="Google Shape;5677;g90c1c59b33_0_18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78" name="Google Shape;5678;g90c1c59b33_0_18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975427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3" name="Google Shape;5843;g9051ce32ce_0_7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44" name="Google Shape;5844;g9051ce32ce_0_7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632974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3" name="Google Shape;5843;g9051ce32ce_0_7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44" name="Google Shape;5844;g9051ce32ce_0_7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33829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0" name="Google Shape;555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51" name="Google Shape;555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969822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3" name="Google Shape;8523;g90c1c59b33_0_4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24" name="Google Shape;8524;g90c1c59b33_0_4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370386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3" name="Google Shape;8523;g90c1c59b33_0_4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24" name="Google Shape;8524;g90c1c59b33_0_4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347081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3" name="Google Shape;8523;g90c1c59b33_0_4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24" name="Google Shape;8524;g90c1c59b33_0_4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370386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0" name="Google Shape;555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51" name="Google Shape;555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562194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5" name="Google Shape;14025;g90c1c59b33_0_16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26" name="Google Shape;14026;g90c1c59b33_0_16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115085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solidFill>
          <a:schemeClr val="dk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11028643" y="1084301"/>
            <a:ext cx="872079" cy="753369"/>
          </a:xfrm>
          <a:custGeom>
            <a:avLst/>
            <a:gdLst/>
            <a:ahLst/>
            <a:cxnLst/>
            <a:rect l="l" t="t" r="r" b="b"/>
            <a:pathLst>
              <a:path w="18123" h="14875" extrusionOk="0">
                <a:moveTo>
                  <a:pt x="13360" y="1"/>
                </a:moveTo>
                <a:cubicBezTo>
                  <a:pt x="10125" y="1"/>
                  <a:pt x="5819" y="1242"/>
                  <a:pt x="3463" y="4440"/>
                </a:cubicBezTo>
                <a:cubicBezTo>
                  <a:pt x="1" y="8998"/>
                  <a:pt x="1539" y="14875"/>
                  <a:pt x="6518" y="14875"/>
                </a:cubicBezTo>
                <a:cubicBezTo>
                  <a:pt x="6616" y="14875"/>
                  <a:pt x="6715" y="14873"/>
                  <a:pt x="6815" y="14868"/>
                </a:cubicBezTo>
                <a:cubicBezTo>
                  <a:pt x="12104" y="14615"/>
                  <a:pt x="18122" y="1952"/>
                  <a:pt x="17243" y="1028"/>
                </a:cubicBezTo>
                <a:cubicBezTo>
                  <a:pt x="16626" y="384"/>
                  <a:pt x="15159" y="1"/>
                  <a:pt x="13360" y="1"/>
                </a:cubicBezTo>
                <a:close/>
              </a:path>
            </a:pathLst>
          </a:cu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" name="Google Shape;10;p2"/>
          <p:cNvSpPr/>
          <p:nvPr/>
        </p:nvSpPr>
        <p:spPr>
          <a:xfrm>
            <a:off x="11029597" y="1983880"/>
            <a:ext cx="871116" cy="751949"/>
          </a:xfrm>
          <a:custGeom>
            <a:avLst/>
            <a:gdLst/>
            <a:ahLst/>
            <a:cxnLst/>
            <a:rect l="l" t="t" r="r" b="b"/>
            <a:pathLst>
              <a:path w="18103" h="14846" extrusionOk="0">
                <a:moveTo>
                  <a:pt x="13340" y="1"/>
                </a:moveTo>
                <a:cubicBezTo>
                  <a:pt x="10105" y="1"/>
                  <a:pt x="5799" y="1255"/>
                  <a:pt x="3443" y="4406"/>
                </a:cubicBezTo>
                <a:cubicBezTo>
                  <a:pt x="0" y="8953"/>
                  <a:pt x="1501" y="14845"/>
                  <a:pt x="6413" y="14845"/>
                </a:cubicBezTo>
                <a:cubicBezTo>
                  <a:pt x="6538" y="14845"/>
                  <a:pt x="6666" y="14842"/>
                  <a:pt x="6795" y="14834"/>
                </a:cubicBezTo>
                <a:cubicBezTo>
                  <a:pt x="12084" y="14581"/>
                  <a:pt x="18102" y="1992"/>
                  <a:pt x="17223" y="1054"/>
                </a:cubicBezTo>
                <a:cubicBezTo>
                  <a:pt x="16606" y="388"/>
                  <a:pt x="15139" y="1"/>
                  <a:pt x="13340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" name="Google Shape;11;p2"/>
          <p:cNvSpPr/>
          <p:nvPr/>
        </p:nvSpPr>
        <p:spPr>
          <a:xfrm>
            <a:off x="11028634" y="2882041"/>
            <a:ext cx="872079" cy="755496"/>
          </a:xfrm>
          <a:custGeom>
            <a:avLst/>
            <a:gdLst/>
            <a:ahLst/>
            <a:cxnLst/>
            <a:rect l="l" t="t" r="r" b="b"/>
            <a:pathLst>
              <a:path w="18123" h="14916" extrusionOk="0">
                <a:moveTo>
                  <a:pt x="13360" y="1"/>
                </a:moveTo>
                <a:cubicBezTo>
                  <a:pt x="10125" y="1"/>
                  <a:pt x="5819" y="1255"/>
                  <a:pt x="3463" y="4405"/>
                </a:cubicBezTo>
                <a:cubicBezTo>
                  <a:pt x="1" y="9037"/>
                  <a:pt x="1539" y="14915"/>
                  <a:pt x="6518" y="14915"/>
                </a:cubicBezTo>
                <a:cubicBezTo>
                  <a:pt x="6616" y="14915"/>
                  <a:pt x="6715" y="14913"/>
                  <a:pt x="6815" y="14908"/>
                </a:cubicBezTo>
                <a:cubicBezTo>
                  <a:pt x="12104" y="14595"/>
                  <a:pt x="18122" y="1992"/>
                  <a:pt x="17243" y="1053"/>
                </a:cubicBezTo>
                <a:cubicBezTo>
                  <a:pt x="16626" y="388"/>
                  <a:pt x="15159" y="1"/>
                  <a:pt x="1336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" name="Google Shape;12;p2"/>
          <p:cNvSpPr/>
          <p:nvPr/>
        </p:nvSpPr>
        <p:spPr>
          <a:xfrm>
            <a:off x="11028826" y="3783748"/>
            <a:ext cx="871887" cy="753267"/>
          </a:xfrm>
          <a:custGeom>
            <a:avLst/>
            <a:gdLst/>
            <a:ahLst/>
            <a:cxnLst/>
            <a:rect l="l" t="t" r="r" b="b"/>
            <a:pathLst>
              <a:path w="18119" h="14872" extrusionOk="0">
                <a:moveTo>
                  <a:pt x="13369" y="0"/>
                </a:moveTo>
                <a:cubicBezTo>
                  <a:pt x="10132" y="0"/>
                  <a:pt x="5818" y="1243"/>
                  <a:pt x="3459" y="4436"/>
                </a:cubicBezTo>
                <a:cubicBezTo>
                  <a:pt x="1" y="8989"/>
                  <a:pt x="1531" y="14872"/>
                  <a:pt x="6497" y="14872"/>
                </a:cubicBezTo>
                <a:cubicBezTo>
                  <a:pt x="6600" y="14872"/>
                  <a:pt x="6705" y="14869"/>
                  <a:pt x="6811" y="14864"/>
                </a:cubicBezTo>
                <a:cubicBezTo>
                  <a:pt x="12100" y="14551"/>
                  <a:pt x="18118" y="1948"/>
                  <a:pt x="17239" y="1024"/>
                </a:cubicBezTo>
                <a:cubicBezTo>
                  <a:pt x="16623" y="382"/>
                  <a:pt x="15161" y="0"/>
                  <a:pt x="1336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" name="Google Shape;13;p2"/>
          <p:cNvSpPr/>
          <p:nvPr/>
        </p:nvSpPr>
        <p:spPr>
          <a:xfrm>
            <a:off x="11028826" y="4683227"/>
            <a:ext cx="871887" cy="753267"/>
          </a:xfrm>
          <a:custGeom>
            <a:avLst/>
            <a:gdLst/>
            <a:ahLst/>
            <a:cxnLst/>
            <a:rect l="l" t="t" r="r" b="b"/>
            <a:pathLst>
              <a:path w="18119" h="14872" extrusionOk="0">
                <a:moveTo>
                  <a:pt x="13369" y="0"/>
                </a:moveTo>
                <a:cubicBezTo>
                  <a:pt x="10132" y="0"/>
                  <a:pt x="5818" y="1243"/>
                  <a:pt x="3459" y="4435"/>
                </a:cubicBezTo>
                <a:cubicBezTo>
                  <a:pt x="1" y="9003"/>
                  <a:pt x="1531" y="14871"/>
                  <a:pt x="6496" y="14871"/>
                </a:cubicBezTo>
                <a:cubicBezTo>
                  <a:pt x="6599" y="14871"/>
                  <a:pt x="6705" y="14869"/>
                  <a:pt x="6811" y="14864"/>
                </a:cubicBezTo>
                <a:cubicBezTo>
                  <a:pt x="12100" y="14625"/>
                  <a:pt x="18118" y="1963"/>
                  <a:pt x="17239" y="1024"/>
                </a:cubicBezTo>
                <a:cubicBezTo>
                  <a:pt x="16623" y="381"/>
                  <a:pt x="15161" y="0"/>
                  <a:pt x="13369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" name="Google Shape;14;p2"/>
          <p:cNvSpPr/>
          <p:nvPr/>
        </p:nvSpPr>
        <p:spPr>
          <a:xfrm>
            <a:off x="11029403" y="5582704"/>
            <a:ext cx="871309" cy="752051"/>
          </a:xfrm>
          <a:custGeom>
            <a:avLst/>
            <a:gdLst/>
            <a:ahLst/>
            <a:cxnLst/>
            <a:rect l="l" t="t" r="r" b="b"/>
            <a:pathLst>
              <a:path w="18107" h="14848" extrusionOk="0">
                <a:moveTo>
                  <a:pt x="13332" y="1"/>
                </a:moveTo>
                <a:cubicBezTo>
                  <a:pt x="10098" y="1"/>
                  <a:pt x="5800" y="1253"/>
                  <a:pt x="3447" y="4409"/>
                </a:cubicBezTo>
                <a:cubicBezTo>
                  <a:pt x="0" y="8947"/>
                  <a:pt x="1509" y="14848"/>
                  <a:pt x="6434" y="14848"/>
                </a:cubicBezTo>
                <a:cubicBezTo>
                  <a:pt x="6554" y="14848"/>
                  <a:pt x="6676" y="14844"/>
                  <a:pt x="6799" y="14837"/>
                </a:cubicBezTo>
                <a:cubicBezTo>
                  <a:pt x="12088" y="14584"/>
                  <a:pt x="18106" y="1981"/>
                  <a:pt x="17227" y="1057"/>
                </a:cubicBezTo>
                <a:cubicBezTo>
                  <a:pt x="16609" y="390"/>
                  <a:pt x="15136" y="1"/>
                  <a:pt x="1333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" name="Google Shape;15;p2"/>
          <p:cNvSpPr/>
          <p:nvPr/>
        </p:nvSpPr>
        <p:spPr>
          <a:xfrm>
            <a:off x="9656829" y="931662"/>
            <a:ext cx="26079" cy="44213"/>
          </a:xfrm>
          <a:custGeom>
            <a:avLst/>
            <a:gdLst/>
            <a:ahLst/>
            <a:cxnLst/>
            <a:rect l="l" t="t" r="r" b="b"/>
            <a:pathLst>
              <a:path w="627" h="1063" extrusionOk="0">
                <a:moveTo>
                  <a:pt x="379" y="0"/>
                </a:moveTo>
                <a:cubicBezTo>
                  <a:pt x="354" y="0"/>
                  <a:pt x="331" y="8"/>
                  <a:pt x="314" y="25"/>
                </a:cubicBezTo>
                <a:cubicBezTo>
                  <a:pt x="254" y="85"/>
                  <a:pt x="195" y="144"/>
                  <a:pt x="120" y="219"/>
                </a:cubicBezTo>
                <a:cubicBezTo>
                  <a:pt x="61" y="338"/>
                  <a:pt x="61" y="397"/>
                  <a:pt x="61" y="457"/>
                </a:cubicBezTo>
                <a:cubicBezTo>
                  <a:pt x="1" y="651"/>
                  <a:pt x="61" y="830"/>
                  <a:pt x="195" y="1023"/>
                </a:cubicBezTo>
                <a:cubicBezTo>
                  <a:pt x="219" y="1048"/>
                  <a:pt x="254" y="1062"/>
                  <a:pt x="291" y="1062"/>
                </a:cubicBezTo>
                <a:cubicBezTo>
                  <a:pt x="343" y="1062"/>
                  <a:pt x="398" y="1033"/>
                  <a:pt x="433" y="964"/>
                </a:cubicBezTo>
                <a:cubicBezTo>
                  <a:pt x="567" y="830"/>
                  <a:pt x="627" y="710"/>
                  <a:pt x="627" y="591"/>
                </a:cubicBezTo>
                <a:lnTo>
                  <a:pt x="627" y="397"/>
                </a:lnTo>
                <a:cubicBezTo>
                  <a:pt x="627" y="278"/>
                  <a:pt x="627" y="219"/>
                  <a:pt x="567" y="144"/>
                </a:cubicBezTo>
                <a:lnTo>
                  <a:pt x="567" y="85"/>
                </a:lnTo>
                <a:cubicBezTo>
                  <a:pt x="514" y="42"/>
                  <a:pt x="439" y="0"/>
                  <a:pt x="379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" name="Google Shape;16;p2"/>
          <p:cNvSpPr/>
          <p:nvPr/>
        </p:nvSpPr>
        <p:spPr>
          <a:xfrm>
            <a:off x="9711358" y="995258"/>
            <a:ext cx="25455" cy="49995"/>
          </a:xfrm>
          <a:custGeom>
            <a:avLst/>
            <a:gdLst/>
            <a:ahLst/>
            <a:cxnLst/>
            <a:rect l="l" t="t" r="r" b="b"/>
            <a:pathLst>
              <a:path w="612" h="1202" extrusionOk="0">
                <a:moveTo>
                  <a:pt x="366" y="1"/>
                </a:moveTo>
                <a:cubicBezTo>
                  <a:pt x="318" y="1"/>
                  <a:pt x="269" y="16"/>
                  <a:pt x="239" y="45"/>
                </a:cubicBezTo>
                <a:cubicBezTo>
                  <a:pt x="180" y="105"/>
                  <a:pt x="120" y="239"/>
                  <a:pt x="61" y="299"/>
                </a:cubicBezTo>
                <a:cubicBezTo>
                  <a:pt x="61" y="358"/>
                  <a:pt x="61" y="477"/>
                  <a:pt x="1" y="552"/>
                </a:cubicBezTo>
                <a:cubicBezTo>
                  <a:pt x="1" y="790"/>
                  <a:pt x="61" y="984"/>
                  <a:pt x="180" y="1103"/>
                </a:cubicBezTo>
                <a:lnTo>
                  <a:pt x="239" y="1163"/>
                </a:lnTo>
                <a:cubicBezTo>
                  <a:pt x="264" y="1187"/>
                  <a:pt x="301" y="1202"/>
                  <a:pt x="341" y="1202"/>
                </a:cubicBezTo>
                <a:cubicBezTo>
                  <a:pt x="397" y="1202"/>
                  <a:pt x="458" y="1173"/>
                  <a:pt x="493" y="1103"/>
                </a:cubicBezTo>
                <a:cubicBezTo>
                  <a:pt x="552" y="924"/>
                  <a:pt x="612" y="790"/>
                  <a:pt x="612" y="611"/>
                </a:cubicBezTo>
                <a:lnTo>
                  <a:pt x="612" y="358"/>
                </a:lnTo>
                <a:cubicBezTo>
                  <a:pt x="612" y="299"/>
                  <a:pt x="552" y="179"/>
                  <a:pt x="552" y="105"/>
                </a:cubicBezTo>
                <a:lnTo>
                  <a:pt x="493" y="45"/>
                </a:lnTo>
                <a:cubicBezTo>
                  <a:pt x="463" y="16"/>
                  <a:pt x="414" y="1"/>
                  <a:pt x="366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" name="Google Shape;17;p2"/>
          <p:cNvSpPr/>
          <p:nvPr/>
        </p:nvSpPr>
        <p:spPr>
          <a:xfrm>
            <a:off x="9783272" y="935781"/>
            <a:ext cx="23584" cy="49663"/>
          </a:xfrm>
          <a:custGeom>
            <a:avLst/>
            <a:gdLst/>
            <a:ahLst/>
            <a:cxnLst/>
            <a:rect l="l" t="t" r="r" b="b"/>
            <a:pathLst>
              <a:path w="567" h="1194" extrusionOk="0">
                <a:moveTo>
                  <a:pt x="253" y="1"/>
                </a:moveTo>
                <a:cubicBezTo>
                  <a:pt x="209" y="1"/>
                  <a:pt x="164" y="15"/>
                  <a:pt x="134" y="45"/>
                </a:cubicBezTo>
                <a:cubicBezTo>
                  <a:pt x="60" y="179"/>
                  <a:pt x="0" y="239"/>
                  <a:pt x="0" y="358"/>
                </a:cubicBezTo>
                <a:lnTo>
                  <a:pt x="0" y="611"/>
                </a:lnTo>
                <a:cubicBezTo>
                  <a:pt x="0" y="790"/>
                  <a:pt x="0" y="924"/>
                  <a:pt x="134" y="1103"/>
                </a:cubicBezTo>
                <a:lnTo>
                  <a:pt x="194" y="1163"/>
                </a:lnTo>
                <a:cubicBezTo>
                  <a:pt x="212" y="1185"/>
                  <a:pt x="235" y="1194"/>
                  <a:pt x="260" y="1194"/>
                </a:cubicBezTo>
                <a:cubicBezTo>
                  <a:pt x="319" y="1194"/>
                  <a:pt x="390" y="1145"/>
                  <a:pt x="432" y="1103"/>
                </a:cubicBezTo>
                <a:cubicBezTo>
                  <a:pt x="566" y="924"/>
                  <a:pt x="566" y="731"/>
                  <a:pt x="566" y="611"/>
                </a:cubicBezTo>
                <a:lnTo>
                  <a:pt x="566" y="298"/>
                </a:lnTo>
                <a:cubicBezTo>
                  <a:pt x="507" y="239"/>
                  <a:pt x="507" y="179"/>
                  <a:pt x="432" y="45"/>
                </a:cubicBezTo>
                <a:lnTo>
                  <a:pt x="373" y="45"/>
                </a:lnTo>
                <a:cubicBezTo>
                  <a:pt x="343" y="15"/>
                  <a:pt x="298" y="1"/>
                  <a:pt x="25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" name="Google Shape;18;p2"/>
          <p:cNvSpPr/>
          <p:nvPr/>
        </p:nvSpPr>
        <p:spPr>
          <a:xfrm>
            <a:off x="9778282" y="1077822"/>
            <a:ext cx="26079" cy="41801"/>
          </a:xfrm>
          <a:custGeom>
            <a:avLst/>
            <a:gdLst/>
            <a:ahLst/>
            <a:cxnLst/>
            <a:rect l="l" t="t" r="r" b="b"/>
            <a:pathLst>
              <a:path w="627" h="1005" extrusionOk="0">
                <a:moveTo>
                  <a:pt x="364" y="1"/>
                </a:moveTo>
                <a:cubicBezTo>
                  <a:pt x="310" y="1"/>
                  <a:pt x="247" y="19"/>
                  <a:pt x="180" y="57"/>
                </a:cubicBezTo>
                <a:cubicBezTo>
                  <a:pt x="120" y="116"/>
                  <a:pt x="60" y="176"/>
                  <a:pt x="60" y="235"/>
                </a:cubicBezTo>
                <a:cubicBezTo>
                  <a:pt x="1" y="295"/>
                  <a:pt x="1" y="429"/>
                  <a:pt x="1" y="489"/>
                </a:cubicBezTo>
                <a:cubicBezTo>
                  <a:pt x="1" y="608"/>
                  <a:pt x="1" y="802"/>
                  <a:pt x="180" y="921"/>
                </a:cubicBezTo>
                <a:lnTo>
                  <a:pt x="180" y="980"/>
                </a:lnTo>
                <a:cubicBezTo>
                  <a:pt x="201" y="998"/>
                  <a:pt x="227" y="1005"/>
                  <a:pt x="254" y="1005"/>
                </a:cubicBezTo>
                <a:cubicBezTo>
                  <a:pt x="319" y="1005"/>
                  <a:pt x="391" y="963"/>
                  <a:pt x="433" y="921"/>
                </a:cubicBezTo>
                <a:cubicBezTo>
                  <a:pt x="552" y="802"/>
                  <a:pt x="552" y="667"/>
                  <a:pt x="627" y="489"/>
                </a:cubicBezTo>
                <a:cubicBezTo>
                  <a:pt x="627" y="429"/>
                  <a:pt x="627" y="355"/>
                  <a:pt x="552" y="295"/>
                </a:cubicBezTo>
                <a:cubicBezTo>
                  <a:pt x="552" y="235"/>
                  <a:pt x="552" y="176"/>
                  <a:pt x="493" y="116"/>
                </a:cubicBezTo>
                <a:lnTo>
                  <a:pt x="493" y="57"/>
                </a:lnTo>
                <a:cubicBezTo>
                  <a:pt x="463" y="19"/>
                  <a:pt x="418" y="1"/>
                  <a:pt x="364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" name="Google Shape;19;p2"/>
          <p:cNvSpPr/>
          <p:nvPr/>
        </p:nvSpPr>
        <p:spPr>
          <a:xfrm>
            <a:off x="9847700" y="1006614"/>
            <a:ext cx="23584" cy="64095"/>
          </a:xfrm>
          <a:custGeom>
            <a:avLst/>
            <a:gdLst/>
            <a:ahLst/>
            <a:cxnLst/>
            <a:rect l="l" t="t" r="r" b="b"/>
            <a:pathLst>
              <a:path w="567" h="1541" extrusionOk="0">
                <a:moveTo>
                  <a:pt x="308" y="1"/>
                </a:moveTo>
                <a:cubicBezTo>
                  <a:pt x="249" y="1"/>
                  <a:pt x="177" y="43"/>
                  <a:pt x="134" y="85"/>
                </a:cubicBezTo>
                <a:cubicBezTo>
                  <a:pt x="75" y="204"/>
                  <a:pt x="75" y="338"/>
                  <a:pt x="0" y="398"/>
                </a:cubicBezTo>
                <a:lnTo>
                  <a:pt x="0" y="771"/>
                </a:lnTo>
                <a:cubicBezTo>
                  <a:pt x="0" y="1024"/>
                  <a:pt x="0" y="1203"/>
                  <a:pt x="134" y="1456"/>
                </a:cubicBezTo>
                <a:lnTo>
                  <a:pt x="194" y="1515"/>
                </a:lnTo>
                <a:cubicBezTo>
                  <a:pt x="229" y="1533"/>
                  <a:pt x="259" y="1540"/>
                  <a:pt x="285" y="1540"/>
                </a:cubicBezTo>
                <a:cubicBezTo>
                  <a:pt x="349" y="1540"/>
                  <a:pt x="395" y="1498"/>
                  <a:pt x="447" y="1456"/>
                </a:cubicBezTo>
                <a:cubicBezTo>
                  <a:pt x="567" y="1203"/>
                  <a:pt x="567" y="1024"/>
                  <a:pt x="567" y="771"/>
                </a:cubicBezTo>
                <a:lnTo>
                  <a:pt x="567" y="398"/>
                </a:lnTo>
                <a:cubicBezTo>
                  <a:pt x="507" y="338"/>
                  <a:pt x="507" y="204"/>
                  <a:pt x="447" y="85"/>
                </a:cubicBezTo>
                <a:lnTo>
                  <a:pt x="373" y="26"/>
                </a:lnTo>
                <a:cubicBezTo>
                  <a:pt x="355" y="8"/>
                  <a:pt x="333" y="1"/>
                  <a:pt x="308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" name="Google Shape;20;p2"/>
          <p:cNvSpPr/>
          <p:nvPr/>
        </p:nvSpPr>
        <p:spPr>
          <a:xfrm>
            <a:off x="9912752" y="926712"/>
            <a:ext cx="22960" cy="54363"/>
          </a:xfrm>
          <a:custGeom>
            <a:avLst/>
            <a:gdLst/>
            <a:ahLst/>
            <a:cxnLst/>
            <a:rect l="l" t="t" r="r" b="b"/>
            <a:pathLst>
              <a:path w="552" h="1307" extrusionOk="0">
                <a:moveTo>
                  <a:pt x="300" y="0"/>
                </a:moveTo>
                <a:cubicBezTo>
                  <a:pt x="239" y="0"/>
                  <a:pt x="179" y="42"/>
                  <a:pt x="179" y="84"/>
                </a:cubicBezTo>
                <a:lnTo>
                  <a:pt x="120" y="84"/>
                </a:lnTo>
                <a:cubicBezTo>
                  <a:pt x="60" y="204"/>
                  <a:pt x="60" y="263"/>
                  <a:pt x="1" y="338"/>
                </a:cubicBezTo>
                <a:lnTo>
                  <a:pt x="1" y="636"/>
                </a:lnTo>
                <a:cubicBezTo>
                  <a:pt x="1" y="829"/>
                  <a:pt x="1" y="949"/>
                  <a:pt x="60" y="1202"/>
                </a:cubicBezTo>
                <a:lnTo>
                  <a:pt x="120" y="1261"/>
                </a:lnTo>
                <a:cubicBezTo>
                  <a:pt x="150" y="1291"/>
                  <a:pt x="194" y="1306"/>
                  <a:pt x="241" y="1306"/>
                </a:cubicBezTo>
                <a:cubicBezTo>
                  <a:pt x="287" y="1306"/>
                  <a:pt x="336" y="1291"/>
                  <a:pt x="373" y="1261"/>
                </a:cubicBezTo>
                <a:cubicBezTo>
                  <a:pt x="492" y="1083"/>
                  <a:pt x="552" y="889"/>
                  <a:pt x="552" y="710"/>
                </a:cubicBezTo>
                <a:lnTo>
                  <a:pt x="552" y="397"/>
                </a:lnTo>
                <a:cubicBezTo>
                  <a:pt x="552" y="263"/>
                  <a:pt x="492" y="204"/>
                  <a:pt x="433" y="84"/>
                </a:cubicBezTo>
                <a:lnTo>
                  <a:pt x="373" y="25"/>
                </a:lnTo>
                <a:cubicBezTo>
                  <a:pt x="351" y="7"/>
                  <a:pt x="326" y="0"/>
                  <a:pt x="300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" name="Google Shape;21;p2"/>
          <p:cNvSpPr/>
          <p:nvPr/>
        </p:nvSpPr>
        <p:spPr>
          <a:xfrm>
            <a:off x="9906567" y="903213"/>
            <a:ext cx="25455" cy="54071"/>
          </a:xfrm>
          <a:custGeom>
            <a:avLst/>
            <a:gdLst/>
            <a:ahLst/>
            <a:cxnLst/>
            <a:rect l="l" t="t" r="r" b="b"/>
            <a:pathLst>
              <a:path w="612" h="1300" extrusionOk="0">
                <a:moveTo>
                  <a:pt x="222" y="1"/>
                </a:moveTo>
                <a:cubicBezTo>
                  <a:pt x="148" y="1"/>
                  <a:pt x="104" y="59"/>
                  <a:pt x="60" y="158"/>
                </a:cubicBezTo>
                <a:cubicBezTo>
                  <a:pt x="1" y="217"/>
                  <a:pt x="1" y="337"/>
                  <a:pt x="1" y="396"/>
                </a:cubicBezTo>
                <a:lnTo>
                  <a:pt x="1" y="649"/>
                </a:lnTo>
                <a:cubicBezTo>
                  <a:pt x="1" y="828"/>
                  <a:pt x="60" y="1022"/>
                  <a:pt x="180" y="1201"/>
                </a:cubicBezTo>
                <a:lnTo>
                  <a:pt x="239" y="1275"/>
                </a:lnTo>
                <a:cubicBezTo>
                  <a:pt x="261" y="1292"/>
                  <a:pt x="285" y="1299"/>
                  <a:pt x="310" y="1299"/>
                </a:cubicBezTo>
                <a:cubicBezTo>
                  <a:pt x="372" y="1299"/>
                  <a:pt x="433" y="1254"/>
                  <a:pt x="433" y="1201"/>
                </a:cubicBezTo>
                <a:cubicBezTo>
                  <a:pt x="612" y="1022"/>
                  <a:pt x="612" y="828"/>
                  <a:pt x="612" y="649"/>
                </a:cubicBezTo>
                <a:cubicBezTo>
                  <a:pt x="612" y="530"/>
                  <a:pt x="552" y="396"/>
                  <a:pt x="492" y="337"/>
                </a:cubicBezTo>
                <a:cubicBezTo>
                  <a:pt x="492" y="217"/>
                  <a:pt x="433" y="158"/>
                  <a:pt x="373" y="24"/>
                </a:cubicBezTo>
                <a:lnTo>
                  <a:pt x="314" y="24"/>
                </a:lnTo>
                <a:cubicBezTo>
                  <a:pt x="278" y="8"/>
                  <a:pt x="248" y="1"/>
                  <a:pt x="222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2" name="Google Shape;22;p2"/>
          <p:cNvSpPr/>
          <p:nvPr/>
        </p:nvSpPr>
        <p:spPr>
          <a:xfrm>
            <a:off x="9938166" y="1034315"/>
            <a:ext cx="26079" cy="51867"/>
          </a:xfrm>
          <a:custGeom>
            <a:avLst/>
            <a:gdLst/>
            <a:ahLst/>
            <a:cxnLst/>
            <a:rect l="l" t="t" r="r" b="b"/>
            <a:pathLst>
              <a:path w="627" h="1247" extrusionOk="0">
                <a:moveTo>
                  <a:pt x="375" y="0"/>
                </a:moveTo>
                <a:cubicBezTo>
                  <a:pt x="328" y="0"/>
                  <a:pt x="284" y="15"/>
                  <a:pt x="254" y="45"/>
                </a:cubicBezTo>
                <a:cubicBezTo>
                  <a:pt x="194" y="105"/>
                  <a:pt x="135" y="224"/>
                  <a:pt x="60" y="283"/>
                </a:cubicBezTo>
                <a:cubicBezTo>
                  <a:pt x="60" y="417"/>
                  <a:pt x="0" y="477"/>
                  <a:pt x="0" y="596"/>
                </a:cubicBezTo>
                <a:cubicBezTo>
                  <a:pt x="0" y="790"/>
                  <a:pt x="60" y="1028"/>
                  <a:pt x="194" y="1222"/>
                </a:cubicBezTo>
                <a:lnTo>
                  <a:pt x="254" y="1222"/>
                </a:lnTo>
                <a:cubicBezTo>
                  <a:pt x="271" y="1239"/>
                  <a:pt x="294" y="1247"/>
                  <a:pt x="319" y="1247"/>
                </a:cubicBezTo>
                <a:cubicBezTo>
                  <a:pt x="379" y="1247"/>
                  <a:pt x="454" y="1204"/>
                  <a:pt x="507" y="1162"/>
                </a:cubicBezTo>
                <a:cubicBezTo>
                  <a:pt x="567" y="969"/>
                  <a:pt x="626" y="790"/>
                  <a:pt x="626" y="656"/>
                </a:cubicBezTo>
                <a:lnTo>
                  <a:pt x="626" y="417"/>
                </a:lnTo>
                <a:cubicBezTo>
                  <a:pt x="626" y="283"/>
                  <a:pt x="567" y="224"/>
                  <a:pt x="567" y="105"/>
                </a:cubicBezTo>
                <a:lnTo>
                  <a:pt x="507" y="45"/>
                </a:lnTo>
                <a:cubicBezTo>
                  <a:pt x="470" y="15"/>
                  <a:pt x="421" y="0"/>
                  <a:pt x="375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3" name="Google Shape;23;p2"/>
          <p:cNvSpPr/>
          <p:nvPr/>
        </p:nvSpPr>
        <p:spPr>
          <a:xfrm>
            <a:off x="9853274" y="1145452"/>
            <a:ext cx="25455" cy="32027"/>
          </a:xfrm>
          <a:custGeom>
            <a:avLst/>
            <a:gdLst/>
            <a:ahLst/>
            <a:cxnLst/>
            <a:rect l="l" t="t" r="r" b="b"/>
            <a:pathLst>
              <a:path w="612" h="770" extrusionOk="0">
                <a:moveTo>
                  <a:pt x="347" y="0"/>
                </a:moveTo>
                <a:cubicBezTo>
                  <a:pt x="308" y="0"/>
                  <a:pt x="270" y="15"/>
                  <a:pt x="239" y="40"/>
                </a:cubicBezTo>
                <a:cubicBezTo>
                  <a:pt x="120" y="99"/>
                  <a:pt x="120" y="99"/>
                  <a:pt x="60" y="159"/>
                </a:cubicBezTo>
                <a:cubicBezTo>
                  <a:pt x="60" y="218"/>
                  <a:pt x="0" y="293"/>
                  <a:pt x="0" y="352"/>
                </a:cubicBezTo>
                <a:cubicBezTo>
                  <a:pt x="0" y="531"/>
                  <a:pt x="60" y="665"/>
                  <a:pt x="179" y="725"/>
                </a:cubicBezTo>
                <a:cubicBezTo>
                  <a:pt x="209" y="755"/>
                  <a:pt x="257" y="770"/>
                  <a:pt x="306" y="770"/>
                </a:cubicBezTo>
                <a:cubicBezTo>
                  <a:pt x="354" y="770"/>
                  <a:pt x="403" y="755"/>
                  <a:pt x="433" y="725"/>
                </a:cubicBezTo>
                <a:lnTo>
                  <a:pt x="492" y="725"/>
                </a:lnTo>
                <a:cubicBezTo>
                  <a:pt x="552" y="591"/>
                  <a:pt x="611" y="531"/>
                  <a:pt x="611" y="412"/>
                </a:cubicBezTo>
                <a:lnTo>
                  <a:pt x="611" y="293"/>
                </a:lnTo>
                <a:cubicBezTo>
                  <a:pt x="552" y="218"/>
                  <a:pt x="552" y="159"/>
                  <a:pt x="492" y="99"/>
                </a:cubicBezTo>
                <a:cubicBezTo>
                  <a:pt x="457" y="29"/>
                  <a:pt x="402" y="0"/>
                  <a:pt x="347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4" name="Google Shape;24;p2"/>
          <p:cNvSpPr/>
          <p:nvPr/>
        </p:nvSpPr>
        <p:spPr>
          <a:xfrm>
            <a:off x="9705785" y="1124323"/>
            <a:ext cx="26079" cy="26911"/>
          </a:xfrm>
          <a:custGeom>
            <a:avLst/>
            <a:gdLst/>
            <a:ahLst/>
            <a:cxnLst/>
            <a:rect l="l" t="t" r="r" b="b"/>
            <a:pathLst>
              <a:path w="627" h="647" extrusionOk="0">
                <a:moveTo>
                  <a:pt x="314" y="0"/>
                </a:moveTo>
                <a:cubicBezTo>
                  <a:pt x="269" y="0"/>
                  <a:pt x="224" y="19"/>
                  <a:pt x="195" y="56"/>
                </a:cubicBezTo>
                <a:cubicBezTo>
                  <a:pt x="135" y="116"/>
                  <a:pt x="60" y="116"/>
                  <a:pt x="60" y="175"/>
                </a:cubicBezTo>
                <a:cubicBezTo>
                  <a:pt x="1" y="235"/>
                  <a:pt x="1" y="294"/>
                  <a:pt x="1" y="354"/>
                </a:cubicBezTo>
                <a:cubicBezTo>
                  <a:pt x="60" y="428"/>
                  <a:pt x="60" y="488"/>
                  <a:pt x="195" y="607"/>
                </a:cubicBezTo>
                <a:cubicBezTo>
                  <a:pt x="244" y="632"/>
                  <a:pt x="293" y="646"/>
                  <a:pt x="339" y="646"/>
                </a:cubicBezTo>
                <a:cubicBezTo>
                  <a:pt x="405" y="646"/>
                  <a:pt x="464" y="617"/>
                  <a:pt x="507" y="548"/>
                </a:cubicBezTo>
                <a:cubicBezTo>
                  <a:pt x="627" y="488"/>
                  <a:pt x="627" y="354"/>
                  <a:pt x="627" y="294"/>
                </a:cubicBezTo>
                <a:cubicBezTo>
                  <a:pt x="627" y="235"/>
                  <a:pt x="627" y="175"/>
                  <a:pt x="567" y="175"/>
                </a:cubicBezTo>
                <a:cubicBezTo>
                  <a:pt x="567" y="116"/>
                  <a:pt x="507" y="56"/>
                  <a:pt x="433" y="56"/>
                </a:cubicBezTo>
                <a:cubicBezTo>
                  <a:pt x="403" y="19"/>
                  <a:pt x="358" y="0"/>
                  <a:pt x="314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5" name="Google Shape;25;p2"/>
          <p:cNvSpPr/>
          <p:nvPr/>
        </p:nvSpPr>
        <p:spPr>
          <a:xfrm>
            <a:off x="6235207" y="931662"/>
            <a:ext cx="25455" cy="44213"/>
          </a:xfrm>
          <a:custGeom>
            <a:avLst/>
            <a:gdLst/>
            <a:ahLst/>
            <a:cxnLst/>
            <a:rect l="l" t="t" r="r" b="b"/>
            <a:pathLst>
              <a:path w="612" h="1063" extrusionOk="0">
                <a:moveTo>
                  <a:pt x="378" y="0"/>
                </a:moveTo>
                <a:cubicBezTo>
                  <a:pt x="354" y="0"/>
                  <a:pt x="331" y="8"/>
                  <a:pt x="314" y="25"/>
                </a:cubicBezTo>
                <a:cubicBezTo>
                  <a:pt x="180" y="85"/>
                  <a:pt x="180" y="144"/>
                  <a:pt x="120" y="219"/>
                </a:cubicBezTo>
                <a:cubicBezTo>
                  <a:pt x="60" y="338"/>
                  <a:pt x="60" y="397"/>
                  <a:pt x="1" y="457"/>
                </a:cubicBezTo>
                <a:cubicBezTo>
                  <a:pt x="1" y="651"/>
                  <a:pt x="1" y="830"/>
                  <a:pt x="120" y="1023"/>
                </a:cubicBezTo>
                <a:lnTo>
                  <a:pt x="180" y="1023"/>
                </a:lnTo>
                <a:cubicBezTo>
                  <a:pt x="204" y="1048"/>
                  <a:pt x="242" y="1062"/>
                  <a:pt x="281" y="1062"/>
                </a:cubicBezTo>
                <a:cubicBezTo>
                  <a:pt x="338" y="1062"/>
                  <a:pt x="398" y="1033"/>
                  <a:pt x="433" y="964"/>
                </a:cubicBezTo>
                <a:cubicBezTo>
                  <a:pt x="552" y="830"/>
                  <a:pt x="612" y="710"/>
                  <a:pt x="612" y="591"/>
                </a:cubicBezTo>
                <a:lnTo>
                  <a:pt x="612" y="397"/>
                </a:lnTo>
                <a:cubicBezTo>
                  <a:pt x="612" y="278"/>
                  <a:pt x="612" y="219"/>
                  <a:pt x="552" y="144"/>
                </a:cubicBezTo>
                <a:lnTo>
                  <a:pt x="552" y="85"/>
                </a:lnTo>
                <a:cubicBezTo>
                  <a:pt x="510" y="42"/>
                  <a:pt x="438" y="0"/>
                  <a:pt x="378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" name="Google Shape;26;p2"/>
          <p:cNvSpPr/>
          <p:nvPr/>
        </p:nvSpPr>
        <p:spPr>
          <a:xfrm>
            <a:off x="6289113" y="995258"/>
            <a:ext cx="26079" cy="49995"/>
          </a:xfrm>
          <a:custGeom>
            <a:avLst/>
            <a:gdLst/>
            <a:ahLst/>
            <a:cxnLst/>
            <a:rect l="l" t="t" r="r" b="b"/>
            <a:pathLst>
              <a:path w="627" h="1202" extrusionOk="0">
                <a:moveTo>
                  <a:pt x="375" y="1"/>
                </a:moveTo>
                <a:cubicBezTo>
                  <a:pt x="329" y="1"/>
                  <a:pt x="284" y="16"/>
                  <a:pt x="254" y="45"/>
                </a:cubicBezTo>
                <a:cubicBezTo>
                  <a:pt x="195" y="105"/>
                  <a:pt x="135" y="239"/>
                  <a:pt x="61" y="299"/>
                </a:cubicBezTo>
                <a:cubicBezTo>
                  <a:pt x="61" y="358"/>
                  <a:pt x="1" y="477"/>
                  <a:pt x="1" y="552"/>
                </a:cubicBezTo>
                <a:cubicBezTo>
                  <a:pt x="1" y="790"/>
                  <a:pt x="61" y="984"/>
                  <a:pt x="195" y="1103"/>
                </a:cubicBezTo>
                <a:lnTo>
                  <a:pt x="254" y="1163"/>
                </a:lnTo>
                <a:cubicBezTo>
                  <a:pt x="279" y="1187"/>
                  <a:pt x="314" y="1202"/>
                  <a:pt x="346" y="1202"/>
                </a:cubicBezTo>
                <a:cubicBezTo>
                  <a:pt x="392" y="1202"/>
                  <a:pt x="433" y="1173"/>
                  <a:pt x="433" y="1103"/>
                </a:cubicBezTo>
                <a:cubicBezTo>
                  <a:pt x="567" y="924"/>
                  <a:pt x="627" y="790"/>
                  <a:pt x="627" y="611"/>
                </a:cubicBezTo>
                <a:lnTo>
                  <a:pt x="627" y="358"/>
                </a:lnTo>
                <a:cubicBezTo>
                  <a:pt x="627" y="299"/>
                  <a:pt x="567" y="179"/>
                  <a:pt x="567" y="105"/>
                </a:cubicBezTo>
                <a:lnTo>
                  <a:pt x="507" y="105"/>
                </a:lnTo>
                <a:lnTo>
                  <a:pt x="507" y="45"/>
                </a:lnTo>
                <a:cubicBezTo>
                  <a:pt x="470" y="16"/>
                  <a:pt x="422" y="1"/>
                  <a:pt x="375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7" name="Google Shape;27;p2"/>
          <p:cNvSpPr/>
          <p:nvPr/>
        </p:nvSpPr>
        <p:spPr>
          <a:xfrm>
            <a:off x="6359155" y="935781"/>
            <a:ext cx="25455" cy="49663"/>
          </a:xfrm>
          <a:custGeom>
            <a:avLst/>
            <a:gdLst/>
            <a:ahLst/>
            <a:cxnLst/>
            <a:rect l="l" t="t" r="r" b="b"/>
            <a:pathLst>
              <a:path w="612" h="1194" extrusionOk="0">
                <a:moveTo>
                  <a:pt x="306" y="1"/>
                </a:moveTo>
                <a:cubicBezTo>
                  <a:pt x="257" y="1"/>
                  <a:pt x="209" y="15"/>
                  <a:pt x="179" y="45"/>
                </a:cubicBezTo>
                <a:cubicBezTo>
                  <a:pt x="120" y="179"/>
                  <a:pt x="60" y="239"/>
                  <a:pt x="60" y="358"/>
                </a:cubicBezTo>
                <a:cubicBezTo>
                  <a:pt x="0" y="418"/>
                  <a:pt x="0" y="492"/>
                  <a:pt x="0" y="611"/>
                </a:cubicBezTo>
                <a:cubicBezTo>
                  <a:pt x="60" y="790"/>
                  <a:pt x="60" y="924"/>
                  <a:pt x="179" y="1103"/>
                </a:cubicBezTo>
                <a:lnTo>
                  <a:pt x="239" y="1163"/>
                </a:lnTo>
                <a:cubicBezTo>
                  <a:pt x="261" y="1185"/>
                  <a:pt x="287" y="1194"/>
                  <a:pt x="315" y="1194"/>
                </a:cubicBezTo>
                <a:cubicBezTo>
                  <a:pt x="379" y="1194"/>
                  <a:pt x="450" y="1145"/>
                  <a:pt x="492" y="1103"/>
                </a:cubicBezTo>
                <a:cubicBezTo>
                  <a:pt x="611" y="924"/>
                  <a:pt x="611" y="731"/>
                  <a:pt x="611" y="611"/>
                </a:cubicBezTo>
                <a:cubicBezTo>
                  <a:pt x="611" y="492"/>
                  <a:pt x="611" y="418"/>
                  <a:pt x="552" y="298"/>
                </a:cubicBezTo>
                <a:cubicBezTo>
                  <a:pt x="552" y="239"/>
                  <a:pt x="492" y="179"/>
                  <a:pt x="432" y="45"/>
                </a:cubicBezTo>
                <a:cubicBezTo>
                  <a:pt x="403" y="15"/>
                  <a:pt x="354" y="1"/>
                  <a:pt x="306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8" name="Google Shape;28;p2"/>
          <p:cNvSpPr/>
          <p:nvPr/>
        </p:nvSpPr>
        <p:spPr>
          <a:xfrm>
            <a:off x="6356661" y="1077822"/>
            <a:ext cx="25455" cy="41801"/>
          </a:xfrm>
          <a:custGeom>
            <a:avLst/>
            <a:gdLst/>
            <a:ahLst/>
            <a:cxnLst/>
            <a:rect l="l" t="t" r="r" b="b"/>
            <a:pathLst>
              <a:path w="612" h="1005" extrusionOk="0">
                <a:moveTo>
                  <a:pt x="358" y="1"/>
                </a:moveTo>
                <a:cubicBezTo>
                  <a:pt x="302" y="1"/>
                  <a:pt x="239" y="19"/>
                  <a:pt x="180" y="57"/>
                </a:cubicBezTo>
                <a:cubicBezTo>
                  <a:pt x="120" y="116"/>
                  <a:pt x="60" y="176"/>
                  <a:pt x="60" y="235"/>
                </a:cubicBezTo>
                <a:cubicBezTo>
                  <a:pt x="1" y="295"/>
                  <a:pt x="1" y="429"/>
                  <a:pt x="1" y="489"/>
                </a:cubicBezTo>
                <a:cubicBezTo>
                  <a:pt x="1" y="608"/>
                  <a:pt x="1" y="802"/>
                  <a:pt x="120" y="921"/>
                </a:cubicBezTo>
                <a:lnTo>
                  <a:pt x="180" y="980"/>
                </a:lnTo>
                <a:cubicBezTo>
                  <a:pt x="197" y="998"/>
                  <a:pt x="221" y="1005"/>
                  <a:pt x="247" y="1005"/>
                </a:cubicBezTo>
                <a:cubicBezTo>
                  <a:pt x="311" y="1005"/>
                  <a:pt x="391" y="963"/>
                  <a:pt x="433" y="921"/>
                </a:cubicBezTo>
                <a:cubicBezTo>
                  <a:pt x="552" y="802"/>
                  <a:pt x="552" y="667"/>
                  <a:pt x="552" y="489"/>
                </a:cubicBezTo>
                <a:cubicBezTo>
                  <a:pt x="612" y="429"/>
                  <a:pt x="612" y="355"/>
                  <a:pt x="552" y="295"/>
                </a:cubicBezTo>
                <a:cubicBezTo>
                  <a:pt x="552" y="235"/>
                  <a:pt x="552" y="176"/>
                  <a:pt x="492" y="116"/>
                </a:cubicBezTo>
                <a:lnTo>
                  <a:pt x="492" y="57"/>
                </a:lnTo>
                <a:cubicBezTo>
                  <a:pt x="463" y="19"/>
                  <a:pt x="414" y="1"/>
                  <a:pt x="358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9" name="Google Shape;29;p2"/>
          <p:cNvSpPr/>
          <p:nvPr/>
        </p:nvSpPr>
        <p:spPr>
          <a:xfrm>
            <a:off x="6423583" y="1006614"/>
            <a:ext cx="26079" cy="64095"/>
          </a:xfrm>
          <a:custGeom>
            <a:avLst/>
            <a:gdLst/>
            <a:ahLst/>
            <a:cxnLst/>
            <a:rect l="l" t="t" r="r" b="b"/>
            <a:pathLst>
              <a:path w="627" h="1541" extrusionOk="0">
                <a:moveTo>
                  <a:pt x="341" y="1"/>
                </a:moveTo>
                <a:cubicBezTo>
                  <a:pt x="277" y="1"/>
                  <a:pt x="232" y="43"/>
                  <a:pt x="179" y="85"/>
                </a:cubicBezTo>
                <a:cubicBezTo>
                  <a:pt x="120" y="204"/>
                  <a:pt x="60" y="338"/>
                  <a:pt x="60" y="398"/>
                </a:cubicBezTo>
                <a:cubicBezTo>
                  <a:pt x="60" y="517"/>
                  <a:pt x="60" y="651"/>
                  <a:pt x="1" y="771"/>
                </a:cubicBezTo>
                <a:cubicBezTo>
                  <a:pt x="60" y="1024"/>
                  <a:pt x="60" y="1203"/>
                  <a:pt x="179" y="1456"/>
                </a:cubicBezTo>
                <a:lnTo>
                  <a:pt x="254" y="1515"/>
                </a:lnTo>
                <a:cubicBezTo>
                  <a:pt x="271" y="1533"/>
                  <a:pt x="294" y="1540"/>
                  <a:pt x="319" y="1540"/>
                </a:cubicBezTo>
                <a:cubicBezTo>
                  <a:pt x="378" y="1540"/>
                  <a:pt x="450" y="1498"/>
                  <a:pt x="492" y="1456"/>
                </a:cubicBezTo>
                <a:cubicBezTo>
                  <a:pt x="626" y="1203"/>
                  <a:pt x="626" y="1024"/>
                  <a:pt x="626" y="771"/>
                </a:cubicBezTo>
                <a:lnTo>
                  <a:pt x="626" y="398"/>
                </a:lnTo>
                <a:cubicBezTo>
                  <a:pt x="552" y="338"/>
                  <a:pt x="552" y="204"/>
                  <a:pt x="492" y="85"/>
                </a:cubicBezTo>
                <a:cubicBezTo>
                  <a:pt x="433" y="85"/>
                  <a:pt x="433" y="26"/>
                  <a:pt x="433" y="26"/>
                </a:cubicBezTo>
                <a:cubicBezTo>
                  <a:pt x="398" y="8"/>
                  <a:pt x="368" y="1"/>
                  <a:pt x="341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" name="Google Shape;30;p2"/>
          <p:cNvSpPr/>
          <p:nvPr/>
        </p:nvSpPr>
        <p:spPr>
          <a:xfrm>
            <a:off x="6488054" y="926712"/>
            <a:ext cx="26037" cy="54363"/>
          </a:xfrm>
          <a:custGeom>
            <a:avLst/>
            <a:gdLst/>
            <a:ahLst/>
            <a:cxnLst/>
            <a:rect l="l" t="t" r="r" b="b"/>
            <a:pathLst>
              <a:path w="626" h="1307" extrusionOk="0">
                <a:moveTo>
                  <a:pt x="367" y="0"/>
                </a:moveTo>
                <a:cubicBezTo>
                  <a:pt x="308" y="0"/>
                  <a:pt x="236" y="42"/>
                  <a:pt x="194" y="84"/>
                </a:cubicBezTo>
                <a:cubicBezTo>
                  <a:pt x="119" y="204"/>
                  <a:pt x="119" y="263"/>
                  <a:pt x="60" y="338"/>
                </a:cubicBezTo>
                <a:lnTo>
                  <a:pt x="60" y="636"/>
                </a:lnTo>
                <a:cubicBezTo>
                  <a:pt x="0" y="829"/>
                  <a:pt x="0" y="949"/>
                  <a:pt x="119" y="1202"/>
                </a:cubicBezTo>
                <a:lnTo>
                  <a:pt x="194" y="1261"/>
                </a:lnTo>
                <a:cubicBezTo>
                  <a:pt x="224" y="1291"/>
                  <a:pt x="253" y="1306"/>
                  <a:pt x="283" y="1306"/>
                </a:cubicBezTo>
                <a:cubicBezTo>
                  <a:pt x="313" y="1306"/>
                  <a:pt x="343" y="1291"/>
                  <a:pt x="373" y="1261"/>
                </a:cubicBezTo>
                <a:cubicBezTo>
                  <a:pt x="566" y="1083"/>
                  <a:pt x="626" y="889"/>
                  <a:pt x="626" y="710"/>
                </a:cubicBezTo>
                <a:lnTo>
                  <a:pt x="626" y="397"/>
                </a:lnTo>
                <a:cubicBezTo>
                  <a:pt x="626" y="263"/>
                  <a:pt x="566" y="204"/>
                  <a:pt x="492" y="84"/>
                </a:cubicBezTo>
                <a:lnTo>
                  <a:pt x="432" y="25"/>
                </a:lnTo>
                <a:cubicBezTo>
                  <a:pt x="415" y="7"/>
                  <a:pt x="392" y="0"/>
                  <a:pt x="367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1" name="Google Shape;31;p2"/>
          <p:cNvSpPr/>
          <p:nvPr/>
        </p:nvSpPr>
        <p:spPr>
          <a:xfrm>
            <a:off x="6585922" y="903213"/>
            <a:ext cx="26079" cy="54071"/>
          </a:xfrm>
          <a:custGeom>
            <a:avLst/>
            <a:gdLst/>
            <a:ahLst/>
            <a:cxnLst/>
            <a:rect l="l" t="t" r="r" b="b"/>
            <a:pathLst>
              <a:path w="627" h="1300" extrusionOk="0">
                <a:moveTo>
                  <a:pt x="222" y="1"/>
                </a:moveTo>
                <a:cubicBezTo>
                  <a:pt x="140" y="1"/>
                  <a:pt x="75" y="59"/>
                  <a:pt x="75" y="158"/>
                </a:cubicBezTo>
                <a:cubicBezTo>
                  <a:pt x="1" y="217"/>
                  <a:pt x="1" y="337"/>
                  <a:pt x="1" y="396"/>
                </a:cubicBezTo>
                <a:lnTo>
                  <a:pt x="1" y="649"/>
                </a:lnTo>
                <a:cubicBezTo>
                  <a:pt x="1" y="828"/>
                  <a:pt x="75" y="1022"/>
                  <a:pt x="195" y="1201"/>
                </a:cubicBezTo>
                <a:lnTo>
                  <a:pt x="195" y="1275"/>
                </a:lnTo>
                <a:cubicBezTo>
                  <a:pt x="229" y="1292"/>
                  <a:pt x="258" y="1299"/>
                  <a:pt x="284" y="1299"/>
                </a:cubicBezTo>
                <a:cubicBezTo>
                  <a:pt x="349" y="1299"/>
                  <a:pt x="395" y="1254"/>
                  <a:pt x="448" y="1201"/>
                </a:cubicBezTo>
                <a:cubicBezTo>
                  <a:pt x="567" y="1022"/>
                  <a:pt x="627" y="828"/>
                  <a:pt x="627" y="649"/>
                </a:cubicBezTo>
                <a:cubicBezTo>
                  <a:pt x="567" y="530"/>
                  <a:pt x="567" y="396"/>
                  <a:pt x="507" y="337"/>
                </a:cubicBezTo>
                <a:cubicBezTo>
                  <a:pt x="507" y="217"/>
                  <a:pt x="448" y="158"/>
                  <a:pt x="314" y="24"/>
                </a:cubicBezTo>
                <a:cubicBezTo>
                  <a:pt x="282" y="8"/>
                  <a:pt x="251" y="1"/>
                  <a:pt x="222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2" name="Google Shape;32;p2"/>
          <p:cNvSpPr/>
          <p:nvPr/>
        </p:nvSpPr>
        <p:spPr>
          <a:xfrm>
            <a:off x="6516545" y="1034315"/>
            <a:ext cx="26079" cy="51867"/>
          </a:xfrm>
          <a:custGeom>
            <a:avLst/>
            <a:gdLst/>
            <a:ahLst/>
            <a:cxnLst/>
            <a:rect l="l" t="t" r="r" b="b"/>
            <a:pathLst>
              <a:path w="627" h="1247" extrusionOk="0">
                <a:moveTo>
                  <a:pt x="373" y="0"/>
                </a:moveTo>
                <a:cubicBezTo>
                  <a:pt x="328" y="0"/>
                  <a:pt x="283" y="15"/>
                  <a:pt x="254" y="45"/>
                </a:cubicBezTo>
                <a:cubicBezTo>
                  <a:pt x="179" y="105"/>
                  <a:pt x="120" y="224"/>
                  <a:pt x="60" y="283"/>
                </a:cubicBezTo>
                <a:cubicBezTo>
                  <a:pt x="0" y="417"/>
                  <a:pt x="0" y="477"/>
                  <a:pt x="0" y="596"/>
                </a:cubicBezTo>
                <a:cubicBezTo>
                  <a:pt x="0" y="790"/>
                  <a:pt x="60" y="1028"/>
                  <a:pt x="179" y="1222"/>
                </a:cubicBezTo>
                <a:lnTo>
                  <a:pt x="254" y="1222"/>
                </a:lnTo>
                <a:cubicBezTo>
                  <a:pt x="271" y="1239"/>
                  <a:pt x="294" y="1247"/>
                  <a:pt x="318" y="1247"/>
                </a:cubicBezTo>
                <a:cubicBezTo>
                  <a:pt x="378" y="1247"/>
                  <a:pt x="450" y="1204"/>
                  <a:pt x="492" y="1162"/>
                </a:cubicBezTo>
                <a:cubicBezTo>
                  <a:pt x="552" y="969"/>
                  <a:pt x="626" y="790"/>
                  <a:pt x="626" y="656"/>
                </a:cubicBezTo>
                <a:lnTo>
                  <a:pt x="626" y="417"/>
                </a:lnTo>
                <a:cubicBezTo>
                  <a:pt x="552" y="283"/>
                  <a:pt x="552" y="224"/>
                  <a:pt x="552" y="105"/>
                </a:cubicBezTo>
                <a:lnTo>
                  <a:pt x="492" y="45"/>
                </a:lnTo>
                <a:cubicBezTo>
                  <a:pt x="462" y="15"/>
                  <a:pt x="417" y="0"/>
                  <a:pt x="373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3" name="Google Shape;33;p2"/>
          <p:cNvSpPr/>
          <p:nvPr/>
        </p:nvSpPr>
        <p:spPr>
          <a:xfrm>
            <a:off x="6431029" y="1145452"/>
            <a:ext cx="26079" cy="32027"/>
          </a:xfrm>
          <a:custGeom>
            <a:avLst/>
            <a:gdLst/>
            <a:ahLst/>
            <a:cxnLst/>
            <a:rect l="l" t="t" r="r" b="b"/>
            <a:pathLst>
              <a:path w="627" h="770" extrusionOk="0">
                <a:moveTo>
                  <a:pt x="344" y="0"/>
                </a:moveTo>
                <a:cubicBezTo>
                  <a:pt x="295" y="0"/>
                  <a:pt x="244" y="15"/>
                  <a:pt x="194" y="40"/>
                </a:cubicBezTo>
                <a:cubicBezTo>
                  <a:pt x="135" y="99"/>
                  <a:pt x="135" y="99"/>
                  <a:pt x="75" y="159"/>
                </a:cubicBezTo>
                <a:cubicBezTo>
                  <a:pt x="0" y="218"/>
                  <a:pt x="0" y="293"/>
                  <a:pt x="0" y="352"/>
                </a:cubicBezTo>
                <a:cubicBezTo>
                  <a:pt x="0" y="531"/>
                  <a:pt x="75" y="665"/>
                  <a:pt x="194" y="725"/>
                </a:cubicBezTo>
                <a:cubicBezTo>
                  <a:pt x="224" y="755"/>
                  <a:pt x="269" y="770"/>
                  <a:pt x="315" y="770"/>
                </a:cubicBezTo>
                <a:cubicBezTo>
                  <a:pt x="362" y="770"/>
                  <a:pt x="410" y="755"/>
                  <a:pt x="447" y="725"/>
                </a:cubicBezTo>
                <a:cubicBezTo>
                  <a:pt x="567" y="591"/>
                  <a:pt x="626" y="531"/>
                  <a:pt x="626" y="412"/>
                </a:cubicBezTo>
                <a:lnTo>
                  <a:pt x="626" y="293"/>
                </a:lnTo>
                <a:cubicBezTo>
                  <a:pt x="567" y="218"/>
                  <a:pt x="567" y="159"/>
                  <a:pt x="507" y="99"/>
                </a:cubicBezTo>
                <a:cubicBezTo>
                  <a:pt x="472" y="29"/>
                  <a:pt x="412" y="0"/>
                  <a:pt x="344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4" name="Google Shape;34;p2"/>
          <p:cNvSpPr/>
          <p:nvPr/>
        </p:nvSpPr>
        <p:spPr>
          <a:xfrm>
            <a:off x="6284163" y="1124323"/>
            <a:ext cx="26079" cy="26911"/>
          </a:xfrm>
          <a:custGeom>
            <a:avLst/>
            <a:gdLst/>
            <a:ahLst/>
            <a:cxnLst/>
            <a:rect l="l" t="t" r="r" b="b"/>
            <a:pathLst>
              <a:path w="627" h="647" extrusionOk="0">
                <a:moveTo>
                  <a:pt x="304" y="0"/>
                </a:moveTo>
                <a:cubicBezTo>
                  <a:pt x="250" y="0"/>
                  <a:pt x="187" y="19"/>
                  <a:pt x="120" y="56"/>
                </a:cubicBezTo>
                <a:cubicBezTo>
                  <a:pt x="60" y="116"/>
                  <a:pt x="60" y="116"/>
                  <a:pt x="60" y="175"/>
                </a:cubicBezTo>
                <a:cubicBezTo>
                  <a:pt x="1" y="235"/>
                  <a:pt x="1" y="294"/>
                  <a:pt x="1" y="354"/>
                </a:cubicBezTo>
                <a:cubicBezTo>
                  <a:pt x="1" y="428"/>
                  <a:pt x="60" y="488"/>
                  <a:pt x="180" y="607"/>
                </a:cubicBezTo>
                <a:cubicBezTo>
                  <a:pt x="210" y="632"/>
                  <a:pt x="249" y="646"/>
                  <a:pt x="292" y="646"/>
                </a:cubicBezTo>
                <a:cubicBezTo>
                  <a:pt x="353" y="646"/>
                  <a:pt x="423" y="617"/>
                  <a:pt x="492" y="548"/>
                </a:cubicBezTo>
                <a:cubicBezTo>
                  <a:pt x="626" y="488"/>
                  <a:pt x="626" y="354"/>
                  <a:pt x="626" y="294"/>
                </a:cubicBezTo>
                <a:cubicBezTo>
                  <a:pt x="626" y="235"/>
                  <a:pt x="626" y="175"/>
                  <a:pt x="552" y="175"/>
                </a:cubicBezTo>
                <a:cubicBezTo>
                  <a:pt x="552" y="116"/>
                  <a:pt x="492" y="56"/>
                  <a:pt x="433" y="56"/>
                </a:cubicBezTo>
                <a:cubicBezTo>
                  <a:pt x="403" y="19"/>
                  <a:pt x="358" y="0"/>
                  <a:pt x="304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5" name="Google Shape;35;p2"/>
          <p:cNvSpPr/>
          <p:nvPr/>
        </p:nvSpPr>
        <p:spPr>
          <a:xfrm>
            <a:off x="7066159" y="931662"/>
            <a:ext cx="26079" cy="44213"/>
          </a:xfrm>
          <a:custGeom>
            <a:avLst/>
            <a:gdLst/>
            <a:ahLst/>
            <a:cxnLst/>
            <a:rect l="l" t="t" r="r" b="b"/>
            <a:pathLst>
              <a:path w="627" h="1063" extrusionOk="0">
                <a:moveTo>
                  <a:pt x="381" y="0"/>
                </a:moveTo>
                <a:cubicBezTo>
                  <a:pt x="355" y="0"/>
                  <a:pt x="331" y="8"/>
                  <a:pt x="313" y="25"/>
                </a:cubicBezTo>
                <a:cubicBezTo>
                  <a:pt x="194" y="85"/>
                  <a:pt x="194" y="144"/>
                  <a:pt x="135" y="219"/>
                </a:cubicBezTo>
                <a:cubicBezTo>
                  <a:pt x="75" y="338"/>
                  <a:pt x="75" y="397"/>
                  <a:pt x="0" y="457"/>
                </a:cubicBezTo>
                <a:cubicBezTo>
                  <a:pt x="0" y="651"/>
                  <a:pt x="0" y="830"/>
                  <a:pt x="194" y="1023"/>
                </a:cubicBezTo>
                <a:cubicBezTo>
                  <a:pt x="219" y="1048"/>
                  <a:pt x="254" y="1062"/>
                  <a:pt x="291" y="1062"/>
                </a:cubicBezTo>
                <a:cubicBezTo>
                  <a:pt x="345" y="1062"/>
                  <a:pt x="404" y="1033"/>
                  <a:pt x="447" y="964"/>
                </a:cubicBezTo>
                <a:cubicBezTo>
                  <a:pt x="567" y="830"/>
                  <a:pt x="626" y="710"/>
                  <a:pt x="626" y="591"/>
                </a:cubicBezTo>
                <a:lnTo>
                  <a:pt x="626" y="397"/>
                </a:lnTo>
                <a:cubicBezTo>
                  <a:pt x="626" y="278"/>
                  <a:pt x="626" y="219"/>
                  <a:pt x="567" y="144"/>
                </a:cubicBezTo>
                <a:lnTo>
                  <a:pt x="567" y="85"/>
                </a:lnTo>
                <a:cubicBezTo>
                  <a:pt x="524" y="42"/>
                  <a:pt x="445" y="0"/>
                  <a:pt x="381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6" name="Google Shape;36;p2"/>
          <p:cNvSpPr/>
          <p:nvPr/>
        </p:nvSpPr>
        <p:spPr>
          <a:xfrm>
            <a:off x="7120689" y="995258"/>
            <a:ext cx="26079" cy="49995"/>
          </a:xfrm>
          <a:custGeom>
            <a:avLst/>
            <a:gdLst/>
            <a:ahLst/>
            <a:cxnLst/>
            <a:rect l="l" t="t" r="r" b="b"/>
            <a:pathLst>
              <a:path w="627" h="1202" extrusionOk="0">
                <a:moveTo>
                  <a:pt x="373" y="1"/>
                </a:moveTo>
                <a:cubicBezTo>
                  <a:pt x="328" y="1"/>
                  <a:pt x="284" y="16"/>
                  <a:pt x="254" y="45"/>
                </a:cubicBezTo>
                <a:cubicBezTo>
                  <a:pt x="179" y="105"/>
                  <a:pt x="120" y="239"/>
                  <a:pt x="60" y="299"/>
                </a:cubicBezTo>
                <a:cubicBezTo>
                  <a:pt x="60" y="358"/>
                  <a:pt x="0" y="477"/>
                  <a:pt x="0" y="552"/>
                </a:cubicBezTo>
                <a:cubicBezTo>
                  <a:pt x="0" y="790"/>
                  <a:pt x="60" y="984"/>
                  <a:pt x="179" y="1103"/>
                </a:cubicBezTo>
                <a:lnTo>
                  <a:pt x="254" y="1163"/>
                </a:lnTo>
                <a:cubicBezTo>
                  <a:pt x="278" y="1187"/>
                  <a:pt x="313" y="1202"/>
                  <a:pt x="346" y="1202"/>
                </a:cubicBezTo>
                <a:cubicBezTo>
                  <a:pt x="392" y="1202"/>
                  <a:pt x="433" y="1173"/>
                  <a:pt x="433" y="1103"/>
                </a:cubicBezTo>
                <a:cubicBezTo>
                  <a:pt x="552" y="924"/>
                  <a:pt x="626" y="790"/>
                  <a:pt x="626" y="611"/>
                </a:cubicBezTo>
                <a:lnTo>
                  <a:pt x="626" y="358"/>
                </a:lnTo>
                <a:cubicBezTo>
                  <a:pt x="626" y="299"/>
                  <a:pt x="552" y="179"/>
                  <a:pt x="552" y="105"/>
                </a:cubicBezTo>
                <a:lnTo>
                  <a:pt x="492" y="45"/>
                </a:lnTo>
                <a:cubicBezTo>
                  <a:pt x="462" y="16"/>
                  <a:pt x="418" y="1"/>
                  <a:pt x="37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" name="Google Shape;37;p2"/>
          <p:cNvSpPr/>
          <p:nvPr/>
        </p:nvSpPr>
        <p:spPr>
          <a:xfrm>
            <a:off x="7190066" y="935781"/>
            <a:ext cx="26079" cy="49663"/>
          </a:xfrm>
          <a:custGeom>
            <a:avLst/>
            <a:gdLst/>
            <a:ahLst/>
            <a:cxnLst/>
            <a:rect l="l" t="t" r="r" b="b"/>
            <a:pathLst>
              <a:path w="627" h="1194" extrusionOk="0">
                <a:moveTo>
                  <a:pt x="316" y="1"/>
                </a:moveTo>
                <a:cubicBezTo>
                  <a:pt x="269" y="1"/>
                  <a:pt x="224" y="15"/>
                  <a:pt x="195" y="45"/>
                </a:cubicBezTo>
                <a:cubicBezTo>
                  <a:pt x="135" y="179"/>
                  <a:pt x="75" y="239"/>
                  <a:pt x="75" y="358"/>
                </a:cubicBezTo>
                <a:cubicBezTo>
                  <a:pt x="75" y="418"/>
                  <a:pt x="1" y="492"/>
                  <a:pt x="1" y="611"/>
                </a:cubicBezTo>
                <a:cubicBezTo>
                  <a:pt x="75" y="790"/>
                  <a:pt x="75" y="924"/>
                  <a:pt x="195" y="1103"/>
                </a:cubicBezTo>
                <a:lnTo>
                  <a:pt x="254" y="1163"/>
                </a:lnTo>
                <a:cubicBezTo>
                  <a:pt x="272" y="1185"/>
                  <a:pt x="297" y="1194"/>
                  <a:pt x="324" y="1194"/>
                </a:cubicBezTo>
                <a:cubicBezTo>
                  <a:pt x="387" y="1194"/>
                  <a:pt x="466" y="1145"/>
                  <a:pt x="508" y="1103"/>
                </a:cubicBezTo>
                <a:cubicBezTo>
                  <a:pt x="627" y="924"/>
                  <a:pt x="627" y="731"/>
                  <a:pt x="627" y="611"/>
                </a:cubicBezTo>
                <a:lnTo>
                  <a:pt x="627" y="298"/>
                </a:lnTo>
                <a:cubicBezTo>
                  <a:pt x="567" y="239"/>
                  <a:pt x="567" y="179"/>
                  <a:pt x="448" y="45"/>
                </a:cubicBezTo>
                <a:cubicBezTo>
                  <a:pt x="411" y="15"/>
                  <a:pt x="362" y="1"/>
                  <a:pt x="316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8" name="Google Shape;38;p2"/>
          <p:cNvSpPr/>
          <p:nvPr/>
        </p:nvSpPr>
        <p:spPr>
          <a:xfrm>
            <a:off x="7187611" y="1077822"/>
            <a:ext cx="26079" cy="41801"/>
          </a:xfrm>
          <a:custGeom>
            <a:avLst/>
            <a:gdLst/>
            <a:ahLst/>
            <a:cxnLst/>
            <a:rect l="l" t="t" r="r" b="b"/>
            <a:pathLst>
              <a:path w="627" h="1005" extrusionOk="0">
                <a:moveTo>
                  <a:pt x="367" y="1"/>
                </a:moveTo>
                <a:cubicBezTo>
                  <a:pt x="313" y="1"/>
                  <a:pt x="254" y="19"/>
                  <a:pt x="194" y="57"/>
                </a:cubicBezTo>
                <a:cubicBezTo>
                  <a:pt x="134" y="116"/>
                  <a:pt x="60" y="176"/>
                  <a:pt x="60" y="235"/>
                </a:cubicBezTo>
                <a:cubicBezTo>
                  <a:pt x="0" y="295"/>
                  <a:pt x="0" y="429"/>
                  <a:pt x="0" y="489"/>
                </a:cubicBezTo>
                <a:cubicBezTo>
                  <a:pt x="0" y="608"/>
                  <a:pt x="0" y="802"/>
                  <a:pt x="134" y="921"/>
                </a:cubicBezTo>
                <a:lnTo>
                  <a:pt x="194" y="980"/>
                </a:lnTo>
                <a:cubicBezTo>
                  <a:pt x="212" y="998"/>
                  <a:pt x="234" y="1005"/>
                  <a:pt x="259" y="1005"/>
                </a:cubicBezTo>
                <a:cubicBezTo>
                  <a:pt x="318" y="1005"/>
                  <a:pt x="390" y="963"/>
                  <a:pt x="432" y="921"/>
                </a:cubicBezTo>
                <a:cubicBezTo>
                  <a:pt x="567" y="802"/>
                  <a:pt x="567" y="667"/>
                  <a:pt x="626" y="489"/>
                </a:cubicBezTo>
                <a:cubicBezTo>
                  <a:pt x="626" y="429"/>
                  <a:pt x="626" y="355"/>
                  <a:pt x="567" y="295"/>
                </a:cubicBezTo>
                <a:cubicBezTo>
                  <a:pt x="567" y="235"/>
                  <a:pt x="567" y="176"/>
                  <a:pt x="507" y="116"/>
                </a:cubicBezTo>
                <a:lnTo>
                  <a:pt x="507" y="57"/>
                </a:lnTo>
                <a:cubicBezTo>
                  <a:pt x="470" y="19"/>
                  <a:pt x="421" y="1"/>
                  <a:pt x="367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9" name="Google Shape;39;p2"/>
          <p:cNvSpPr/>
          <p:nvPr/>
        </p:nvSpPr>
        <p:spPr>
          <a:xfrm>
            <a:off x="7257614" y="1006614"/>
            <a:ext cx="23001" cy="64095"/>
          </a:xfrm>
          <a:custGeom>
            <a:avLst/>
            <a:gdLst/>
            <a:ahLst/>
            <a:cxnLst/>
            <a:rect l="l" t="t" r="r" b="b"/>
            <a:pathLst>
              <a:path w="553" h="1541" extrusionOk="0">
                <a:moveTo>
                  <a:pt x="273" y="1"/>
                </a:moveTo>
                <a:cubicBezTo>
                  <a:pt x="204" y="1"/>
                  <a:pt x="162" y="43"/>
                  <a:pt x="120" y="85"/>
                </a:cubicBezTo>
                <a:cubicBezTo>
                  <a:pt x="60" y="204"/>
                  <a:pt x="1" y="338"/>
                  <a:pt x="1" y="398"/>
                </a:cubicBezTo>
                <a:lnTo>
                  <a:pt x="1" y="771"/>
                </a:lnTo>
                <a:cubicBezTo>
                  <a:pt x="1" y="1024"/>
                  <a:pt x="1" y="1203"/>
                  <a:pt x="120" y="1456"/>
                </a:cubicBezTo>
                <a:lnTo>
                  <a:pt x="180" y="1515"/>
                </a:lnTo>
                <a:cubicBezTo>
                  <a:pt x="197" y="1533"/>
                  <a:pt x="221" y="1540"/>
                  <a:pt x="247" y="1540"/>
                </a:cubicBezTo>
                <a:cubicBezTo>
                  <a:pt x="311" y="1540"/>
                  <a:pt x="391" y="1498"/>
                  <a:pt x="433" y="1456"/>
                </a:cubicBezTo>
                <a:cubicBezTo>
                  <a:pt x="552" y="1203"/>
                  <a:pt x="552" y="1024"/>
                  <a:pt x="552" y="771"/>
                </a:cubicBezTo>
                <a:lnTo>
                  <a:pt x="552" y="398"/>
                </a:lnTo>
                <a:cubicBezTo>
                  <a:pt x="492" y="338"/>
                  <a:pt x="492" y="204"/>
                  <a:pt x="433" y="85"/>
                </a:cubicBezTo>
                <a:cubicBezTo>
                  <a:pt x="373" y="85"/>
                  <a:pt x="373" y="26"/>
                  <a:pt x="373" y="26"/>
                </a:cubicBezTo>
                <a:cubicBezTo>
                  <a:pt x="334" y="8"/>
                  <a:pt x="301" y="1"/>
                  <a:pt x="27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" name="Google Shape;40;p2"/>
          <p:cNvSpPr/>
          <p:nvPr/>
        </p:nvSpPr>
        <p:spPr>
          <a:xfrm>
            <a:off x="7319587" y="926712"/>
            <a:ext cx="25455" cy="54363"/>
          </a:xfrm>
          <a:custGeom>
            <a:avLst/>
            <a:gdLst/>
            <a:ahLst/>
            <a:cxnLst/>
            <a:rect l="l" t="t" r="r" b="b"/>
            <a:pathLst>
              <a:path w="612" h="1307" extrusionOk="0">
                <a:moveTo>
                  <a:pt x="365" y="0"/>
                </a:moveTo>
                <a:cubicBezTo>
                  <a:pt x="301" y="0"/>
                  <a:pt x="221" y="42"/>
                  <a:pt x="179" y="84"/>
                </a:cubicBezTo>
                <a:cubicBezTo>
                  <a:pt x="120" y="204"/>
                  <a:pt x="120" y="263"/>
                  <a:pt x="60" y="338"/>
                </a:cubicBezTo>
                <a:lnTo>
                  <a:pt x="60" y="636"/>
                </a:lnTo>
                <a:cubicBezTo>
                  <a:pt x="1" y="829"/>
                  <a:pt x="60" y="949"/>
                  <a:pt x="120" y="1202"/>
                </a:cubicBezTo>
                <a:lnTo>
                  <a:pt x="179" y="1261"/>
                </a:lnTo>
                <a:cubicBezTo>
                  <a:pt x="209" y="1291"/>
                  <a:pt x="243" y="1306"/>
                  <a:pt x="276" y="1306"/>
                </a:cubicBezTo>
                <a:cubicBezTo>
                  <a:pt x="310" y="1306"/>
                  <a:pt x="343" y="1291"/>
                  <a:pt x="373" y="1261"/>
                </a:cubicBezTo>
                <a:cubicBezTo>
                  <a:pt x="552" y="1083"/>
                  <a:pt x="611" y="889"/>
                  <a:pt x="611" y="710"/>
                </a:cubicBezTo>
                <a:lnTo>
                  <a:pt x="611" y="397"/>
                </a:lnTo>
                <a:cubicBezTo>
                  <a:pt x="611" y="263"/>
                  <a:pt x="552" y="204"/>
                  <a:pt x="492" y="84"/>
                </a:cubicBezTo>
                <a:lnTo>
                  <a:pt x="433" y="25"/>
                </a:lnTo>
                <a:cubicBezTo>
                  <a:pt x="415" y="7"/>
                  <a:pt x="391" y="0"/>
                  <a:pt x="365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" name="Google Shape;41;p2"/>
          <p:cNvSpPr/>
          <p:nvPr/>
        </p:nvSpPr>
        <p:spPr>
          <a:xfrm>
            <a:off x="7417498" y="903213"/>
            <a:ext cx="26079" cy="54071"/>
          </a:xfrm>
          <a:custGeom>
            <a:avLst/>
            <a:gdLst/>
            <a:ahLst/>
            <a:cxnLst/>
            <a:rect l="l" t="t" r="r" b="b"/>
            <a:pathLst>
              <a:path w="627" h="1300" extrusionOk="0">
                <a:moveTo>
                  <a:pt x="228" y="1"/>
                </a:moveTo>
                <a:cubicBezTo>
                  <a:pt x="156" y="1"/>
                  <a:pt x="104" y="59"/>
                  <a:pt x="60" y="158"/>
                </a:cubicBezTo>
                <a:cubicBezTo>
                  <a:pt x="0" y="217"/>
                  <a:pt x="0" y="337"/>
                  <a:pt x="0" y="396"/>
                </a:cubicBezTo>
                <a:lnTo>
                  <a:pt x="0" y="649"/>
                </a:lnTo>
                <a:cubicBezTo>
                  <a:pt x="0" y="828"/>
                  <a:pt x="60" y="1022"/>
                  <a:pt x="194" y="1201"/>
                </a:cubicBezTo>
                <a:lnTo>
                  <a:pt x="194" y="1275"/>
                </a:lnTo>
                <a:cubicBezTo>
                  <a:pt x="228" y="1292"/>
                  <a:pt x="257" y="1299"/>
                  <a:pt x="283" y="1299"/>
                </a:cubicBezTo>
                <a:cubicBezTo>
                  <a:pt x="347" y="1299"/>
                  <a:pt x="390" y="1254"/>
                  <a:pt x="432" y="1201"/>
                </a:cubicBezTo>
                <a:cubicBezTo>
                  <a:pt x="567" y="1022"/>
                  <a:pt x="626" y="828"/>
                  <a:pt x="626" y="649"/>
                </a:cubicBezTo>
                <a:cubicBezTo>
                  <a:pt x="567" y="530"/>
                  <a:pt x="567" y="396"/>
                  <a:pt x="492" y="337"/>
                </a:cubicBezTo>
                <a:cubicBezTo>
                  <a:pt x="492" y="217"/>
                  <a:pt x="432" y="158"/>
                  <a:pt x="313" y="24"/>
                </a:cubicBezTo>
                <a:cubicBezTo>
                  <a:pt x="282" y="8"/>
                  <a:pt x="254" y="1"/>
                  <a:pt x="228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2" name="Google Shape;42;p2"/>
          <p:cNvSpPr/>
          <p:nvPr/>
        </p:nvSpPr>
        <p:spPr>
          <a:xfrm>
            <a:off x="7348079" y="1034315"/>
            <a:ext cx="25455" cy="51867"/>
          </a:xfrm>
          <a:custGeom>
            <a:avLst/>
            <a:gdLst/>
            <a:ahLst/>
            <a:cxnLst/>
            <a:rect l="l" t="t" r="r" b="b"/>
            <a:pathLst>
              <a:path w="612" h="1247" extrusionOk="0">
                <a:moveTo>
                  <a:pt x="366" y="0"/>
                </a:moveTo>
                <a:cubicBezTo>
                  <a:pt x="317" y="0"/>
                  <a:pt x="269" y="15"/>
                  <a:pt x="239" y="45"/>
                </a:cubicBezTo>
                <a:cubicBezTo>
                  <a:pt x="180" y="105"/>
                  <a:pt x="120" y="224"/>
                  <a:pt x="60" y="283"/>
                </a:cubicBezTo>
                <a:cubicBezTo>
                  <a:pt x="60" y="417"/>
                  <a:pt x="1" y="477"/>
                  <a:pt x="1" y="596"/>
                </a:cubicBezTo>
                <a:cubicBezTo>
                  <a:pt x="1" y="790"/>
                  <a:pt x="60" y="1028"/>
                  <a:pt x="180" y="1222"/>
                </a:cubicBezTo>
                <a:lnTo>
                  <a:pt x="239" y="1222"/>
                </a:lnTo>
                <a:cubicBezTo>
                  <a:pt x="257" y="1239"/>
                  <a:pt x="281" y="1247"/>
                  <a:pt x="307" y="1247"/>
                </a:cubicBezTo>
                <a:cubicBezTo>
                  <a:pt x="371" y="1247"/>
                  <a:pt x="450" y="1204"/>
                  <a:pt x="492" y="1162"/>
                </a:cubicBezTo>
                <a:cubicBezTo>
                  <a:pt x="552" y="969"/>
                  <a:pt x="612" y="790"/>
                  <a:pt x="612" y="656"/>
                </a:cubicBezTo>
                <a:lnTo>
                  <a:pt x="612" y="417"/>
                </a:lnTo>
                <a:cubicBezTo>
                  <a:pt x="612" y="283"/>
                  <a:pt x="552" y="224"/>
                  <a:pt x="552" y="105"/>
                </a:cubicBezTo>
                <a:lnTo>
                  <a:pt x="492" y="45"/>
                </a:lnTo>
                <a:cubicBezTo>
                  <a:pt x="463" y="15"/>
                  <a:pt x="414" y="0"/>
                  <a:pt x="366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3" name="Google Shape;43;p2"/>
          <p:cNvSpPr/>
          <p:nvPr/>
        </p:nvSpPr>
        <p:spPr>
          <a:xfrm>
            <a:off x="7262604" y="1145452"/>
            <a:ext cx="26037" cy="32027"/>
          </a:xfrm>
          <a:custGeom>
            <a:avLst/>
            <a:gdLst/>
            <a:ahLst/>
            <a:cxnLst/>
            <a:rect l="l" t="t" r="r" b="b"/>
            <a:pathLst>
              <a:path w="626" h="770" extrusionOk="0">
                <a:moveTo>
                  <a:pt x="350" y="0"/>
                </a:moveTo>
                <a:cubicBezTo>
                  <a:pt x="313" y="0"/>
                  <a:pt x="278" y="15"/>
                  <a:pt x="253" y="40"/>
                </a:cubicBezTo>
                <a:cubicBezTo>
                  <a:pt x="119" y="99"/>
                  <a:pt x="119" y="99"/>
                  <a:pt x="60" y="159"/>
                </a:cubicBezTo>
                <a:cubicBezTo>
                  <a:pt x="0" y="218"/>
                  <a:pt x="0" y="293"/>
                  <a:pt x="0" y="352"/>
                </a:cubicBezTo>
                <a:cubicBezTo>
                  <a:pt x="0" y="531"/>
                  <a:pt x="60" y="665"/>
                  <a:pt x="194" y="725"/>
                </a:cubicBezTo>
                <a:cubicBezTo>
                  <a:pt x="223" y="755"/>
                  <a:pt x="268" y="770"/>
                  <a:pt x="313" y="770"/>
                </a:cubicBezTo>
                <a:cubicBezTo>
                  <a:pt x="358" y="770"/>
                  <a:pt x="402" y="755"/>
                  <a:pt x="432" y="725"/>
                </a:cubicBezTo>
                <a:lnTo>
                  <a:pt x="492" y="725"/>
                </a:lnTo>
                <a:cubicBezTo>
                  <a:pt x="566" y="591"/>
                  <a:pt x="626" y="531"/>
                  <a:pt x="626" y="412"/>
                </a:cubicBezTo>
                <a:lnTo>
                  <a:pt x="626" y="293"/>
                </a:lnTo>
                <a:cubicBezTo>
                  <a:pt x="566" y="218"/>
                  <a:pt x="566" y="159"/>
                  <a:pt x="492" y="99"/>
                </a:cubicBezTo>
                <a:cubicBezTo>
                  <a:pt x="457" y="29"/>
                  <a:pt x="401" y="0"/>
                  <a:pt x="350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4" name="Google Shape;44;p2"/>
          <p:cNvSpPr/>
          <p:nvPr/>
        </p:nvSpPr>
        <p:spPr>
          <a:xfrm>
            <a:off x="7115738" y="1124323"/>
            <a:ext cx="25455" cy="26911"/>
          </a:xfrm>
          <a:custGeom>
            <a:avLst/>
            <a:gdLst/>
            <a:ahLst/>
            <a:cxnLst/>
            <a:rect l="l" t="t" r="r" b="b"/>
            <a:pathLst>
              <a:path w="612" h="647" extrusionOk="0">
                <a:moveTo>
                  <a:pt x="298" y="0"/>
                </a:moveTo>
                <a:cubicBezTo>
                  <a:pt x="242" y="0"/>
                  <a:pt x="179" y="19"/>
                  <a:pt x="119" y="56"/>
                </a:cubicBezTo>
                <a:cubicBezTo>
                  <a:pt x="60" y="116"/>
                  <a:pt x="60" y="116"/>
                  <a:pt x="60" y="175"/>
                </a:cubicBezTo>
                <a:cubicBezTo>
                  <a:pt x="0" y="235"/>
                  <a:pt x="0" y="294"/>
                  <a:pt x="0" y="354"/>
                </a:cubicBezTo>
                <a:cubicBezTo>
                  <a:pt x="0" y="428"/>
                  <a:pt x="60" y="488"/>
                  <a:pt x="179" y="607"/>
                </a:cubicBezTo>
                <a:cubicBezTo>
                  <a:pt x="228" y="632"/>
                  <a:pt x="270" y="646"/>
                  <a:pt x="311" y="646"/>
                </a:cubicBezTo>
                <a:cubicBezTo>
                  <a:pt x="368" y="646"/>
                  <a:pt x="422" y="617"/>
                  <a:pt x="492" y="548"/>
                </a:cubicBezTo>
                <a:cubicBezTo>
                  <a:pt x="611" y="488"/>
                  <a:pt x="611" y="354"/>
                  <a:pt x="611" y="294"/>
                </a:cubicBezTo>
                <a:cubicBezTo>
                  <a:pt x="611" y="235"/>
                  <a:pt x="611" y="175"/>
                  <a:pt x="552" y="175"/>
                </a:cubicBezTo>
                <a:cubicBezTo>
                  <a:pt x="552" y="116"/>
                  <a:pt x="492" y="56"/>
                  <a:pt x="432" y="56"/>
                </a:cubicBezTo>
                <a:cubicBezTo>
                  <a:pt x="403" y="19"/>
                  <a:pt x="354" y="0"/>
                  <a:pt x="298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5" name="Google Shape;45;p2"/>
          <p:cNvSpPr/>
          <p:nvPr/>
        </p:nvSpPr>
        <p:spPr>
          <a:xfrm>
            <a:off x="7999335" y="931662"/>
            <a:ext cx="26037" cy="44213"/>
          </a:xfrm>
          <a:custGeom>
            <a:avLst/>
            <a:gdLst/>
            <a:ahLst/>
            <a:cxnLst/>
            <a:rect l="l" t="t" r="r" b="b"/>
            <a:pathLst>
              <a:path w="626" h="1063" extrusionOk="0">
                <a:moveTo>
                  <a:pt x="378" y="0"/>
                </a:moveTo>
                <a:cubicBezTo>
                  <a:pt x="353" y="0"/>
                  <a:pt x="330" y="8"/>
                  <a:pt x="313" y="25"/>
                </a:cubicBezTo>
                <a:cubicBezTo>
                  <a:pt x="194" y="85"/>
                  <a:pt x="194" y="144"/>
                  <a:pt x="119" y="219"/>
                </a:cubicBezTo>
                <a:cubicBezTo>
                  <a:pt x="60" y="338"/>
                  <a:pt x="60" y="397"/>
                  <a:pt x="60" y="457"/>
                </a:cubicBezTo>
                <a:cubicBezTo>
                  <a:pt x="0" y="651"/>
                  <a:pt x="60" y="830"/>
                  <a:pt x="194" y="1023"/>
                </a:cubicBezTo>
                <a:cubicBezTo>
                  <a:pt x="218" y="1048"/>
                  <a:pt x="253" y="1062"/>
                  <a:pt x="290" y="1062"/>
                </a:cubicBezTo>
                <a:cubicBezTo>
                  <a:pt x="342" y="1062"/>
                  <a:pt x="397" y="1033"/>
                  <a:pt x="432" y="964"/>
                </a:cubicBezTo>
                <a:cubicBezTo>
                  <a:pt x="566" y="830"/>
                  <a:pt x="626" y="710"/>
                  <a:pt x="626" y="591"/>
                </a:cubicBezTo>
                <a:lnTo>
                  <a:pt x="626" y="397"/>
                </a:lnTo>
                <a:cubicBezTo>
                  <a:pt x="626" y="278"/>
                  <a:pt x="626" y="219"/>
                  <a:pt x="566" y="144"/>
                </a:cubicBezTo>
                <a:lnTo>
                  <a:pt x="566" y="85"/>
                </a:lnTo>
                <a:cubicBezTo>
                  <a:pt x="513" y="42"/>
                  <a:pt x="438" y="0"/>
                  <a:pt x="378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6" name="Google Shape;46;p2"/>
          <p:cNvSpPr/>
          <p:nvPr/>
        </p:nvSpPr>
        <p:spPr>
          <a:xfrm>
            <a:off x="8053822" y="995258"/>
            <a:ext cx="25455" cy="49995"/>
          </a:xfrm>
          <a:custGeom>
            <a:avLst/>
            <a:gdLst/>
            <a:ahLst/>
            <a:cxnLst/>
            <a:rect l="l" t="t" r="r" b="b"/>
            <a:pathLst>
              <a:path w="612" h="1202" extrusionOk="0">
                <a:moveTo>
                  <a:pt x="366" y="1"/>
                </a:moveTo>
                <a:cubicBezTo>
                  <a:pt x="318" y="1"/>
                  <a:pt x="269" y="16"/>
                  <a:pt x="239" y="45"/>
                </a:cubicBezTo>
                <a:cubicBezTo>
                  <a:pt x="180" y="105"/>
                  <a:pt x="120" y="239"/>
                  <a:pt x="61" y="299"/>
                </a:cubicBezTo>
                <a:cubicBezTo>
                  <a:pt x="61" y="358"/>
                  <a:pt x="1" y="477"/>
                  <a:pt x="1" y="552"/>
                </a:cubicBezTo>
                <a:cubicBezTo>
                  <a:pt x="1" y="790"/>
                  <a:pt x="61" y="984"/>
                  <a:pt x="180" y="1103"/>
                </a:cubicBezTo>
                <a:lnTo>
                  <a:pt x="239" y="1163"/>
                </a:lnTo>
                <a:cubicBezTo>
                  <a:pt x="264" y="1187"/>
                  <a:pt x="301" y="1202"/>
                  <a:pt x="337" y="1202"/>
                </a:cubicBezTo>
                <a:cubicBezTo>
                  <a:pt x="387" y="1202"/>
                  <a:pt x="433" y="1173"/>
                  <a:pt x="433" y="1103"/>
                </a:cubicBezTo>
                <a:lnTo>
                  <a:pt x="493" y="1103"/>
                </a:lnTo>
                <a:cubicBezTo>
                  <a:pt x="552" y="924"/>
                  <a:pt x="612" y="790"/>
                  <a:pt x="612" y="611"/>
                </a:cubicBezTo>
                <a:lnTo>
                  <a:pt x="612" y="358"/>
                </a:lnTo>
                <a:cubicBezTo>
                  <a:pt x="612" y="299"/>
                  <a:pt x="552" y="179"/>
                  <a:pt x="552" y="105"/>
                </a:cubicBezTo>
                <a:lnTo>
                  <a:pt x="493" y="45"/>
                </a:lnTo>
                <a:cubicBezTo>
                  <a:pt x="463" y="16"/>
                  <a:pt x="414" y="1"/>
                  <a:pt x="366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7" name="Google Shape;47;p2"/>
          <p:cNvSpPr/>
          <p:nvPr/>
        </p:nvSpPr>
        <p:spPr>
          <a:xfrm>
            <a:off x="8125736" y="935781"/>
            <a:ext cx="23584" cy="49663"/>
          </a:xfrm>
          <a:custGeom>
            <a:avLst/>
            <a:gdLst/>
            <a:ahLst/>
            <a:cxnLst/>
            <a:rect l="l" t="t" r="r" b="b"/>
            <a:pathLst>
              <a:path w="567" h="1194" extrusionOk="0">
                <a:moveTo>
                  <a:pt x="253" y="1"/>
                </a:moveTo>
                <a:cubicBezTo>
                  <a:pt x="209" y="1"/>
                  <a:pt x="164" y="15"/>
                  <a:pt x="134" y="45"/>
                </a:cubicBezTo>
                <a:cubicBezTo>
                  <a:pt x="60" y="179"/>
                  <a:pt x="0" y="239"/>
                  <a:pt x="0" y="358"/>
                </a:cubicBezTo>
                <a:lnTo>
                  <a:pt x="0" y="611"/>
                </a:lnTo>
                <a:cubicBezTo>
                  <a:pt x="0" y="790"/>
                  <a:pt x="0" y="924"/>
                  <a:pt x="134" y="1103"/>
                </a:cubicBezTo>
                <a:lnTo>
                  <a:pt x="194" y="1163"/>
                </a:lnTo>
                <a:cubicBezTo>
                  <a:pt x="212" y="1185"/>
                  <a:pt x="235" y="1194"/>
                  <a:pt x="260" y="1194"/>
                </a:cubicBezTo>
                <a:cubicBezTo>
                  <a:pt x="319" y="1194"/>
                  <a:pt x="390" y="1145"/>
                  <a:pt x="432" y="1103"/>
                </a:cubicBezTo>
                <a:cubicBezTo>
                  <a:pt x="566" y="924"/>
                  <a:pt x="566" y="731"/>
                  <a:pt x="566" y="611"/>
                </a:cubicBezTo>
                <a:lnTo>
                  <a:pt x="566" y="298"/>
                </a:lnTo>
                <a:cubicBezTo>
                  <a:pt x="507" y="239"/>
                  <a:pt x="507" y="179"/>
                  <a:pt x="432" y="45"/>
                </a:cubicBezTo>
                <a:lnTo>
                  <a:pt x="373" y="45"/>
                </a:lnTo>
                <a:cubicBezTo>
                  <a:pt x="343" y="15"/>
                  <a:pt x="298" y="1"/>
                  <a:pt x="25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8" name="Google Shape;48;p2"/>
          <p:cNvSpPr/>
          <p:nvPr/>
        </p:nvSpPr>
        <p:spPr>
          <a:xfrm>
            <a:off x="8120746" y="1077822"/>
            <a:ext cx="26079" cy="41801"/>
          </a:xfrm>
          <a:custGeom>
            <a:avLst/>
            <a:gdLst/>
            <a:ahLst/>
            <a:cxnLst/>
            <a:rect l="l" t="t" r="r" b="b"/>
            <a:pathLst>
              <a:path w="627" h="1005" extrusionOk="0">
                <a:moveTo>
                  <a:pt x="364" y="1"/>
                </a:moveTo>
                <a:cubicBezTo>
                  <a:pt x="310" y="1"/>
                  <a:pt x="247" y="19"/>
                  <a:pt x="180" y="57"/>
                </a:cubicBezTo>
                <a:cubicBezTo>
                  <a:pt x="120" y="116"/>
                  <a:pt x="61" y="176"/>
                  <a:pt x="61" y="235"/>
                </a:cubicBezTo>
                <a:cubicBezTo>
                  <a:pt x="1" y="295"/>
                  <a:pt x="1" y="429"/>
                  <a:pt x="1" y="489"/>
                </a:cubicBezTo>
                <a:cubicBezTo>
                  <a:pt x="1" y="608"/>
                  <a:pt x="1" y="802"/>
                  <a:pt x="180" y="921"/>
                </a:cubicBezTo>
                <a:lnTo>
                  <a:pt x="180" y="980"/>
                </a:lnTo>
                <a:cubicBezTo>
                  <a:pt x="202" y="998"/>
                  <a:pt x="227" y="1005"/>
                  <a:pt x="254" y="1005"/>
                </a:cubicBezTo>
                <a:cubicBezTo>
                  <a:pt x="319" y="1005"/>
                  <a:pt x="391" y="963"/>
                  <a:pt x="433" y="921"/>
                </a:cubicBezTo>
                <a:cubicBezTo>
                  <a:pt x="552" y="802"/>
                  <a:pt x="552" y="667"/>
                  <a:pt x="627" y="489"/>
                </a:cubicBezTo>
                <a:cubicBezTo>
                  <a:pt x="627" y="429"/>
                  <a:pt x="627" y="355"/>
                  <a:pt x="552" y="295"/>
                </a:cubicBezTo>
                <a:cubicBezTo>
                  <a:pt x="552" y="235"/>
                  <a:pt x="552" y="176"/>
                  <a:pt x="493" y="116"/>
                </a:cubicBezTo>
                <a:lnTo>
                  <a:pt x="493" y="57"/>
                </a:lnTo>
                <a:cubicBezTo>
                  <a:pt x="463" y="19"/>
                  <a:pt x="418" y="1"/>
                  <a:pt x="364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9" name="Google Shape;49;p2"/>
          <p:cNvSpPr/>
          <p:nvPr/>
        </p:nvSpPr>
        <p:spPr>
          <a:xfrm>
            <a:off x="8190164" y="1006614"/>
            <a:ext cx="23584" cy="64095"/>
          </a:xfrm>
          <a:custGeom>
            <a:avLst/>
            <a:gdLst/>
            <a:ahLst/>
            <a:cxnLst/>
            <a:rect l="l" t="t" r="r" b="b"/>
            <a:pathLst>
              <a:path w="567" h="1541" extrusionOk="0">
                <a:moveTo>
                  <a:pt x="282" y="1"/>
                </a:moveTo>
                <a:cubicBezTo>
                  <a:pt x="219" y="1"/>
                  <a:pt x="177" y="43"/>
                  <a:pt x="135" y="85"/>
                </a:cubicBezTo>
                <a:cubicBezTo>
                  <a:pt x="75" y="204"/>
                  <a:pt x="75" y="338"/>
                  <a:pt x="0" y="398"/>
                </a:cubicBezTo>
                <a:lnTo>
                  <a:pt x="0" y="771"/>
                </a:lnTo>
                <a:cubicBezTo>
                  <a:pt x="0" y="1024"/>
                  <a:pt x="0" y="1203"/>
                  <a:pt x="135" y="1456"/>
                </a:cubicBezTo>
                <a:lnTo>
                  <a:pt x="194" y="1515"/>
                </a:lnTo>
                <a:cubicBezTo>
                  <a:pt x="229" y="1533"/>
                  <a:pt x="259" y="1540"/>
                  <a:pt x="285" y="1540"/>
                </a:cubicBezTo>
                <a:cubicBezTo>
                  <a:pt x="349" y="1540"/>
                  <a:pt x="395" y="1498"/>
                  <a:pt x="447" y="1456"/>
                </a:cubicBezTo>
                <a:cubicBezTo>
                  <a:pt x="567" y="1203"/>
                  <a:pt x="567" y="1024"/>
                  <a:pt x="567" y="771"/>
                </a:cubicBezTo>
                <a:lnTo>
                  <a:pt x="567" y="398"/>
                </a:lnTo>
                <a:cubicBezTo>
                  <a:pt x="507" y="338"/>
                  <a:pt x="507" y="204"/>
                  <a:pt x="447" y="85"/>
                </a:cubicBezTo>
                <a:lnTo>
                  <a:pt x="373" y="26"/>
                </a:lnTo>
                <a:cubicBezTo>
                  <a:pt x="338" y="8"/>
                  <a:pt x="308" y="1"/>
                  <a:pt x="282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0" name="Google Shape;50;p2"/>
          <p:cNvSpPr/>
          <p:nvPr/>
        </p:nvSpPr>
        <p:spPr>
          <a:xfrm>
            <a:off x="8252139" y="926712"/>
            <a:ext cx="26037" cy="54363"/>
          </a:xfrm>
          <a:custGeom>
            <a:avLst/>
            <a:gdLst/>
            <a:ahLst/>
            <a:cxnLst/>
            <a:rect l="l" t="t" r="r" b="b"/>
            <a:pathLst>
              <a:path w="626" h="1307" extrusionOk="0">
                <a:moveTo>
                  <a:pt x="373" y="0"/>
                </a:moveTo>
                <a:cubicBezTo>
                  <a:pt x="308" y="0"/>
                  <a:pt x="236" y="42"/>
                  <a:pt x="194" y="84"/>
                </a:cubicBezTo>
                <a:cubicBezTo>
                  <a:pt x="134" y="204"/>
                  <a:pt x="134" y="263"/>
                  <a:pt x="75" y="338"/>
                </a:cubicBezTo>
                <a:lnTo>
                  <a:pt x="75" y="636"/>
                </a:lnTo>
                <a:cubicBezTo>
                  <a:pt x="0" y="829"/>
                  <a:pt x="75" y="949"/>
                  <a:pt x="134" y="1202"/>
                </a:cubicBezTo>
                <a:lnTo>
                  <a:pt x="194" y="1261"/>
                </a:lnTo>
                <a:cubicBezTo>
                  <a:pt x="224" y="1291"/>
                  <a:pt x="253" y="1306"/>
                  <a:pt x="293" y="1306"/>
                </a:cubicBezTo>
                <a:cubicBezTo>
                  <a:pt x="332" y="1306"/>
                  <a:pt x="380" y="1291"/>
                  <a:pt x="447" y="1261"/>
                </a:cubicBezTo>
                <a:cubicBezTo>
                  <a:pt x="566" y="1083"/>
                  <a:pt x="626" y="889"/>
                  <a:pt x="626" y="710"/>
                </a:cubicBezTo>
                <a:lnTo>
                  <a:pt x="626" y="397"/>
                </a:lnTo>
                <a:cubicBezTo>
                  <a:pt x="626" y="263"/>
                  <a:pt x="566" y="204"/>
                  <a:pt x="507" y="84"/>
                </a:cubicBezTo>
                <a:lnTo>
                  <a:pt x="447" y="25"/>
                </a:lnTo>
                <a:cubicBezTo>
                  <a:pt x="425" y="7"/>
                  <a:pt x="400" y="0"/>
                  <a:pt x="373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1" name="Google Shape;51;p2"/>
          <p:cNvSpPr/>
          <p:nvPr/>
        </p:nvSpPr>
        <p:spPr>
          <a:xfrm>
            <a:off x="8249033" y="903213"/>
            <a:ext cx="25455" cy="54071"/>
          </a:xfrm>
          <a:custGeom>
            <a:avLst/>
            <a:gdLst/>
            <a:ahLst/>
            <a:cxnLst/>
            <a:rect l="l" t="t" r="r" b="b"/>
            <a:pathLst>
              <a:path w="612" h="1300" extrusionOk="0">
                <a:moveTo>
                  <a:pt x="222" y="1"/>
                </a:moveTo>
                <a:cubicBezTo>
                  <a:pt x="148" y="1"/>
                  <a:pt x="104" y="59"/>
                  <a:pt x="61" y="158"/>
                </a:cubicBezTo>
                <a:cubicBezTo>
                  <a:pt x="1" y="217"/>
                  <a:pt x="1" y="337"/>
                  <a:pt x="1" y="396"/>
                </a:cubicBezTo>
                <a:lnTo>
                  <a:pt x="1" y="649"/>
                </a:lnTo>
                <a:cubicBezTo>
                  <a:pt x="1" y="828"/>
                  <a:pt x="61" y="1022"/>
                  <a:pt x="180" y="1201"/>
                </a:cubicBezTo>
                <a:lnTo>
                  <a:pt x="239" y="1275"/>
                </a:lnTo>
                <a:cubicBezTo>
                  <a:pt x="261" y="1292"/>
                  <a:pt x="281" y="1299"/>
                  <a:pt x="300" y="1299"/>
                </a:cubicBezTo>
                <a:cubicBezTo>
                  <a:pt x="348" y="1299"/>
                  <a:pt x="390" y="1254"/>
                  <a:pt x="433" y="1201"/>
                </a:cubicBezTo>
                <a:cubicBezTo>
                  <a:pt x="552" y="1022"/>
                  <a:pt x="612" y="828"/>
                  <a:pt x="612" y="649"/>
                </a:cubicBezTo>
                <a:cubicBezTo>
                  <a:pt x="552" y="530"/>
                  <a:pt x="552" y="396"/>
                  <a:pt x="493" y="337"/>
                </a:cubicBezTo>
                <a:cubicBezTo>
                  <a:pt x="493" y="217"/>
                  <a:pt x="433" y="158"/>
                  <a:pt x="314" y="24"/>
                </a:cubicBezTo>
                <a:cubicBezTo>
                  <a:pt x="279" y="8"/>
                  <a:pt x="248" y="1"/>
                  <a:pt x="222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2" name="Google Shape;52;p2"/>
          <p:cNvSpPr/>
          <p:nvPr/>
        </p:nvSpPr>
        <p:spPr>
          <a:xfrm>
            <a:off x="8280630" y="1034315"/>
            <a:ext cx="26079" cy="51867"/>
          </a:xfrm>
          <a:custGeom>
            <a:avLst/>
            <a:gdLst/>
            <a:ahLst/>
            <a:cxnLst/>
            <a:rect l="l" t="t" r="r" b="b"/>
            <a:pathLst>
              <a:path w="627" h="1247" extrusionOk="0">
                <a:moveTo>
                  <a:pt x="375" y="0"/>
                </a:moveTo>
                <a:cubicBezTo>
                  <a:pt x="328" y="0"/>
                  <a:pt x="284" y="15"/>
                  <a:pt x="254" y="45"/>
                </a:cubicBezTo>
                <a:cubicBezTo>
                  <a:pt x="194" y="105"/>
                  <a:pt x="135" y="224"/>
                  <a:pt x="60" y="283"/>
                </a:cubicBezTo>
                <a:cubicBezTo>
                  <a:pt x="60" y="417"/>
                  <a:pt x="0" y="477"/>
                  <a:pt x="0" y="596"/>
                </a:cubicBezTo>
                <a:cubicBezTo>
                  <a:pt x="0" y="790"/>
                  <a:pt x="60" y="1028"/>
                  <a:pt x="194" y="1222"/>
                </a:cubicBezTo>
                <a:lnTo>
                  <a:pt x="254" y="1222"/>
                </a:lnTo>
                <a:cubicBezTo>
                  <a:pt x="271" y="1239"/>
                  <a:pt x="294" y="1247"/>
                  <a:pt x="319" y="1247"/>
                </a:cubicBezTo>
                <a:cubicBezTo>
                  <a:pt x="379" y="1247"/>
                  <a:pt x="454" y="1204"/>
                  <a:pt x="507" y="1162"/>
                </a:cubicBezTo>
                <a:cubicBezTo>
                  <a:pt x="567" y="969"/>
                  <a:pt x="626" y="790"/>
                  <a:pt x="626" y="656"/>
                </a:cubicBezTo>
                <a:lnTo>
                  <a:pt x="626" y="417"/>
                </a:lnTo>
                <a:cubicBezTo>
                  <a:pt x="626" y="283"/>
                  <a:pt x="567" y="224"/>
                  <a:pt x="567" y="105"/>
                </a:cubicBezTo>
                <a:lnTo>
                  <a:pt x="507" y="45"/>
                </a:lnTo>
                <a:cubicBezTo>
                  <a:pt x="470" y="15"/>
                  <a:pt x="421" y="0"/>
                  <a:pt x="375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3" name="Google Shape;53;p2"/>
          <p:cNvSpPr/>
          <p:nvPr/>
        </p:nvSpPr>
        <p:spPr>
          <a:xfrm>
            <a:off x="8195738" y="1145452"/>
            <a:ext cx="25455" cy="32027"/>
          </a:xfrm>
          <a:custGeom>
            <a:avLst/>
            <a:gdLst/>
            <a:ahLst/>
            <a:cxnLst/>
            <a:rect l="l" t="t" r="r" b="b"/>
            <a:pathLst>
              <a:path w="612" h="770" extrusionOk="0">
                <a:moveTo>
                  <a:pt x="347" y="0"/>
                </a:moveTo>
                <a:cubicBezTo>
                  <a:pt x="308" y="0"/>
                  <a:pt x="270" y="15"/>
                  <a:pt x="239" y="40"/>
                </a:cubicBezTo>
                <a:cubicBezTo>
                  <a:pt x="120" y="99"/>
                  <a:pt x="120" y="99"/>
                  <a:pt x="60" y="159"/>
                </a:cubicBezTo>
                <a:cubicBezTo>
                  <a:pt x="60" y="218"/>
                  <a:pt x="1" y="293"/>
                  <a:pt x="1" y="352"/>
                </a:cubicBezTo>
                <a:cubicBezTo>
                  <a:pt x="1" y="531"/>
                  <a:pt x="60" y="665"/>
                  <a:pt x="179" y="725"/>
                </a:cubicBezTo>
                <a:cubicBezTo>
                  <a:pt x="209" y="755"/>
                  <a:pt x="258" y="770"/>
                  <a:pt x="306" y="770"/>
                </a:cubicBezTo>
                <a:cubicBezTo>
                  <a:pt x="354" y="770"/>
                  <a:pt x="403" y="755"/>
                  <a:pt x="433" y="725"/>
                </a:cubicBezTo>
                <a:lnTo>
                  <a:pt x="492" y="725"/>
                </a:lnTo>
                <a:cubicBezTo>
                  <a:pt x="552" y="591"/>
                  <a:pt x="611" y="531"/>
                  <a:pt x="611" y="412"/>
                </a:cubicBezTo>
                <a:lnTo>
                  <a:pt x="611" y="293"/>
                </a:lnTo>
                <a:cubicBezTo>
                  <a:pt x="552" y="218"/>
                  <a:pt x="552" y="159"/>
                  <a:pt x="492" y="99"/>
                </a:cubicBezTo>
                <a:cubicBezTo>
                  <a:pt x="457" y="29"/>
                  <a:pt x="402" y="0"/>
                  <a:pt x="347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4" name="Google Shape;54;p2"/>
          <p:cNvSpPr/>
          <p:nvPr/>
        </p:nvSpPr>
        <p:spPr>
          <a:xfrm>
            <a:off x="8048249" y="1124323"/>
            <a:ext cx="26079" cy="26911"/>
          </a:xfrm>
          <a:custGeom>
            <a:avLst/>
            <a:gdLst/>
            <a:ahLst/>
            <a:cxnLst/>
            <a:rect l="l" t="t" r="r" b="b"/>
            <a:pathLst>
              <a:path w="627" h="647" extrusionOk="0">
                <a:moveTo>
                  <a:pt x="306" y="0"/>
                </a:moveTo>
                <a:cubicBezTo>
                  <a:pt x="254" y="0"/>
                  <a:pt x="195" y="19"/>
                  <a:pt x="135" y="56"/>
                </a:cubicBezTo>
                <a:cubicBezTo>
                  <a:pt x="61" y="116"/>
                  <a:pt x="61" y="116"/>
                  <a:pt x="61" y="175"/>
                </a:cubicBezTo>
                <a:cubicBezTo>
                  <a:pt x="1" y="235"/>
                  <a:pt x="1" y="294"/>
                  <a:pt x="1" y="354"/>
                </a:cubicBezTo>
                <a:cubicBezTo>
                  <a:pt x="61" y="428"/>
                  <a:pt x="61" y="488"/>
                  <a:pt x="195" y="607"/>
                </a:cubicBezTo>
                <a:cubicBezTo>
                  <a:pt x="244" y="632"/>
                  <a:pt x="283" y="646"/>
                  <a:pt x="322" y="646"/>
                </a:cubicBezTo>
                <a:cubicBezTo>
                  <a:pt x="376" y="646"/>
                  <a:pt x="429" y="617"/>
                  <a:pt x="507" y="548"/>
                </a:cubicBezTo>
                <a:cubicBezTo>
                  <a:pt x="627" y="488"/>
                  <a:pt x="627" y="354"/>
                  <a:pt x="627" y="294"/>
                </a:cubicBezTo>
                <a:cubicBezTo>
                  <a:pt x="627" y="235"/>
                  <a:pt x="627" y="175"/>
                  <a:pt x="567" y="175"/>
                </a:cubicBezTo>
                <a:cubicBezTo>
                  <a:pt x="567" y="116"/>
                  <a:pt x="507" y="56"/>
                  <a:pt x="433" y="56"/>
                </a:cubicBezTo>
                <a:cubicBezTo>
                  <a:pt x="403" y="19"/>
                  <a:pt x="358" y="0"/>
                  <a:pt x="306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5" name="Google Shape;55;p2"/>
          <p:cNvSpPr/>
          <p:nvPr/>
        </p:nvSpPr>
        <p:spPr>
          <a:xfrm>
            <a:off x="8835818" y="931662"/>
            <a:ext cx="26079" cy="44213"/>
          </a:xfrm>
          <a:custGeom>
            <a:avLst/>
            <a:gdLst/>
            <a:ahLst/>
            <a:cxnLst/>
            <a:rect l="l" t="t" r="r" b="b"/>
            <a:pathLst>
              <a:path w="627" h="1063" extrusionOk="0">
                <a:moveTo>
                  <a:pt x="379" y="0"/>
                </a:moveTo>
                <a:cubicBezTo>
                  <a:pt x="354" y="0"/>
                  <a:pt x="331" y="8"/>
                  <a:pt x="314" y="25"/>
                </a:cubicBezTo>
                <a:cubicBezTo>
                  <a:pt x="254" y="85"/>
                  <a:pt x="194" y="144"/>
                  <a:pt x="120" y="219"/>
                </a:cubicBezTo>
                <a:cubicBezTo>
                  <a:pt x="60" y="338"/>
                  <a:pt x="60" y="397"/>
                  <a:pt x="60" y="457"/>
                </a:cubicBezTo>
                <a:cubicBezTo>
                  <a:pt x="1" y="651"/>
                  <a:pt x="60" y="830"/>
                  <a:pt x="194" y="1023"/>
                </a:cubicBezTo>
                <a:cubicBezTo>
                  <a:pt x="219" y="1048"/>
                  <a:pt x="254" y="1062"/>
                  <a:pt x="291" y="1062"/>
                </a:cubicBezTo>
                <a:cubicBezTo>
                  <a:pt x="342" y="1062"/>
                  <a:pt x="398" y="1033"/>
                  <a:pt x="433" y="964"/>
                </a:cubicBezTo>
                <a:cubicBezTo>
                  <a:pt x="567" y="830"/>
                  <a:pt x="626" y="710"/>
                  <a:pt x="626" y="591"/>
                </a:cubicBezTo>
                <a:lnTo>
                  <a:pt x="626" y="397"/>
                </a:lnTo>
                <a:cubicBezTo>
                  <a:pt x="626" y="278"/>
                  <a:pt x="626" y="219"/>
                  <a:pt x="567" y="144"/>
                </a:cubicBezTo>
                <a:lnTo>
                  <a:pt x="567" y="85"/>
                </a:lnTo>
                <a:cubicBezTo>
                  <a:pt x="514" y="42"/>
                  <a:pt x="439" y="0"/>
                  <a:pt x="379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6" name="Google Shape;56;p2"/>
          <p:cNvSpPr/>
          <p:nvPr/>
        </p:nvSpPr>
        <p:spPr>
          <a:xfrm>
            <a:off x="8890347" y="995258"/>
            <a:ext cx="25455" cy="49995"/>
          </a:xfrm>
          <a:custGeom>
            <a:avLst/>
            <a:gdLst/>
            <a:ahLst/>
            <a:cxnLst/>
            <a:rect l="l" t="t" r="r" b="b"/>
            <a:pathLst>
              <a:path w="612" h="1202" extrusionOk="0">
                <a:moveTo>
                  <a:pt x="366" y="1"/>
                </a:moveTo>
                <a:cubicBezTo>
                  <a:pt x="317" y="1"/>
                  <a:pt x="269" y="16"/>
                  <a:pt x="239" y="45"/>
                </a:cubicBezTo>
                <a:cubicBezTo>
                  <a:pt x="179" y="105"/>
                  <a:pt x="120" y="239"/>
                  <a:pt x="60" y="299"/>
                </a:cubicBezTo>
                <a:cubicBezTo>
                  <a:pt x="60" y="358"/>
                  <a:pt x="60" y="477"/>
                  <a:pt x="1" y="552"/>
                </a:cubicBezTo>
                <a:cubicBezTo>
                  <a:pt x="1" y="790"/>
                  <a:pt x="60" y="984"/>
                  <a:pt x="179" y="1103"/>
                </a:cubicBezTo>
                <a:lnTo>
                  <a:pt x="239" y="1163"/>
                </a:lnTo>
                <a:cubicBezTo>
                  <a:pt x="264" y="1187"/>
                  <a:pt x="301" y="1202"/>
                  <a:pt x="341" y="1202"/>
                </a:cubicBezTo>
                <a:cubicBezTo>
                  <a:pt x="397" y="1202"/>
                  <a:pt x="457" y="1173"/>
                  <a:pt x="492" y="1103"/>
                </a:cubicBezTo>
                <a:cubicBezTo>
                  <a:pt x="552" y="924"/>
                  <a:pt x="611" y="790"/>
                  <a:pt x="611" y="611"/>
                </a:cubicBezTo>
                <a:lnTo>
                  <a:pt x="611" y="358"/>
                </a:lnTo>
                <a:cubicBezTo>
                  <a:pt x="611" y="299"/>
                  <a:pt x="611" y="179"/>
                  <a:pt x="552" y="105"/>
                </a:cubicBezTo>
                <a:lnTo>
                  <a:pt x="492" y="45"/>
                </a:lnTo>
                <a:cubicBezTo>
                  <a:pt x="463" y="16"/>
                  <a:pt x="414" y="1"/>
                  <a:pt x="366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7" name="Google Shape;57;p2"/>
          <p:cNvSpPr/>
          <p:nvPr/>
        </p:nvSpPr>
        <p:spPr>
          <a:xfrm>
            <a:off x="8962220" y="935781"/>
            <a:ext cx="23584" cy="49663"/>
          </a:xfrm>
          <a:custGeom>
            <a:avLst/>
            <a:gdLst/>
            <a:ahLst/>
            <a:cxnLst/>
            <a:rect l="l" t="t" r="r" b="b"/>
            <a:pathLst>
              <a:path w="567" h="1194" extrusionOk="0">
                <a:moveTo>
                  <a:pt x="254" y="1"/>
                </a:moveTo>
                <a:cubicBezTo>
                  <a:pt x="209" y="1"/>
                  <a:pt x="165" y="15"/>
                  <a:pt x="135" y="45"/>
                </a:cubicBezTo>
                <a:cubicBezTo>
                  <a:pt x="60" y="179"/>
                  <a:pt x="1" y="239"/>
                  <a:pt x="1" y="358"/>
                </a:cubicBezTo>
                <a:lnTo>
                  <a:pt x="1" y="611"/>
                </a:lnTo>
                <a:cubicBezTo>
                  <a:pt x="1" y="790"/>
                  <a:pt x="1" y="924"/>
                  <a:pt x="135" y="1103"/>
                </a:cubicBezTo>
                <a:lnTo>
                  <a:pt x="194" y="1163"/>
                </a:lnTo>
                <a:cubicBezTo>
                  <a:pt x="212" y="1185"/>
                  <a:pt x="235" y="1194"/>
                  <a:pt x="261" y="1194"/>
                </a:cubicBezTo>
                <a:cubicBezTo>
                  <a:pt x="320" y="1194"/>
                  <a:pt x="391" y="1145"/>
                  <a:pt x="433" y="1103"/>
                </a:cubicBezTo>
                <a:cubicBezTo>
                  <a:pt x="567" y="924"/>
                  <a:pt x="567" y="731"/>
                  <a:pt x="567" y="611"/>
                </a:cubicBezTo>
                <a:lnTo>
                  <a:pt x="567" y="298"/>
                </a:lnTo>
                <a:cubicBezTo>
                  <a:pt x="507" y="239"/>
                  <a:pt x="507" y="179"/>
                  <a:pt x="433" y="45"/>
                </a:cubicBezTo>
                <a:lnTo>
                  <a:pt x="373" y="45"/>
                </a:lnTo>
                <a:cubicBezTo>
                  <a:pt x="343" y="15"/>
                  <a:pt x="299" y="1"/>
                  <a:pt x="254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8" name="Google Shape;58;p2"/>
          <p:cNvSpPr/>
          <p:nvPr/>
        </p:nvSpPr>
        <p:spPr>
          <a:xfrm>
            <a:off x="8957271" y="1077822"/>
            <a:ext cx="26079" cy="41801"/>
          </a:xfrm>
          <a:custGeom>
            <a:avLst/>
            <a:gdLst/>
            <a:ahLst/>
            <a:cxnLst/>
            <a:rect l="l" t="t" r="r" b="b"/>
            <a:pathLst>
              <a:path w="627" h="1005" extrusionOk="0">
                <a:moveTo>
                  <a:pt x="364" y="1"/>
                </a:moveTo>
                <a:cubicBezTo>
                  <a:pt x="310" y="1"/>
                  <a:pt x="246" y="19"/>
                  <a:pt x="179" y="57"/>
                </a:cubicBezTo>
                <a:cubicBezTo>
                  <a:pt x="120" y="116"/>
                  <a:pt x="60" y="176"/>
                  <a:pt x="60" y="235"/>
                </a:cubicBezTo>
                <a:cubicBezTo>
                  <a:pt x="1" y="295"/>
                  <a:pt x="1" y="429"/>
                  <a:pt x="1" y="489"/>
                </a:cubicBezTo>
                <a:cubicBezTo>
                  <a:pt x="1" y="608"/>
                  <a:pt x="1" y="802"/>
                  <a:pt x="179" y="921"/>
                </a:cubicBezTo>
                <a:lnTo>
                  <a:pt x="179" y="980"/>
                </a:lnTo>
                <a:cubicBezTo>
                  <a:pt x="201" y="998"/>
                  <a:pt x="227" y="1005"/>
                  <a:pt x="254" y="1005"/>
                </a:cubicBezTo>
                <a:cubicBezTo>
                  <a:pt x="319" y="1005"/>
                  <a:pt x="391" y="963"/>
                  <a:pt x="433" y="921"/>
                </a:cubicBezTo>
                <a:cubicBezTo>
                  <a:pt x="552" y="802"/>
                  <a:pt x="552" y="667"/>
                  <a:pt x="626" y="489"/>
                </a:cubicBezTo>
                <a:cubicBezTo>
                  <a:pt x="626" y="429"/>
                  <a:pt x="626" y="355"/>
                  <a:pt x="552" y="295"/>
                </a:cubicBezTo>
                <a:cubicBezTo>
                  <a:pt x="552" y="235"/>
                  <a:pt x="552" y="176"/>
                  <a:pt x="492" y="116"/>
                </a:cubicBezTo>
                <a:lnTo>
                  <a:pt x="492" y="57"/>
                </a:lnTo>
                <a:cubicBezTo>
                  <a:pt x="462" y="19"/>
                  <a:pt x="418" y="1"/>
                  <a:pt x="364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9" name="Google Shape;59;p2"/>
          <p:cNvSpPr/>
          <p:nvPr/>
        </p:nvSpPr>
        <p:spPr>
          <a:xfrm>
            <a:off x="9026689" y="1006614"/>
            <a:ext cx="23584" cy="64095"/>
          </a:xfrm>
          <a:custGeom>
            <a:avLst/>
            <a:gdLst/>
            <a:ahLst/>
            <a:cxnLst/>
            <a:rect l="l" t="t" r="r" b="b"/>
            <a:pathLst>
              <a:path w="567" h="1541" extrusionOk="0">
                <a:moveTo>
                  <a:pt x="308" y="1"/>
                </a:moveTo>
                <a:cubicBezTo>
                  <a:pt x="248" y="1"/>
                  <a:pt x="176" y="43"/>
                  <a:pt x="134" y="85"/>
                </a:cubicBezTo>
                <a:cubicBezTo>
                  <a:pt x="75" y="204"/>
                  <a:pt x="75" y="338"/>
                  <a:pt x="0" y="398"/>
                </a:cubicBezTo>
                <a:lnTo>
                  <a:pt x="0" y="771"/>
                </a:lnTo>
                <a:cubicBezTo>
                  <a:pt x="0" y="1024"/>
                  <a:pt x="0" y="1203"/>
                  <a:pt x="134" y="1456"/>
                </a:cubicBezTo>
                <a:cubicBezTo>
                  <a:pt x="194" y="1456"/>
                  <a:pt x="194" y="1515"/>
                  <a:pt x="194" y="1515"/>
                </a:cubicBezTo>
                <a:cubicBezTo>
                  <a:pt x="229" y="1533"/>
                  <a:pt x="259" y="1540"/>
                  <a:pt x="285" y="1540"/>
                </a:cubicBezTo>
                <a:cubicBezTo>
                  <a:pt x="349" y="1540"/>
                  <a:pt x="394" y="1498"/>
                  <a:pt x="447" y="1456"/>
                </a:cubicBezTo>
                <a:cubicBezTo>
                  <a:pt x="566" y="1203"/>
                  <a:pt x="566" y="1024"/>
                  <a:pt x="566" y="771"/>
                </a:cubicBezTo>
                <a:lnTo>
                  <a:pt x="566" y="398"/>
                </a:lnTo>
                <a:cubicBezTo>
                  <a:pt x="507" y="338"/>
                  <a:pt x="507" y="204"/>
                  <a:pt x="447" y="85"/>
                </a:cubicBezTo>
                <a:lnTo>
                  <a:pt x="373" y="26"/>
                </a:lnTo>
                <a:cubicBezTo>
                  <a:pt x="355" y="8"/>
                  <a:pt x="333" y="1"/>
                  <a:pt x="308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0" name="Google Shape;60;p2"/>
          <p:cNvSpPr/>
          <p:nvPr/>
        </p:nvSpPr>
        <p:spPr>
          <a:xfrm>
            <a:off x="9091742" y="926712"/>
            <a:ext cx="25455" cy="54363"/>
          </a:xfrm>
          <a:custGeom>
            <a:avLst/>
            <a:gdLst/>
            <a:ahLst/>
            <a:cxnLst/>
            <a:rect l="l" t="t" r="r" b="b"/>
            <a:pathLst>
              <a:path w="612" h="1307" extrusionOk="0">
                <a:moveTo>
                  <a:pt x="321" y="0"/>
                </a:moveTo>
                <a:cubicBezTo>
                  <a:pt x="239" y="0"/>
                  <a:pt x="179" y="42"/>
                  <a:pt x="179" y="84"/>
                </a:cubicBezTo>
                <a:cubicBezTo>
                  <a:pt x="120" y="204"/>
                  <a:pt x="60" y="263"/>
                  <a:pt x="60" y="338"/>
                </a:cubicBezTo>
                <a:cubicBezTo>
                  <a:pt x="0" y="457"/>
                  <a:pt x="0" y="516"/>
                  <a:pt x="0" y="636"/>
                </a:cubicBezTo>
                <a:cubicBezTo>
                  <a:pt x="0" y="829"/>
                  <a:pt x="0" y="949"/>
                  <a:pt x="60" y="1202"/>
                </a:cubicBezTo>
                <a:lnTo>
                  <a:pt x="120" y="1261"/>
                </a:lnTo>
                <a:cubicBezTo>
                  <a:pt x="149" y="1291"/>
                  <a:pt x="194" y="1306"/>
                  <a:pt x="241" y="1306"/>
                </a:cubicBezTo>
                <a:cubicBezTo>
                  <a:pt x="287" y="1306"/>
                  <a:pt x="336" y="1291"/>
                  <a:pt x="373" y="1261"/>
                </a:cubicBezTo>
                <a:cubicBezTo>
                  <a:pt x="492" y="1083"/>
                  <a:pt x="552" y="889"/>
                  <a:pt x="552" y="710"/>
                </a:cubicBezTo>
                <a:cubicBezTo>
                  <a:pt x="611" y="576"/>
                  <a:pt x="611" y="457"/>
                  <a:pt x="552" y="397"/>
                </a:cubicBezTo>
                <a:cubicBezTo>
                  <a:pt x="552" y="263"/>
                  <a:pt x="492" y="204"/>
                  <a:pt x="432" y="84"/>
                </a:cubicBezTo>
                <a:lnTo>
                  <a:pt x="432" y="25"/>
                </a:lnTo>
                <a:cubicBezTo>
                  <a:pt x="393" y="7"/>
                  <a:pt x="355" y="0"/>
                  <a:pt x="321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1" name="Google Shape;61;p2"/>
          <p:cNvSpPr/>
          <p:nvPr/>
        </p:nvSpPr>
        <p:spPr>
          <a:xfrm>
            <a:off x="9085557" y="903213"/>
            <a:ext cx="25455" cy="54071"/>
          </a:xfrm>
          <a:custGeom>
            <a:avLst/>
            <a:gdLst/>
            <a:ahLst/>
            <a:cxnLst/>
            <a:rect l="l" t="t" r="r" b="b"/>
            <a:pathLst>
              <a:path w="612" h="1300" extrusionOk="0">
                <a:moveTo>
                  <a:pt x="222" y="1"/>
                </a:moveTo>
                <a:cubicBezTo>
                  <a:pt x="148" y="1"/>
                  <a:pt x="104" y="59"/>
                  <a:pt x="60" y="158"/>
                </a:cubicBezTo>
                <a:cubicBezTo>
                  <a:pt x="1" y="217"/>
                  <a:pt x="1" y="337"/>
                  <a:pt x="1" y="396"/>
                </a:cubicBezTo>
                <a:lnTo>
                  <a:pt x="1" y="649"/>
                </a:lnTo>
                <a:cubicBezTo>
                  <a:pt x="1" y="828"/>
                  <a:pt x="60" y="1022"/>
                  <a:pt x="179" y="1201"/>
                </a:cubicBezTo>
                <a:lnTo>
                  <a:pt x="239" y="1275"/>
                </a:lnTo>
                <a:cubicBezTo>
                  <a:pt x="260" y="1292"/>
                  <a:pt x="285" y="1299"/>
                  <a:pt x="310" y="1299"/>
                </a:cubicBezTo>
                <a:cubicBezTo>
                  <a:pt x="372" y="1299"/>
                  <a:pt x="433" y="1254"/>
                  <a:pt x="433" y="1201"/>
                </a:cubicBezTo>
                <a:cubicBezTo>
                  <a:pt x="611" y="1022"/>
                  <a:pt x="611" y="828"/>
                  <a:pt x="611" y="649"/>
                </a:cubicBezTo>
                <a:cubicBezTo>
                  <a:pt x="611" y="530"/>
                  <a:pt x="552" y="396"/>
                  <a:pt x="552" y="337"/>
                </a:cubicBezTo>
                <a:cubicBezTo>
                  <a:pt x="492" y="217"/>
                  <a:pt x="433" y="158"/>
                  <a:pt x="373" y="24"/>
                </a:cubicBezTo>
                <a:lnTo>
                  <a:pt x="313" y="24"/>
                </a:lnTo>
                <a:cubicBezTo>
                  <a:pt x="278" y="8"/>
                  <a:pt x="248" y="1"/>
                  <a:pt x="222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2" name="Google Shape;62;p2"/>
          <p:cNvSpPr/>
          <p:nvPr/>
        </p:nvSpPr>
        <p:spPr>
          <a:xfrm>
            <a:off x="9117155" y="1034315"/>
            <a:ext cx="26037" cy="51867"/>
          </a:xfrm>
          <a:custGeom>
            <a:avLst/>
            <a:gdLst/>
            <a:ahLst/>
            <a:cxnLst/>
            <a:rect l="l" t="t" r="r" b="b"/>
            <a:pathLst>
              <a:path w="626" h="1247" extrusionOk="0">
                <a:moveTo>
                  <a:pt x="374" y="0"/>
                </a:moveTo>
                <a:cubicBezTo>
                  <a:pt x="328" y="0"/>
                  <a:pt x="283" y="15"/>
                  <a:pt x="253" y="45"/>
                </a:cubicBezTo>
                <a:cubicBezTo>
                  <a:pt x="194" y="105"/>
                  <a:pt x="134" y="224"/>
                  <a:pt x="60" y="283"/>
                </a:cubicBezTo>
                <a:cubicBezTo>
                  <a:pt x="60" y="417"/>
                  <a:pt x="0" y="477"/>
                  <a:pt x="0" y="596"/>
                </a:cubicBezTo>
                <a:cubicBezTo>
                  <a:pt x="0" y="790"/>
                  <a:pt x="60" y="1028"/>
                  <a:pt x="194" y="1222"/>
                </a:cubicBezTo>
                <a:lnTo>
                  <a:pt x="253" y="1222"/>
                </a:lnTo>
                <a:cubicBezTo>
                  <a:pt x="271" y="1239"/>
                  <a:pt x="293" y="1247"/>
                  <a:pt x="319" y="1247"/>
                </a:cubicBezTo>
                <a:cubicBezTo>
                  <a:pt x="379" y="1247"/>
                  <a:pt x="454" y="1204"/>
                  <a:pt x="507" y="1162"/>
                </a:cubicBezTo>
                <a:cubicBezTo>
                  <a:pt x="566" y="969"/>
                  <a:pt x="626" y="790"/>
                  <a:pt x="626" y="656"/>
                </a:cubicBezTo>
                <a:lnTo>
                  <a:pt x="626" y="417"/>
                </a:lnTo>
                <a:cubicBezTo>
                  <a:pt x="626" y="283"/>
                  <a:pt x="566" y="224"/>
                  <a:pt x="566" y="105"/>
                </a:cubicBezTo>
                <a:lnTo>
                  <a:pt x="507" y="45"/>
                </a:lnTo>
                <a:cubicBezTo>
                  <a:pt x="469" y="15"/>
                  <a:pt x="421" y="0"/>
                  <a:pt x="374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3" name="Google Shape;63;p2"/>
          <p:cNvSpPr/>
          <p:nvPr/>
        </p:nvSpPr>
        <p:spPr>
          <a:xfrm>
            <a:off x="9032263" y="1145452"/>
            <a:ext cx="25455" cy="32027"/>
          </a:xfrm>
          <a:custGeom>
            <a:avLst/>
            <a:gdLst/>
            <a:ahLst/>
            <a:cxnLst/>
            <a:rect l="l" t="t" r="r" b="b"/>
            <a:pathLst>
              <a:path w="612" h="770" extrusionOk="0">
                <a:moveTo>
                  <a:pt x="347" y="0"/>
                </a:moveTo>
                <a:cubicBezTo>
                  <a:pt x="308" y="0"/>
                  <a:pt x="269" y="15"/>
                  <a:pt x="239" y="40"/>
                </a:cubicBezTo>
                <a:cubicBezTo>
                  <a:pt x="119" y="99"/>
                  <a:pt x="119" y="99"/>
                  <a:pt x="60" y="159"/>
                </a:cubicBezTo>
                <a:cubicBezTo>
                  <a:pt x="60" y="218"/>
                  <a:pt x="0" y="293"/>
                  <a:pt x="0" y="352"/>
                </a:cubicBezTo>
                <a:cubicBezTo>
                  <a:pt x="0" y="531"/>
                  <a:pt x="60" y="665"/>
                  <a:pt x="179" y="725"/>
                </a:cubicBezTo>
                <a:cubicBezTo>
                  <a:pt x="209" y="755"/>
                  <a:pt x="257" y="770"/>
                  <a:pt x="313" y="770"/>
                </a:cubicBezTo>
                <a:cubicBezTo>
                  <a:pt x="369" y="770"/>
                  <a:pt x="432" y="755"/>
                  <a:pt x="492" y="725"/>
                </a:cubicBezTo>
                <a:cubicBezTo>
                  <a:pt x="551" y="591"/>
                  <a:pt x="611" y="531"/>
                  <a:pt x="611" y="412"/>
                </a:cubicBezTo>
                <a:lnTo>
                  <a:pt x="611" y="293"/>
                </a:lnTo>
                <a:cubicBezTo>
                  <a:pt x="551" y="218"/>
                  <a:pt x="551" y="159"/>
                  <a:pt x="492" y="99"/>
                </a:cubicBezTo>
                <a:cubicBezTo>
                  <a:pt x="457" y="29"/>
                  <a:pt x="402" y="0"/>
                  <a:pt x="347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4" name="Google Shape;64;p2"/>
          <p:cNvSpPr/>
          <p:nvPr/>
        </p:nvSpPr>
        <p:spPr>
          <a:xfrm>
            <a:off x="8884774" y="1124323"/>
            <a:ext cx="26079" cy="26911"/>
          </a:xfrm>
          <a:custGeom>
            <a:avLst/>
            <a:gdLst/>
            <a:ahLst/>
            <a:cxnLst/>
            <a:rect l="l" t="t" r="r" b="b"/>
            <a:pathLst>
              <a:path w="627" h="647" extrusionOk="0">
                <a:moveTo>
                  <a:pt x="313" y="0"/>
                </a:moveTo>
                <a:cubicBezTo>
                  <a:pt x="269" y="0"/>
                  <a:pt x="224" y="19"/>
                  <a:pt x="194" y="56"/>
                </a:cubicBezTo>
                <a:cubicBezTo>
                  <a:pt x="135" y="116"/>
                  <a:pt x="60" y="116"/>
                  <a:pt x="60" y="175"/>
                </a:cubicBezTo>
                <a:cubicBezTo>
                  <a:pt x="1" y="235"/>
                  <a:pt x="1" y="294"/>
                  <a:pt x="1" y="354"/>
                </a:cubicBezTo>
                <a:cubicBezTo>
                  <a:pt x="60" y="428"/>
                  <a:pt x="60" y="488"/>
                  <a:pt x="194" y="607"/>
                </a:cubicBezTo>
                <a:cubicBezTo>
                  <a:pt x="244" y="632"/>
                  <a:pt x="293" y="646"/>
                  <a:pt x="339" y="646"/>
                </a:cubicBezTo>
                <a:cubicBezTo>
                  <a:pt x="405" y="646"/>
                  <a:pt x="463" y="617"/>
                  <a:pt x="507" y="548"/>
                </a:cubicBezTo>
                <a:cubicBezTo>
                  <a:pt x="626" y="488"/>
                  <a:pt x="626" y="354"/>
                  <a:pt x="626" y="294"/>
                </a:cubicBezTo>
                <a:cubicBezTo>
                  <a:pt x="626" y="235"/>
                  <a:pt x="626" y="175"/>
                  <a:pt x="567" y="175"/>
                </a:cubicBezTo>
                <a:cubicBezTo>
                  <a:pt x="567" y="116"/>
                  <a:pt x="507" y="56"/>
                  <a:pt x="433" y="56"/>
                </a:cubicBezTo>
                <a:cubicBezTo>
                  <a:pt x="403" y="19"/>
                  <a:pt x="358" y="0"/>
                  <a:pt x="313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5" name="Google Shape;65;p2"/>
          <p:cNvSpPr/>
          <p:nvPr/>
        </p:nvSpPr>
        <p:spPr>
          <a:xfrm>
            <a:off x="10493354" y="931662"/>
            <a:ext cx="28533" cy="44213"/>
          </a:xfrm>
          <a:custGeom>
            <a:avLst/>
            <a:gdLst/>
            <a:ahLst/>
            <a:cxnLst/>
            <a:rect l="l" t="t" r="r" b="b"/>
            <a:pathLst>
              <a:path w="686" h="1063" extrusionOk="0">
                <a:moveTo>
                  <a:pt x="405" y="0"/>
                </a:moveTo>
                <a:cubicBezTo>
                  <a:pt x="378" y="0"/>
                  <a:pt x="348" y="8"/>
                  <a:pt x="314" y="25"/>
                </a:cubicBezTo>
                <a:cubicBezTo>
                  <a:pt x="254" y="85"/>
                  <a:pt x="194" y="144"/>
                  <a:pt x="120" y="219"/>
                </a:cubicBezTo>
                <a:cubicBezTo>
                  <a:pt x="60" y="338"/>
                  <a:pt x="60" y="397"/>
                  <a:pt x="60" y="457"/>
                </a:cubicBezTo>
                <a:cubicBezTo>
                  <a:pt x="1" y="651"/>
                  <a:pt x="60" y="830"/>
                  <a:pt x="194" y="1023"/>
                </a:cubicBezTo>
                <a:cubicBezTo>
                  <a:pt x="219" y="1048"/>
                  <a:pt x="254" y="1062"/>
                  <a:pt x="291" y="1062"/>
                </a:cubicBezTo>
                <a:cubicBezTo>
                  <a:pt x="342" y="1062"/>
                  <a:pt x="398" y="1033"/>
                  <a:pt x="433" y="964"/>
                </a:cubicBezTo>
                <a:cubicBezTo>
                  <a:pt x="567" y="830"/>
                  <a:pt x="626" y="710"/>
                  <a:pt x="626" y="591"/>
                </a:cubicBezTo>
                <a:cubicBezTo>
                  <a:pt x="626" y="517"/>
                  <a:pt x="686" y="457"/>
                  <a:pt x="626" y="397"/>
                </a:cubicBezTo>
                <a:cubicBezTo>
                  <a:pt x="626" y="278"/>
                  <a:pt x="626" y="219"/>
                  <a:pt x="567" y="144"/>
                </a:cubicBezTo>
                <a:lnTo>
                  <a:pt x="567" y="85"/>
                </a:lnTo>
                <a:cubicBezTo>
                  <a:pt x="514" y="42"/>
                  <a:pt x="469" y="0"/>
                  <a:pt x="405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6" name="Google Shape;66;p2"/>
          <p:cNvSpPr/>
          <p:nvPr/>
        </p:nvSpPr>
        <p:spPr>
          <a:xfrm>
            <a:off x="10547883" y="995258"/>
            <a:ext cx="25455" cy="49995"/>
          </a:xfrm>
          <a:custGeom>
            <a:avLst/>
            <a:gdLst/>
            <a:ahLst/>
            <a:cxnLst/>
            <a:rect l="l" t="t" r="r" b="b"/>
            <a:pathLst>
              <a:path w="612" h="1202" extrusionOk="0">
                <a:moveTo>
                  <a:pt x="366" y="1"/>
                </a:moveTo>
                <a:cubicBezTo>
                  <a:pt x="317" y="1"/>
                  <a:pt x="269" y="16"/>
                  <a:pt x="239" y="45"/>
                </a:cubicBezTo>
                <a:cubicBezTo>
                  <a:pt x="179" y="105"/>
                  <a:pt x="120" y="239"/>
                  <a:pt x="120" y="299"/>
                </a:cubicBezTo>
                <a:cubicBezTo>
                  <a:pt x="60" y="358"/>
                  <a:pt x="60" y="477"/>
                  <a:pt x="1" y="552"/>
                </a:cubicBezTo>
                <a:cubicBezTo>
                  <a:pt x="1" y="790"/>
                  <a:pt x="60" y="984"/>
                  <a:pt x="179" y="1103"/>
                </a:cubicBezTo>
                <a:lnTo>
                  <a:pt x="239" y="1163"/>
                </a:lnTo>
                <a:cubicBezTo>
                  <a:pt x="264" y="1187"/>
                  <a:pt x="301" y="1202"/>
                  <a:pt x="341" y="1202"/>
                </a:cubicBezTo>
                <a:cubicBezTo>
                  <a:pt x="397" y="1202"/>
                  <a:pt x="457" y="1173"/>
                  <a:pt x="492" y="1103"/>
                </a:cubicBezTo>
                <a:cubicBezTo>
                  <a:pt x="552" y="924"/>
                  <a:pt x="611" y="790"/>
                  <a:pt x="611" y="611"/>
                </a:cubicBezTo>
                <a:lnTo>
                  <a:pt x="611" y="358"/>
                </a:lnTo>
                <a:cubicBezTo>
                  <a:pt x="611" y="299"/>
                  <a:pt x="611" y="179"/>
                  <a:pt x="552" y="105"/>
                </a:cubicBezTo>
                <a:lnTo>
                  <a:pt x="492" y="45"/>
                </a:lnTo>
                <a:cubicBezTo>
                  <a:pt x="462" y="16"/>
                  <a:pt x="414" y="1"/>
                  <a:pt x="366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7" name="Google Shape;67;p2"/>
          <p:cNvSpPr/>
          <p:nvPr/>
        </p:nvSpPr>
        <p:spPr>
          <a:xfrm>
            <a:off x="10619756" y="935781"/>
            <a:ext cx="23584" cy="49663"/>
          </a:xfrm>
          <a:custGeom>
            <a:avLst/>
            <a:gdLst/>
            <a:ahLst/>
            <a:cxnLst/>
            <a:rect l="l" t="t" r="r" b="b"/>
            <a:pathLst>
              <a:path w="567" h="1194" extrusionOk="0">
                <a:moveTo>
                  <a:pt x="254" y="1"/>
                </a:moveTo>
                <a:cubicBezTo>
                  <a:pt x="209" y="1"/>
                  <a:pt x="165" y="15"/>
                  <a:pt x="135" y="45"/>
                </a:cubicBezTo>
                <a:cubicBezTo>
                  <a:pt x="60" y="179"/>
                  <a:pt x="60" y="239"/>
                  <a:pt x="1" y="358"/>
                </a:cubicBezTo>
                <a:lnTo>
                  <a:pt x="1" y="611"/>
                </a:lnTo>
                <a:cubicBezTo>
                  <a:pt x="1" y="790"/>
                  <a:pt x="1" y="924"/>
                  <a:pt x="135" y="1103"/>
                </a:cubicBezTo>
                <a:lnTo>
                  <a:pt x="194" y="1163"/>
                </a:lnTo>
                <a:cubicBezTo>
                  <a:pt x="212" y="1185"/>
                  <a:pt x="235" y="1194"/>
                  <a:pt x="261" y="1194"/>
                </a:cubicBezTo>
                <a:cubicBezTo>
                  <a:pt x="320" y="1194"/>
                  <a:pt x="391" y="1145"/>
                  <a:pt x="433" y="1103"/>
                </a:cubicBezTo>
                <a:cubicBezTo>
                  <a:pt x="567" y="924"/>
                  <a:pt x="567" y="731"/>
                  <a:pt x="567" y="611"/>
                </a:cubicBezTo>
                <a:lnTo>
                  <a:pt x="567" y="298"/>
                </a:lnTo>
                <a:cubicBezTo>
                  <a:pt x="507" y="239"/>
                  <a:pt x="507" y="179"/>
                  <a:pt x="433" y="45"/>
                </a:cubicBezTo>
                <a:lnTo>
                  <a:pt x="373" y="45"/>
                </a:lnTo>
                <a:cubicBezTo>
                  <a:pt x="343" y="15"/>
                  <a:pt x="299" y="1"/>
                  <a:pt x="254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8" name="Google Shape;68;p2"/>
          <p:cNvSpPr/>
          <p:nvPr/>
        </p:nvSpPr>
        <p:spPr>
          <a:xfrm>
            <a:off x="10614807" y="1077822"/>
            <a:ext cx="26079" cy="41801"/>
          </a:xfrm>
          <a:custGeom>
            <a:avLst/>
            <a:gdLst/>
            <a:ahLst/>
            <a:cxnLst/>
            <a:rect l="l" t="t" r="r" b="b"/>
            <a:pathLst>
              <a:path w="627" h="1005" extrusionOk="0">
                <a:moveTo>
                  <a:pt x="373" y="1"/>
                </a:moveTo>
                <a:cubicBezTo>
                  <a:pt x="328" y="1"/>
                  <a:pt x="284" y="19"/>
                  <a:pt x="254" y="57"/>
                </a:cubicBezTo>
                <a:cubicBezTo>
                  <a:pt x="120" y="116"/>
                  <a:pt x="120" y="176"/>
                  <a:pt x="60" y="235"/>
                </a:cubicBezTo>
                <a:cubicBezTo>
                  <a:pt x="1" y="295"/>
                  <a:pt x="1" y="429"/>
                  <a:pt x="1" y="489"/>
                </a:cubicBezTo>
                <a:cubicBezTo>
                  <a:pt x="1" y="608"/>
                  <a:pt x="60" y="802"/>
                  <a:pt x="179" y="921"/>
                </a:cubicBezTo>
                <a:lnTo>
                  <a:pt x="179" y="980"/>
                </a:lnTo>
                <a:cubicBezTo>
                  <a:pt x="201" y="998"/>
                  <a:pt x="227" y="1005"/>
                  <a:pt x="254" y="1005"/>
                </a:cubicBezTo>
                <a:cubicBezTo>
                  <a:pt x="319" y="1005"/>
                  <a:pt x="390" y="963"/>
                  <a:pt x="433" y="921"/>
                </a:cubicBezTo>
                <a:cubicBezTo>
                  <a:pt x="552" y="802"/>
                  <a:pt x="626" y="667"/>
                  <a:pt x="626" y="489"/>
                </a:cubicBezTo>
                <a:cubicBezTo>
                  <a:pt x="626" y="429"/>
                  <a:pt x="626" y="355"/>
                  <a:pt x="552" y="295"/>
                </a:cubicBezTo>
                <a:cubicBezTo>
                  <a:pt x="552" y="235"/>
                  <a:pt x="552" y="176"/>
                  <a:pt x="492" y="116"/>
                </a:cubicBezTo>
                <a:lnTo>
                  <a:pt x="492" y="57"/>
                </a:lnTo>
                <a:cubicBezTo>
                  <a:pt x="462" y="19"/>
                  <a:pt x="418" y="1"/>
                  <a:pt x="37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9" name="Google Shape;69;p2"/>
          <p:cNvSpPr/>
          <p:nvPr/>
        </p:nvSpPr>
        <p:spPr>
          <a:xfrm>
            <a:off x="10684225" y="1006614"/>
            <a:ext cx="23584" cy="64095"/>
          </a:xfrm>
          <a:custGeom>
            <a:avLst/>
            <a:gdLst/>
            <a:ahLst/>
            <a:cxnLst/>
            <a:rect l="l" t="t" r="r" b="b"/>
            <a:pathLst>
              <a:path w="567" h="1541" extrusionOk="0">
                <a:moveTo>
                  <a:pt x="308" y="1"/>
                </a:moveTo>
                <a:cubicBezTo>
                  <a:pt x="248" y="1"/>
                  <a:pt x="176" y="43"/>
                  <a:pt x="134" y="85"/>
                </a:cubicBezTo>
                <a:cubicBezTo>
                  <a:pt x="75" y="204"/>
                  <a:pt x="75" y="338"/>
                  <a:pt x="0" y="398"/>
                </a:cubicBezTo>
                <a:lnTo>
                  <a:pt x="0" y="771"/>
                </a:lnTo>
                <a:cubicBezTo>
                  <a:pt x="0" y="1024"/>
                  <a:pt x="0" y="1203"/>
                  <a:pt x="134" y="1456"/>
                </a:cubicBezTo>
                <a:cubicBezTo>
                  <a:pt x="194" y="1456"/>
                  <a:pt x="194" y="1515"/>
                  <a:pt x="194" y="1515"/>
                </a:cubicBezTo>
                <a:cubicBezTo>
                  <a:pt x="229" y="1533"/>
                  <a:pt x="258" y="1540"/>
                  <a:pt x="285" y="1540"/>
                </a:cubicBezTo>
                <a:cubicBezTo>
                  <a:pt x="349" y="1540"/>
                  <a:pt x="394" y="1498"/>
                  <a:pt x="447" y="1456"/>
                </a:cubicBezTo>
                <a:cubicBezTo>
                  <a:pt x="566" y="1203"/>
                  <a:pt x="566" y="1024"/>
                  <a:pt x="566" y="771"/>
                </a:cubicBezTo>
                <a:lnTo>
                  <a:pt x="566" y="398"/>
                </a:lnTo>
                <a:cubicBezTo>
                  <a:pt x="507" y="338"/>
                  <a:pt x="507" y="204"/>
                  <a:pt x="447" y="85"/>
                </a:cubicBezTo>
                <a:lnTo>
                  <a:pt x="373" y="26"/>
                </a:lnTo>
                <a:cubicBezTo>
                  <a:pt x="355" y="8"/>
                  <a:pt x="333" y="1"/>
                  <a:pt x="308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0" name="Google Shape;70;p2"/>
          <p:cNvSpPr/>
          <p:nvPr/>
        </p:nvSpPr>
        <p:spPr>
          <a:xfrm>
            <a:off x="10749278" y="926712"/>
            <a:ext cx="25455" cy="54363"/>
          </a:xfrm>
          <a:custGeom>
            <a:avLst/>
            <a:gdLst/>
            <a:ahLst/>
            <a:cxnLst/>
            <a:rect l="l" t="t" r="r" b="b"/>
            <a:pathLst>
              <a:path w="612" h="1307" extrusionOk="0">
                <a:moveTo>
                  <a:pt x="332" y="0"/>
                </a:moveTo>
                <a:cubicBezTo>
                  <a:pt x="263" y="0"/>
                  <a:pt x="221" y="42"/>
                  <a:pt x="179" y="84"/>
                </a:cubicBezTo>
                <a:cubicBezTo>
                  <a:pt x="120" y="204"/>
                  <a:pt x="60" y="263"/>
                  <a:pt x="60" y="338"/>
                </a:cubicBezTo>
                <a:cubicBezTo>
                  <a:pt x="0" y="457"/>
                  <a:pt x="0" y="516"/>
                  <a:pt x="0" y="636"/>
                </a:cubicBezTo>
                <a:cubicBezTo>
                  <a:pt x="0" y="829"/>
                  <a:pt x="0" y="949"/>
                  <a:pt x="60" y="1202"/>
                </a:cubicBezTo>
                <a:lnTo>
                  <a:pt x="120" y="1261"/>
                </a:lnTo>
                <a:cubicBezTo>
                  <a:pt x="149" y="1291"/>
                  <a:pt x="194" y="1306"/>
                  <a:pt x="241" y="1306"/>
                </a:cubicBezTo>
                <a:cubicBezTo>
                  <a:pt x="287" y="1306"/>
                  <a:pt x="336" y="1291"/>
                  <a:pt x="373" y="1261"/>
                </a:cubicBezTo>
                <a:cubicBezTo>
                  <a:pt x="492" y="1083"/>
                  <a:pt x="552" y="889"/>
                  <a:pt x="552" y="710"/>
                </a:cubicBezTo>
                <a:cubicBezTo>
                  <a:pt x="611" y="576"/>
                  <a:pt x="611" y="457"/>
                  <a:pt x="552" y="397"/>
                </a:cubicBezTo>
                <a:cubicBezTo>
                  <a:pt x="552" y="263"/>
                  <a:pt x="492" y="204"/>
                  <a:pt x="432" y="84"/>
                </a:cubicBezTo>
                <a:lnTo>
                  <a:pt x="432" y="25"/>
                </a:lnTo>
                <a:cubicBezTo>
                  <a:pt x="393" y="7"/>
                  <a:pt x="360" y="0"/>
                  <a:pt x="332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1" name="Google Shape;71;p2"/>
          <p:cNvSpPr/>
          <p:nvPr/>
        </p:nvSpPr>
        <p:spPr>
          <a:xfrm>
            <a:off x="10743093" y="903213"/>
            <a:ext cx="25455" cy="54071"/>
          </a:xfrm>
          <a:custGeom>
            <a:avLst/>
            <a:gdLst/>
            <a:ahLst/>
            <a:cxnLst/>
            <a:rect l="l" t="t" r="r" b="b"/>
            <a:pathLst>
              <a:path w="612" h="1300" extrusionOk="0">
                <a:moveTo>
                  <a:pt x="222" y="1"/>
                </a:moveTo>
                <a:cubicBezTo>
                  <a:pt x="148" y="1"/>
                  <a:pt x="104" y="59"/>
                  <a:pt x="60" y="158"/>
                </a:cubicBezTo>
                <a:cubicBezTo>
                  <a:pt x="1" y="217"/>
                  <a:pt x="1" y="337"/>
                  <a:pt x="1" y="396"/>
                </a:cubicBezTo>
                <a:lnTo>
                  <a:pt x="1" y="649"/>
                </a:lnTo>
                <a:cubicBezTo>
                  <a:pt x="60" y="828"/>
                  <a:pt x="60" y="1022"/>
                  <a:pt x="179" y="1201"/>
                </a:cubicBezTo>
                <a:lnTo>
                  <a:pt x="239" y="1275"/>
                </a:lnTo>
                <a:cubicBezTo>
                  <a:pt x="260" y="1292"/>
                  <a:pt x="285" y="1299"/>
                  <a:pt x="310" y="1299"/>
                </a:cubicBezTo>
                <a:cubicBezTo>
                  <a:pt x="372" y="1299"/>
                  <a:pt x="433" y="1254"/>
                  <a:pt x="433" y="1201"/>
                </a:cubicBezTo>
                <a:cubicBezTo>
                  <a:pt x="611" y="1022"/>
                  <a:pt x="611" y="828"/>
                  <a:pt x="611" y="649"/>
                </a:cubicBezTo>
                <a:cubicBezTo>
                  <a:pt x="611" y="530"/>
                  <a:pt x="552" y="396"/>
                  <a:pt x="552" y="337"/>
                </a:cubicBezTo>
                <a:cubicBezTo>
                  <a:pt x="492" y="217"/>
                  <a:pt x="433" y="158"/>
                  <a:pt x="373" y="24"/>
                </a:cubicBezTo>
                <a:lnTo>
                  <a:pt x="313" y="24"/>
                </a:lnTo>
                <a:cubicBezTo>
                  <a:pt x="278" y="8"/>
                  <a:pt x="248" y="1"/>
                  <a:pt x="222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2" name="Google Shape;72;p2"/>
          <p:cNvSpPr/>
          <p:nvPr/>
        </p:nvSpPr>
        <p:spPr>
          <a:xfrm>
            <a:off x="10774691" y="1034315"/>
            <a:ext cx="26037" cy="51867"/>
          </a:xfrm>
          <a:custGeom>
            <a:avLst/>
            <a:gdLst/>
            <a:ahLst/>
            <a:cxnLst/>
            <a:rect l="l" t="t" r="r" b="b"/>
            <a:pathLst>
              <a:path w="626" h="1247" extrusionOk="0">
                <a:moveTo>
                  <a:pt x="397" y="0"/>
                </a:moveTo>
                <a:cubicBezTo>
                  <a:pt x="358" y="0"/>
                  <a:pt x="313" y="15"/>
                  <a:pt x="253" y="45"/>
                </a:cubicBezTo>
                <a:cubicBezTo>
                  <a:pt x="194" y="105"/>
                  <a:pt x="134" y="224"/>
                  <a:pt x="60" y="283"/>
                </a:cubicBezTo>
                <a:cubicBezTo>
                  <a:pt x="60" y="417"/>
                  <a:pt x="0" y="477"/>
                  <a:pt x="0" y="596"/>
                </a:cubicBezTo>
                <a:cubicBezTo>
                  <a:pt x="0" y="790"/>
                  <a:pt x="60" y="1028"/>
                  <a:pt x="194" y="1222"/>
                </a:cubicBezTo>
                <a:lnTo>
                  <a:pt x="253" y="1222"/>
                </a:lnTo>
                <a:cubicBezTo>
                  <a:pt x="271" y="1239"/>
                  <a:pt x="293" y="1247"/>
                  <a:pt x="318" y="1247"/>
                </a:cubicBezTo>
                <a:cubicBezTo>
                  <a:pt x="379" y="1247"/>
                  <a:pt x="454" y="1204"/>
                  <a:pt x="507" y="1162"/>
                </a:cubicBezTo>
                <a:cubicBezTo>
                  <a:pt x="566" y="969"/>
                  <a:pt x="626" y="790"/>
                  <a:pt x="626" y="656"/>
                </a:cubicBezTo>
                <a:lnTo>
                  <a:pt x="626" y="417"/>
                </a:lnTo>
                <a:cubicBezTo>
                  <a:pt x="626" y="283"/>
                  <a:pt x="626" y="224"/>
                  <a:pt x="566" y="105"/>
                </a:cubicBezTo>
                <a:lnTo>
                  <a:pt x="507" y="45"/>
                </a:lnTo>
                <a:cubicBezTo>
                  <a:pt x="469" y="15"/>
                  <a:pt x="436" y="0"/>
                  <a:pt x="397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3" name="Google Shape;73;p2"/>
          <p:cNvSpPr/>
          <p:nvPr/>
        </p:nvSpPr>
        <p:spPr>
          <a:xfrm>
            <a:off x="10689799" y="1145452"/>
            <a:ext cx="25413" cy="32027"/>
          </a:xfrm>
          <a:custGeom>
            <a:avLst/>
            <a:gdLst/>
            <a:ahLst/>
            <a:cxnLst/>
            <a:rect l="l" t="t" r="r" b="b"/>
            <a:pathLst>
              <a:path w="611" h="770" extrusionOk="0">
                <a:moveTo>
                  <a:pt x="347" y="0"/>
                </a:moveTo>
                <a:cubicBezTo>
                  <a:pt x="308" y="0"/>
                  <a:pt x="269" y="15"/>
                  <a:pt x="239" y="40"/>
                </a:cubicBezTo>
                <a:cubicBezTo>
                  <a:pt x="119" y="99"/>
                  <a:pt x="119" y="99"/>
                  <a:pt x="60" y="159"/>
                </a:cubicBezTo>
                <a:cubicBezTo>
                  <a:pt x="60" y="218"/>
                  <a:pt x="60" y="293"/>
                  <a:pt x="0" y="352"/>
                </a:cubicBezTo>
                <a:cubicBezTo>
                  <a:pt x="0" y="531"/>
                  <a:pt x="60" y="665"/>
                  <a:pt x="179" y="725"/>
                </a:cubicBezTo>
                <a:cubicBezTo>
                  <a:pt x="209" y="755"/>
                  <a:pt x="257" y="770"/>
                  <a:pt x="313" y="770"/>
                </a:cubicBezTo>
                <a:cubicBezTo>
                  <a:pt x="369" y="770"/>
                  <a:pt x="432" y="755"/>
                  <a:pt x="492" y="725"/>
                </a:cubicBezTo>
                <a:cubicBezTo>
                  <a:pt x="611" y="591"/>
                  <a:pt x="611" y="531"/>
                  <a:pt x="611" y="412"/>
                </a:cubicBezTo>
                <a:lnTo>
                  <a:pt x="611" y="293"/>
                </a:lnTo>
                <a:cubicBezTo>
                  <a:pt x="611" y="218"/>
                  <a:pt x="551" y="159"/>
                  <a:pt x="492" y="99"/>
                </a:cubicBezTo>
                <a:cubicBezTo>
                  <a:pt x="457" y="29"/>
                  <a:pt x="402" y="0"/>
                  <a:pt x="347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4" name="Google Shape;74;p2"/>
          <p:cNvSpPr/>
          <p:nvPr/>
        </p:nvSpPr>
        <p:spPr>
          <a:xfrm>
            <a:off x="10542310" y="1124323"/>
            <a:ext cx="26079" cy="26911"/>
          </a:xfrm>
          <a:custGeom>
            <a:avLst/>
            <a:gdLst/>
            <a:ahLst/>
            <a:cxnLst/>
            <a:rect l="l" t="t" r="r" b="b"/>
            <a:pathLst>
              <a:path w="627" h="647" extrusionOk="0">
                <a:moveTo>
                  <a:pt x="313" y="0"/>
                </a:moveTo>
                <a:cubicBezTo>
                  <a:pt x="269" y="0"/>
                  <a:pt x="224" y="19"/>
                  <a:pt x="194" y="56"/>
                </a:cubicBezTo>
                <a:cubicBezTo>
                  <a:pt x="135" y="116"/>
                  <a:pt x="60" y="116"/>
                  <a:pt x="60" y="175"/>
                </a:cubicBezTo>
                <a:cubicBezTo>
                  <a:pt x="1" y="235"/>
                  <a:pt x="1" y="294"/>
                  <a:pt x="1" y="354"/>
                </a:cubicBezTo>
                <a:cubicBezTo>
                  <a:pt x="60" y="428"/>
                  <a:pt x="60" y="488"/>
                  <a:pt x="194" y="607"/>
                </a:cubicBezTo>
                <a:cubicBezTo>
                  <a:pt x="244" y="632"/>
                  <a:pt x="293" y="646"/>
                  <a:pt x="339" y="646"/>
                </a:cubicBezTo>
                <a:cubicBezTo>
                  <a:pt x="404" y="646"/>
                  <a:pt x="463" y="617"/>
                  <a:pt x="507" y="548"/>
                </a:cubicBezTo>
                <a:cubicBezTo>
                  <a:pt x="626" y="488"/>
                  <a:pt x="626" y="354"/>
                  <a:pt x="626" y="294"/>
                </a:cubicBezTo>
                <a:cubicBezTo>
                  <a:pt x="626" y="235"/>
                  <a:pt x="626" y="175"/>
                  <a:pt x="567" y="175"/>
                </a:cubicBezTo>
                <a:cubicBezTo>
                  <a:pt x="567" y="116"/>
                  <a:pt x="507" y="56"/>
                  <a:pt x="433" y="56"/>
                </a:cubicBezTo>
                <a:cubicBezTo>
                  <a:pt x="403" y="19"/>
                  <a:pt x="358" y="0"/>
                  <a:pt x="313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5" name="Google Shape;75;p2"/>
          <p:cNvSpPr/>
          <p:nvPr/>
        </p:nvSpPr>
        <p:spPr>
          <a:xfrm>
            <a:off x="4562199" y="926088"/>
            <a:ext cx="28533" cy="41968"/>
          </a:xfrm>
          <a:custGeom>
            <a:avLst/>
            <a:gdLst/>
            <a:ahLst/>
            <a:cxnLst/>
            <a:rect l="l" t="t" r="r" b="b"/>
            <a:pathLst>
              <a:path w="686" h="1009" extrusionOk="0">
                <a:moveTo>
                  <a:pt x="435" y="1"/>
                </a:moveTo>
                <a:cubicBezTo>
                  <a:pt x="402" y="1"/>
                  <a:pt x="363" y="15"/>
                  <a:pt x="313" y="40"/>
                </a:cubicBezTo>
                <a:cubicBezTo>
                  <a:pt x="239" y="99"/>
                  <a:pt x="179" y="159"/>
                  <a:pt x="120" y="219"/>
                </a:cubicBezTo>
                <a:cubicBezTo>
                  <a:pt x="60" y="278"/>
                  <a:pt x="60" y="412"/>
                  <a:pt x="60" y="472"/>
                </a:cubicBezTo>
                <a:cubicBezTo>
                  <a:pt x="0" y="651"/>
                  <a:pt x="60" y="844"/>
                  <a:pt x="179" y="964"/>
                </a:cubicBezTo>
                <a:cubicBezTo>
                  <a:pt x="246" y="993"/>
                  <a:pt x="295" y="1008"/>
                  <a:pt x="334" y="1008"/>
                </a:cubicBezTo>
                <a:cubicBezTo>
                  <a:pt x="373" y="1008"/>
                  <a:pt x="403" y="993"/>
                  <a:pt x="432" y="964"/>
                </a:cubicBezTo>
                <a:cubicBezTo>
                  <a:pt x="552" y="844"/>
                  <a:pt x="611" y="651"/>
                  <a:pt x="611" y="531"/>
                </a:cubicBezTo>
                <a:cubicBezTo>
                  <a:pt x="686" y="472"/>
                  <a:pt x="686" y="412"/>
                  <a:pt x="611" y="353"/>
                </a:cubicBezTo>
                <a:lnTo>
                  <a:pt x="611" y="99"/>
                </a:lnTo>
                <a:lnTo>
                  <a:pt x="552" y="99"/>
                </a:lnTo>
                <a:cubicBezTo>
                  <a:pt x="517" y="30"/>
                  <a:pt x="482" y="1"/>
                  <a:pt x="435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6" name="Google Shape;76;p2"/>
          <p:cNvSpPr/>
          <p:nvPr/>
        </p:nvSpPr>
        <p:spPr>
          <a:xfrm>
            <a:off x="4616103" y="988063"/>
            <a:ext cx="26079" cy="50619"/>
          </a:xfrm>
          <a:custGeom>
            <a:avLst/>
            <a:gdLst/>
            <a:ahLst/>
            <a:cxnLst/>
            <a:rect l="l" t="t" r="r" b="b"/>
            <a:pathLst>
              <a:path w="627" h="1217" extrusionOk="0">
                <a:moveTo>
                  <a:pt x="377" y="0"/>
                </a:moveTo>
                <a:cubicBezTo>
                  <a:pt x="342" y="0"/>
                  <a:pt x="303" y="15"/>
                  <a:pt x="254" y="40"/>
                </a:cubicBezTo>
                <a:cubicBezTo>
                  <a:pt x="194" y="159"/>
                  <a:pt x="135" y="218"/>
                  <a:pt x="135" y="278"/>
                </a:cubicBezTo>
                <a:cubicBezTo>
                  <a:pt x="60" y="412"/>
                  <a:pt x="60" y="472"/>
                  <a:pt x="60" y="591"/>
                </a:cubicBezTo>
                <a:cubicBezTo>
                  <a:pt x="1" y="784"/>
                  <a:pt x="60" y="963"/>
                  <a:pt x="194" y="1157"/>
                </a:cubicBezTo>
                <a:lnTo>
                  <a:pt x="254" y="1217"/>
                </a:lnTo>
                <a:cubicBezTo>
                  <a:pt x="313" y="1217"/>
                  <a:pt x="433" y="1217"/>
                  <a:pt x="507" y="1157"/>
                </a:cubicBezTo>
                <a:cubicBezTo>
                  <a:pt x="626" y="963"/>
                  <a:pt x="626" y="784"/>
                  <a:pt x="626" y="650"/>
                </a:cubicBezTo>
                <a:lnTo>
                  <a:pt x="626" y="412"/>
                </a:lnTo>
                <a:cubicBezTo>
                  <a:pt x="626" y="278"/>
                  <a:pt x="626" y="218"/>
                  <a:pt x="567" y="99"/>
                </a:cubicBezTo>
                <a:lnTo>
                  <a:pt x="507" y="99"/>
                </a:lnTo>
                <a:cubicBezTo>
                  <a:pt x="463" y="29"/>
                  <a:pt x="425" y="0"/>
                  <a:pt x="377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7" name="Google Shape;77;p2"/>
          <p:cNvSpPr/>
          <p:nvPr/>
        </p:nvSpPr>
        <p:spPr>
          <a:xfrm>
            <a:off x="4688600" y="928584"/>
            <a:ext cx="22960" cy="49995"/>
          </a:xfrm>
          <a:custGeom>
            <a:avLst/>
            <a:gdLst/>
            <a:ahLst/>
            <a:cxnLst/>
            <a:rect l="l" t="t" r="r" b="b"/>
            <a:pathLst>
              <a:path w="552" h="1202" extrusionOk="0">
                <a:moveTo>
                  <a:pt x="271" y="0"/>
                </a:moveTo>
                <a:cubicBezTo>
                  <a:pt x="215" y="0"/>
                  <a:pt x="155" y="29"/>
                  <a:pt x="120" y="99"/>
                </a:cubicBezTo>
                <a:cubicBezTo>
                  <a:pt x="60" y="159"/>
                  <a:pt x="60" y="293"/>
                  <a:pt x="1" y="352"/>
                </a:cubicBezTo>
                <a:lnTo>
                  <a:pt x="1" y="591"/>
                </a:lnTo>
                <a:cubicBezTo>
                  <a:pt x="1" y="784"/>
                  <a:pt x="1" y="963"/>
                  <a:pt x="179" y="1157"/>
                </a:cubicBezTo>
                <a:cubicBezTo>
                  <a:pt x="246" y="1187"/>
                  <a:pt x="295" y="1201"/>
                  <a:pt x="334" y="1201"/>
                </a:cubicBezTo>
                <a:cubicBezTo>
                  <a:pt x="373" y="1201"/>
                  <a:pt x="403" y="1187"/>
                  <a:pt x="433" y="1157"/>
                </a:cubicBezTo>
                <a:cubicBezTo>
                  <a:pt x="552" y="963"/>
                  <a:pt x="552" y="784"/>
                  <a:pt x="552" y="591"/>
                </a:cubicBezTo>
                <a:lnTo>
                  <a:pt x="552" y="352"/>
                </a:lnTo>
                <a:cubicBezTo>
                  <a:pt x="492" y="218"/>
                  <a:pt x="492" y="159"/>
                  <a:pt x="433" y="99"/>
                </a:cubicBezTo>
                <a:lnTo>
                  <a:pt x="373" y="39"/>
                </a:lnTo>
                <a:cubicBezTo>
                  <a:pt x="348" y="15"/>
                  <a:pt x="311" y="0"/>
                  <a:pt x="271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8" name="Google Shape;78;p2"/>
          <p:cNvSpPr/>
          <p:nvPr/>
        </p:nvSpPr>
        <p:spPr>
          <a:xfrm>
            <a:off x="4683651" y="1070459"/>
            <a:ext cx="25455" cy="42592"/>
          </a:xfrm>
          <a:custGeom>
            <a:avLst/>
            <a:gdLst/>
            <a:ahLst/>
            <a:cxnLst/>
            <a:rect l="l" t="t" r="r" b="b"/>
            <a:pathLst>
              <a:path w="612" h="1024" extrusionOk="0">
                <a:moveTo>
                  <a:pt x="341" y="1"/>
                </a:moveTo>
                <a:cubicBezTo>
                  <a:pt x="301" y="1"/>
                  <a:pt x="263" y="15"/>
                  <a:pt x="239" y="40"/>
                </a:cubicBezTo>
                <a:cubicBezTo>
                  <a:pt x="120" y="100"/>
                  <a:pt x="120" y="159"/>
                  <a:pt x="60" y="293"/>
                </a:cubicBezTo>
                <a:cubicBezTo>
                  <a:pt x="0" y="353"/>
                  <a:pt x="0" y="412"/>
                  <a:pt x="0" y="472"/>
                </a:cubicBezTo>
                <a:cubicBezTo>
                  <a:pt x="0" y="666"/>
                  <a:pt x="60" y="844"/>
                  <a:pt x="179" y="979"/>
                </a:cubicBezTo>
                <a:cubicBezTo>
                  <a:pt x="239" y="1008"/>
                  <a:pt x="287" y="1023"/>
                  <a:pt x="328" y="1023"/>
                </a:cubicBezTo>
                <a:cubicBezTo>
                  <a:pt x="369" y="1023"/>
                  <a:pt x="403" y="1008"/>
                  <a:pt x="432" y="979"/>
                </a:cubicBezTo>
                <a:cubicBezTo>
                  <a:pt x="552" y="785"/>
                  <a:pt x="611" y="666"/>
                  <a:pt x="611" y="532"/>
                </a:cubicBezTo>
                <a:lnTo>
                  <a:pt x="611" y="353"/>
                </a:lnTo>
                <a:cubicBezTo>
                  <a:pt x="552" y="293"/>
                  <a:pt x="552" y="159"/>
                  <a:pt x="492" y="100"/>
                </a:cubicBezTo>
                <a:cubicBezTo>
                  <a:pt x="457" y="30"/>
                  <a:pt x="397" y="1"/>
                  <a:pt x="341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9" name="Google Shape;79;p2"/>
          <p:cNvSpPr/>
          <p:nvPr/>
        </p:nvSpPr>
        <p:spPr>
          <a:xfrm>
            <a:off x="4753029" y="999585"/>
            <a:ext cx="26079" cy="65135"/>
          </a:xfrm>
          <a:custGeom>
            <a:avLst/>
            <a:gdLst/>
            <a:ahLst/>
            <a:cxnLst/>
            <a:rect l="l" t="t" r="r" b="b"/>
            <a:pathLst>
              <a:path w="627" h="1566" extrusionOk="0">
                <a:moveTo>
                  <a:pt x="373" y="1"/>
                </a:moveTo>
                <a:cubicBezTo>
                  <a:pt x="314" y="1"/>
                  <a:pt x="195" y="1"/>
                  <a:pt x="120" y="75"/>
                </a:cubicBezTo>
                <a:cubicBezTo>
                  <a:pt x="61" y="195"/>
                  <a:pt x="61" y="314"/>
                  <a:pt x="1" y="448"/>
                </a:cubicBezTo>
                <a:lnTo>
                  <a:pt x="1" y="746"/>
                </a:lnTo>
                <a:cubicBezTo>
                  <a:pt x="1" y="999"/>
                  <a:pt x="1" y="1252"/>
                  <a:pt x="120" y="1491"/>
                </a:cubicBezTo>
                <a:cubicBezTo>
                  <a:pt x="195" y="1491"/>
                  <a:pt x="195" y="1491"/>
                  <a:pt x="254" y="1565"/>
                </a:cubicBezTo>
                <a:cubicBezTo>
                  <a:pt x="314" y="1565"/>
                  <a:pt x="373" y="1565"/>
                  <a:pt x="433" y="1431"/>
                </a:cubicBezTo>
                <a:cubicBezTo>
                  <a:pt x="567" y="1252"/>
                  <a:pt x="567" y="999"/>
                  <a:pt x="627" y="746"/>
                </a:cubicBezTo>
                <a:cubicBezTo>
                  <a:pt x="627" y="686"/>
                  <a:pt x="567" y="567"/>
                  <a:pt x="567" y="448"/>
                </a:cubicBezTo>
                <a:cubicBezTo>
                  <a:pt x="567" y="314"/>
                  <a:pt x="493" y="195"/>
                  <a:pt x="433" y="75"/>
                </a:cubicBezTo>
                <a:cubicBezTo>
                  <a:pt x="433" y="75"/>
                  <a:pt x="373" y="75"/>
                  <a:pt x="37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0" name="Google Shape;80;p2"/>
          <p:cNvSpPr/>
          <p:nvPr/>
        </p:nvSpPr>
        <p:spPr>
          <a:xfrm>
            <a:off x="4817499" y="920557"/>
            <a:ext cx="26037" cy="53073"/>
          </a:xfrm>
          <a:custGeom>
            <a:avLst/>
            <a:gdLst/>
            <a:ahLst/>
            <a:cxnLst/>
            <a:rect l="l" t="t" r="r" b="b"/>
            <a:pathLst>
              <a:path w="626" h="1276" extrusionOk="0">
                <a:moveTo>
                  <a:pt x="314" y="1"/>
                </a:moveTo>
                <a:cubicBezTo>
                  <a:pt x="265" y="1"/>
                  <a:pt x="230" y="33"/>
                  <a:pt x="194" y="113"/>
                </a:cubicBezTo>
                <a:cubicBezTo>
                  <a:pt x="134" y="173"/>
                  <a:pt x="60" y="292"/>
                  <a:pt x="60" y="352"/>
                </a:cubicBezTo>
                <a:cubicBezTo>
                  <a:pt x="0" y="411"/>
                  <a:pt x="0" y="545"/>
                  <a:pt x="0" y="605"/>
                </a:cubicBezTo>
                <a:cubicBezTo>
                  <a:pt x="0" y="784"/>
                  <a:pt x="0" y="977"/>
                  <a:pt x="60" y="1156"/>
                </a:cubicBezTo>
                <a:lnTo>
                  <a:pt x="134" y="1231"/>
                </a:lnTo>
                <a:cubicBezTo>
                  <a:pt x="164" y="1260"/>
                  <a:pt x="209" y="1275"/>
                  <a:pt x="254" y="1275"/>
                </a:cubicBezTo>
                <a:cubicBezTo>
                  <a:pt x="298" y="1275"/>
                  <a:pt x="343" y="1260"/>
                  <a:pt x="373" y="1231"/>
                </a:cubicBezTo>
                <a:cubicBezTo>
                  <a:pt x="507" y="1037"/>
                  <a:pt x="566" y="858"/>
                  <a:pt x="626" y="664"/>
                </a:cubicBezTo>
                <a:cubicBezTo>
                  <a:pt x="626" y="545"/>
                  <a:pt x="626" y="486"/>
                  <a:pt x="566" y="352"/>
                </a:cubicBezTo>
                <a:cubicBezTo>
                  <a:pt x="566" y="292"/>
                  <a:pt x="507" y="173"/>
                  <a:pt x="432" y="113"/>
                </a:cubicBezTo>
                <a:lnTo>
                  <a:pt x="432" y="39"/>
                </a:lnTo>
                <a:cubicBezTo>
                  <a:pt x="385" y="15"/>
                  <a:pt x="346" y="1"/>
                  <a:pt x="314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1" name="Google Shape;81;p2"/>
          <p:cNvSpPr/>
          <p:nvPr/>
        </p:nvSpPr>
        <p:spPr>
          <a:xfrm>
            <a:off x="4912914" y="896725"/>
            <a:ext cx="26079" cy="53364"/>
          </a:xfrm>
          <a:custGeom>
            <a:avLst/>
            <a:gdLst/>
            <a:ahLst/>
            <a:cxnLst/>
            <a:rect l="l" t="t" r="r" b="b"/>
            <a:pathLst>
              <a:path w="627" h="1283" extrusionOk="0">
                <a:moveTo>
                  <a:pt x="313" y="1"/>
                </a:moveTo>
                <a:cubicBezTo>
                  <a:pt x="194" y="1"/>
                  <a:pt x="135" y="61"/>
                  <a:pt x="75" y="120"/>
                </a:cubicBezTo>
                <a:cubicBezTo>
                  <a:pt x="75" y="239"/>
                  <a:pt x="0" y="314"/>
                  <a:pt x="0" y="433"/>
                </a:cubicBezTo>
                <a:lnTo>
                  <a:pt x="0" y="686"/>
                </a:lnTo>
                <a:cubicBezTo>
                  <a:pt x="75" y="865"/>
                  <a:pt x="75" y="984"/>
                  <a:pt x="194" y="1178"/>
                </a:cubicBezTo>
                <a:lnTo>
                  <a:pt x="194" y="1237"/>
                </a:lnTo>
                <a:lnTo>
                  <a:pt x="254" y="1237"/>
                </a:lnTo>
                <a:cubicBezTo>
                  <a:pt x="284" y="1267"/>
                  <a:pt x="332" y="1282"/>
                  <a:pt x="380" y="1282"/>
                </a:cubicBezTo>
                <a:cubicBezTo>
                  <a:pt x="429" y="1282"/>
                  <a:pt x="477" y="1267"/>
                  <a:pt x="507" y="1237"/>
                </a:cubicBezTo>
                <a:cubicBezTo>
                  <a:pt x="626" y="1059"/>
                  <a:pt x="626" y="805"/>
                  <a:pt x="626" y="612"/>
                </a:cubicBezTo>
                <a:cubicBezTo>
                  <a:pt x="626" y="493"/>
                  <a:pt x="567" y="433"/>
                  <a:pt x="567" y="314"/>
                </a:cubicBezTo>
                <a:cubicBezTo>
                  <a:pt x="507" y="239"/>
                  <a:pt x="447" y="120"/>
                  <a:pt x="373" y="61"/>
                </a:cubicBezTo>
                <a:lnTo>
                  <a:pt x="313" y="1"/>
                </a:ln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2" name="Google Shape;82;p2"/>
          <p:cNvSpPr/>
          <p:nvPr/>
        </p:nvSpPr>
        <p:spPr>
          <a:xfrm>
            <a:off x="4843495" y="1027077"/>
            <a:ext cx="26079" cy="53115"/>
          </a:xfrm>
          <a:custGeom>
            <a:avLst/>
            <a:gdLst/>
            <a:ahLst/>
            <a:cxnLst/>
            <a:rect l="l" t="t" r="r" b="b"/>
            <a:pathLst>
              <a:path w="627" h="1277" extrusionOk="0">
                <a:moveTo>
                  <a:pt x="345" y="1"/>
                </a:moveTo>
                <a:cubicBezTo>
                  <a:pt x="319" y="1"/>
                  <a:pt x="289" y="8"/>
                  <a:pt x="254" y="25"/>
                </a:cubicBezTo>
                <a:cubicBezTo>
                  <a:pt x="180" y="159"/>
                  <a:pt x="120" y="219"/>
                  <a:pt x="120" y="338"/>
                </a:cubicBezTo>
                <a:cubicBezTo>
                  <a:pt x="61" y="398"/>
                  <a:pt x="61" y="532"/>
                  <a:pt x="1" y="651"/>
                </a:cubicBezTo>
                <a:cubicBezTo>
                  <a:pt x="1" y="830"/>
                  <a:pt x="61" y="1023"/>
                  <a:pt x="180" y="1202"/>
                </a:cubicBezTo>
                <a:lnTo>
                  <a:pt x="254" y="1277"/>
                </a:lnTo>
                <a:cubicBezTo>
                  <a:pt x="373" y="1277"/>
                  <a:pt x="433" y="1277"/>
                  <a:pt x="493" y="1202"/>
                </a:cubicBezTo>
                <a:lnTo>
                  <a:pt x="493" y="1143"/>
                </a:lnTo>
                <a:cubicBezTo>
                  <a:pt x="627" y="964"/>
                  <a:pt x="627" y="830"/>
                  <a:pt x="627" y="651"/>
                </a:cubicBezTo>
                <a:lnTo>
                  <a:pt x="627" y="398"/>
                </a:lnTo>
                <a:cubicBezTo>
                  <a:pt x="627" y="338"/>
                  <a:pt x="627" y="219"/>
                  <a:pt x="552" y="159"/>
                </a:cubicBezTo>
                <a:lnTo>
                  <a:pt x="493" y="85"/>
                </a:lnTo>
                <a:cubicBezTo>
                  <a:pt x="450" y="43"/>
                  <a:pt x="408" y="1"/>
                  <a:pt x="345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3" name="Google Shape;83;p2"/>
          <p:cNvSpPr/>
          <p:nvPr/>
        </p:nvSpPr>
        <p:spPr>
          <a:xfrm>
            <a:off x="4761097" y="1139004"/>
            <a:ext cx="22960" cy="33357"/>
          </a:xfrm>
          <a:custGeom>
            <a:avLst/>
            <a:gdLst/>
            <a:ahLst/>
            <a:cxnLst/>
            <a:rect l="l" t="t" r="r" b="b"/>
            <a:pathLst>
              <a:path w="552" h="802" extrusionOk="0">
                <a:moveTo>
                  <a:pt x="179" y="1"/>
                </a:moveTo>
                <a:cubicBezTo>
                  <a:pt x="120" y="75"/>
                  <a:pt x="60" y="135"/>
                  <a:pt x="1" y="195"/>
                </a:cubicBezTo>
                <a:lnTo>
                  <a:pt x="1" y="373"/>
                </a:lnTo>
                <a:cubicBezTo>
                  <a:pt x="1" y="507"/>
                  <a:pt x="1" y="627"/>
                  <a:pt x="120" y="746"/>
                </a:cubicBezTo>
                <a:cubicBezTo>
                  <a:pt x="179" y="783"/>
                  <a:pt x="224" y="802"/>
                  <a:pt x="271" y="802"/>
                </a:cubicBezTo>
                <a:cubicBezTo>
                  <a:pt x="317" y="802"/>
                  <a:pt x="366" y="783"/>
                  <a:pt x="433" y="746"/>
                </a:cubicBezTo>
                <a:lnTo>
                  <a:pt x="433" y="686"/>
                </a:lnTo>
                <a:cubicBezTo>
                  <a:pt x="552" y="627"/>
                  <a:pt x="552" y="507"/>
                  <a:pt x="552" y="448"/>
                </a:cubicBezTo>
                <a:lnTo>
                  <a:pt x="552" y="254"/>
                </a:lnTo>
                <a:cubicBezTo>
                  <a:pt x="552" y="195"/>
                  <a:pt x="492" y="135"/>
                  <a:pt x="433" y="75"/>
                </a:cubicBezTo>
                <a:cubicBezTo>
                  <a:pt x="373" y="1"/>
                  <a:pt x="239" y="1"/>
                  <a:pt x="179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4" name="Google Shape;84;p2"/>
          <p:cNvSpPr/>
          <p:nvPr/>
        </p:nvSpPr>
        <p:spPr>
          <a:xfrm>
            <a:off x="4613609" y="1116711"/>
            <a:ext cx="23625" cy="27327"/>
          </a:xfrm>
          <a:custGeom>
            <a:avLst/>
            <a:gdLst/>
            <a:ahLst/>
            <a:cxnLst/>
            <a:rect l="l" t="t" r="r" b="b"/>
            <a:pathLst>
              <a:path w="568" h="657" extrusionOk="0">
                <a:moveTo>
                  <a:pt x="252" y="1"/>
                </a:moveTo>
                <a:cubicBezTo>
                  <a:pt x="206" y="1"/>
                  <a:pt x="157" y="15"/>
                  <a:pt x="120" y="45"/>
                </a:cubicBezTo>
                <a:cubicBezTo>
                  <a:pt x="61" y="105"/>
                  <a:pt x="1" y="164"/>
                  <a:pt x="1" y="239"/>
                </a:cubicBezTo>
                <a:lnTo>
                  <a:pt x="1" y="358"/>
                </a:lnTo>
                <a:cubicBezTo>
                  <a:pt x="1" y="418"/>
                  <a:pt x="1" y="537"/>
                  <a:pt x="120" y="611"/>
                </a:cubicBezTo>
                <a:cubicBezTo>
                  <a:pt x="187" y="641"/>
                  <a:pt x="250" y="656"/>
                  <a:pt x="304" y="656"/>
                </a:cubicBezTo>
                <a:cubicBezTo>
                  <a:pt x="359" y="656"/>
                  <a:pt x="403" y="641"/>
                  <a:pt x="433" y="611"/>
                </a:cubicBezTo>
                <a:cubicBezTo>
                  <a:pt x="567" y="477"/>
                  <a:pt x="567" y="418"/>
                  <a:pt x="567" y="299"/>
                </a:cubicBezTo>
                <a:lnTo>
                  <a:pt x="567" y="164"/>
                </a:lnTo>
                <a:cubicBezTo>
                  <a:pt x="493" y="105"/>
                  <a:pt x="433" y="105"/>
                  <a:pt x="373" y="45"/>
                </a:cubicBezTo>
                <a:cubicBezTo>
                  <a:pt x="344" y="15"/>
                  <a:pt x="299" y="1"/>
                  <a:pt x="252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5" name="Google Shape;85;p2"/>
          <p:cNvSpPr/>
          <p:nvPr/>
        </p:nvSpPr>
        <p:spPr>
          <a:xfrm>
            <a:off x="1216154" y="926088"/>
            <a:ext cx="26079" cy="41968"/>
          </a:xfrm>
          <a:custGeom>
            <a:avLst/>
            <a:gdLst/>
            <a:ahLst/>
            <a:cxnLst/>
            <a:rect l="l" t="t" r="r" b="b"/>
            <a:pathLst>
              <a:path w="627" h="1009" extrusionOk="0">
                <a:moveTo>
                  <a:pt x="415" y="1"/>
                </a:moveTo>
                <a:cubicBezTo>
                  <a:pt x="375" y="1"/>
                  <a:pt x="338" y="15"/>
                  <a:pt x="313" y="40"/>
                </a:cubicBezTo>
                <a:cubicBezTo>
                  <a:pt x="254" y="99"/>
                  <a:pt x="194" y="159"/>
                  <a:pt x="135" y="219"/>
                </a:cubicBezTo>
                <a:cubicBezTo>
                  <a:pt x="75" y="278"/>
                  <a:pt x="75" y="412"/>
                  <a:pt x="75" y="472"/>
                </a:cubicBezTo>
                <a:cubicBezTo>
                  <a:pt x="0" y="651"/>
                  <a:pt x="75" y="844"/>
                  <a:pt x="194" y="964"/>
                </a:cubicBezTo>
                <a:cubicBezTo>
                  <a:pt x="224" y="993"/>
                  <a:pt x="269" y="1008"/>
                  <a:pt x="315" y="1008"/>
                </a:cubicBezTo>
                <a:cubicBezTo>
                  <a:pt x="362" y="1008"/>
                  <a:pt x="410" y="993"/>
                  <a:pt x="447" y="964"/>
                </a:cubicBezTo>
                <a:cubicBezTo>
                  <a:pt x="567" y="844"/>
                  <a:pt x="626" y="651"/>
                  <a:pt x="626" y="531"/>
                </a:cubicBezTo>
                <a:lnTo>
                  <a:pt x="626" y="353"/>
                </a:lnTo>
                <a:cubicBezTo>
                  <a:pt x="626" y="278"/>
                  <a:pt x="626" y="219"/>
                  <a:pt x="567" y="99"/>
                </a:cubicBezTo>
                <a:cubicBezTo>
                  <a:pt x="532" y="30"/>
                  <a:pt x="471" y="1"/>
                  <a:pt x="415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6" name="Google Shape;86;p2"/>
          <p:cNvSpPr/>
          <p:nvPr/>
        </p:nvSpPr>
        <p:spPr>
          <a:xfrm>
            <a:off x="1270682" y="988063"/>
            <a:ext cx="26079" cy="50619"/>
          </a:xfrm>
          <a:custGeom>
            <a:avLst/>
            <a:gdLst/>
            <a:ahLst/>
            <a:cxnLst/>
            <a:rect l="l" t="t" r="r" b="b"/>
            <a:pathLst>
              <a:path w="627" h="1217" extrusionOk="0">
                <a:moveTo>
                  <a:pt x="350" y="0"/>
                </a:moveTo>
                <a:cubicBezTo>
                  <a:pt x="313" y="0"/>
                  <a:pt x="278" y="15"/>
                  <a:pt x="254" y="40"/>
                </a:cubicBezTo>
                <a:cubicBezTo>
                  <a:pt x="179" y="159"/>
                  <a:pt x="120" y="218"/>
                  <a:pt x="60" y="278"/>
                </a:cubicBezTo>
                <a:cubicBezTo>
                  <a:pt x="60" y="412"/>
                  <a:pt x="60" y="472"/>
                  <a:pt x="0" y="591"/>
                </a:cubicBezTo>
                <a:cubicBezTo>
                  <a:pt x="0" y="784"/>
                  <a:pt x="60" y="963"/>
                  <a:pt x="179" y="1157"/>
                </a:cubicBezTo>
                <a:lnTo>
                  <a:pt x="254" y="1217"/>
                </a:lnTo>
                <a:cubicBezTo>
                  <a:pt x="313" y="1217"/>
                  <a:pt x="432" y="1217"/>
                  <a:pt x="492" y="1157"/>
                </a:cubicBezTo>
                <a:cubicBezTo>
                  <a:pt x="552" y="963"/>
                  <a:pt x="626" y="784"/>
                  <a:pt x="626" y="650"/>
                </a:cubicBezTo>
                <a:lnTo>
                  <a:pt x="626" y="412"/>
                </a:lnTo>
                <a:cubicBezTo>
                  <a:pt x="626" y="278"/>
                  <a:pt x="552" y="218"/>
                  <a:pt x="552" y="99"/>
                </a:cubicBezTo>
                <a:lnTo>
                  <a:pt x="492" y="99"/>
                </a:lnTo>
                <a:cubicBezTo>
                  <a:pt x="457" y="29"/>
                  <a:pt x="402" y="0"/>
                  <a:pt x="350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7" name="Google Shape;87;p2"/>
          <p:cNvSpPr/>
          <p:nvPr/>
        </p:nvSpPr>
        <p:spPr>
          <a:xfrm>
            <a:off x="1343179" y="928584"/>
            <a:ext cx="22960" cy="49995"/>
          </a:xfrm>
          <a:custGeom>
            <a:avLst/>
            <a:gdLst/>
            <a:ahLst/>
            <a:cxnLst/>
            <a:rect l="l" t="t" r="r" b="b"/>
            <a:pathLst>
              <a:path w="552" h="1202" extrusionOk="0">
                <a:moveTo>
                  <a:pt x="265" y="0"/>
                </a:moveTo>
                <a:cubicBezTo>
                  <a:pt x="210" y="0"/>
                  <a:pt x="155" y="29"/>
                  <a:pt x="120" y="99"/>
                </a:cubicBezTo>
                <a:cubicBezTo>
                  <a:pt x="60" y="159"/>
                  <a:pt x="0" y="293"/>
                  <a:pt x="0" y="352"/>
                </a:cubicBezTo>
                <a:lnTo>
                  <a:pt x="0" y="591"/>
                </a:lnTo>
                <a:cubicBezTo>
                  <a:pt x="0" y="784"/>
                  <a:pt x="0" y="963"/>
                  <a:pt x="120" y="1157"/>
                </a:cubicBezTo>
                <a:lnTo>
                  <a:pt x="179" y="1157"/>
                </a:lnTo>
                <a:cubicBezTo>
                  <a:pt x="209" y="1187"/>
                  <a:pt x="257" y="1201"/>
                  <a:pt x="306" y="1201"/>
                </a:cubicBezTo>
                <a:cubicBezTo>
                  <a:pt x="354" y="1201"/>
                  <a:pt x="403" y="1187"/>
                  <a:pt x="432" y="1157"/>
                </a:cubicBezTo>
                <a:cubicBezTo>
                  <a:pt x="552" y="963"/>
                  <a:pt x="552" y="784"/>
                  <a:pt x="552" y="591"/>
                </a:cubicBezTo>
                <a:lnTo>
                  <a:pt x="552" y="352"/>
                </a:lnTo>
                <a:cubicBezTo>
                  <a:pt x="492" y="218"/>
                  <a:pt x="492" y="159"/>
                  <a:pt x="432" y="99"/>
                </a:cubicBezTo>
                <a:lnTo>
                  <a:pt x="373" y="39"/>
                </a:lnTo>
                <a:cubicBezTo>
                  <a:pt x="342" y="15"/>
                  <a:pt x="304" y="0"/>
                  <a:pt x="265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8" name="Google Shape;88;p2"/>
          <p:cNvSpPr/>
          <p:nvPr/>
        </p:nvSpPr>
        <p:spPr>
          <a:xfrm>
            <a:off x="1324906" y="1070459"/>
            <a:ext cx="26079" cy="42592"/>
          </a:xfrm>
          <a:custGeom>
            <a:avLst/>
            <a:gdLst/>
            <a:ahLst/>
            <a:cxnLst/>
            <a:rect l="l" t="t" r="r" b="b"/>
            <a:pathLst>
              <a:path w="627" h="1024" extrusionOk="0">
                <a:moveTo>
                  <a:pt x="339" y="1"/>
                </a:moveTo>
                <a:cubicBezTo>
                  <a:pt x="293" y="1"/>
                  <a:pt x="243" y="15"/>
                  <a:pt x="194" y="40"/>
                </a:cubicBezTo>
                <a:cubicBezTo>
                  <a:pt x="134" y="100"/>
                  <a:pt x="60" y="159"/>
                  <a:pt x="60" y="293"/>
                </a:cubicBezTo>
                <a:cubicBezTo>
                  <a:pt x="0" y="353"/>
                  <a:pt x="0" y="412"/>
                  <a:pt x="0" y="472"/>
                </a:cubicBezTo>
                <a:cubicBezTo>
                  <a:pt x="0" y="666"/>
                  <a:pt x="0" y="844"/>
                  <a:pt x="194" y="979"/>
                </a:cubicBezTo>
                <a:cubicBezTo>
                  <a:pt x="224" y="1008"/>
                  <a:pt x="269" y="1023"/>
                  <a:pt x="313" y="1023"/>
                </a:cubicBezTo>
                <a:cubicBezTo>
                  <a:pt x="358" y="1023"/>
                  <a:pt x="403" y="1008"/>
                  <a:pt x="432" y="979"/>
                </a:cubicBezTo>
                <a:cubicBezTo>
                  <a:pt x="566" y="785"/>
                  <a:pt x="566" y="666"/>
                  <a:pt x="626" y="532"/>
                </a:cubicBezTo>
                <a:cubicBezTo>
                  <a:pt x="626" y="472"/>
                  <a:pt x="626" y="412"/>
                  <a:pt x="566" y="353"/>
                </a:cubicBezTo>
                <a:cubicBezTo>
                  <a:pt x="566" y="293"/>
                  <a:pt x="566" y="159"/>
                  <a:pt x="507" y="100"/>
                </a:cubicBezTo>
                <a:cubicBezTo>
                  <a:pt x="463" y="30"/>
                  <a:pt x="404" y="1"/>
                  <a:pt x="339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9" name="Google Shape;89;p2"/>
          <p:cNvSpPr/>
          <p:nvPr/>
        </p:nvSpPr>
        <p:spPr>
          <a:xfrm>
            <a:off x="1394908" y="999585"/>
            <a:ext cx="23001" cy="65135"/>
          </a:xfrm>
          <a:custGeom>
            <a:avLst/>
            <a:gdLst/>
            <a:ahLst/>
            <a:cxnLst/>
            <a:rect l="l" t="t" r="r" b="b"/>
            <a:pathLst>
              <a:path w="553" h="1566" extrusionOk="0">
                <a:moveTo>
                  <a:pt x="373" y="1"/>
                </a:moveTo>
                <a:cubicBezTo>
                  <a:pt x="314" y="1"/>
                  <a:pt x="180" y="1"/>
                  <a:pt x="120" y="75"/>
                </a:cubicBezTo>
                <a:cubicBezTo>
                  <a:pt x="60" y="195"/>
                  <a:pt x="60" y="314"/>
                  <a:pt x="1" y="448"/>
                </a:cubicBezTo>
                <a:lnTo>
                  <a:pt x="1" y="746"/>
                </a:lnTo>
                <a:cubicBezTo>
                  <a:pt x="1" y="999"/>
                  <a:pt x="1" y="1252"/>
                  <a:pt x="120" y="1491"/>
                </a:cubicBezTo>
                <a:cubicBezTo>
                  <a:pt x="120" y="1491"/>
                  <a:pt x="180" y="1491"/>
                  <a:pt x="180" y="1565"/>
                </a:cubicBezTo>
                <a:cubicBezTo>
                  <a:pt x="314" y="1565"/>
                  <a:pt x="373" y="1565"/>
                  <a:pt x="433" y="1431"/>
                </a:cubicBezTo>
                <a:cubicBezTo>
                  <a:pt x="552" y="1252"/>
                  <a:pt x="552" y="999"/>
                  <a:pt x="552" y="746"/>
                </a:cubicBezTo>
                <a:lnTo>
                  <a:pt x="552" y="448"/>
                </a:lnTo>
                <a:cubicBezTo>
                  <a:pt x="492" y="314"/>
                  <a:pt x="492" y="195"/>
                  <a:pt x="433" y="75"/>
                </a:cubicBezTo>
                <a:cubicBezTo>
                  <a:pt x="433" y="75"/>
                  <a:pt x="373" y="75"/>
                  <a:pt x="37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0" name="Google Shape;90;p2"/>
          <p:cNvSpPr/>
          <p:nvPr/>
        </p:nvSpPr>
        <p:spPr>
          <a:xfrm>
            <a:off x="1472078" y="920557"/>
            <a:ext cx="26037" cy="53073"/>
          </a:xfrm>
          <a:custGeom>
            <a:avLst/>
            <a:gdLst/>
            <a:ahLst/>
            <a:cxnLst/>
            <a:rect l="l" t="t" r="r" b="b"/>
            <a:pathLst>
              <a:path w="626" h="1276" extrusionOk="0">
                <a:moveTo>
                  <a:pt x="292" y="1"/>
                </a:moveTo>
                <a:cubicBezTo>
                  <a:pt x="227" y="1"/>
                  <a:pt x="179" y="33"/>
                  <a:pt x="179" y="113"/>
                </a:cubicBezTo>
                <a:cubicBezTo>
                  <a:pt x="60" y="173"/>
                  <a:pt x="60" y="292"/>
                  <a:pt x="60" y="352"/>
                </a:cubicBezTo>
                <a:cubicBezTo>
                  <a:pt x="0" y="411"/>
                  <a:pt x="0" y="545"/>
                  <a:pt x="0" y="605"/>
                </a:cubicBezTo>
                <a:cubicBezTo>
                  <a:pt x="0" y="784"/>
                  <a:pt x="0" y="977"/>
                  <a:pt x="60" y="1156"/>
                </a:cubicBezTo>
                <a:lnTo>
                  <a:pt x="119" y="1231"/>
                </a:lnTo>
                <a:cubicBezTo>
                  <a:pt x="149" y="1260"/>
                  <a:pt x="198" y="1275"/>
                  <a:pt x="246" y="1275"/>
                </a:cubicBezTo>
                <a:cubicBezTo>
                  <a:pt x="294" y="1275"/>
                  <a:pt x="343" y="1260"/>
                  <a:pt x="373" y="1231"/>
                </a:cubicBezTo>
                <a:cubicBezTo>
                  <a:pt x="492" y="1037"/>
                  <a:pt x="551" y="858"/>
                  <a:pt x="551" y="664"/>
                </a:cubicBezTo>
                <a:cubicBezTo>
                  <a:pt x="551" y="545"/>
                  <a:pt x="626" y="486"/>
                  <a:pt x="551" y="352"/>
                </a:cubicBezTo>
                <a:cubicBezTo>
                  <a:pt x="551" y="292"/>
                  <a:pt x="492" y="173"/>
                  <a:pt x="432" y="113"/>
                </a:cubicBezTo>
                <a:lnTo>
                  <a:pt x="432" y="39"/>
                </a:lnTo>
                <a:cubicBezTo>
                  <a:pt x="385" y="15"/>
                  <a:pt x="334" y="1"/>
                  <a:pt x="292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1" name="Google Shape;91;p2"/>
          <p:cNvSpPr/>
          <p:nvPr/>
        </p:nvSpPr>
        <p:spPr>
          <a:xfrm>
            <a:off x="1567493" y="896725"/>
            <a:ext cx="26079" cy="53364"/>
          </a:xfrm>
          <a:custGeom>
            <a:avLst/>
            <a:gdLst/>
            <a:ahLst/>
            <a:cxnLst/>
            <a:rect l="l" t="t" r="r" b="b"/>
            <a:pathLst>
              <a:path w="627" h="1283" extrusionOk="0">
                <a:moveTo>
                  <a:pt x="313" y="1"/>
                </a:moveTo>
                <a:cubicBezTo>
                  <a:pt x="194" y="1"/>
                  <a:pt x="120" y="61"/>
                  <a:pt x="60" y="120"/>
                </a:cubicBezTo>
                <a:cubicBezTo>
                  <a:pt x="0" y="239"/>
                  <a:pt x="0" y="314"/>
                  <a:pt x="0" y="433"/>
                </a:cubicBezTo>
                <a:lnTo>
                  <a:pt x="0" y="686"/>
                </a:lnTo>
                <a:cubicBezTo>
                  <a:pt x="0" y="865"/>
                  <a:pt x="60" y="984"/>
                  <a:pt x="194" y="1178"/>
                </a:cubicBezTo>
                <a:lnTo>
                  <a:pt x="194" y="1237"/>
                </a:lnTo>
                <a:lnTo>
                  <a:pt x="254" y="1237"/>
                </a:lnTo>
                <a:cubicBezTo>
                  <a:pt x="283" y="1267"/>
                  <a:pt x="328" y="1282"/>
                  <a:pt x="365" y="1282"/>
                </a:cubicBezTo>
                <a:cubicBezTo>
                  <a:pt x="403" y="1282"/>
                  <a:pt x="432" y="1267"/>
                  <a:pt x="432" y="1237"/>
                </a:cubicBezTo>
                <a:cubicBezTo>
                  <a:pt x="626" y="1059"/>
                  <a:pt x="626" y="805"/>
                  <a:pt x="626" y="612"/>
                </a:cubicBezTo>
                <a:cubicBezTo>
                  <a:pt x="626" y="493"/>
                  <a:pt x="566" y="433"/>
                  <a:pt x="566" y="314"/>
                </a:cubicBezTo>
                <a:cubicBezTo>
                  <a:pt x="492" y="239"/>
                  <a:pt x="432" y="120"/>
                  <a:pt x="373" y="61"/>
                </a:cubicBezTo>
                <a:lnTo>
                  <a:pt x="313" y="1"/>
                </a:ln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2" name="Google Shape;92;p2"/>
          <p:cNvSpPr/>
          <p:nvPr/>
        </p:nvSpPr>
        <p:spPr>
          <a:xfrm>
            <a:off x="1485373" y="1027077"/>
            <a:ext cx="25455" cy="53115"/>
          </a:xfrm>
          <a:custGeom>
            <a:avLst/>
            <a:gdLst/>
            <a:ahLst/>
            <a:cxnLst/>
            <a:rect l="l" t="t" r="r" b="b"/>
            <a:pathLst>
              <a:path w="612" h="1277" extrusionOk="0">
                <a:moveTo>
                  <a:pt x="307" y="1"/>
                </a:moveTo>
                <a:cubicBezTo>
                  <a:pt x="281" y="1"/>
                  <a:pt x="257" y="8"/>
                  <a:pt x="239" y="25"/>
                </a:cubicBezTo>
                <a:cubicBezTo>
                  <a:pt x="180" y="159"/>
                  <a:pt x="120" y="219"/>
                  <a:pt x="60" y="338"/>
                </a:cubicBezTo>
                <a:cubicBezTo>
                  <a:pt x="60" y="398"/>
                  <a:pt x="1" y="532"/>
                  <a:pt x="1" y="651"/>
                </a:cubicBezTo>
                <a:cubicBezTo>
                  <a:pt x="1" y="830"/>
                  <a:pt x="60" y="1023"/>
                  <a:pt x="180" y="1202"/>
                </a:cubicBezTo>
                <a:lnTo>
                  <a:pt x="239" y="1277"/>
                </a:lnTo>
                <a:cubicBezTo>
                  <a:pt x="299" y="1277"/>
                  <a:pt x="433" y="1277"/>
                  <a:pt x="492" y="1202"/>
                </a:cubicBezTo>
                <a:lnTo>
                  <a:pt x="492" y="1143"/>
                </a:lnTo>
                <a:cubicBezTo>
                  <a:pt x="552" y="964"/>
                  <a:pt x="612" y="830"/>
                  <a:pt x="612" y="651"/>
                </a:cubicBezTo>
                <a:lnTo>
                  <a:pt x="612" y="398"/>
                </a:lnTo>
                <a:cubicBezTo>
                  <a:pt x="612" y="338"/>
                  <a:pt x="552" y="219"/>
                  <a:pt x="552" y="159"/>
                </a:cubicBezTo>
                <a:lnTo>
                  <a:pt x="492" y="85"/>
                </a:lnTo>
                <a:cubicBezTo>
                  <a:pt x="450" y="43"/>
                  <a:pt x="371" y="1"/>
                  <a:pt x="307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3" name="Google Shape;93;p2"/>
          <p:cNvSpPr/>
          <p:nvPr/>
        </p:nvSpPr>
        <p:spPr>
          <a:xfrm>
            <a:off x="1399857" y="1139004"/>
            <a:ext cx="26079" cy="33357"/>
          </a:xfrm>
          <a:custGeom>
            <a:avLst/>
            <a:gdLst/>
            <a:ahLst/>
            <a:cxnLst/>
            <a:rect l="l" t="t" r="r" b="b"/>
            <a:pathLst>
              <a:path w="627" h="802" extrusionOk="0">
                <a:moveTo>
                  <a:pt x="254" y="1"/>
                </a:moveTo>
                <a:cubicBezTo>
                  <a:pt x="120" y="75"/>
                  <a:pt x="120" y="135"/>
                  <a:pt x="61" y="195"/>
                </a:cubicBezTo>
                <a:cubicBezTo>
                  <a:pt x="61" y="254"/>
                  <a:pt x="1" y="314"/>
                  <a:pt x="1" y="373"/>
                </a:cubicBezTo>
                <a:cubicBezTo>
                  <a:pt x="1" y="507"/>
                  <a:pt x="61" y="627"/>
                  <a:pt x="195" y="746"/>
                </a:cubicBezTo>
                <a:cubicBezTo>
                  <a:pt x="224" y="783"/>
                  <a:pt x="269" y="802"/>
                  <a:pt x="321" y="802"/>
                </a:cubicBezTo>
                <a:cubicBezTo>
                  <a:pt x="373" y="802"/>
                  <a:pt x="433" y="783"/>
                  <a:pt x="493" y="746"/>
                </a:cubicBezTo>
                <a:lnTo>
                  <a:pt x="493" y="686"/>
                </a:lnTo>
                <a:cubicBezTo>
                  <a:pt x="567" y="627"/>
                  <a:pt x="627" y="507"/>
                  <a:pt x="627" y="448"/>
                </a:cubicBezTo>
                <a:lnTo>
                  <a:pt x="627" y="254"/>
                </a:lnTo>
                <a:cubicBezTo>
                  <a:pt x="567" y="195"/>
                  <a:pt x="567" y="135"/>
                  <a:pt x="493" y="75"/>
                </a:cubicBezTo>
                <a:cubicBezTo>
                  <a:pt x="433" y="1"/>
                  <a:pt x="314" y="1"/>
                  <a:pt x="254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4" name="Google Shape;94;p2"/>
          <p:cNvSpPr/>
          <p:nvPr/>
        </p:nvSpPr>
        <p:spPr>
          <a:xfrm>
            <a:off x="1265733" y="1116711"/>
            <a:ext cx="25455" cy="27327"/>
          </a:xfrm>
          <a:custGeom>
            <a:avLst/>
            <a:gdLst/>
            <a:ahLst/>
            <a:cxnLst/>
            <a:rect l="l" t="t" r="r" b="b"/>
            <a:pathLst>
              <a:path w="612" h="657" extrusionOk="0">
                <a:moveTo>
                  <a:pt x="306" y="1"/>
                </a:moveTo>
                <a:cubicBezTo>
                  <a:pt x="257" y="1"/>
                  <a:pt x="209" y="15"/>
                  <a:pt x="179" y="45"/>
                </a:cubicBezTo>
                <a:cubicBezTo>
                  <a:pt x="119" y="105"/>
                  <a:pt x="60" y="164"/>
                  <a:pt x="60" y="239"/>
                </a:cubicBezTo>
                <a:cubicBezTo>
                  <a:pt x="0" y="299"/>
                  <a:pt x="0" y="299"/>
                  <a:pt x="0" y="358"/>
                </a:cubicBezTo>
                <a:cubicBezTo>
                  <a:pt x="60" y="418"/>
                  <a:pt x="60" y="537"/>
                  <a:pt x="179" y="611"/>
                </a:cubicBezTo>
                <a:cubicBezTo>
                  <a:pt x="239" y="641"/>
                  <a:pt x="302" y="656"/>
                  <a:pt x="358" y="656"/>
                </a:cubicBezTo>
                <a:cubicBezTo>
                  <a:pt x="414" y="656"/>
                  <a:pt x="462" y="641"/>
                  <a:pt x="492" y="611"/>
                </a:cubicBezTo>
                <a:cubicBezTo>
                  <a:pt x="611" y="477"/>
                  <a:pt x="611" y="418"/>
                  <a:pt x="611" y="299"/>
                </a:cubicBezTo>
                <a:cubicBezTo>
                  <a:pt x="611" y="299"/>
                  <a:pt x="611" y="239"/>
                  <a:pt x="551" y="164"/>
                </a:cubicBezTo>
                <a:cubicBezTo>
                  <a:pt x="551" y="105"/>
                  <a:pt x="492" y="105"/>
                  <a:pt x="432" y="45"/>
                </a:cubicBezTo>
                <a:cubicBezTo>
                  <a:pt x="403" y="15"/>
                  <a:pt x="354" y="1"/>
                  <a:pt x="306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5" name="Google Shape;95;p2"/>
          <p:cNvSpPr/>
          <p:nvPr/>
        </p:nvSpPr>
        <p:spPr>
          <a:xfrm>
            <a:off x="2047687" y="926088"/>
            <a:ext cx="28575" cy="41968"/>
          </a:xfrm>
          <a:custGeom>
            <a:avLst/>
            <a:gdLst/>
            <a:ahLst/>
            <a:cxnLst/>
            <a:rect l="l" t="t" r="r" b="b"/>
            <a:pathLst>
              <a:path w="687" h="1009" extrusionOk="0">
                <a:moveTo>
                  <a:pt x="411" y="1"/>
                </a:moveTo>
                <a:cubicBezTo>
                  <a:pt x="373" y="1"/>
                  <a:pt x="339" y="15"/>
                  <a:pt x="314" y="40"/>
                </a:cubicBezTo>
                <a:lnTo>
                  <a:pt x="120" y="219"/>
                </a:lnTo>
                <a:cubicBezTo>
                  <a:pt x="61" y="278"/>
                  <a:pt x="61" y="412"/>
                  <a:pt x="61" y="472"/>
                </a:cubicBezTo>
                <a:cubicBezTo>
                  <a:pt x="1" y="651"/>
                  <a:pt x="61" y="844"/>
                  <a:pt x="195" y="964"/>
                </a:cubicBezTo>
                <a:cubicBezTo>
                  <a:pt x="224" y="993"/>
                  <a:pt x="269" y="1008"/>
                  <a:pt x="314" y="1008"/>
                </a:cubicBezTo>
                <a:cubicBezTo>
                  <a:pt x="359" y="1008"/>
                  <a:pt x="403" y="993"/>
                  <a:pt x="433" y="964"/>
                </a:cubicBezTo>
                <a:cubicBezTo>
                  <a:pt x="567" y="844"/>
                  <a:pt x="627" y="651"/>
                  <a:pt x="627" y="531"/>
                </a:cubicBezTo>
                <a:cubicBezTo>
                  <a:pt x="627" y="472"/>
                  <a:pt x="686" y="412"/>
                  <a:pt x="627" y="353"/>
                </a:cubicBezTo>
                <a:cubicBezTo>
                  <a:pt x="627" y="278"/>
                  <a:pt x="627" y="219"/>
                  <a:pt x="567" y="99"/>
                </a:cubicBezTo>
                <a:cubicBezTo>
                  <a:pt x="523" y="30"/>
                  <a:pt x="464" y="1"/>
                  <a:pt x="411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6" name="Google Shape;96;p2"/>
          <p:cNvSpPr/>
          <p:nvPr/>
        </p:nvSpPr>
        <p:spPr>
          <a:xfrm>
            <a:off x="2102217" y="988063"/>
            <a:ext cx="25455" cy="50619"/>
          </a:xfrm>
          <a:custGeom>
            <a:avLst/>
            <a:gdLst/>
            <a:ahLst/>
            <a:cxnLst/>
            <a:rect l="l" t="t" r="r" b="b"/>
            <a:pathLst>
              <a:path w="612" h="1217" extrusionOk="0">
                <a:moveTo>
                  <a:pt x="341" y="0"/>
                </a:moveTo>
                <a:cubicBezTo>
                  <a:pt x="301" y="0"/>
                  <a:pt x="264" y="15"/>
                  <a:pt x="239" y="40"/>
                </a:cubicBezTo>
                <a:cubicBezTo>
                  <a:pt x="180" y="159"/>
                  <a:pt x="120" y="218"/>
                  <a:pt x="120" y="278"/>
                </a:cubicBezTo>
                <a:cubicBezTo>
                  <a:pt x="61" y="412"/>
                  <a:pt x="61" y="472"/>
                  <a:pt x="1" y="591"/>
                </a:cubicBezTo>
                <a:cubicBezTo>
                  <a:pt x="1" y="784"/>
                  <a:pt x="61" y="963"/>
                  <a:pt x="180" y="1157"/>
                </a:cubicBezTo>
                <a:lnTo>
                  <a:pt x="239" y="1217"/>
                </a:lnTo>
                <a:cubicBezTo>
                  <a:pt x="299" y="1217"/>
                  <a:pt x="433" y="1217"/>
                  <a:pt x="493" y="1157"/>
                </a:cubicBezTo>
                <a:cubicBezTo>
                  <a:pt x="552" y="963"/>
                  <a:pt x="612" y="784"/>
                  <a:pt x="612" y="650"/>
                </a:cubicBezTo>
                <a:lnTo>
                  <a:pt x="612" y="412"/>
                </a:lnTo>
                <a:cubicBezTo>
                  <a:pt x="612" y="278"/>
                  <a:pt x="612" y="218"/>
                  <a:pt x="552" y="99"/>
                </a:cubicBezTo>
                <a:lnTo>
                  <a:pt x="493" y="99"/>
                </a:lnTo>
                <a:cubicBezTo>
                  <a:pt x="458" y="29"/>
                  <a:pt x="397" y="0"/>
                  <a:pt x="341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7" name="Google Shape;97;p2"/>
          <p:cNvSpPr/>
          <p:nvPr/>
        </p:nvSpPr>
        <p:spPr>
          <a:xfrm>
            <a:off x="2174131" y="928584"/>
            <a:ext cx="23584" cy="49995"/>
          </a:xfrm>
          <a:custGeom>
            <a:avLst/>
            <a:gdLst/>
            <a:ahLst/>
            <a:cxnLst/>
            <a:rect l="l" t="t" r="r" b="b"/>
            <a:pathLst>
              <a:path w="567" h="1202" extrusionOk="0">
                <a:moveTo>
                  <a:pt x="276" y="0"/>
                </a:moveTo>
                <a:cubicBezTo>
                  <a:pt x="224" y="0"/>
                  <a:pt x="169" y="29"/>
                  <a:pt x="134" y="99"/>
                </a:cubicBezTo>
                <a:cubicBezTo>
                  <a:pt x="60" y="159"/>
                  <a:pt x="60" y="293"/>
                  <a:pt x="0" y="352"/>
                </a:cubicBezTo>
                <a:lnTo>
                  <a:pt x="0" y="591"/>
                </a:lnTo>
                <a:cubicBezTo>
                  <a:pt x="0" y="784"/>
                  <a:pt x="0" y="963"/>
                  <a:pt x="134" y="1157"/>
                </a:cubicBezTo>
                <a:lnTo>
                  <a:pt x="194" y="1157"/>
                </a:lnTo>
                <a:cubicBezTo>
                  <a:pt x="224" y="1187"/>
                  <a:pt x="268" y="1201"/>
                  <a:pt x="313" y="1201"/>
                </a:cubicBezTo>
                <a:cubicBezTo>
                  <a:pt x="358" y="1201"/>
                  <a:pt x="402" y="1187"/>
                  <a:pt x="432" y="1157"/>
                </a:cubicBezTo>
                <a:cubicBezTo>
                  <a:pt x="566" y="963"/>
                  <a:pt x="566" y="784"/>
                  <a:pt x="566" y="591"/>
                </a:cubicBezTo>
                <a:lnTo>
                  <a:pt x="566" y="352"/>
                </a:lnTo>
                <a:cubicBezTo>
                  <a:pt x="507" y="218"/>
                  <a:pt x="507" y="159"/>
                  <a:pt x="432" y="99"/>
                </a:cubicBezTo>
                <a:lnTo>
                  <a:pt x="373" y="39"/>
                </a:lnTo>
                <a:cubicBezTo>
                  <a:pt x="348" y="15"/>
                  <a:pt x="313" y="0"/>
                  <a:pt x="276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8" name="Google Shape;98;p2"/>
          <p:cNvSpPr/>
          <p:nvPr/>
        </p:nvSpPr>
        <p:spPr>
          <a:xfrm>
            <a:off x="2169141" y="1070459"/>
            <a:ext cx="26079" cy="42592"/>
          </a:xfrm>
          <a:custGeom>
            <a:avLst/>
            <a:gdLst/>
            <a:ahLst/>
            <a:cxnLst/>
            <a:rect l="l" t="t" r="r" b="b"/>
            <a:pathLst>
              <a:path w="627" h="1024" extrusionOk="0">
                <a:moveTo>
                  <a:pt x="335" y="1"/>
                </a:moveTo>
                <a:cubicBezTo>
                  <a:pt x="288" y="1"/>
                  <a:pt x="235" y="15"/>
                  <a:pt x="180" y="40"/>
                </a:cubicBezTo>
                <a:cubicBezTo>
                  <a:pt x="120" y="100"/>
                  <a:pt x="120" y="159"/>
                  <a:pt x="60" y="293"/>
                </a:cubicBezTo>
                <a:cubicBezTo>
                  <a:pt x="1" y="353"/>
                  <a:pt x="1" y="412"/>
                  <a:pt x="1" y="472"/>
                </a:cubicBezTo>
                <a:cubicBezTo>
                  <a:pt x="1" y="666"/>
                  <a:pt x="60" y="844"/>
                  <a:pt x="180" y="979"/>
                </a:cubicBezTo>
                <a:cubicBezTo>
                  <a:pt x="217" y="1008"/>
                  <a:pt x="265" y="1023"/>
                  <a:pt x="312" y="1023"/>
                </a:cubicBezTo>
                <a:cubicBezTo>
                  <a:pt x="358" y="1023"/>
                  <a:pt x="403" y="1008"/>
                  <a:pt x="433" y="979"/>
                </a:cubicBezTo>
                <a:cubicBezTo>
                  <a:pt x="552" y="785"/>
                  <a:pt x="627" y="666"/>
                  <a:pt x="627" y="532"/>
                </a:cubicBezTo>
                <a:cubicBezTo>
                  <a:pt x="627" y="472"/>
                  <a:pt x="627" y="412"/>
                  <a:pt x="552" y="353"/>
                </a:cubicBezTo>
                <a:cubicBezTo>
                  <a:pt x="552" y="293"/>
                  <a:pt x="552" y="159"/>
                  <a:pt x="493" y="100"/>
                </a:cubicBezTo>
                <a:cubicBezTo>
                  <a:pt x="458" y="30"/>
                  <a:pt x="402" y="1"/>
                  <a:pt x="335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9" name="Google Shape;99;p2"/>
          <p:cNvSpPr/>
          <p:nvPr/>
        </p:nvSpPr>
        <p:spPr>
          <a:xfrm>
            <a:off x="2238559" y="999585"/>
            <a:ext cx="23584" cy="65135"/>
          </a:xfrm>
          <a:custGeom>
            <a:avLst/>
            <a:gdLst/>
            <a:ahLst/>
            <a:cxnLst/>
            <a:rect l="l" t="t" r="r" b="b"/>
            <a:pathLst>
              <a:path w="567" h="1566" extrusionOk="0">
                <a:moveTo>
                  <a:pt x="373" y="1"/>
                </a:moveTo>
                <a:cubicBezTo>
                  <a:pt x="313" y="1"/>
                  <a:pt x="194" y="1"/>
                  <a:pt x="135" y="75"/>
                </a:cubicBezTo>
                <a:cubicBezTo>
                  <a:pt x="75" y="195"/>
                  <a:pt x="75" y="314"/>
                  <a:pt x="0" y="448"/>
                </a:cubicBezTo>
                <a:lnTo>
                  <a:pt x="0" y="746"/>
                </a:lnTo>
                <a:cubicBezTo>
                  <a:pt x="0" y="999"/>
                  <a:pt x="0" y="1252"/>
                  <a:pt x="135" y="1491"/>
                </a:cubicBezTo>
                <a:cubicBezTo>
                  <a:pt x="194" y="1491"/>
                  <a:pt x="194" y="1491"/>
                  <a:pt x="194" y="1565"/>
                </a:cubicBezTo>
                <a:cubicBezTo>
                  <a:pt x="313" y="1565"/>
                  <a:pt x="373" y="1565"/>
                  <a:pt x="447" y="1431"/>
                </a:cubicBezTo>
                <a:cubicBezTo>
                  <a:pt x="567" y="1252"/>
                  <a:pt x="567" y="999"/>
                  <a:pt x="567" y="746"/>
                </a:cubicBezTo>
                <a:lnTo>
                  <a:pt x="567" y="448"/>
                </a:lnTo>
                <a:cubicBezTo>
                  <a:pt x="507" y="314"/>
                  <a:pt x="507" y="195"/>
                  <a:pt x="447" y="75"/>
                </a:cubicBezTo>
                <a:cubicBezTo>
                  <a:pt x="447" y="75"/>
                  <a:pt x="373" y="75"/>
                  <a:pt x="37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0" name="Google Shape;100;p2"/>
          <p:cNvSpPr/>
          <p:nvPr/>
        </p:nvSpPr>
        <p:spPr>
          <a:xfrm>
            <a:off x="2303611" y="920557"/>
            <a:ext cx="25455" cy="53073"/>
          </a:xfrm>
          <a:custGeom>
            <a:avLst/>
            <a:gdLst/>
            <a:ahLst/>
            <a:cxnLst/>
            <a:rect l="l" t="t" r="r" b="b"/>
            <a:pathLst>
              <a:path w="612" h="1276" extrusionOk="0">
                <a:moveTo>
                  <a:pt x="303" y="1"/>
                </a:moveTo>
                <a:cubicBezTo>
                  <a:pt x="251" y="1"/>
                  <a:pt x="215" y="33"/>
                  <a:pt x="179" y="113"/>
                </a:cubicBezTo>
                <a:cubicBezTo>
                  <a:pt x="120" y="173"/>
                  <a:pt x="60" y="292"/>
                  <a:pt x="60" y="352"/>
                </a:cubicBezTo>
                <a:cubicBezTo>
                  <a:pt x="1" y="411"/>
                  <a:pt x="1" y="545"/>
                  <a:pt x="1" y="605"/>
                </a:cubicBezTo>
                <a:cubicBezTo>
                  <a:pt x="1" y="784"/>
                  <a:pt x="1" y="977"/>
                  <a:pt x="60" y="1156"/>
                </a:cubicBezTo>
                <a:lnTo>
                  <a:pt x="120" y="1231"/>
                </a:lnTo>
                <a:cubicBezTo>
                  <a:pt x="150" y="1260"/>
                  <a:pt x="194" y="1275"/>
                  <a:pt x="241" y="1275"/>
                </a:cubicBezTo>
                <a:cubicBezTo>
                  <a:pt x="287" y="1275"/>
                  <a:pt x="336" y="1260"/>
                  <a:pt x="373" y="1231"/>
                </a:cubicBezTo>
                <a:cubicBezTo>
                  <a:pt x="492" y="1037"/>
                  <a:pt x="552" y="858"/>
                  <a:pt x="552" y="664"/>
                </a:cubicBezTo>
                <a:cubicBezTo>
                  <a:pt x="611" y="545"/>
                  <a:pt x="611" y="486"/>
                  <a:pt x="552" y="352"/>
                </a:cubicBezTo>
                <a:cubicBezTo>
                  <a:pt x="552" y="292"/>
                  <a:pt x="492" y="173"/>
                  <a:pt x="433" y="113"/>
                </a:cubicBezTo>
                <a:lnTo>
                  <a:pt x="433" y="39"/>
                </a:lnTo>
                <a:cubicBezTo>
                  <a:pt x="379" y="15"/>
                  <a:pt x="337" y="1"/>
                  <a:pt x="30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1" name="Google Shape;101;p2"/>
          <p:cNvSpPr/>
          <p:nvPr/>
        </p:nvSpPr>
        <p:spPr>
          <a:xfrm>
            <a:off x="2399026" y="896725"/>
            <a:ext cx="25455" cy="53364"/>
          </a:xfrm>
          <a:custGeom>
            <a:avLst/>
            <a:gdLst/>
            <a:ahLst/>
            <a:cxnLst/>
            <a:rect l="l" t="t" r="r" b="b"/>
            <a:pathLst>
              <a:path w="612" h="1283" extrusionOk="0">
                <a:moveTo>
                  <a:pt x="314" y="1"/>
                </a:moveTo>
                <a:cubicBezTo>
                  <a:pt x="180" y="1"/>
                  <a:pt x="120" y="61"/>
                  <a:pt x="60" y="120"/>
                </a:cubicBezTo>
                <a:cubicBezTo>
                  <a:pt x="1" y="239"/>
                  <a:pt x="1" y="314"/>
                  <a:pt x="1" y="433"/>
                </a:cubicBezTo>
                <a:lnTo>
                  <a:pt x="1" y="686"/>
                </a:lnTo>
                <a:cubicBezTo>
                  <a:pt x="60" y="865"/>
                  <a:pt x="60" y="984"/>
                  <a:pt x="180" y="1178"/>
                </a:cubicBezTo>
                <a:lnTo>
                  <a:pt x="180" y="1237"/>
                </a:lnTo>
                <a:lnTo>
                  <a:pt x="239" y="1237"/>
                </a:lnTo>
                <a:cubicBezTo>
                  <a:pt x="277" y="1267"/>
                  <a:pt x="325" y="1282"/>
                  <a:pt x="364" y="1282"/>
                </a:cubicBezTo>
                <a:cubicBezTo>
                  <a:pt x="403" y="1282"/>
                  <a:pt x="433" y="1267"/>
                  <a:pt x="433" y="1237"/>
                </a:cubicBezTo>
                <a:cubicBezTo>
                  <a:pt x="612" y="1059"/>
                  <a:pt x="612" y="805"/>
                  <a:pt x="612" y="612"/>
                </a:cubicBezTo>
                <a:cubicBezTo>
                  <a:pt x="612" y="493"/>
                  <a:pt x="552" y="433"/>
                  <a:pt x="552" y="314"/>
                </a:cubicBezTo>
                <a:cubicBezTo>
                  <a:pt x="493" y="239"/>
                  <a:pt x="433" y="120"/>
                  <a:pt x="373" y="61"/>
                </a:cubicBezTo>
                <a:lnTo>
                  <a:pt x="314" y="1"/>
                </a:ln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2" name="Google Shape;102;p2"/>
          <p:cNvSpPr/>
          <p:nvPr/>
        </p:nvSpPr>
        <p:spPr>
          <a:xfrm>
            <a:off x="2329025" y="1027077"/>
            <a:ext cx="26079" cy="53115"/>
          </a:xfrm>
          <a:custGeom>
            <a:avLst/>
            <a:gdLst/>
            <a:ahLst/>
            <a:cxnLst/>
            <a:rect l="l" t="t" r="r" b="b"/>
            <a:pathLst>
              <a:path w="627" h="1277" extrusionOk="0">
                <a:moveTo>
                  <a:pt x="345" y="1"/>
                </a:moveTo>
                <a:cubicBezTo>
                  <a:pt x="318" y="1"/>
                  <a:pt x="289" y="8"/>
                  <a:pt x="254" y="25"/>
                </a:cubicBezTo>
                <a:cubicBezTo>
                  <a:pt x="194" y="159"/>
                  <a:pt x="135" y="219"/>
                  <a:pt x="60" y="338"/>
                </a:cubicBezTo>
                <a:cubicBezTo>
                  <a:pt x="60" y="398"/>
                  <a:pt x="0" y="532"/>
                  <a:pt x="0" y="651"/>
                </a:cubicBezTo>
                <a:cubicBezTo>
                  <a:pt x="0" y="830"/>
                  <a:pt x="60" y="1023"/>
                  <a:pt x="194" y="1202"/>
                </a:cubicBezTo>
                <a:lnTo>
                  <a:pt x="254" y="1277"/>
                </a:lnTo>
                <a:cubicBezTo>
                  <a:pt x="313" y="1277"/>
                  <a:pt x="433" y="1277"/>
                  <a:pt x="507" y="1202"/>
                </a:cubicBezTo>
                <a:lnTo>
                  <a:pt x="507" y="1143"/>
                </a:lnTo>
                <a:cubicBezTo>
                  <a:pt x="567" y="964"/>
                  <a:pt x="626" y="830"/>
                  <a:pt x="626" y="651"/>
                </a:cubicBezTo>
                <a:lnTo>
                  <a:pt x="626" y="398"/>
                </a:lnTo>
                <a:cubicBezTo>
                  <a:pt x="626" y="338"/>
                  <a:pt x="626" y="219"/>
                  <a:pt x="567" y="159"/>
                </a:cubicBezTo>
                <a:lnTo>
                  <a:pt x="507" y="85"/>
                </a:lnTo>
                <a:cubicBezTo>
                  <a:pt x="454" y="43"/>
                  <a:pt x="409" y="1"/>
                  <a:pt x="345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3" name="Google Shape;103;p2"/>
          <p:cNvSpPr/>
          <p:nvPr/>
        </p:nvSpPr>
        <p:spPr>
          <a:xfrm>
            <a:off x="2244133" y="1139004"/>
            <a:ext cx="25455" cy="33357"/>
          </a:xfrm>
          <a:custGeom>
            <a:avLst/>
            <a:gdLst/>
            <a:ahLst/>
            <a:cxnLst/>
            <a:rect l="l" t="t" r="r" b="b"/>
            <a:pathLst>
              <a:path w="612" h="802" extrusionOk="0">
                <a:moveTo>
                  <a:pt x="239" y="1"/>
                </a:moveTo>
                <a:cubicBezTo>
                  <a:pt x="120" y="75"/>
                  <a:pt x="120" y="135"/>
                  <a:pt x="60" y="195"/>
                </a:cubicBezTo>
                <a:cubicBezTo>
                  <a:pt x="60" y="254"/>
                  <a:pt x="60" y="314"/>
                  <a:pt x="1" y="373"/>
                </a:cubicBezTo>
                <a:cubicBezTo>
                  <a:pt x="1" y="507"/>
                  <a:pt x="60" y="627"/>
                  <a:pt x="179" y="746"/>
                </a:cubicBezTo>
                <a:cubicBezTo>
                  <a:pt x="209" y="783"/>
                  <a:pt x="257" y="802"/>
                  <a:pt x="313" y="802"/>
                </a:cubicBezTo>
                <a:cubicBezTo>
                  <a:pt x="369" y="802"/>
                  <a:pt x="433" y="783"/>
                  <a:pt x="492" y="746"/>
                </a:cubicBezTo>
                <a:lnTo>
                  <a:pt x="492" y="686"/>
                </a:lnTo>
                <a:cubicBezTo>
                  <a:pt x="611" y="627"/>
                  <a:pt x="611" y="507"/>
                  <a:pt x="611" y="448"/>
                </a:cubicBezTo>
                <a:lnTo>
                  <a:pt x="611" y="254"/>
                </a:lnTo>
                <a:cubicBezTo>
                  <a:pt x="552" y="195"/>
                  <a:pt x="552" y="135"/>
                  <a:pt x="492" y="75"/>
                </a:cubicBezTo>
                <a:cubicBezTo>
                  <a:pt x="433" y="1"/>
                  <a:pt x="313" y="1"/>
                  <a:pt x="239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4" name="Google Shape;104;p2"/>
          <p:cNvSpPr/>
          <p:nvPr/>
        </p:nvSpPr>
        <p:spPr>
          <a:xfrm>
            <a:off x="2096643" y="1116711"/>
            <a:ext cx="26079" cy="27327"/>
          </a:xfrm>
          <a:custGeom>
            <a:avLst/>
            <a:gdLst/>
            <a:ahLst/>
            <a:cxnLst/>
            <a:rect l="l" t="t" r="r" b="b"/>
            <a:pathLst>
              <a:path w="627" h="657" extrusionOk="0">
                <a:moveTo>
                  <a:pt x="314" y="1"/>
                </a:moveTo>
                <a:cubicBezTo>
                  <a:pt x="269" y="1"/>
                  <a:pt x="224" y="15"/>
                  <a:pt x="195" y="45"/>
                </a:cubicBezTo>
                <a:cubicBezTo>
                  <a:pt x="135" y="105"/>
                  <a:pt x="60" y="164"/>
                  <a:pt x="60" y="239"/>
                </a:cubicBezTo>
                <a:cubicBezTo>
                  <a:pt x="1" y="299"/>
                  <a:pt x="1" y="299"/>
                  <a:pt x="1" y="358"/>
                </a:cubicBezTo>
                <a:cubicBezTo>
                  <a:pt x="60" y="418"/>
                  <a:pt x="60" y="537"/>
                  <a:pt x="195" y="611"/>
                </a:cubicBezTo>
                <a:cubicBezTo>
                  <a:pt x="254" y="641"/>
                  <a:pt x="314" y="656"/>
                  <a:pt x="368" y="656"/>
                </a:cubicBezTo>
                <a:cubicBezTo>
                  <a:pt x="422" y="656"/>
                  <a:pt x="470" y="641"/>
                  <a:pt x="507" y="611"/>
                </a:cubicBezTo>
                <a:cubicBezTo>
                  <a:pt x="627" y="477"/>
                  <a:pt x="627" y="418"/>
                  <a:pt x="627" y="299"/>
                </a:cubicBezTo>
                <a:cubicBezTo>
                  <a:pt x="627" y="299"/>
                  <a:pt x="627" y="239"/>
                  <a:pt x="567" y="164"/>
                </a:cubicBezTo>
                <a:cubicBezTo>
                  <a:pt x="567" y="105"/>
                  <a:pt x="507" y="105"/>
                  <a:pt x="433" y="45"/>
                </a:cubicBezTo>
                <a:cubicBezTo>
                  <a:pt x="403" y="15"/>
                  <a:pt x="358" y="1"/>
                  <a:pt x="314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5" name="Google Shape;105;p2"/>
          <p:cNvSpPr/>
          <p:nvPr/>
        </p:nvSpPr>
        <p:spPr>
          <a:xfrm>
            <a:off x="2904663" y="926088"/>
            <a:ext cx="28533" cy="41968"/>
          </a:xfrm>
          <a:custGeom>
            <a:avLst/>
            <a:gdLst/>
            <a:ahLst/>
            <a:cxnLst/>
            <a:rect l="l" t="t" r="r" b="b"/>
            <a:pathLst>
              <a:path w="686" h="1009" extrusionOk="0">
                <a:moveTo>
                  <a:pt x="435" y="1"/>
                </a:moveTo>
                <a:cubicBezTo>
                  <a:pt x="402" y="1"/>
                  <a:pt x="363" y="15"/>
                  <a:pt x="313" y="40"/>
                </a:cubicBezTo>
                <a:cubicBezTo>
                  <a:pt x="239" y="99"/>
                  <a:pt x="179" y="159"/>
                  <a:pt x="120" y="219"/>
                </a:cubicBezTo>
                <a:cubicBezTo>
                  <a:pt x="60" y="278"/>
                  <a:pt x="60" y="412"/>
                  <a:pt x="60" y="472"/>
                </a:cubicBezTo>
                <a:cubicBezTo>
                  <a:pt x="1" y="651"/>
                  <a:pt x="60" y="844"/>
                  <a:pt x="179" y="964"/>
                </a:cubicBezTo>
                <a:cubicBezTo>
                  <a:pt x="209" y="993"/>
                  <a:pt x="257" y="1008"/>
                  <a:pt x="306" y="1008"/>
                </a:cubicBezTo>
                <a:cubicBezTo>
                  <a:pt x="354" y="1008"/>
                  <a:pt x="403" y="993"/>
                  <a:pt x="433" y="964"/>
                </a:cubicBezTo>
                <a:cubicBezTo>
                  <a:pt x="552" y="844"/>
                  <a:pt x="611" y="651"/>
                  <a:pt x="611" y="531"/>
                </a:cubicBezTo>
                <a:cubicBezTo>
                  <a:pt x="611" y="472"/>
                  <a:pt x="686" y="412"/>
                  <a:pt x="611" y="353"/>
                </a:cubicBezTo>
                <a:cubicBezTo>
                  <a:pt x="611" y="278"/>
                  <a:pt x="611" y="219"/>
                  <a:pt x="552" y="99"/>
                </a:cubicBezTo>
                <a:cubicBezTo>
                  <a:pt x="517" y="30"/>
                  <a:pt x="482" y="1"/>
                  <a:pt x="435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6" name="Google Shape;106;p2"/>
          <p:cNvSpPr/>
          <p:nvPr/>
        </p:nvSpPr>
        <p:spPr>
          <a:xfrm>
            <a:off x="2958567" y="988063"/>
            <a:ext cx="26079" cy="50619"/>
          </a:xfrm>
          <a:custGeom>
            <a:avLst/>
            <a:gdLst/>
            <a:ahLst/>
            <a:cxnLst/>
            <a:rect l="l" t="t" r="r" b="b"/>
            <a:pathLst>
              <a:path w="627" h="1217" extrusionOk="0">
                <a:moveTo>
                  <a:pt x="377" y="0"/>
                </a:moveTo>
                <a:cubicBezTo>
                  <a:pt x="342" y="0"/>
                  <a:pt x="303" y="15"/>
                  <a:pt x="254" y="40"/>
                </a:cubicBezTo>
                <a:cubicBezTo>
                  <a:pt x="194" y="159"/>
                  <a:pt x="135" y="218"/>
                  <a:pt x="135" y="278"/>
                </a:cubicBezTo>
                <a:cubicBezTo>
                  <a:pt x="60" y="412"/>
                  <a:pt x="60" y="472"/>
                  <a:pt x="60" y="591"/>
                </a:cubicBezTo>
                <a:cubicBezTo>
                  <a:pt x="1" y="784"/>
                  <a:pt x="60" y="963"/>
                  <a:pt x="194" y="1157"/>
                </a:cubicBezTo>
                <a:lnTo>
                  <a:pt x="254" y="1217"/>
                </a:lnTo>
                <a:cubicBezTo>
                  <a:pt x="313" y="1217"/>
                  <a:pt x="433" y="1217"/>
                  <a:pt x="507" y="1157"/>
                </a:cubicBezTo>
                <a:cubicBezTo>
                  <a:pt x="567" y="963"/>
                  <a:pt x="626" y="784"/>
                  <a:pt x="626" y="650"/>
                </a:cubicBezTo>
                <a:lnTo>
                  <a:pt x="626" y="412"/>
                </a:lnTo>
                <a:cubicBezTo>
                  <a:pt x="626" y="278"/>
                  <a:pt x="626" y="218"/>
                  <a:pt x="567" y="99"/>
                </a:cubicBezTo>
                <a:lnTo>
                  <a:pt x="507" y="99"/>
                </a:lnTo>
                <a:cubicBezTo>
                  <a:pt x="463" y="29"/>
                  <a:pt x="425" y="0"/>
                  <a:pt x="377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7" name="Google Shape;107;p2"/>
          <p:cNvSpPr/>
          <p:nvPr/>
        </p:nvSpPr>
        <p:spPr>
          <a:xfrm>
            <a:off x="3031064" y="928584"/>
            <a:ext cx="22960" cy="49995"/>
          </a:xfrm>
          <a:custGeom>
            <a:avLst/>
            <a:gdLst/>
            <a:ahLst/>
            <a:cxnLst/>
            <a:rect l="l" t="t" r="r" b="b"/>
            <a:pathLst>
              <a:path w="552" h="1202" extrusionOk="0">
                <a:moveTo>
                  <a:pt x="271" y="0"/>
                </a:moveTo>
                <a:cubicBezTo>
                  <a:pt x="215" y="0"/>
                  <a:pt x="155" y="29"/>
                  <a:pt x="120" y="99"/>
                </a:cubicBezTo>
                <a:cubicBezTo>
                  <a:pt x="60" y="159"/>
                  <a:pt x="60" y="293"/>
                  <a:pt x="1" y="352"/>
                </a:cubicBezTo>
                <a:lnTo>
                  <a:pt x="1" y="591"/>
                </a:lnTo>
                <a:cubicBezTo>
                  <a:pt x="1" y="784"/>
                  <a:pt x="1" y="963"/>
                  <a:pt x="120" y="1157"/>
                </a:cubicBezTo>
                <a:lnTo>
                  <a:pt x="179" y="1157"/>
                </a:lnTo>
                <a:cubicBezTo>
                  <a:pt x="217" y="1187"/>
                  <a:pt x="265" y="1201"/>
                  <a:pt x="312" y="1201"/>
                </a:cubicBezTo>
                <a:cubicBezTo>
                  <a:pt x="358" y="1201"/>
                  <a:pt x="403" y="1187"/>
                  <a:pt x="433" y="1157"/>
                </a:cubicBezTo>
                <a:cubicBezTo>
                  <a:pt x="552" y="963"/>
                  <a:pt x="552" y="784"/>
                  <a:pt x="552" y="591"/>
                </a:cubicBezTo>
                <a:lnTo>
                  <a:pt x="552" y="352"/>
                </a:lnTo>
                <a:cubicBezTo>
                  <a:pt x="492" y="218"/>
                  <a:pt x="492" y="159"/>
                  <a:pt x="433" y="99"/>
                </a:cubicBezTo>
                <a:lnTo>
                  <a:pt x="373" y="39"/>
                </a:lnTo>
                <a:cubicBezTo>
                  <a:pt x="348" y="15"/>
                  <a:pt x="311" y="0"/>
                  <a:pt x="271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8" name="Google Shape;108;p2"/>
          <p:cNvSpPr/>
          <p:nvPr/>
        </p:nvSpPr>
        <p:spPr>
          <a:xfrm>
            <a:off x="3026115" y="1070459"/>
            <a:ext cx="25455" cy="42592"/>
          </a:xfrm>
          <a:custGeom>
            <a:avLst/>
            <a:gdLst/>
            <a:ahLst/>
            <a:cxnLst/>
            <a:rect l="l" t="t" r="r" b="b"/>
            <a:pathLst>
              <a:path w="612" h="1024" extrusionOk="0">
                <a:moveTo>
                  <a:pt x="341" y="1"/>
                </a:moveTo>
                <a:cubicBezTo>
                  <a:pt x="301" y="1"/>
                  <a:pt x="263" y="15"/>
                  <a:pt x="239" y="40"/>
                </a:cubicBezTo>
                <a:cubicBezTo>
                  <a:pt x="120" y="100"/>
                  <a:pt x="120" y="159"/>
                  <a:pt x="60" y="293"/>
                </a:cubicBezTo>
                <a:cubicBezTo>
                  <a:pt x="0" y="353"/>
                  <a:pt x="0" y="412"/>
                  <a:pt x="0" y="472"/>
                </a:cubicBezTo>
                <a:cubicBezTo>
                  <a:pt x="0" y="666"/>
                  <a:pt x="60" y="844"/>
                  <a:pt x="179" y="979"/>
                </a:cubicBezTo>
                <a:cubicBezTo>
                  <a:pt x="209" y="1008"/>
                  <a:pt x="257" y="1023"/>
                  <a:pt x="306" y="1023"/>
                </a:cubicBezTo>
                <a:cubicBezTo>
                  <a:pt x="354" y="1023"/>
                  <a:pt x="403" y="1008"/>
                  <a:pt x="432" y="979"/>
                </a:cubicBezTo>
                <a:cubicBezTo>
                  <a:pt x="552" y="785"/>
                  <a:pt x="611" y="666"/>
                  <a:pt x="611" y="532"/>
                </a:cubicBezTo>
                <a:lnTo>
                  <a:pt x="611" y="353"/>
                </a:lnTo>
                <a:cubicBezTo>
                  <a:pt x="552" y="293"/>
                  <a:pt x="552" y="159"/>
                  <a:pt x="492" y="100"/>
                </a:cubicBezTo>
                <a:cubicBezTo>
                  <a:pt x="457" y="30"/>
                  <a:pt x="397" y="1"/>
                  <a:pt x="341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9" name="Google Shape;109;p2"/>
          <p:cNvSpPr/>
          <p:nvPr/>
        </p:nvSpPr>
        <p:spPr>
          <a:xfrm>
            <a:off x="3095493" y="999585"/>
            <a:ext cx="26079" cy="65135"/>
          </a:xfrm>
          <a:custGeom>
            <a:avLst/>
            <a:gdLst/>
            <a:ahLst/>
            <a:cxnLst/>
            <a:rect l="l" t="t" r="r" b="b"/>
            <a:pathLst>
              <a:path w="627" h="1566" extrusionOk="0">
                <a:moveTo>
                  <a:pt x="373" y="1"/>
                </a:moveTo>
                <a:cubicBezTo>
                  <a:pt x="314" y="1"/>
                  <a:pt x="195" y="1"/>
                  <a:pt x="120" y="75"/>
                </a:cubicBezTo>
                <a:cubicBezTo>
                  <a:pt x="61" y="195"/>
                  <a:pt x="61" y="314"/>
                  <a:pt x="1" y="448"/>
                </a:cubicBezTo>
                <a:lnTo>
                  <a:pt x="1" y="746"/>
                </a:lnTo>
                <a:cubicBezTo>
                  <a:pt x="1" y="999"/>
                  <a:pt x="1" y="1252"/>
                  <a:pt x="120" y="1491"/>
                </a:cubicBezTo>
                <a:cubicBezTo>
                  <a:pt x="195" y="1491"/>
                  <a:pt x="195" y="1491"/>
                  <a:pt x="195" y="1565"/>
                </a:cubicBezTo>
                <a:cubicBezTo>
                  <a:pt x="314" y="1565"/>
                  <a:pt x="373" y="1565"/>
                  <a:pt x="433" y="1431"/>
                </a:cubicBezTo>
                <a:cubicBezTo>
                  <a:pt x="567" y="1252"/>
                  <a:pt x="567" y="999"/>
                  <a:pt x="627" y="746"/>
                </a:cubicBezTo>
                <a:cubicBezTo>
                  <a:pt x="567" y="686"/>
                  <a:pt x="567" y="567"/>
                  <a:pt x="567" y="448"/>
                </a:cubicBezTo>
                <a:cubicBezTo>
                  <a:pt x="567" y="314"/>
                  <a:pt x="493" y="195"/>
                  <a:pt x="433" y="75"/>
                </a:cubicBezTo>
                <a:cubicBezTo>
                  <a:pt x="433" y="75"/>
                  <a:pt x="373" y="75"/>
                  <a:pt x="37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0" name="Google Shape;110;p2"/>
          <p:cNvSpPr/>
          <p:nvPr/>
        </p:nvSpPr>
        <p:spPr>
          <a:xfrm>
            <a:off x="3159963" y="920557"/>
            <a:ext cx="26037" cy="53073"/>
          </a:xfrm>
          <a:custGeom>
            <a:avLst/>
            <a:gdLst/>
            <a:ahLst/>
            <a:cxnLst/>
            <a:rect l="l" t="t" r="r" b="b"/>
            <a:pathLst>
              <a:path w="626" h="1276" extrusionOk="0">
                <a:moveTo>
                  <a:pt x="314" y="1"/>
                </a:moveTo>
                <a:cubicBezTo>
                  <a:pt x="265" y="1"/>
                  <a:pt x="230" y="33"/>
                  <a:pt x="194" y="113"/>
                </a:cubicBezTo>
                <a:cubicBezTo>
                  <a:pt x="134" y="173"/>
                  <a:pt x="60" y="292"/>
                  <a:pt x="60" y="352"/>
                </a:cubicBezTo>
                <a:cubicBezTo>
                  <a:pt x="0" y="411"/>
                  <a:pt x="0" y="545"/>
                  <a:pt x="0" y="605"/>
                </a:cubicBezTo>
                <a:cubicBezTo>
                  <a:pt x="0" y="784"/>
                  <a:pt x="0" y="977"/>
                  <a:pt x="60" y="1156"/>
                </a:cubicBezTo>
                <a:lnTo>
                  <a:pt x="134" y="1231"/>
                </a:lnTo>
                <a:cubicBezTo>
                  <a:pt x="164" y="1260"/>
                  <a:pt x="209" y="1275"/>
                  <a:pt x="254" y="1275"/>
                </a:cubicBezTo>
                <a:cubicBezTo>
                  <a:pt x="298" y="1275"/>
                  <a:pt x="343" y="1260"/>
                  <a:pt x="373" y="1231"/>
                </a:cubicBezTo>
                <a:cubicBezTo>
                  <a:pt x="507" y="1037"/>
                  <a:pt x="566" y="858"/>
                  <a:pt x="626" y="664"/>
                </a:cubicBezTo>
                <a:cubicBezTo>
                  <a:pt x="626" y="545"/>
                  <a:pt x="626" y="486"/>
                  <a:pt x="566" y="352"/>
                </a:cubicBezTo>
                <a:cubicBezTo>
                  <a:pt x="566" y="292"/>
                  <a:pt x="507" y="173"/>
                  <a:pt x="432" y="113"/>
                </a:cubicBezTo>
                <a:lnTo>
                  <a:pt x="432" y="39"/>
                </a:lnTo>
                <a:cubicBezTo>
                  <a:pt x="385" y="15"/>
                  <a:pt x="347" y="1"/>
                  <a:pt x="314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1" name="Google Shape;111;p2"/>
          <p:cNvSpPr/>
          <p:nvPr/>
        </p:nvSpPr>
        <p:spPr>
          <a:xfrm>
            <a:off x="3255378" y="896725"/>
            <a:ext cx="26079" cy="53364"/>
          </a:xfrm>
          <a:custGeom>
            <a:avLst/>
            <a:gdLst/>
            <a:ahLst/>
            <a:cxnLst/>
            <a:rect l="l" t="t" r="r" b="b"/>
            <a:pathLst>
              <a:path w="627" h="1283" extrusionOk="0">
                <a:moveTo>
                  <a:pt x="313" y="1"/>
                </a:moveTo>
                <a:cubicBezTo>
                  <a:pt x="194" y="1"/>
                  <a:pt x="135" y="61"/>
                  <a:pt x="75" y="120"/>
                </a:cubicBezTo>
                <a:cubicBezTo>
                  <a:pt x="75" y="239"/>
                  <a:pt x="1" y="314"/>
                  <a:pt x="1" y="433"/>
                </a:cubicBezTo>
                <a:lnTo>
                  <a:pt x="1" y="686"/>
                </a:lnTo>
                <a:cubicBezTo>
                  <a:pt x="75" y="865"/>
                  <a:pt x="75" y="984"/>
                  <a:pt x="194" y="1178"/>
                </a:cubicBezTo>
                <a:lnTo>
                  <a:pt x="194" y="1237"/>
                </a:lnTo>
                <a:lnTo>
                  <a:pt x="254" y="1237"/>
                </a:lnTo>
                <a:cubicBezTo>
                  <a:pt x="284" y="1267"/>
                  <a:pt x="332" y="1282"/>
                  <a:pt x="380" y="1282"/>
                </a:cubicBezTo>
                <a:cubicBezTo>
                  <a:pt x="429" y="1282"/>
                  <a:pt x="477" y="1267"/>
                  <a:pt x="507" y="1237"/>
                </a:cubicBezTo>
                <a:cubicBezTo>
                  <a:pt x="626" y="1059"/>
                  <a:pt x="626" y="805"/>
                  <a:pt x="626" y="612"/>
                </a:cubicBezTo>
                <a:cubicBezTo>
                  <a:pt x="626" y="493"/>
                  <a:pt x="567" y="433"/>
                  <a:pt x="567" y="314"/>
                </a:cubicBezTo>
                <a:cubicBezTo>
                  <a:pt x="507" y="239"/>
                  <a:pt x="447" y="120"/>
                  <a:pt x="373" y="61"/>
                </a:cubicBezTo>
                <a:lnTo>
                  <a:pt x="313" y="1"/>
                </a:ln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2" name="Google Shape;112;p2"/>
          <p:cNvSpPr/>
          <p:nvPr/>
        </p:nvSpPr>
        <p:spPr>
          <a:xfrm>
            <a:off x="3185959" y="1027077"/>
            <a:ext cx="26079" cy="53115"/>
          </a:xfrm>
          <a:custGeom>
            <a:avLst/>
            <a:gdLst/>
            <a:ahLst/>
            <a:cxnLst/>
            <a:rect l="l" t="t" r="r" b="b"/>
            <a:pathLst>
              <a:path w="627" h="1277" extrusionOk="0">
                <a:moveTo>
                  <a:pt x="345" y="1"/>
                </a:moveTo>
                <a:cubicBezTo>
                  <a:pt x="319" y="1"/>
                  <a:pt x="289" y="8"/>
                  <a:pt x="254" y="25"/>
                </a:cubicBezTo>
                <a:cubicBezTo>
                  <a:pt x="180" y="159"/>
                  <a:pt x="120" y="219"/>
                  <a:pt x="61" y="338"/>
                </a:cubicBezTo>
                <a:cubicBezTo>
                  <a:pt x="61" y="398"/>
                  <a:pt x="61" y="532"/>
                  <a:pt x="1" y="651"/>
                </a:cubicBezTo>
                <a:cubicBezTo>
                  <a:pt x="1" y="830"/>
                  <a:pt x="61" y="1023"/>
                  <a:pt x="180" y="1202"/>
                </a:cubicBezTo>
                <a:lnTo>
                  <a:pt x="254" y="1277"/>
                </a:lnTo>
                <a:cubicBezTo>
                  <a:pt x="373" y="1277"/>
                  <a:pt x="433" y="1277"/>
                  <a:pt x="493" y="1202"/>
                </a:cubicBezTo>
                <a:lnTo>
                  <a:pt x="493" y="1143"/>
                </a:lnTo>
                <a:cubicBezTo>
                  <a:pt x="552" y="964"/>
                  <a:pt x="627" y="830"/>
                  <a:pt x="627" y="651"/>
                </a:cubicBezTo>
                <a:lnTo>
                  <a:pt x="627" y="398"/>
                </a:lnTo>
                <a:cubicBezTo>
                  <a:pt x="627" y="338"/>
                  <a:pt x="627" y="219"/>
                  <a:pt x="552" y="159"/>
                </a:cubicBezTo>
                <a:lnTo>
                  <a:pt x="493" y="85"/>
                </a:lnTo>
                <a:cubicBezTo>
                  <a:pt x="450" y="43"/>
                  <a:pt x="408" y="1"/>
                  <a:pt x="345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3" name="Google Shape;113;p2"/>
          <p:cNvSpPr/>
          <p:nvPr/>
        </p:nvSpPr>
        <p:spPr>
          <a:xfrm>
            <a:off x="3100484" y="1139004"/>
            <a:ext cx="26037" cy="33357"/>
          </a:xfrm>
          <a:custGeom>
            <a:avLst/>
            <a:gdLst/>
            <a:ahLst/>
            <a:cxnLst/>
            <a:rect l="l" t="t" r="r" b="b"/>
            <a:pathLst>
              <a:path w="626" h="802" extrusionOk="0">
                <a:moveTo>
                  <a:pt x="253" y="1"/>
                </a:moveTo>
                <a:cubicBezTo>
                  <a:pt x="194" y="75"/>
                  <a:pt x="134" y="135"/>
                  <a:pt x="75" y="195"/>
                </a:cubicBezTo>
                <a:cubicBezTo>
                  <a:pt x="75" y="254"/>
                  <a:pt x="75" y="314"/>
                  <a:pt x="0" y="373"/>
                </a:cubicBezTo>
                <a:cubicBezTo>
                  <a:pt x="0" y="507"/>
                  <a:pt x="75" y="627"/>
                  <a:pt x="194" y="746"/>
                </a:cubicBezTo>
                <a:cubicBezTo>
                  <a:pt x="224" y="783"/>
                  <a:pt x="268" y="802"/>
                  <a:pt x="322" y="802"/>
                </a:cubicBezTo>
                <a:cubicBezTo>
                  <a:pt x="376" y="802"/>
                  <a:pt x="440" y="783"/>
                  <a:pt x="507" y="746"/>
                </a:cubicBezTo>
                <a:lnTo>
                  <a:pt x="507" y="686"/>
                </a:lnTo>
                <a:cubicBezTo>
                  <a:pt x="626" y="627"/>
                  <a:pt x="626" y="507"/>
                  <a:pt x="626" y="448"/>
                </a:cubicBezTo>
                <a:lnTo>
                  <a:pt x="626" y="254"/>
                </a:lnTo>
                <a:cubicBezTo>
                  <a:pt x="626" y="195"/>
                  <a:pt x="566" y="135"/>
                  <a:pt x="507" y="75"/>
                </a:cubicBezTo>
                <a:cubicBezTo>
                  <a:pt x="447" y="1"/>
                  <a:pt x="313" y="1"/>
                  <a:pt x="25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4" name="Google Shape;114;p2"/>
          <p:cNvSpPr/>
          <p:nvPr/>
        </p:nvSpPr>
        <p:spPr>
          <a:xfrm>
            <a:off x="2953618" y="1116711"/>
            <a:ext cx="26079" cy="27327"/>
          </a:xfrm>
          <a:custGeom>
            <a:avLst/>
            <a:gdLst/>
            <a:ahLst/>
            <a:cxnLst/>
            <a:rect l="l" t="t" r="r" b="b"/>
            <a:pathLst>
              <a:path w="627" h="657" extrusionOk="0">
                <a:moveTo>
                  <a:pt x="311" y="1"/>
                </a:moveTo>
                <a:cubicBezTo>
                  <a:pt x="265" y="1"/>
                  <a:pt x="216" y="15"/>
                  <a:pt x="179" y="45"/>
                </a:cubicBezTo>
                <a:cubicBezTo>
                  <a:pt x="120" y="105"/>
                  <a:pt x="60" y="164"/>
                  <a:pt x="60" y="239"/>
                </a:cubicBezTo>
                <a:cubicBezTo>
                  <a:pt x="0" y="299"/>
                  <a:pt x="0" y="299"/>
                  <a:pt x="0" y="358"/>
                </a:cubicBezTo>
                <a:cubicBezTo>
                  <a:pt x="60" y="418"/>
                  <a:pt x="60" y="537"/>
                  <a:pt x="179" y="611"/>
                </a:cubicBezTo>
                <a:cubicBezTo>
                  <a:pt x="246" y="641"/>
                  <a:pt x="310" y="656"/>
                  <a:pt x="364" y="656"/>
                </a:cubicBezTo>
                <a:cubicBezTo>
                  <a:pt x="418" y="656"/>
                  <a:pt x="462" y="641"/>
                  <a:pt x="492" y="611"/>
                </a:cubicBezTo>
                <a:cubicBezTo>
                  <a:pt x="626" y="477"/>
                  <a:pt x="626" y="418"/>
                  <a:pt x="626" y="299"/>
                </a:cubicBezTo>
                <a:cubicBezTo>
                  <a:pt x="626" y="299"/>
                  <a:pt x="626" y="239"/>
                  <a:pt x="552" y="164"/>
                </a:cubicBezTo>
                <a:cubicBezTo>
                  <a:pt x="552" y="105"/>
                  <a:pt x="492" y="105"/>
                  <a:pt x="432" y="45"/>
                </a:cubicBezTo>
                <a:cubicBezTo>
                  <a:pt x="403" y="15"/>
                  <a:pt x="358" y="1"/>
                  <a:pt x="311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5" name="Google Shape;115;p2"/>
          <p:cNvSpPr/>
          <p:nvPr/>
        </p:nvSpPr>
        <p:spPr>
          <a:xfrm>
            <a:off x="3743642" y="926088"/>
            <a:ext cx="26079" cy="41968"/>
          </a:xfrm>
          <a:custGeom>
            <a:avLst/>
            <a:gdLst/>
            <a:ahLst/>
            <a:cxnLst/>
            <a:rect l="l" t="t" r="r" b="b"/>
            <a:pathLst>
              <a:path w="627" h="1009" extrusionOk="0">
                <a:moveTo>
                  <a:pt x="376" y="1"/>
                </a:moveTo>
                <a:cubicBezTo>
                  <a:pt x="343" y="1"/>
                  <a:pt x="303" y="15"/>
                  <a:pt x="254" y="40"/>
                </a:cubicBezTo>
                <a:cubicBezTo>
                  <a:pt x="180" y="99"/>
                  <a:pt x="120" y="159"/>
                  <a:pt x="60" y="219"/>
                </a:cubicBezTo>
                <a:cubicBezTo>
                  <a:pt x="1" y="278"/>
                  <a:pt x="1" y="412"/>
                  <a:pt x="1" y="472"/>
                </a:cubicBezTo>
                <a:cubicBezTo>
                  <a:pt x="1" y="651"/>
                  <a:pt x="1" y="844"/>
                  <a:pt x="120" y="964"/>
                </a:cubicBezTo>
                <a:cubicBezTo>
                  <a:pt x="187" y="993"/>
                  <a:pt x="235" y="1008"/>
                  <a:pt x="275" y="1008"/>
                </a:cubicBezTo>
                <a:cubicBezTo>
                  <a:pt x="314" y="1008"/>
                  <a:pt x="343" y="993"/>
                  <a:pt x="373" y="964"/>
                </a:cubicBezTo>
                <a:lnTo>
                  <a:pt x="433" y="964"/>
                </a:lnTo>
                <a:cubicBezTo>
                  <a:pt x="492" y="844"/>
                  <a:pt x="552" y="651"/>
                  <a:pt x="552" y="531"/>
                </a:cubicBezTo>
                <a:cubicBezTo>
                  <a:pt x="626" y="472"/>
                  <a:pt x="626" y="412"/>
                  <a:pt x="626" y="353"/>
                </a:cubicBezTo>
                <a:cubicBezTo>
                  <a:pt x="552" y="278"/>
                  <a:pt x="552" y="219"/>
                  <a:pt x="552" y="99"/>
                </a:cubicBezTo>
                <a:lnTo>
                  <a:pt x="492" y="99"/>
                </a:lnTo>
                <a:cubicBezTo>
                  <a:pt x="458" y="30"/>
                  <a:pt x="423" y="1"/>
                  <a:pt x="376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6" name="Google Shape;116;p2"/>
          <p:cNvSpPr/>
          <p:nvPr/>
        </p:nvSpPr>
        <p:spPr>
          <a:xfrm>
            <a:off x="3797547" y="988063"/>
            <a:ext cx="23584" cy="50619"/>
          </a:xfrm>
          <a:custGeom>
            <a:avLst/>
            <a:gdLst/>
            <a:ahLst/>
            <a:cxnLst/>
            <a:rect l="l" t="t" r="r" b="b"/>
            <a:pathLst>
              <a:path w="567" h="1217" extrusionOk="0">
                <a:moveTo>
                  <a:pt x="317" y="0"/>
                </a:moveTo>
                <a:cubicBezTo>
                  <a:pt x="283" y="0"/>
                  <a:pt x="244" y="15"/>
                  <a:pt x="195" y="40"/>
                </a:cubicBezTo>
                <a:cubicBezTo>
                  <a:pt x="135" y="159"/>
                  <a:pt x="75" y="218"/>
                  <a:pt x="75" y="278"/>
                </a:cubicBezTo>
                <a:cubicBezTo>
                  <a:pt x="1" y="412"/>
                  <a:pt x="1" y="472"/>
                  <a:pt x="1" y="591"/>
                </a:cubicBezTo>
                <a:cubicBezTo>
                  <a:pt x="1" y="784"/>
                  <a:pt x="1" y="963"/>
                  <a:pt x="135" y="1157"/>
                </a:cubicBezTo>
                <a:lnTo>
                  <a:pt x="195" y="1217"/>
                </a:lnTo>
                <a:cubicBezTo>
                  <a:pt x="254" y="1217"/>
                  <a:pt x="373" y="1217"/>
                  <a:pt x="448" y="1157"/>
                </a:cubicBezTo>
                <a:cubicBezTo>
                  <a:pt x="567" y="963"/>
                  <a:pt x="567" y="784"/>
                  <a:pt x="567" y="650"/>
                </a:cubicBezTo>
                <a:lnTo>
                  <a:pt x="567" y="412"/>
                </a:lnTo>
                <a:cubicBezTo>
                  <a:pt x="567" y="278"/>
                  <a:pt x="567" y="218"/>
                  <a:pt x="507" y="99"/>
                </a:cubicBezTo>
                <a:lnTo>
                  <a:pt x="448" y="99"/>
                </a:lnTo>
                <a:cubicBezTo>
                  <a:pt x="404" y="29"/>
                  <a:pt x="366" y="0"/>
                  <a:pt x="317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7" name="Google Shape;117;p2"/>
          <p:cNvSpPr/>
          <p:nvPr/>
        </p:nvSpPr>
        <p:spPr>
          <a:xfrm>
            <a:off x="3867590" y="928584"/>
            <a:ext cx="26037" cy="49995"/>
          </a:xfrm>
          <a:custGeom>
            <a:avLst/>
            <a:gdLst/>
            <a:ahLst/>
            <a:cxnLst/>
            <a:rect l="l" t="t" r="r" b="b"/>
            <a:pathLst>
              <a:path w="626" h="1202" extrusionOk="0">
                <a:moveTo>
                  <a:pt x="271" y="0"/>
                </a:moveTo>
                <a:cubicBezTo>
                  <a:pt x="215" y="0"/>
                  <a:pt x="154" y="29"/>
                  <a:pt x="119" y="99"/>
                </a:cubicBezTo>
                <a:cubicBezTo>
                  <a:pt x="60" y="159"/>
                  <a:pt x="60" y="293"/>
                  <a:pt x="0" y="352"/>
                </a:cubicBezTo>
                <a:lnTo>
                  <a:pt x="0" y="591"/>
                </a:lnTo>
                <a:cubicBezTo>
                  <a:pt x="0" y="784"/>
                  <a:pt x="60" y="963"/>
                  <a:pt x="179" y="1157"/>
                </a:cubicBezTo>
                <a:cubicBezTo>
                  <a:pt x="246" y="1187"/>
                  <a:pt x="295" y="1201"/>
                  <a:pt x="334" y="1201"/>
                </a:cubicBezTo>
                <a:cubicBezTo>
                  <a:pt x="373" y="1201"/>
                  <a:pt x="403" y="1187"/>
                  <a:pt x="432" y="1157"/>
                </a:cubicBezTo>
                <a:cubicBezTo>
                  <a:pt x="552" y="963"/>
                  <a:pt x="552" y="784"/>
                  <a:pt x="626" y="591"/>
                </a:cubicBezTo>
                <a:cubicBezTo>
                  <a:pt x="552" y="531"/>
                  <a:pt x="552" y="412"/>
                  <a:pt x="552" y="352"/>
                </a:cubicBezTo>
                <a:cubicBezTo>
                  <a:pt x="492" y="218"/>
                  <a:pt x="492" y="159"/>
                  <a:pt x="432" y="99"/>
                </a:cubicBezTo>
                <a:lnTo>
                  <a:pt x="373" y="39"/>
                </a:lnTo>
                <a:cubicBezTo>
                  <a:pt x="348" y="15"/>
                  <a:pt x="311" y="0"/>
                  <a:pt x="271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8" name="Google Shape;118;p2"/>
          <p:cNvSpPr/>
          <p:nvPr/>
        </p:nvSpPr>
        <p:spPr>
          <a:xfrm>
            <a:off x="3862640" y="1070459"/>
            <a:ext cx="25413" cy="42592"/>
          </a:xfrm>
          <a:custGeom>
            <a:avLst/>
            <a:gdLst/>
            <a:ahLst/>
            <a:cxnLst/>
            <a:rect l="l" t="t" r="r" b="b"/>
            <a:pathLst>
              <a:path w="611" h="1024" extrusionOk="0">
                <a:moveTo>
                  <a:pt x="340" y="1"/>
                </a:moveTo>
                <a:cubicBezTo>
                  <a:pt x="301" y="1"/>
                  <a:pt x="263" y="15"/>
                  <a:pt x="238" y="40"/>
                </a:cubicBezTo>
                <a:cubicBezTo>
                  <a:pt x="119" y="100"/>
                  <a:pt x="119" y="159"/>
                  <a:pt x="60" y="293"/>
                </a:cubicBezTo>
                <a:cubicBezTo>
                  <a:pt x="0" y="353"/>
                  <a:pt x="0" y="412"/>
                  <a:pt x="0" y="472"/>
                </a:cubicBezTo>
                <a:cubicBezTo>
                  <a:pt x="0" y="666"/>
                  <a:pt x="60" y="844"/>
                  <a:pt x="179" y="979"/>
                </a:cubicBezTo>
                <a:cubicBezTo>
                  <a:pt x="238" y="1008"/>
                  <a:pt x="287" y="1023"/>
                  <a:pt x="328" y="1023"/>
                </a:cubicBezTo>
                <a:cubicBezTo>
                  <a:pt x="369" y="1023"/>
                  <a:pt x="402" y="1008"/>
                  <a:pt x="432" y="979"/>
                </a:cubicBezTo>
                <a:cubicBezTo>
                  <a:pt x="551" y="785"/>
                  <a:pt x="611" y="666"/>
                  <a:pt x="611" y="532"/>
                </a:cubicBezTo>
                <a:lnTo>
                  <a:pt x="611" y="353"/>
                </a:lnTo>
                <a:cubicBezTo>
                  <a:pt x="551" y="293"/>
                  <a:pt x="551" y="159"/>
                  <a:pt x="492" y="100"/>
                </a:cubicBezTo>
                <a:cubicBezTo>
                  <a:pt x="457" y="30"/>
                  <a:pt x="396" y="1"/>
                  <a:pt x="340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9" name="Google Shape;119;p2"/>
          <p:cNvSpPr/>
          <p:nvPr/>
        </p:nvSpPr>
        <p:spPr>
          <a:xfrm>
            <a:off x="3932018" y="999585"/>
            <a:ext cx="26079" cy="65135"/>
          </a:xfrm>
          <a:custGeom>
            <a:avLst/>
            <a:gdLst/>
            <a:ahLst/>
            <a:cxnLst/>
            <a:rect l="l" t="t" r="r" b="b"/>
            <a:pathLst>
              <a:path w="627" h="1566" extrusionOk="0">
                <a:moveTo>
                  <a:pt x="373" y="1"/>
                </a:moveTo>
                <a:cubicBezTo>
                  <a:pt x="313" y="1"/>
                  <a:pt x="194" y="1"/>
                  <a:pt x="120" y="75"/>
                </a:cubicBezTo>
                <a:cubicBezTo>
                  <a:pt x="60" y="195"/>
                  <a:pt x="60" y="314"/>
                  <a:pt x="1" y="448"/>
                </a:cubicBezTo>
                <a:lnTo>
                  <a:pt x="1" y="746"/>
                </a:lnTo>
                <a:cubicBezTo>
                  <a:pt x="1" y="999"/>
                  <a:pt x="1" y="1252"/>
                  <a:pt x="120" y="1491"/>
                </a:cubicBezTo>
                <a:cubicBezTo>
                  <a:pt x="194" y="1491"/>
                  <a:pt x="194" y="1491"/>
                  <a:pt x="254" y="1565"/>
                </a:cubicBezTo>
                <a:cubicBezTo>
                  <a:pt x="313" y="1565"/>
                  <a:pt x="373" y="1565"/>
                  <a:pt x="433" y="1431"/>
                </a:cubicBezTo>
                <a:cubicBezTo>
                  <a:pt x="567" y="1252"/>
                  <a:pt x="626" y="999"/>
                  <a:pt x="626" y="746"/>
                </a:cubicBezTo>
                <a:cubicBezTo>
                  <a:pt x="626" y="686"/>
                  <a:pt x="567" y="567"/>
                  <a:pt x="567" y="448"/>
                </a:cubicBezTo>
                <a:cubicBezTo>
                  <a:pt x="567" y="314"/>
                  <a:pt x="492" y="195"/>
                  <a:pt x="433" y="75"/>
                </a:cubicBezTo>
                <a:cubicBezTo>
                  <a:pt x="433" y="75"/>
                  <a:pt x="373" y="75"/>
                  <a:pt x="37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0" name="Google Shape;120;p2"/>
          <p:cNvSpPr/>
          <p:nvPr/>
        </p:nvSpPr>
        <p:spPr>
          <a:xfrm>
            <a:off x="3996446" y="920557"/>
            <a:ext cx="26079" cy="53073"/>
          </a:xfrm>
          <a:custGeom>
            <a:avLst/>
            <a:gdLst/>
            <a:ahLst/>
            <a:cxnLst/>
            <a:rect l="l" t="t" r="r" b="b"/>
            <a:pathLst>
              <a:path w="627" h="1276" extrusionOk="0">
                <a:moveTo>
                  <a:pt x="315" y="1"/>
                </a:moveTo>
                <a:cubicBezTo>
                  <a:pt x="266" y="1"/>
                  <a:pt x="230" y="33"/>
                  <a:pt x="195" y="113"/>
                </a:cubicBezTo>
                <a:cubicBezTo>
                  <a:pt x="135" y="173"/>
                  <a:pt x="61" y="292"/>
                  <a:pt x="61" y="352"/>
                </a:cubicBezTo>
                <a:cubicBezTo>
                  <a:pt x="1" y="411"/>
                  <a:pt x="1" y="545"/>
                  <a:pt x="1" y="605"/>
                </a:cubicBezTo>
                <a:cubicBezTo>
                  <a:pt x="1" y="784"/>
                  <a:pt x="1" y="977"/>
                  <a:pt x="61" y="1156"/>
                </a:cubicBezTo>
                <a:lnTo>
                  <a:pt x="135" y="1231"/>
                </a:lnTo>
                <a:cubicBezTo>
                  <a:pt x="165" y="1260"/>
                  <a:pt x="210" y="1275"/>
                  <a:pt x="254" y="1275"/>
                </a:cubicBezTo>
                <a:cubicBezTo>
                  <a:pt x="299" y="1275"/>
                  <a:pt x="344" y="1260"/>
                  <a:pt x="373" y="1231"/>
                </a:cubicBezTo>
                <a:cubicBezTo>
                  <a:pt x="508" y="1037"/>
                  <a:pt x="567" y="858"/>
                  <a:pt x="627" y="664"/>
                </a:cubicBezTo>
                <a:cubicBezTo>
                  <a:pt x="627" y="545"/>
                  <a:pt x="627" y="486"/>
                  <a:pt x="567" y="352"/>
                </a:cubicBezTo>
                <a:cubicBezTo>
                  <a:pt x="567" y="292"/>
                  <a:pt x="508" y="173"/>
                  <a:pt x="433" y="113"/>
                </a:cubicBezTo>
                <a:lnTo>
                  <a:pt x="433" y="39"/>
                </a:lnTo>
                <a:cubicBezTo>
                  <a:pt x="385" y="15"/>
                  <a:pt x="347" y="1"/>
                  <a:pt x="315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1" name="Google Shape;121;p2"/>
          <p:cNvSpPr/>
          <p:nvPr/>
        </p:nvSpPr>
        <p:spPr>
          <a:xfrm>
            <a:off x="4091903" y="896725"/>
            <a:ext cx="26037" cy="53364"/>
          </a:xfrm>
          <a:custGeom>
            <a:avLst/>
            <a:gdLst/>
            <a:ahLst/>
            <a:cxnLst/>
            <a:rect l="l" t="t" r="r" b="b"/>
            <a:pathLst>
              <a:path w="626" h="1283" extrusionOk="0">
                <a:moveTo>
                  <a:pt x="313" y="1"/>
                </a:moveTo>
                <a:cubicBezTo>
                  <a:pt x="253" y="1"/>
                  <a:pt x="134" y="61"/>
                  <a:pt x="75" y="120"/>
                </a:cubicBezTo>
                <a:cubicBezTo>
                  <a:pt x="75" y="239"/>
                  <a:pt x="0" y="314"/>
                  <a:pt x="0" y="433"/>
                </a:cubicBezTo>
                <a:lnTo>
                  <a:pt x="0" y="686"/>
                </a:lnTo>
                <a:cubicBezTo>
                  <a:pt x="75" y="865"/>
                  <a:pt x="75" y="984"/>
                  <a:pt x="194" y="1178"/>
                </a:cubicBezTo>
                <a:lnTo>
                  <a:pt x="194" y="1237"/>
                </a:lnTo>
                <a:lnTo>
                  <a:pt x="253" y="1237"/>
                </a:lnTo>
                <a:cubicBezTo>
                  <a:pt x="283" y="1267"/>
                  <a:pt x="332" y="1282"/>
                  <a:pt x="380" y="1282"/>
                </a:cubicBezTo>
                <a:cubicBezTo>
                  <a:pt x="429" y="1282"/>
                  <a:pt x="477" y="1267"/>
                  <a:pt x="507" y="1237"/>
                </a:cubicBezTo>
                <a:cubicBezTo>
                  <a:pt x="626" y="1059"/>
                  <a:pt x="626" y="805"/>
                  <a:pt x="626" y="612"/>
                </a:cubicBezTo>
                <a:cubicBezTo>
                  <a:pt x="626" y="493"/>
                  <a:pt x="566" y="433"/>
                  <a:pt x="566" y="314"/>
                </a:cubicBezTo>
                <a:cubicBezTo>
                  <a:pt x="507" y="239"/>
                  <a:pt x="447" y="120"/>
                  <a:pt x="373" y="61"/>
                </a:cubicBezTo>
                <a:lnTo>
                  <a:pt x="313" y="1"/>
                </a:ln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2" name="Google Shape;122;p2"/>
          <p:cNvSpPr/>
          <p:nvPr/>
        </p:nvSpPr>
        <p:spPr>
          <a:xfrm>
            <a:off x="4022483" y="1027077"/>
            <a:ext cx="26079" cy="53115"/>
          </a:xfrm>
          <a:custGeom>
            <a:avLst/>
            <a:gdLst/>
            <a:ahLst/>
            <a:cxnLst/>
            <a:rect l="l" t="t" r="r" b="b"/>
            <a:pathLst>
              <a:path w="627" h="1277" extrusionOk="0">
                <a:moveTo>
                  <a:pt x="366" y="1"/>
                </a:moveTo>
                <a:cubicBezTo>
                  <a:pt x="348" y="1"/>
                  <a:pt x="331" y="8"/>
                  <a:pt x="314" y="25"/>
                </a:cubicBezTo>
                <a:cubicBezTo>
                  <a:pt x="179" y="159"/>
                  <a:pt x="120" y="219"/>
                  <a:pt x="120" y="338"/>
                </a:cubicBezTo>
                <a:cubicBezTo>
                  <a:pt x="60" y="398"/>
                  <a:pt x="60" y="532"/>
                  <a:pt x="60" y="651"/>
                </a:cubicBezTo>
                <a:cubicBezTo>
                  <a:pt x="1" y="830"/>
                  <a:pt x="60" y="1023"/>
                  <a:pt x="179" y="1202"/>
                </a:cubicBezTo>
                <a:lnTo>
                  <a:pt x="254" y="1277"/>
                </a:lnTo>
                <a:cubicBezTo>
                  <a:pt x="373" y="1277"/>
                  <a:pt x="433" y="1277"/>
                  <a:pt x="492" y="1202"/>
                </a:cubicBezTo>
                <a:lnTo>
                  <a:pt x="492" y="1143"/>
                </a:lnTo>
                <a:cubicBezTo>
                  <a:pt x="626" y="964"/>
                  <a:pt x="626" y="830"/>
                  <a:pt x="626" y="651"/>
                </a:cubicBezTo>
                <a:lnTo>
                  <a:pt x="626" y="398"/>
                </a:lnTo>
                <a:cubicBezTo>
                  <a:pt x="626" y="338"/>
                  <a:pt x="626" y="219"/>
                  <a:pt x="552" y="159"/>
                </a:cubicBezTo>
                <a:lnTo>
                  <a:pt x="492" y="85"/>
                </a:lnTo>
                <a:cubicBezTo>
                  <a:pt x="450" y="43"/>
                  <a:pt x="408" y="1"/>
                  <a:pt x="366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3" name="Google Shape;123;p2"/>
          <p:cNvSpPr/>
          <p:nvPr/>
        </p:nvSpPr>
        <p:spPr>
          <a:xfrm>
            <a:off x="3940087" y="1139004"/>
            <a:ext cx="22960" cy="33357"/>
          </a:xfrm>
          <a:custGeom>
            <a:avLst/>
            <a:gdLst/>
            <a:ahLst/>
            <a:cxnLst/>
            <a:rect l="l" t="t" r="r" b="b"/>
            <a:pathLst>
              <a:path w="552" h="802" extrusionOk="0">
                <a:moveTo>
                  <a:pt x="179" y="1"/>
                </a:moveTo>
                <a:cubicBezTo>
                  <a:pt x="119" y="75"/>
                  <a:pt x="60" y="135"/>
                  <a:pt x="0" y="195"/>
                </a:cubicBezTo>
                <a:lnTo>
                  <a:pt x="0" y="373"/>
                </a:lnTo>
                <a:cubicBezTo>
                  <a:pt x="0" y="507"/>
                  <a:pt x="0" y="627"/>
                  <a:pt x="119" y="746"/>
                </a:cubicBezTo>
                <a:cubicBezTo>
                  <a:pt x="179" y="783"/>
                  <a:pt x="242" y="802"/>
                  <a:pt x="298" y="802"/>
                </a:cubicBezTo>
                <a:cubicBezTo>
                  <a:pt x="354" y="802"/>
                  <a:pt x="403" y="783"/>
                  <a:pt x="432" y="746"/>
                </a:cubicBezTo>
                <a:lnTo>
                  <a:pt x="432" y="686"/>
                </a:lnTo>
                <a:cubicBezTo>
                  <a:pt x="552" y="627"/>
                  <a:pt x="552" y="507"/>
                  <a:pt x="552" y="448"/>
                </a:cubicBezTo>
                <a:lnTo>
                  <a:pt x="552" y="254"/>
                </a:lnTo>
                <a:cubicBezTo>
                  <a:pt x="552" y="195"/>
                  <a:pt x="492" y="135"/>
                  <a:pt x="432" y="75"/>
                </a:cubicBezTo>
                <a:cubicBezTo>
                  <a:pt x="373" y="1"/>
                  <a:pt x="239" y="1"/>
                  <a:pt x="179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4" name="Google Shape;124;p2"/>
          <p:cNvSpPr/>
          <p:nvPr/>
        </p:nvSpPr>
        <p:spPr>
          <a:xfrm>
            <a:off x="3792597" y="1116711"/>
            <a:ext cx="23584" cy="27327"/>
          </a:xfrm>
          <a:custGeom>
            <a:avLst/>
            <a:gdLst/>
            <a:ahLst/>
            <a:cxnLst/>
            <a:rect l="l" t="t" r="r" b="b"/>
            <a:pathLst>
              <a:path w="567" h="657" extrusionOk="0">
                <a:moveTo>
                  <a:pt x="252" y="1"/>
                </a:moveTo>
                <a:cubicBezTo>
                  <a:pt x="206" y="1"/>
                  <a:pt x="157" y="15"/>
                  <a:pt x="120" y="45"/>
                </a:cubicBezTo>
                <a:cubicBezTo>
                  <a:pt x="60" y="105"/>
                  <a:pt x="1" y="164"/>
                  <a:pt x="1" y="239"/>
                </a:cubicBezTo>
                <a:lnTo>
                  <a:pt x="1" y="358"/>
                </a:lnTo>
                <a:cubicBezTo>
                  <a:pt x="1" y="418"/>
                  <a:pt x="1" y="537"/>
                  <a:pt x="120" y="611"/>
                </a:cubicBezTo>
                <a:cubicBezTo>
                  <a:pt x="187" y="641"/>
                  <a:pt x="250" y="656"/>
                  <a:pt x="304" y="656"/>
                </a:cubicBezTo>
                <a:cubicBezTo>
                  <a:pt x="358" y="656"/>
                  <a:pt x="403" y="641"/>
                  <a:pt x="433" y="611"/>
                </a:cubicBezTo>
                <a:cubicBezTo>
                  <a:pt x="567" y="477"/>
                  <a:pt x="567" y="418"/>
                  <a:pt x="567" y="299"/>
                </a:cubicBezTo>
                <a:lnTo>
                  <a:pt x="567" y="164"/>
                </a:lnTo>
                <a:cubicBezTo>
                  <a:pt x="492" y="105"/>
                  <a:pt x="492" y="105"/>
                  <a:pt x="373" y="45"/>
                </a:cubicBezTo>
                <a:cubicBezTo>
                  <a:pt x="343" y="15"/>
                  <a:pt x="299" y="1"/>
                  <a:pt x="252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5" name="Google Shape;125;p2"/>
          <p:cNvSpPr/>
          <p:nvPr/>
        </p:nvSpPr>
        <p:spPr>
          <a:xfrm>
            <a:off x="5401178" y="926088"/>
            <a:ext cx="26079" cy="41968"/>
          </a:xfrm>
          <a:custGeom>
            <a:avLst/>
            <a:gdLst/>
            <a:ahLst/>
            <a:cxnLst/>
            <a:rect l="l" t="t" r="r" b="b"/>
            <a:pathLst>
              <a:path w="627" h="1009" extrusionOk="0">
                <a:moveTo>
                  <a:pt x="394" y="1"/>
                </a:moveTo>
                <a:cubicBezTo>
                  <a:pt x="353" y="1"/>
                  <a:pt x="303" y="15"/>
                  <a:pt x="254" y="40"/>
                </a:cubicBezTo>
                <a:cubicBezTo>
                  <a:pt x="180" y="99"/>
                  <a:pt x="120" y="159"/>
                  <a:pt x="60" y="219"/>
                </a:cubicBezTo>
                <a:cubicBezTo>
                  <a:pt x="1" y="278"/>
                  <a:pt x="1" y="412"/>
                  <a:pt x="1" y="472"/>
                </a:cubicBezTo>
                <a:cubicBezTo>
                  <a:pt x="1" y="651"/>
                  <a:pt x="1" y="844"/>
                  <a:pt x="120" y="964"/>
                </a:cubicBezTo>
                <a:cubicBezTo>
                  <a:pt x="187" y="993"/>
                  <a:pt x="235" y="1008"/>
                  <a:pt x="274" y="1008"/>
                </a:cubicBezTo>
                <a:cubicBezTo>
                  <a:pt x="314" y="1008"/>
                  <a:pt x="343" y="993"/>
                  <a:pt x="373" y="964"/>
                </a:cubicBezTo>
                <a:lnTo>
                  <a:pt x="433" y="964"/>
                </a:lnTo>
                <a:cubicBezTo>
                  <a:pt x="492" y="844"/>
                  <a:pt x="552" y="651"/>
                  <a:pt x="552" y="531"/>
                </a:cubicBezTo>
                <a:cubicBezTo>
                  <a:pt x="626" y="472"/>
                  <a:pt x="626" y="412"/>
                  <a:pt x="626" y="353"/>
                </a:cubicBezTo>
                <a:cubicBezTo>
                  <a:pt x="552" y="278"/>
                  <a:pt x="552" y="219"/>
                  <a:pt x="552" y="99"/>
                </a:cubicBezTo>
                <a:lnTo>
                  <a:pt x="492" y="99"/>
                </a:lnTo>
                <a:cubicBezTo>
                  <a:pt x="492" y="30"/>
                  <a:pt x="451" y="1"/>
                  <a:pt x="394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6" name="Google Shape;126;p2"/>
          <p:cNvSpPr/>
          <p:nvPr/>
        </p:nvSpPr>
        <p:spPr>
          <a:xfrm>
            <a:off x="5455083" y="988063"/>
            <a:ext cx="23584" cy="50619"/>
          </a:xfrm>
          <a:custGeom>
            <a:avLst/>
            <a:gdLst/>
            <a:ahLst/>
            <a:cxnLst/>
            <a:rect l="l" t="t" r="r" b="b"/>
            <a:pathLst>
              <a:path w="567" h="1217" extrusionOk="0">
                <a:moveTo>
                  <a:pt x="321" y="0"/>
                </a:moveTo>
                <a:cubicBezTo>
                  <a:pt x="283" y="0"/>
                  <a:pt x="244" y="15"/>
                  <a:pt x="195" y="40"/>
                </a:cubicBezTo>
                <a:cubicBezTo>
                  <a:pt x="135" y="159"/>
                  <a:pt x="75" y="218"/>
                  <a:pt x="75" y="278"/>
                </a:cubicBezTo>
                <a:cubicBezTo>
                  <a:pt x="1" y="412"/>
                  <a:pt x="1" y="472"/>
                  <a:pt x="1" y="591"/>
                </a:cubicBezTo>
                <a:cubicBezTo>
                  <a:pt x="1" y="784"/>
                  <a:pt x="1" y="963"/>
                  <a:pt x="135" y="1157"/>
                </a:cubicBezTo>
                <a:lnTo>
                  <a:pt x="195" y="1217"/>
                </a:lnTo>
                <a:cubicBezTo>
                  <a:pt x="254" y="1217"/>
                  <a:pt x="373" y="1217"/>
                  <a:pt x="448" y="1157"/>
                </a:cubicBezTo>
                <a:cubicBezTo>
                  <a:pt x="567" y="963"/>
                  <a:pt x="567" y="784"/>
                  <a:pt x="567" y="650"/>
                </a:cubicBezTo>
                <a:lnTo>
                  <a:pt x="567" y="412"/>
                </a:lnTo>
                <a:cubicBezTo>
                  <a:pt x="567" y="278"/>
                  <a:pt x="567" y="218"/>
                  <a:pt x="507" y="99"/>
                </a:cubicBezTo>
                <a:cubicBezTo>
                  <a:pt x="429" y="29"/>
                  <a:pt x="376" y="0"/>
                  <a:pt x="321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7" name="Google Shape;127;p2"/>
          <p:cNvSpPr/>
          <p:nvPr/>
        </p:nvSpPr>
        <p:spPr>
          <a:xfrm>
            <a:off x="5525126" y="928584"/>
            <a:ext cx="26037" cy="49995"/>
          </a:xfrm>
          <a:custGeom>
            <a:avLst/>
            <a:gdLst/>
            <a:ahLst/>
            <a:cxnLst/>
            <a:rect l="l" t="t" r="r" b="b"/>
            <a:pathLst>
              <a:path w="626" h="1202" extrusionOk="0">
                <a:moveTo>
                  <a:pt x="271" y="0"/>
                </a:moveTo>
                <a:cubicBezTo>
                  <a:pt x="215" y="0"/>
                  <a:pt x="154" y="29"/>
                  <a:pt x="119" y="99"/>
                </a:cubicBezTo>
                <a:cubicBezTo>
                  <a:pt x="60" y="159"/>
                  <a:pt x="60" y="293"/>
                  <a:pt x="0" y="352"/>
                </a:cubicBezTo>
                <a:lnTo>
                  <a:pt x="0" y="591"/>
                </a:lnTo>
                <a:cubicBezTo>
                  <a:pt x="0" y="784"/>
                  <a:pt x="60" y="963"/>
                  <a:pt x="179" y="1157"/>
                </a:cubicBezTo>
                <a:cubicBezTo>
                  <a:pt x="246" y="1187"/>
                  <a:pt x="294" y="1201"/>
                  <a:pt x="334" y="1201"/>
                </a:cubicBezTo>
                <a:cubicBezTo>
                  <a:pt x="373" y="1201"/>
                  <a:pt x="403" y="1187"/>
                  <a:pt x="432" y="1157"/>
                </a:cubicBezTo>
                <a:cubicBezTo>
                  <a:pt x="551" y="963"/>
                  <a:pt x="626" y="784"/>
                  <a:pt x="626" y="591"/>
                </a:cubicBezTo>
                <a:cubicBezTo>
                  <a:pt x="626" y="531"/>
                  <a:pt x="551" y="412"/>
                  <a:pt x="551" y="352"/>
                </a:cubicBezTo>
                <a:cubicBezTo>
                  <a:pt x="492" y="218"/>
                  <a:pt x="492" y="159"/>
                  <a:pt x="432" y="99"/>
                </a:cubicBezTo>
                <a:lnTo>
                  <a:pt x="373" y="39"/>
                </a:lnTo>
                <a:cubicBezTo>
                  <a:pt x="348" y="15"/>
                  <a:pt x="311" y="0"/>
                  <a:pt x="271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8" name="Google Shape;128;p2"/>
          <p:cNvSpPr/>
          <p:nvPr/>
        </p:nvSpPr>
        <p:spPr>
          <a:xfrm>
            <a:off x="5520176" y="1070459"/>
            <a:ext cx="25413" cy="42592"/>
          </a:xfrm>
          <a:custGeom>
            <a:avLst/>
            <a:gdLst/>
            <a:ahLst/>
            <a:cxnLst/>
            <a:rect l="l" t="t" r="r" b="b"/>
            <a:pathLst>
              <a:path w="611" h="1024" extrusionOk="0">
                <a:moveTo>
                  <a:pt x="340" y="1"/>
                </a:moveTo>
                <a:cubicBezTo>
                  <a:pt x="301" y="1"/>
                  <a:pt x="263" y="15"/>
                  <a:pt x="238" y="40"/>
                </a:cubicBezTo>
                <a:cubicBezTo>
                  <a:pt x="119" y="100"/>
                  <a:pt x="119" y="159"/>
                  <a:pt x="60" y="293"/>
                </a:cubicBezTo>
                <a:cubicBezTo>
                  <a:pt x="60" y="353"/>
                  <a:pt x="0" y="412"/>
                  <a:pt x="0" y="472"/>
                </a:cubicBezTo>
                <a:cubicBezTo>
                  <a:pt x="0" y="666"/>
                  <a:pt x="60" y="844"/>
                  <a:pt x="179" y="979"/>
                </a:cubicBezTo>
                <a:cubicBezTo>
                  <a:pt x="238" y="1008"/>
                  <a:pt x="287" y="1023"/>
                  <a:pt x="328" y="1023"/>
                </a:cubicBezTo>
                <a:cubicBezTo>
                  <a:pt x="369" y="1023"/>
                  <a:pt x="402" y="1008"/>
                  <a:pt x="432" y="979"/>
                </a:cubicBezTo>
                <a:lnTo>
                  <a:pt x="492" y="979"/>
                </a:lnTo>
                <a:cubicBezTo>
                  <a:pt x="551" y="785"/>
                  <a:pt x="611" y="666"/>
                  <a:pt x="611" y="532"/>
                </a:cubicBezTo>
                <a:lnTo>
                  <a:pt x="611" y="353"/>
                </a:lnTo>
                <a:cubicBezTo>
                  <a:pt x="551" y="293"/>
                  <a:pt x="551" y="159"/>
                  <a:pt x="492" y="100"/>
                </a:cubicBezTo>
                <a:cubicBezTo>
                  <a:pt x="457" y="30"/>
                  <a:pt x="396" y="1"/>
                  <a:pt x="340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9" name="Google Shape;129;p2"/>
          <p:cNvSpPr/>
          <p:nvPr/>
        </p:nvSpPr>
        <p:spPr>
          <a:xfrm>
            <a:off x="5589554" y="999585"/>
            <a:ext cx="26079" cy="65135"/>
          </a:xfrm>
          <a:custGeom>
            <a:avLst/>
            <a:gdLst/>
            <a:ahLst/>
            <a:cxnLst/>
            <a:rect l="l" t="t" r="r" b="b"/>
            <a:pathLst>
              <a:path w="627" h="1566" extrusionOk="0">
                <a:moveTo>
                  <a:pt x="373" y="1"/>
                </a:moveTo>
                <a:cubicBezTo>
                  <a:pt x="313" y="1"/>
                  <a:pt x="194" y="1"/>
                  <a:pt x="120" y="75"/>
                </a:cubicBezTo>
                <a:cubicBezTo>
                  <a:pt x="60" y="195"/>
                  <a:pt x="60" y="314"/>
                  <a:pt x="60" y="448"/>
                </a:cubicBezTo>
                <a:cubicBezTo>
                  <a:pt x="1" y="567"/>
                  <a:pt x="1" y="686"/>
                  <a:pt x="1" y="746"/>
                </a:cubicBezTo>
                <a:cubicBezTo>
                  <a:pt x="1" y="999"/>
                  <a:pt x="60" y="1252"/>
                  <a:pt x="194" y="1491"/>
                </a:cubicBezTo>
                <a:lnTo>
                  <a:pt x="254" y="1565"/>
                </a:lnTo>
                <a:cubicBezTo>
                  <a:pt x="313" y="1565"/>
                  <a:pt x="373" y="1565"/>
                  <a:pt x="433" y="1431"/>
                </a:cubicBezTo>
                <a:cubicBezTo>
                  <a:pt x="567" y="1252"/>
                  <a:pt x="626" y="999"/>
                  <a:pt x="626" y="746"/>
                </a:cubicBezTo>
                <a:cubicBezTo>
                  <a:pt x="626" y="686"/>
                  <a:pt x="626" y="567"/>
                  <a:pt x="567" y="448"/>
                </a:cubicBezTo>
                <a:cubicBezTo>
                  <a:pt x="567" y="314"/>
                  <a:pt x="492" y="195"/>
                  <a:pt x="433" y="75"/>
                </a:cubicBezTo>
                <a:lnTo>
                  <a:pt x="373" y="1"/>
                </a:ln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0" name="Google Shape;130;p2"/>
          <p:cNvSpPr/>
          <p:nvPr/>
        </p:nvSpPr>
        <p:spPr>
          <a:xfrm>
            <a:off x="5653982" y="920557"/>
            <a:ext cx="26079" cy="53073"/>
          </a:xfrm>
          <a:custGeom>
            <a:avLst/>
            <a:gdLst/>
            <a:ahLst/>
            <a:cxnLst/>
            <a:rect l="l" t="t" r="r" b="b"/>
            <a:pathLst>
              <a:path w="627" h="1276" extrusionOk="0">
                <a:moveTo>
                  <a:pt x="341" y="1"/>
                </a:moveTo>
                <a:cubicBezTo>
                  <a:pt x="288" y="1"/>
                  <a:pt x="230" y="33"/>
                  <a:pt x="195" y="113"/>
                </a:cubicBezTo>
                <a:cubicBezTo>
                  <a:pt x="135" y="173"/>
                  <a:pt x="61" y="292"/>
                  <a:pt x="61" y="352"/>
                </a:cubicBezTo>
                <a:cubicBezTo>
                  <a:pt x="1" y="411"/>
                  <a:pt x="1" y="545"/>
                  <a:pt x="1" y="605"/>
                </a:cubicBezTo>
                <a:cubicBezTo>
                  <a:pt x="1" y="784"/>
                  <a:pt x="1" y="977"/>
                  <a:pt x="61" y="1156"/>
                </a:cubicBezTo>
                <a:lnTo>
                  <a:pt x="135" y="1231"/>
                </a:lnTo>
                <a:cubicBezTo>
                  <a:pt x="165" y="1260"/>
                  <a:pt x="210" y="1275"/>
                  <a:pt x="254" y="1275"/>
                </a:cubicBezTo>
                <a:cubicBezTo>
                  <a:pt x="299" y="1275"/>
                  <a:pt x="344" y="1260"/>
                  <a:pt x="373" y="1231"/>
                </a:cubicBezTo>
                <a:cubicBezTo>
                  <a:pt x="507" y="1037"/>
                  <a:pt x="567" y="858"/>
                  <a:pt x="627" y="664"/>
                </a:cubicBezTo>
                <a:cubicBezTo>
                  <a:pt x="627" y="545"/>
                  <a:pt x="627" y="486"/>
                  <a:pt x="567" y="352"/>
                </a:cubicBezTo>
                <a:cubicBezTo>
                  <a:pt x="567" y="292"/>
                  <a:pt x="567" y="173"/>
                  <a:pt x="433" y="113"/>
                </a:cubicBezTo>
                <a:lnTo>
                  <a:pt x="433" y="39"/>
                </a:lnTo>
                <a:cubicBezTo>
                  <a:pt x="409" y="15"/>
                  <a:pt x="376" y="1"/>
                  <a:pt x="341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1" name="Google Shape;131;p2"/>
          <p:cNvSpPr/>
          <p:nvPr/>
        </p:nvSpPr>
        <p:spPr>
          <a:xfrm>
            <a:off x="5749439" y="896725"/>
            <a:ext cx="26037" cy="53364"/>
          </a:xfrm>
          <a:custGeom>
            <a:avLst/>
            <a:gdLst/>
            <a:ahLst/>
            <a:cxnLst/>
            <a:rect l="l" t="t" r="r" b="b"/>
            <a:pathLst>
              <a:path w="626" h="1283" extrusionOk="0">
                <a:moveTo>
                  <a:pt x="313" y="1"/>
                </a:moveTo>
                <a:cubicBezTo>
                  <a:pt x="253" y="1"/>
                  <a:pt x="134" y="61"/>
                  <a:pt x="75" y="120"/>
                </a:cubicBezTo>
                <a:cubicBezTo>
                  <a:pt x="75" y="239"/>
                  <a:pt x="0" y="314"/>
                  <a:pt x="0" y="433"/>
                </a:cubicBezTo>
                <a:lnTo>
                  <a:pt x="0" y="686"/>
                </a:lnTo>
                <a:cubicBezTo>
                  <a:pt x="75" y="865"/>
                  <a:pt x="75" y="984"/>
                  <a:pt x="194" y="1178"/>
                </a:cubicBezTo>
                <a:lnTo>
                  <a:pt x="194" y="1237"/>
                </a:lnTo>
                <a:lnTo>
                  <a:pt x="253" y="1237"/>
                </a:lnTo>
                <a:cubicBezTo>
                  <a:pt x="283" y="1267"/>
                  <a:pt x="332" y="1282"/>
                  <a:pt x="380" y="1282"/>
                </a:cubicBezTo>
                <a:cubicBezTo>
                  <a:pt x="428" y="1282"/>
                  <a:pt x="477" y="1267"/>
                  <a:pt x="507" y="1237"/>
                </a:cubicBezTo>
                <a:cubicBezTo>
                  <a:pt x="626" y="1059"/>
                  <a:pt x="626" y="805"/>
                  <a:pt x="626" y="612"/>
                </a:cubicBezTo>
                <a:cubicBezTo>
                  <a:pt x="626" y="493"/>
                  <a:pt x="626" y="433"/>
                  <a:pt x="566" y="314"/>
                </a:cubicBezTo>
                <a:cubicBezTo>
                  <a:pt x="507" y="239"/>
                  <a:pt x="447" y="120"/>
                  <a:pt x="373" y="61"/>
                </a:cubicBezTo>
                <a:lnTo>
                  <a:pt x="313" y="1"/>
                </a:ln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2" name="Google Shape;132;p2"/>
          <p:cNvSpPr/>
          <p:nvPr/>
        </p:nvSpPr>
        <p:spPr>
          <a:xfrm>
            <a:off x="5680019" y="1027077"/>
            <a:ext cx="26079" cy="53115"/>
          </a:xfrm>
          <a:custGeom>
            <a:avLst/>
            <a:gdLst/>
            <a:ahLst/>
            <a:cxnLst/>
            <a:rect l="l" t="t" r="r" b="b"/>
            <a:pathLst>
              <a:path w="627" h="1277" extrusionOk="0">
                <a:moveTo>
                  <a:pt x="378" y="1"/>
                </a:moveTo>
                <a:cubicBezTo>
                  <a:pt x="354" y="1"/>
                  <a:pt x="331" y="8"/>
                  <a:pt x="314" y="25"/>
                </a:cubicBezTo>
                <a:cubicBezTo>
                  <a:pt x="179" y="159"/>
                  <a:pt x="120" y="219"/>
                  <a:pt x="120" y="338"/>
                </a:cubicBezTo>
                <a:cubicBezTo>
                  <a:pt x="60" y="398"/>
                  <a:pt x="60" y="532"/>
                  <a:pt x="60" y="651"/>
                </a:cubicBezTo>
                <a:cubicBezTo>
                  <a:pt x="1" y="830"/>
                  <a:pt x="60" y="1023"/>
                  <a:pt x="179" y="1202"/>
                </a:cubicBezTo>
                <a:lnTo>
                  <a:pt x="254" y="1277"/>
                </a:lnTo>
                <a:cubicBezTo>
                  <a:pt x="373" y="1277"/>
                  <a:pt x="433" y="1277"/>
                  <a:pt x="492" y="1202"/>
                </a:cubicBezTo>
                <a:lnTo>
                  <a:pt x="492" y="1143"/>
                </a:lnTo>
                <a:cubicBezTo>
                  <a:pt x="626" y="964"/>
                  <a:pt x="626" y="830"/>
                  <a:pt x="626" y="651"/>
                </a:cubicBezTo>
                <a:lnTo>
                  <a:pt x="626" y="398"/>
                </a:lnTo>
                <a:cubicBezTo>
                  <a:pt x="626" y="338"/>
                  <a:pt x="626" y="219"/>
                  <a:pt x="552" y="159"/>
                </a:cubicBezTo>
                <a:lnTo>
                  <a:pt x="552" y="85"/>
                </a:lnTo>
                <a:cubicBezTo>
                  <a:pt x="510" y="43"/>
                  <a:pt x="438" y="1"/>
                  <a:pt x="378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3" name="Google Shape;133;p2"/>
          <p:cNvSpPr/>
          <p:nvPr/>
        </p:nvSpPr>
        <p:spPr>
          <a:xfrm>
            <a:off x="5597623" y="1139004"/>
            <a:ext cx="22960" cy="33357"/>
          </a:xfrm>
          <a:custGeom>
            <a:avLst/>
            <a:gdLst/>
            <a:ahLst/>
            <a:cxnLst/>
            <a:rect l="l" t="t" r="r" b="b"/>
            <a:pathLst>
              <a:path w="552" h="802" extrusionOk="0">
                <a:moveTo>
                  <a:pt x="179" y="1"/>
                </a:moveTo>
                <a:cubicBezTo>
                  <a:pt x="119" y="75"/>
                  <a:pt x="60" y="135"/>
                  <a:pt x="0" y="195"/>
                </a:cubicBezTo>
                <a:lnTo>
                  <a:pt x="0" y="373"/>
                </a:lnTo>
                <a:cubicBezTo>
                  <a:pt x="0" y="507"/>
                  <a:pt x="0" y="627"/>
                  <a:pt x="119" y="746"/>
                </a:cubicBezTo>
                <a:cubicBezTo>
                  <a:pt x="179" y="783"/>
                  <a:pt x="242" y="802"/>
                  <a:pt x="298" y="802"/>
                </a:cubicBezTo>
                <a:cubicBezTo>
                  <a:pt x="354" y="802"/>
                  <a:pt x="403" y="783"/>
                  <a:pt x="432" y="746"/>
                </a:cubicBezTo>
                <a:lnTo>
                  <a:pt x="432" y="686"/>
                </a:lnTo>
                <a:cubicBezTo>
                  <a:pt x="551" y="627"/>
                  <a:pt x="551" y="507"/>
                  <a:pt x="551" y="448"/>
                </a:cubicBezTo>
                <a:lnTo>
                  <a:pt x="551" y="254"/>
                </a:lnTo>
                <a:cubicBezTo>
                  <a:pt x="551" y="195"/>
                  <a:pt x="492" y="135"/>
                  <a:pt x="432" y="75"/>
                </a:cubicBezTo>
                <a:cubicBezTo>
                  <a:pt x="373" y="1"/>
                  <a:pt x="239" y="1"/>
                  <a:pt x="179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4" name="Google Shape;134;p2"/>
          <p:cNvSpPr/>
          <p:nvPr/>
        </p:nvSpPr>
        <p:spPr>
          <a:xfrm>
            <a:off x="5450133" y="1116711"/>
            <a:ext cx="23584" cy="27327"/>
          </a:xfrm>
          <a:custGeom>
            <a:avLst/>
            <a:gdLst/>
            <a:ahLst/>
            <a:cxnLst/>
            <a:rect l="l" t="t" r="r" b="b"/>
            <a:pathLst>
              <a:path w="567" h="657" extrusionOk="0">
                <a:moveTo>
                  <a:pt x="252" y="1"/>
                </a:moveTo>
                <a:cubicBezTo>
                  <a:pt x="206" y="1"/>
                  <a:pt x="157" y="15"/>
                  <a:pt x="120" y="45"/>
                </a:cubicBezTo>
                <a:cubicBezTo>
                  <a:pt x="60" y="105"/>
                  <a:pt x="1" y="164"/>
                  <a:pt x="1" y="239"/>
                </a:cubicBezTo>
                <a:lnTo>
                  <a:pt x="1" y="358"/>
                </a:lnTo>
                <a:cubicBezTo>
                  <a:pt x="1" y="418"/>
                  <a:pt x="1" y="537"/>
                  <a:pt x="194" y="611"/>
                </a:cubicBezTo>
                <a:cubicBezTo>
                  <a:pt x="224" y="641"/>
                  <a:pt x="269" y="656"/>
                  <a:pt x="314" y="656"/>
                </a:cubicBezTo>
                <a:cubicBezTo>
                  <a:pt x="358" y="656"/>
                  <a:pt x="403" y="641"/>
                  <a:pt x="433" y="611"/>
                </a:cubicBezTo>
                <a:cubicBezTo>
                  <a:pt x="567" y="477"/>
                  <a:pt x="567" y="418"/>
                  <a:pt x="567" y="299"/>
                </a:cubicBezTo>
                <a:lnTo>
                  <a:pt x="567" y="164"/>
                </a:lnTo>
                <a:cubicBezTo>
                  <a:pt x="492" y="105"/>
                  <a:pt x="492" y="105"/>
                  <a:pt x="373" y="45"/>
                </a:cubicBezTo>
                <a:cubicBezTo>
                  <a:pt x="343" y="15"/>
                  <a:pt x="299" y="1"/>
                  <a:pt x="252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5" name="Google Shape;135;p2"/>
          <p:cNvSpPr/>
          <p:nvPr/>
        </p:nvSpPr>
        <p:spPr>
          <a:xfrm>
            <a:off x="446537" y="4219241"/>
            <a:ext cx="433819" cy="136967"/>
          </a:xfrm>
          <a:custGeom>
            <a:avLst/>
            <a:gdLst/>
            <a:ahLst/>
            <a:cxnLst/>
            <a:rect l="l" t="t" r="r" b="b"/>
            <a:pathLst>
              <a:path w="10430" h="3293" extrusionOk="0">
                <a:moveTo>
                  <a:pt x="9059" y="0"/>
                </a:moveTo>
                <a:cubicBezTo>
                  <a:pt x="9803" y="0"/>
                  <a:pt x="10429" y="745"/>
                  <a:pt x="10429" y="1684"/>
                </a:cubicBezTo>
                <a:cubicBezTo>
                  <a:pt x="10429" y="2548"/>
                  <a:pt x="9803" y="3293"/>
                  <a:pt x="9059" y="3293"/>
                </a:cubicBezTo>
                <a:lnTo>
                  <a:pt x="1371" y="3293"/>
                </a:lnTo>
                <a:cubicBezTo>
                  <a:pt x="627" y="3293"/>
                  <a:pt x="1" y="2548"/>
                  <a:pt x="1" y="1684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6" name="Google Shape;136;p2"/>
          <p:cNvSpPr/>
          <p:nvPr/>
        </p:nvSpPr>
        <p:spPr>
          <a:xfrm>
            <a:off x="446537" y="3901967"/>
            <a:ext cx="433819" cy="137008"/>
          </a:xfrm>
          <a:custGeom>
            <a:avLst/>
            <a:gdLst/>
            <a:ahLst/>
            <a:cxnLst/>
            <a:rect l="l" t="t" r="r" b="b"/>
            <a:pathLst>
              <a:path w="10430" h="3294" extrusionOk="0">
                <a:moveTo>
                  <a:pt x="9059" y="1"/>
                </a:moveTo>
                <a:cubicBezTo>
                  <a:pt x="9803" y="1"/>
                  <a:pt x="10429" y="746"/>
                  <a:pt x="10429" y="1610"/>
                </a:cubicBezTo>
                <a:cubicBezTo>
                  <a:pt x="10429" y="2548"/>
                  <a:pt x="9803" y="3293"/>
                  <a:pt x="9059" y="3293"/>
                </a:cubicBezTo>
                <a:lnTo>
                  <a:pt x="1371" y="3293"/>
                </a:lnTo>
                <a:cubicBezTo>
                  <a:pt x="627" y="3293"/>
                  <a:pt x="1" y="2548"/>
                  <a:pt x="1" y="1610"/>
                </a:cubicBezTo>
                <a:cubicBezTo>
                  <a:pt x="1" y="74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7" name="Google Shape;137;p2"/>
          <p:cNvSpPr/>
          <p:nvPr/>
        </p:nvSpPr>
        <p:spPr>
          <a:xfrm>
            <a:off x="446537" y="3584112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0"/>
                </a:moveTo>
                <a:cubicBezTo>
                  <a:pt x="9803" y="0"/>
                  <a:pt x="10429" y="745"/>
                  <a:pt x="10429" y="1624"/>
                </a:cubicBezTo>
                <a:cubicBezTo>
                  <a:pt x="10429" y="254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548"/>
                  <a:pt x="1" y="1624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" name="Google Shape;138;p2"/>
          <p:cNvSpPr/>
          <p:nvPr/>
        </p:nvSpPr>
        <p:spPr>
          <a:xfrm>
            <a:off x="446537" y="5174723"/>
            <a:ext cx="433819" cy="134471"/>
          </a:xfrm>
          <a:custGeom>
            <a:avLst/>
            <a:gdLst/>
            <a:ahLst/>
            <a:cxnLst/>
            <a:rect l="l" t="t" r="r" b="b"/>
            <a:pathLst>
              <a:path w="10430" h="3233" extrusionOk="0">
                <a:moveTo>
                  <a:pt x="9059" y="0"/>
                </a:moveTo>
                <a:cubicBezTo>
                  <a:pt x="9803" y="0"/>
                  <a:pt x="10429" y="686"/>
                  <a:pt x="10429" y="1609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09"/>
                </a:cubicBezTo>
                <a:cubicBezTo>
                  <a:pt x="1" y="686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" name="Google Shape;139;p2"/>
          <p:cNvSpPr/>
          <p:nvPr/>
        </p:nvSpPr>
        <p:spPr>
          <a:xfrm>
            <a:off x="446537" y="4856826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686"/>
                  <a:pt x="10429" y="1625"/>
                </a:cubicBezTo>
                <a:cubicBezTo>
                  <a:pt x="10429" y="2489"/>
                  <a:pt x="9803" y="3234"/>
                  <a:pt x="9059" y="3234"/>
                </a:cubicBezTo>
                <a:lnTo>
                  <a:pt x="1371" y="3234"/>
                </a:lnTo>
                <a:cubicBezTo>
                  <a:pt x="627" y="3234"/>
                  <a:pt x="1" y="2489"/>
                  <a:pt x="1" y="1625"/>
                </a:cubicBezTo>
                <a:cubicBezTo>
                  <a:pt x="1" y="68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0" name="Google Shape;140;p2"/>
          <p:cNvSpPr/>
          <p:nvPr/>
        </p:nvSpPr>
        <p:spPr>
          <a:xfrm>
            <a:off x="446537" y="4537097"/>
            <a:ext cx="433819" cy="137008"/>
          </a:xfrm>
          <a:custGeom>
            <a:avLst/>
            <a:gdLst/>
            <a:ahLst/>
            <a:cxnLst/>
            <a:rect l="l" t="t" r="r" b="b"/>
            <a:pathLst>
              <a:path w="10430" h="3294" extrusionOk="0">
                <a:moveTo>
                  <a:pt x="9059" y="1"/>
                </a:moveTo>
                <a:cubicBezTo>
                  <a:pt x="9803" y="1"/>
                  <a:pt x="10429" y="746"/>
                  <a:pt x="10429" y="1669"/>
                </a:cubicBezTo>
                <a:cubicBezTo>
                  <a:pt x="10429" y="2548"/>
                  <a:pt x="9803" y="3293"/>
                  <a:pt x="9059" y="3293"/>
                </a:cubicBezTo>
                <a:lnTo>
                  <a:pt x="1371" y="3293"/>
                </a:lnTo>
                <a:cubicBezTo>
                  <a:pt x="627" y="3293"/>
                  <a:pt x="1" y="2548"/>
                  <a:pt x="1" y="1669"/>
                </a:cubicBezTo>
                <a:cubicBezTo>
                  <a:pt x="1" y="74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1" name="Google Shape;141;p2"/>
          <p:cNvSpPr/>
          <p:nvPr/>
        </p:nvSpPr>
        <p:spPr>
          <a:xfrm>
            <a:off x="446537" y="6127086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746"/>
                  <a:pt x="10429" y="1624"/>
                </a:cubicBezTo>
                <a:cubicBezTo>
                  <a:pt x="10429" y="254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548"/>
                  <a:pt x="1" y="1624"/>
                </a:cubicBezTo>
                <a:cubicBezTo>
                  <a:pt x="1" y="74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2" name="Google Shape;142;p2"/>
          <p:cNvSpPr/>
          <p:nvPr/>
        </p:nvSpPr>
        <p:spPr>
          <a:xfrm>
            <a:off x="446537" y="5809854"/>
            <a:ext cx="433819" cy="134471"/>
          </a:xfrm>
          <a:custGeom>
            <a:avLst/>
            <a:gdLst/>
            <a:ahLst/>
            <a:cxnLst/>
            <a:rect l="l" t="t" r="r" b="b"/>
            <a:pathLst>
              <a:path w="10430" h="3233" extrusionOk="0">
                <a:moveTo>
                  <a:pt x="9059" y="0"/>
                </a:moveTo>
                <a:cubicBezTo>
                  <a:pt x="9803" y="0"/>
                  <a:pt x="10429" y="745"/>
                  <a:pt x="10429" y="1609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09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3" name="Google Shape;143;p2"/>
          <p:cNvSpPr/>
          <p:nvPr/>
        </p:nvSpPr>
        <p:spPr>
          <a:xfrm>
            <a:off x="446537" y="5491956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686"/>
                  <a:pt x="10429" y="1625"/>
                </a:cubicBezTo>
                <a:cubicBezTo>
                  <a:pt x="10429" y="2489"/>
                  <a:pt x="9803" y="3234"/>
                  <a:pt x="9059" y="3234"/>
                </a:cubicBezTo>
                <a:lnTo>
                  <a:pt x="1371" y="3234"/>
                </a:lnTo>
                <a:cubicBezTo>
                  <a:pt x="627" y="3234"/>
                  <a:pt x="1" y="2489"/>
                  <a:pt x="1" y="1625"/>
                </a:cubicBezTo>
                <a:cubicBezTo>
                  <a:pt x="1" y="68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4" name="Google Shape;144;p2"/>
          <p:cNvSpPr/>
          <p:nvPr/>
        </p:nvSpPr>
        <p:spPr>
          <a:xfrm>
            <a:off x="446537" y="1678721"/>
            <a:ext cx="433819" cy="136967"/>
          </a:xfrm>
          <a:custGeom>
            <a:avLst/>
            <a:gdLst/>
            <a:ahLst/>
            <a:cxnLst/>
            <a:rect l="l" t="t" r="r" b="b"/>
            <a:pathLst>
              <a:path w="10430" h="3293" extrusionOk="0">
                <a:moveTo>
                  <a:pt x="9059" y="1"/>
                </a:moveTo>
                <a:cubicBezTo>
                  <a:pt x="9803" y="1"/>
                  <a:pt x="10429" y="745"/>
                  <a:pt x="10429" y="1684"/>
                </a:cubicBezTo>
                <a:cubicBezTo>
                  <a:pt x="10429" y="2548"/>
                  <a:pt x="9803" y="3293"/>
                  <a:pt x="9059" y="3293"/>
                </a:cubicBezTo>
                <a:lnTo>
                  <a:pt x="1371" y="3293"/>
                </a:lnTo>
                <a:cubicBezTo>
                  <a:pt x="627" y="3293"/>
                  <a:pt x="1" y="2548"/>
                  <a:pt x="1" y="1684"/>
                </a:cubicBezTo>
                <a:cubicBezTo>
                  <a:pt x="1" y="745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5" name="Google Shape;145;p2"/>
          <p:cNvSpPr/>
          <p:nvPr/>
        </p:nvSpPr>
        <p:spPr>
          <a:xfrm>
            <a:off x="446537" y="1361489"/>
            <a:ext cx="433819" cy="136967"/>
          </a:xfrm>
          <a:custGeom>
            <a:avLst/>
            <a:gdLst/>
            <a:ahLst/>
            <a:cxnLst/>
            <a:rect l="l" t="t" r="r" b="b"/>
            <a:pathLst>
              <a:path w="10430" h="3293" extrusionOk="0">
                <a:moveTo>
                  <a:pt x="9059" y="0"/>
                </a:moveTo>
                <a:cubicBezTo>
                  <a:pt x="9803" y="0"/>
                  <a:pt x="10429" y="745"/>
                  <a:pt x="10429" y="1609"/>
                </a:cubicBezTo>
                <a:cubicBezTo>
                  <a:pt x="10429" y="2548"/>
                  <a:pt x="9803" y="3292"/>
                  <a:pt x="9059" y="3292"/>
                </a:cubicBezTo>
                <a:lnTo>
                  <a:pt x="1371" y="3292"/>
                </a:lnTo>
                <a:cubicBezTo>
                  <a:pt x="627" y="3292"/>
                  <a:pt x="1" y="2548"/>
                  <a:pt x="1" y="1609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6" name="Google Shape;146;p2"/>
          <p:cNvSpPr/>
          <p:nvPr/>
        </p:nvSpPr>
        <p:spPr>
          <a:xfrm>
            <a:off x="446537" y="1043590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746"/>
                  <a:pt x="10429" y="1625"/>
                </a:cubicBezTo>
                <a:cubicBezTo>
                  <a:pt x="10429" y="254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548"/>
                  <a:pt x="1" y="1625"/>
                </a:cubicBezTo>
                <a:cubicBezTo>
                  <a:pt x="1" y="74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7" name="Google Shape;147;p2"/>
          <p:cNvSpPr/>
          <p:nvPr/>
        </p:nvSpPr>
        <p:spPr>
          <a:xfrm>
            <a:off x="446537" y="2634202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686"/>
                  <a:pt x="10429" y="1609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09"/>
                </a:cubicBezTo>
                <a:cubicBezTo>
                  <a:pt x="1" y="68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8" name="Google Shape;148;p2"/>
          <p:cNvSpPr/>
          <p:nvPr/>
        </p:nvSpPr>
        <p:spPr>
          <a:xfrm>
            <a:off x="446537" y="2316346"/>
            <a:ext cx="433819" cy="134471"/>
          </a:xfrm>
          <a:custGeom>
            <a:avLst/>
            <a:gdLst/>
            <a:ahLst/>
            <a:cxnLst/>
            <a:rect l="l" t="t" r="r" b="b"/>
            <a:pathLst>
              <a:path w="10430" h="3233" extrusionOk="0">
                <a:moveTo>
                  <a:pt x="9059" y="0"/>
                </a:moveTo>
                <a:cubicBezTo>
                  <a:pt x="9803" y="0"/>
                  <a:pt x="10429" y="685"/>
                  <a:pt x="10429" y="1624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24"/>
                </a:cubicBezTo>
                <a:cubicBezTo>
                  <a:pt x="1" y="68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9" name="Google Shape;149;p2"/>
          <p:cNvSpPr/>
          <p:nvPr/>
        </p:nvSpPr>
        <p:spPr>
          <a:xfrm>
            <a:off x="446537" y="1996618"/>
            <a:ext cx="433819" cy="136967"/>
          </a:xfrm>
          <a:custGeom>
            <a:avLst/>
            <a:gdLst/>
            <a:ahLst/>
            <a:cxnLst/>
            <a:rect l="l" t="t" r="r" b="b"/>
            <a:pathLst>
              <a:path w="10430" h="3293" extrusionOk="0">
                <a:moveTo>
                  <a:pt x="9059" y="0"/>
                </a:moveTo>
                <a:cubicBezTo>
                  <a:pt x="9803" y="0"/>
                  <a:pt x="10429" y="745"/>
                  <a:pt x="10429" y="1669"/>
                </a:cubicBezTo>
                <a:cubicBezTo>
                  <a:pt x="10429" y="2547"/>
                  <a:pt x="9803" y="3292"/>
                  <a:pt x="9059" y="3292"/>
                </a:cubicBezTo>
                <a:lnTo>
                  <a:pt x="1371" y="3292"/>
                </a:lnTo>
                <a:cubicBezTo>
                  <a:pt x="627" y="3292"/>
                  <a:pt x="1" y="2547"/>
                  <a:pt x="1" y="1669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0" name="Google Shape;150;p2"/>
          <p:cNvSpPr/>
          <p:nvPr/>
        </p:nvSpPr>
        <p:spPr>
          <a:xfrm>
            <a:off x="446537" y="3586565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746"/>
                  <a:pt x="10429" y="1625"/>
                </a:cubicBezTo>
                <a:cubicBezTo>
                  <a:pt x="10429" y="2548"/>
                  <a:pt x="9803" y="3234"/>
                  <a:pt x="9059" y="3234"/>
                </a:cubicBezTo>
                <a:lnTo>
                  <a:pt x="1371" y="3234"/>
                </a:lnTo>
                <a:cubicBezTo>
                  <a:pt x="627" y="3234"/>
                  <a:pt x="1" y="2548"/>
                  <a:pt x="1" y="1625"/>
                </a:cubicBezTo>
                <a:cubicBezTo>
                  <a:pt x="1" y="74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1" name="Google Shape;151;p2"/>
          <p:cNvSpPr/>
          <p:nvPr/>
        </p:nvSpPr>
        <p:spPr>
          <a:xfrm>
            <a:off x="446537" y="3269333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0"/>
                </a:moveTo>
                <a:cubicBezTo>
                  <a:pt x="9803" y="0"/>
                  <a:pt x="10429" y="745"/>
                  <a:pt x="10429" y="1609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09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2" name="Google Shape;152;p2"/>
          <p:cNvSpPr/>
          <p:nvPr/>
        </p:nvSpPr>
        <p:spPr>
          <a:xfrm>
            <a:off x="446537" y="2951477"/>
            <a:ext cx="433819" cy="134471"/>
          </a:xfrm>
          <a:custGeom>
            <a:avLst/>
            <a:gdLst/>
            <a:ahLst/>
            <a:cxnLst/>
            <a:rect l="l" t="t" r="r" b="b"/>
            <a:pathLst>
              <a:path w="10430" h="3233" extrusionOk="0">
                <a:moveTo>
                  <a:pt x="9059" y="0"/>
                </a:moveTo>
                <a:cubicBezTo>
                  <a:pt x="9803" y="0"/>
                  <a:pt x="10429" y="685"/>
                  <a:pt x="10429" y="1624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24"/>
                </a:cubicBezTo>
                <a:cubicBezTo>
                  <a:pt x="1" y="68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3" name="Google Shape;153;p2"/>
          <p:cNvSpPr/>
          <p:nvPr/>
        </p:nvSpPr>
        <p:spPr>
          <a:xfrm>
            <a:off x="660101" y="861567"/>
            <a:ext cx="10871796" cy="5681525"/>
          </a:xfrm>
          <a:custGeom>
            <a:avLst/>
            <a:gdLst/>
            <a:ahLst/>
            <a:cxnLst/>
            <a:rect l="l" t="t" r="r" b="b"/>
            <a:pathLst>
              <a:path w="254987" h="136313" extrusionOk="0">
                <a:moveTo>
                  <a:pt x="0" y="1"/>
                </a:moveTo>
                <a:lnTo>
                  <a:pt x="0" y="136313"/>
                </a:lnTo>
                <a:lnTo>
                  <a:pt x="254987" y="136313"/>
                </a:lnTo>
                <a:lnTo>
                  <a:pt x="25498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4" name="Google Shape;154;p2"/>
          <p:cNvSpPr/>
          <p:nvPr/>
        </p:nvSpPr>
        <p:spPr>
          <a:xfrm>
            <a:off x="10874433" y="3870729"/>
            <a:ext cx="158679" cy="162672"/>
          </a:xfrm>
          <a:custGeom>
            <a:avLst/>
            <a:gdLst/>
            <a:ahLst/>
            <a:cxnLst/>
            <a:rect l="l" t="t" r="r" b="b"/>
            <a:pathLst>
              <a:path w="3815" h="3911" extrusionOk="0">
                <a:moveTo>
                  <a:pt x="2347" y="0"/>
                </a:moveTo>
                <a:cubicBezTo>
                  <a:pt x="977" y="0"/>
                  <a:pt x="0" y="3911"/>
                  <a:pt x="627" y="3911"/>
                </a:cubicBezTo>
                <a:cubicBezTo>
                  <a:pt x="632" y="3911"/>
                  <a:pt x="636" y="3910"/>
                  <a:pt x="641" y="3910"/>
                </a:cubicBezTo>
                <a:cubicBezTo>
                  <a:pt x="3010" y="3850"/>
                  <a:pt x="3814" y="186"/>
                  <a:pt x="2444" y="7"/>
                </a:cubicBezTo>
                <a:cubicBezTo>
                  <a:pt x="2411" y="3"/>
                  <a:pt x="2379" y="0"/>
                  <a:pt x="234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5" name="Google Shape;155;p2"/>
          <p:cNvSpPr/>
          <p:nvPr/>
        </p:nvSpPr>
        <p:spPr>
          <a:xfrm>
            <a:off x="10847189" y="3917481"/>
            <a:ext cx="118999" cy="185299"/>
          </a:xfrm>
          <a:custGeom>
            <a:avLst/>
            <a:gdLst/>
            <a:ahLst/>
            <a:cxnLst/>
            <a:rect l="l" t="t" r="r" b="b"/>
            <a:pathLst>
              <a:path w="2861" h="4455" extrusionOk="0">
                <a:moveTo>
                  <a:pt x="2786" y="0"/>
                </a:moveTo>
                <a:cubicBezTo>
                  <a:pt x="2786" y="0"/>
                  <a:pt x="2726" y="0"/>
                  <a:pt x="2726" y="60"/>
                </a:cubicBezTo>
                <a:cubicBezTo>
                  <a:pt x="2726" y="60"/>
                  <a:pt x="2726" y="119"/>
                  <a:pt x="2667" y="239"/>
                </a:cubicBezTo>
                <a:cubicBezTo>
                  <a:pt x="2607" y="313"/>
                  <a:pt x="2607" y="373"/>
                  <a:pt x="2548" y="492"/>
                </a:cubicBezTo>
                <a:cubicBezTo>
                  <a:pt x="2548" y="551"/>
                  <a:pt x="2488" y="686"/>
                  <a:pt x="2414" y="805"/>
                </a:cubicBezTo>
                <a:cubicBezTo>
                  <a:pt x="2354" y="864"/>
                  <a:pt x="2294" y="983"/>
                  <a:pt x="2235" y="1118"/>
                </a:cubicBezTo>
                <a:cubicBezTo>
                  <a:pt x="2175" y="1237"/>
                  <a:pt x="2116" y="1356"/>
                  <a:pt x="2041" y="1490"/>
                </a:cubicBezTo>
                <a:cubicBezTo>
                  <a:pt x="1982" y="1609"/>
                  <a:pt x="1922" y="1803"/>
                  <a:pt x="1803" y="1922"/>
                </a:cubicBezTo>
                <a:cubicBezTo>
                  <a:pt x="1743" y="2041"/>
                  <a:pt x="1669" y="2175"/>
                  <a:pt x="1550" y="2294"/>
                </a:cubicBezTo>
                <a:cubicBezTo>
                  <a:pt x="1490" y="2414"/>
                  <a:pt x="1371" y="2607"/>
                  <a:pt x="1296" y="2726"/>
                </a:cubicBezTo>
                <a:cubicBezTo>
                  <a:pt x="1237" y="2846"/>
                  <a:pt x="1117" y="2980"/>
                  <a:pt x="1058" y="3099"/>
                </a:cubicBezTo>
                <a:cubicBezTo>
                  <a:pt x="924" y="3218"/>
                  <a:pt x="864" y="3352"/>
                  <a:pt x="745" y="3412"/>
                </a:cubicBezTo>
                <a:cubicBezTo>
                  <a:pt x="685" y="3531"/>
                  <a:pt x="626" y="3665"/>
                  <a:pt x="492" y="3725"/>
                </a:cubicBezTo>
                <a:cubicBezTo>
                  <a:pt x="179" y="4097"/>
                  <a:pt x="0" y="4335"/>
                  <a:pt x="0" y="4335"/>
                </a:cubicBezTo>
                <a:lnTo>
                  <a:pt x="0" y="4410"/>
                </a:lnTo>
                <a:cubicBezTo>
                  <a:pt x="0" y="4440"/>
                  <a:pt x="15" y="4455"/>
                  <a:pt x="30" y="4455"/>
                </a:cubicBezTo>
                <a:cubicBezTo>
                  <a:pt x="45" y="4455"/>
                  <a:pt x="60" y="4440"/>
                  <a:pt x="60" y="4410"/>
                </a:cubicBezTo>
                <a:cubicBezTo>
                  <a:pt x="60" y="4410"/>
                  <a:pt x="313" y="4216"/>
                  <a:pt x="626" y="3844"/>
                </a:cubicBezTo>
                <a:cubicBezTo>
                  <a:pt x="745" y="3725"/>
                  <a:pt x="805" y="3665"/>
                  <a:pt x="924" y="3531"/>
                </a:cubicBezTo>
                <a:cubicBezTo>
                  <a:pt x="998" y="3412"/>
                  <a:pt x="1117" y="3352"/>
                  <a:pt x="1177" y="3218"/>
                </a:cubicBezTo>
                <a:cubicBezTo>
                  <a:pt x="1296" y="3099"/>
                  <a:pt x="1371" y="2980"/>
                  <a:pt x="1490" y="2846"/>
                </a:cubicBezTo>
                <a:cubicBezTo>
                  <a:pt x="1550" y="2726"/>
                  <a:pt x="1669" y="2548"/>
                  <a:pt x="1743" y="2414"/>
                </a:cubicBezTo>
                <a:cubicBezTo>
                  <a:pt x="1803" y="2294"/>
                  <a:pt x="1922" y="2175"/>
                  <a:pt x="1982" y="2041"/>
                </a:cubicBezTo>
                <a:cubicBezTo>
                  <a:pt x="2041" y="1862"/>
                  <a:pt x="2175" y="1728"/>
                  <a:pt x="2235" y="1609"/>
                </a:cubicBezTo>
                <a:cubicBezTo>
                  <a:pt x="2294" y="1490"/>
                  <a:pt x="2354" y="1356"/>
                  <a:pt x="2414" y="1237"/>
                </a:cubicBezTo>
                <a:cubicBezTo>
                  <a:pt x="2488" y="1118"/>
                  <a:pt x="2548" y="983"/>
                  <a:pt x="2607" y="864"/>
                </a:cubicBezTo>
                <a:cubicBezTo>
                  <a:pt x="2607" y="745"/>
                  <a:pt x="2667" y="611"/>
                  <a:pt x="2726" y="551"/>
                </a:cubicBezTo>
                <a:cubicBezTo>
                  <a:pt x="2726" y="432"/>
                  <a:pt x="2786" y="373"/>
                  <a:pt x="2786" y="313"/>
                </a:cubicBezTo>
                <a:cubicBezTo>
                  <a:pt x="2861" y="179"/>
                  <a:pt x="2861" y="60"/>
                  <a:pt x="2861" y="60"/>
                </a:cubicBezTo>
                <a:cubicBezTo>
                  <a:pt x="2861" y="60"/>
                  <a:pt x="2861" y="0"/>
                  <a:pt x="2786" y="0"/>
                </a:cubicBezTo>
                <a:close/>
              </a:path>
            </a:pathLst>
          </a:custGeom>
          <a:solidFill>
            <a:srgbClr val="52231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6" name="Google Shape;156;p2"/>
          <p:cNvSpPr/>
          <p:nvPr/>
        </p:nvSpPr>
        <p:spPr>
          <a:xfrm>
            <a:off x="1358347" y="1009899"/>
            <a:ext cx="387317" cy="243196"/>
          </a:xfrm>
          <a:custGeom>
            <a:avLst/>
            <a:gdLst/>
            <a:ahLst/>
            <a:cxnLst/>
            <a:rect l="l" t="t" r="r" b="b"/>
            <a:pathLst>
              <a:path w="9312" h="5847" extrusionOk="0">
                <a:moveTo>
                  <a:pt x="5731" y="1"/>
                </a:moveTo>
                <a:cubicBezTo>
                  <a:pt x="3403" y="1"/>
                  <a:pt x="1232" y="1731"/>
                  <a:pt x="627" y="2986"/>
                </a:cubicBezTo>
                <a:cubicBezTo>
                  <a:pt x="1" y="4356"/>
                  <a:pt x="2429" y="5846"/>
                  <a:pt x="4783" y="5846"/>
                </a:cubicBezTo>
                <a:cubicBezTo>
                  <a:pt x="4805" y="5847"/>
                  <a:pt x="4827" y="5847"/>
                  <a:pt x="4849" y="5847"/>
                </a:cubicBezTo>
                <a:cubicBezTo>
                  <a:pt x="7187" y="5847"/>
                  <a:pt x="9075" y="2727"/>
                  <a:pt x="9193" y="2122"/>
                </a:cubicBezTo>
                <a:cubicBezTo>
                  <a:pt x="9312" y="1615"/>
                  <a:pt x="8388" y="125"/>
                  <a:pt x="5960" y="6"/>
                </a:cubicBezTo>
                <a:cubicBezTo>
                  <a:pt x="5884" y="2"/>
                  <a:pt x="5807" y="1"/>
                  <a:pt x="573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7" name="Google Shape;157;p2"/>
          <p:cNvSpPr/>
          <p:nvPr/>
        </p:nvSpPr>
        <p:spPr>
          <a:xfrm>
            <a:off x="1469900" y="995260"/>
            <a:ext cx="418304" cy="151857"/>
          </a:xfrm>
          <a:custGeom>
            <a:avLst/>
            <a:gdLst/>
            <a:ahLst/>
            <a:cxnLst/>
            <a:rect l="l" t="t" r="r" b="b"/>
            <a:pathLst>
              <a:path w="10057" h="3651" extrusionOk="0">
                <a:moveTo>
                  <a:pt x="9863" y="1"/>
                </a:moveTo>
                <a:cubicBezTo>
                  <a:pt x="9818" y="1"/>
                  <a:pt x="9773" y="16"/>
                  <a:pt x="9743" y="45"/>
                </a:cubicBezTo>
                <a:cubicBezTo>
                  <a:pt x="9743" y="45"/>
                  <a:pt x="9609" y="105"/>
                  <a:pt x="9431" y="358"/>
                </a:cubicBezTo>
                <a:cubicBezTo>
                  <a:pt x="9311" y="418"/>
                  <a:pt x="9177" y="552"/>
                  <a:pt x="9058" y="671"/>
                </a:cubicBezTo>
                <a:cubicBezTo>
                  <a:pt x="8864" y="790"/>
                  <a:pt x="8686" y="924"/>
                  <a:pt x="8492" y="1044"/>
                </a:cubicBezTo>
                <a:cubicBezTo>
                  <a:pt x="8373" y="1103"/>
                  <a:pt x="8313" y="1163"/>
                  <a:pt x="8194" y="1222"/>
                </a:cubicBezTo>
                <a:cubicBezTo>
                  <a:pt x="8060" y="1297"/>
                  <a:pt x="7941" y="1356"/>
                  <a:pt x="7822" y="1416"/>
                </a:cubicBezTo>
                <a:cubicBezTo>
                  <a:pt x="7568" y="1535"/>
                  <a:pt x="7315" y="1669"/>
                  <a:pt x="7077" y="1788"/>
                </a:cubicBezTo>
                <a:cubicBezTo>
                  <a:pt x="6764" y="1848"/>
                  <a:pt x="6451" y="1967"/>
                  <a:pt x="6198" y="2101"/>
                </a:cubicBezTo>
                <a:cubicBezTo>
                  <a:pt x="5885" y="2161"/>
                  <a:pt x="5587" y="2280"/>
                  <a:pt x="5274" y="2340"/>
                </a:cubicBezTo>
                <a:cubicBezTo>
                  <a:pt x="4961" y="2414"/>
                  <a:pt x="4648" y="2533"/>
                  <a:pt x="4336" y="2593"/>
                </a:cubicBezTo>
                <a:cubicBezTo>
                  <a:pt x="3963" y="2652"/>
                  <a:pt x="3650" y="2712"/>
                  <a:pt x="3412" y="2787"/>
                </a:cubicBezTo>
                <a:cubicBezTo>
                  <a:pt x="3099" y="2846"/>
                  <a:pt x="2786" y="2906"/>
                  <a:pt x="2533" y="2906"/>
                </a:cubicBezTo>
                <a:cubicBezTo>
                  <a:pt x="2235" y="2965"/>
                  <a:pt x="1982" y="3025"/>
                  <a:pt x="1729" y="3084"/>
                </a:cubicBezTo>
                <a:cubicBezTo>
                  <a:pt x="1237" y="3159"/>
                  <a:pt x="864" y="3219"/>
                  <a:pt x="552" y="3278"/>
                </a:cubicBezTo>
                <a:cubicBezTo>
                  <a:pt x="298" y="3278"/>
                  <a:pt x="120" y="3338"/>
                  <a:pt x="120" y="3338"/>
                </a:cubicBezTo>
                <a:cubicBezTo>
                  <a:pt x="60" y="3338"/>
                  <a:pt x="0" y="3397"/>
                  <a:pt x="0" y="3457"/>
                </a:cubicBezTo>
                <a:cubicBezTo>
                  <a:pt x="0" y="3591"/>
                  <a:pt x="60" y="3651"/>
                  <a:pt x="179" y="3651"/>
                </a:cubicBezTo>
                <a:lnTo>
                  <a:pt x="1118" y="3651"/>
                </a:lnTo>
                <a:cubicBezTo>
                  <a:pt x="1297" y="3651"/>
                  <a:pt x="1550" y="3591"/>
                  <a:pt x="1788" y="3591"/>
                </a:cubicBezTo>
                <a:cubicBezTo>
                  <a:pt x="2041" y="3591"/>
                  <a:pt x="2295" y="3531"/>
                  <a:pt x="2607" y="3531"/>
                </a:cubicBezTo>
                <a:cubicBezTo>
                  <a:pt x="2905" y="3457"/>
                  <a:pt x="3159" y="3397"/>
                  <a:pt x="3472" y="3397"/>
                </a:cubicBezTo>
                <a:cubicBezTo>
                  <a:pt x="3784" y="3338"/>
                  <a:pt x="4097" y="3278"/>
                  <a:pt x="4470" y="3219"/>
                </a:cubicBezTo>
                <a:cubicBezTo>
                  <a:pt x="4768" y="3159"/>
                  <a:pt x="5080" y="3084"/>
                  <a:pt x="5393" y="2965"/>
                </a:cubicBezTo>
                <a:cubicBezTo>
                  <a:pt x="5766" y="2906"/>
                  <a:pt x="6079" y="2787"/>
                  <a:pt x="6391" y="2652"/>
                </a:cubicBezTo>
                <a:cubicBezTo>
                  <a:pt x="6704" y="2593"/>
                  <a:pt x="7002" y="2474"/>
                  <a:pt x="7256" y="2340"/>
                </a:cubicBezTo>
                <a:cubicBezTo>
                  <a:pt x="7568" y="2220"/>
                  <a:pt x="7881" y="2042"/>
                  <a:pt x="8120" y="1908"/>
                </a:cubicBezTo>
                <a:cubicBezTo>
                  <a:pt x="8254" y="1848"/>
                  <a:pt x="8373" y="1788"/>
                  <a:pt x="8432" y="1669"/>
                </a:cubicBezTo>
                <a:cubicBezTo>
                  <a:pt x="8567" y="1595"/>
                  <a:pt x="8686" y="1535"/>
                  <a:pt x="8805" y="1476"/>
                </a:cubicBezTo>
                <a:cubicBezTo>
                  <a:pt x="8999" y="1297"/>
                  <a:pt x="9177" y="1163"/>
                  <a:pt x="9311" y="984"/>
                </a:cubicBezTo>
                <a:cubicBezTo>
                  <a:pt x="9490" y="850"/>
                  <a:pt x="9609" y="731"/>
                  <a:pt x="9684" y="611"/>
                </a:cubicBezTo>
                <a:cubicBezTo>
                  <a:pt x="9803" y="477"/>
                  <a:pt x="9863" y="418"/>
                  <a:pt x="9922" y="358"/>
                </a:cubicBezTo>
                <a:lnTo>
                  <a:pt x="9982" y="299"/>
                </a:lnTo>
                <a:cubicBezTo>
                  <a:pt x="10056" y="179"/>
                  <a:pt x="10056" y="105"/>
                  <a:pt x="9982" y="45"/>
                </a:cubicBezTo>
                <a:cubicBezTo>
                  <a:pt x="9952" y="16"/>
                  <a:pt x="9907" y="1"/>
                  <a:pt x="9863" y="1"/>
                </a:cubicBezTo>
                <a:close/>
              </a:path>
            </a:pathLst>
          </a:custGeom>
          <a:solidFill>
            <a:srgbClr val="52231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8" name="Google Shape;158;p2"/>
          <p:cNvSpPr/>
          <p:nvPr/>
        </p:nvSpPr>
        <p:spPr>
          <a:xfrm>
            <a:off x="1761136" y="1217991"/>
            <a:ext cx="214413" cy="245027"/>
          </a:xfrm>
          <a:custGeom>
            <a:avLst/>
            <a:gdLst/>
            <a:ahLst/>
            <a:cxnLst/>
            <a:rect l="l" t="t" r="r" b="b"/>
            <a:pathLst>
              <a:path w="5155" h="5891" extrusionOk="0">
                <a:moveTo>
                  <a:pt x="1850" y="0"/>
                </a:moveTo>
                <a:cubicBezTo>
                  <a:pt x="1611" y="0"/>
                  <a:pt x="1388" y="49"/>
                  <a:pt x="1192" y="158"/>
                </a:cubicBezTo>
                <a:cubicBezTo>
                  <a:pt x="0" y="843"/>
                  <a:pt x="447" y="4061"/>
                  <a:pt x="1058" y="4880"/>
                </a:cubicBezTo>
                <a:cubicBezTo>
                  <a:pt x="1599" y="5525"/>
                  <a:pt x="2364" y="5890"/>
                  <a:pt x="2888" y="5890"/>
                </a:cubicBezTo>
                <a:cubicBezTo>
                  <a:pt x="2970" y="5890"/>
                  <a:pt x="3046" y="5882"/>
                  <a:pt x="3114" y="5863"/>
                </a:cubicBezTo>
                <a:cubicBezTo>
                  <a:pt x="4097" y="5685"/>
                  <a:pt x="5155" y="4061"/>
                  <a:pt x="4976" y="2646"/>
                </a:cubicBezTo>
                <a:cubicBezTo>
                  <a:pt x="4813" y="1392"/>
                  <a:pt x="3119" y="0"/>
                  <a:pt x="185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9" name="Google Shape;159;p2"/>
          <p:cNvSpPr/>
          <p:nvPr/>
        </p:nvSpPr>
        <p:spPr>
          <a:xfrm>
            <a:off x="1585779" y="1542960"/>
            <a:ext cx="211960" cy="293857"/>
          </a:xfrm>
          <a:custGeom>
            <a:avLst/>
            <a:gdLst/>
            <a:ahLst/>
            <a:cxnLst/>
            <a:rect l="l" t="t" r="r" b="b"/>
            <a:pathLst>
              <a:path w="5096" h="7065" extrusionOk="0">
                <a:moveTo>
                  <a:pt x="2710" y="1"/>
                </a:moveTo>
                <a:cubicBezTo>
                  <a:pt x="2569" y="1"/>
                  <a:pt x="2429" y="34"/>
                  <a:pt x="2294" y="106"/>
                </a:cubicBezTo>
                <a:cubicBezTo>
                  <a:pt x="1311" y="658"/>
                  <a:pt x="0" y="2654"/>
                  <a:pt x="254" y="4576"/>
                </a:cubicBezTo>
                <a:cubicBezTo>
                  <a:pt x="541" y="6343"/>
                  <a:pt x="1611" y="7065"/>
                  <a:pt x="2070" y="7065"/>
                </a:cubicBezTo>
                <a:cubicBezTo>
                  <a:pt x="2110" y="7065"/>
                  <a:pt x="2145" y="7059"/>
                  <a:pt x="2175" y="7049"/>
                </a:cubicBezTo>
                <a:cubicBezTo>
                  <a:pt x="2667" y="6929"/>
                  <a:pt x="5095" y="5186"/>
                  <a:pt x="4902" y="3265"/>
                </a:cubicBezTo>
                <a:cubicBezTo>
                  <a:pt x="4746" y="1587"/>
                  <a:pt x="3682" y="1"/>
                  <a:pt x="271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0" name="Google Shape;160;p2"/>
          <p:cNvSpPr/>
          <p:nvPr/>
        </p:nvSpPr>
        <p:spPr>
          <a:xfrm>
            <a:off x="1935705" y="1524159"/>
            <a:ext cx="285247" cy="162963"/>
          </a:xfrm>
          <a:custGeom>
            <a:avLst/>
            <a:gdLst/>
            <a:ahLst/>
            <a:cxnLst/>
            <a:rect l="l" t="t" r="r" b="b"/>
            <a:pathLst>
              <a:path w="6858" h="3918" extrusionOk="0">
                <a:moveTo>
                  <a:pt x="5335" y="0"/>
                </a:moveTo>
                <a:cubicBezTo>
                  <a:pt x="3545" y="0"/>
                  <a:pt x="1" y="1073"/>
                  <a:pt x="94" y="3404"/>
                </a:cubicBezTo>
                <a:cubicBezTo>
                  <a:pt x="94" y="3746"/>
                  <a:pt x="809" y="3918"/>
                  <a:pt x="1710" y="3918"/>
                </a:cubicBezTo>
                <a:cubicBezTo>
                  <a:pt x="2611" y="3918"/>
                  <a:pt x="3699" y="3746"/>
                  <a:pt x="4444" y="3404"/>
                </a:cubicBezTo>
                <a:cubicBezTo>
                  <a:pt x="5934" y="2733"/>
                  <a:pt x="6857" y="990"/>
                  <a:pt x="6306" y="246"/>
                </a:cubicBezTo>
                <a:cubicBezTo>
                  <a:pt x="6196" y="83"/>
                  <a:pt x="5833" y="0"/>
                  <a:pt x="533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1" name="Google Shape;161;p2"/>
          <p:cNvSpPr/>
          <p:nvPr/>
        </p:nvSpPr>
        <p:spPr>
          <a:xfrm>
            <a:off x="1795202" y="1640289"/>
            <a:ext cx="177895" cy="119705"/>
          </a:xfrm>
          <a:custGeom>
            <a:avLst/>
            <a:gdLst/>
            <a:ahLst/>
            <a:cxnLst/>
            <a:rect l="l" t="t" r="r" b="b"/>
            <a:pathLst>
              <a:path w="4277" h="2878" extrusionOk="0">
                <a:moveTo>
                  <a:pt x="4023" y="1"/>
                </a:moveTo>
                <a:cubicBezTo>
                  <a:pt x="4023" y="1"/>
                  <a:pt x="3963" y="61"/>
                  <a:pt x="3844" y="61"/>
                </a:cubicBezTo>
                <a:cubicBezTo>
                  <a:pt x="3785" y="61"/>
                  <a:pt x="3725" y="120"/>
                  <a:pt x="3591" y="120"/>
                </a:cubicBezTo>
                <a:cubicBezTo>
                  <a:pt x="3531" y="180"/>
                  <a:pt x="3412" y="180"/>
                  <a:pt x="3278" y="239"/>
                </a:cubicBezTo>
                <a:cubicBezTo>
                  <a:pt x="3219" y="314"/>
                  <a:pt x="3099" y="373"/>
                  <a:pt x="2980" y="373"/>
                </a:cubicBezTo>
                <a:cubicBezTo>
                  <a:pt x="2846" y="433"/>
                  <a:pt x="2727" y="493"/>
                  <a:pt x="2608" y="552"/>
                </a:cubicBezTo>
                <a:cubicBezTo>
                  <a:pt x="2474" y="612"/>
                  <a:pt x="2354" y="746"/>
                  <a:pt x="2235" y="805"/>
                </a:cubicBezTo>
                <a:cubicBezTo>
                  <a:pt x="2101" y="865"/>
                  <a:pt x="1982" y="925"/>
                  <a:pt x="1863" y="1059"/>
                </a:cubicBezTo>
                <a:cubicBezTo>
                  <a:pt x="1729" y="1118"/>
                  <a:pt x="1610" y="1178"/>
                  <a:pt x="1490" y="1297"/>
                </a:cubicBezTo>
                <a:cubicBezTo>
                  <a:pt x="1416" y="1357"/>
                  <a:pt x="1297" y="1491"/>
                  <a:pt x="1178" y="1550"/>
                </a:cubicBezTo>
                <a:cubicBezTo>
                  <a:pt x="1043" y="1610"/>
                  <a:pt x="984" y="1729"/>
                  <a:pt x="865" y="1804"/>
                </a:cubicBezTo>
                <a:cubicBezTo>
                  <a:pt x="746" y="1863"/>
                  <a:pt x="671" y="1982"/>
                  <a:pt x="611" y="2042"/>
                </a:cubicBezTo>
                <a:cubicBezTo>
                  <a:pt x="299" y="2355"/>
                  <a:pt x="60" y="2608"/>
                  <a:pt x="60" y="2608"/>
                </a:cubicBezTo>
                <a:cubicBezTo>
                  <a:pt x="60" y="2668"/>
                  <a:pt x="1" y="2727"/>
                  <a:pt x="60" y="2787"/>
                </a:cubicBezTo>
                <a:cubicBezTo>
                  <a:pt x="102" y="2829"/>
                  <a:pt x="173" y="2878"/>
                  <a:pt x="232" y="2878"/>
                </a:cubicBezTo>
                <a:cubicBezTo>
                  <a:pt x="258" y="2878"/>
                  <a:pt x="281" y="2869"/>
                  <a:pt x="299" y="2846"/>
                </a:cubicBezTo>
                <a:cubicBezTo>
                  <a:pt x="299" y="2846"/>
                  <a:pt x="552" y="2727"/>
                  <a:pt x="924" y="2474"/>
                </a:cubicBezTo>
                <a:cubicBezTo>
                  <a:pt x="984" y="2414"/>
                  <a:pt x="1118" y="2355"/>
                  <a:pt x="1237" y="2236"/>
                </a:cubicBezTo>
                <a:cubicBezTo>
                  <a:pt x="1297" y="2176"/>
                  <a:pt x="1416" y="2102"/>
                  <a:pt x="1550" y="2042"/>
                </a:cubicBezTo>
                <a:cubicBezTo>
                  <a:pt x="1669" y="1982"/>
                  <a:pt x="1729" y="1863"/>
                  <a:pt x="1863" y="1804"/>
                </a:cubicBezTo>
                <a:cubicBezTo>
                  <a:pt x="1982" y="1729"/>
                  <a:pt x="2101" y="1669"/>
                  <a:pt x="2235" y="1550"/>
                </a:cubicBezTo>
                <a:cubicBezTo>
                  <a:pt x="2354" y="1491"/>
                  <a:pt x="2474" y="1431"/>
                  <a:pt x="2608" y="1357"/>
                </a:cubicBezTo>
                <a:cubicBezTo>
                  <a:pt x="2727" y="1237"/>
                  <a:pt x="2846" y="1178"/>
                  <a:pt x="2906" y="1118"/>
                </a:cubicBezTo>
                <a:cubicBezTo>
                  <a:pt x="3040" y="1059"/>
                  <a:pt x="3159" y="984"/>
                  <a:pt x="3278" y="925"/>
                </a:cubicBezTo>
                <a:cubicBezTo>
                  <a:pt x="3353" y="865"/>
                  <a:pt x="3472" y="805"/>
                  <a:pt x="3531" y="746"/>
                </a:cubicBezTo>
                <a:cubicBezTo>
                  <a:pt x="3725" y="612"/>
                  <a:pt x="3904" y="493"/>
                  <a:pt x="3963" y="433"/>
                </a:cubicBezTo>
                <a:cubicBezTo>
                  <a:pt x="4097" y="373"/>
                  <a:pt x="4157" y="373"/>
                  <a:pt x="4157" y="373"/>
                </a:cubicBezTo>
                <a:cubicBezTo>
                  <a:pt x="4217" y="314"/>
                  <a:pt x="4276" y="239"/>
                  <a:pt x="4217" y="180"/>
                </a:cubicBezTo>
                <a:cubicBezTo>
                  <a:pt x="4217" y="61"/>
                  <a:pt x="4157" y="1"/>
                  <a:pt x="4023" y="1"/>
                </a:cubicBezTo>
                <a:close/>
              </a:path>
            </a:pathLst>
          </a:custGeom>
          <a:solidFill>
            <a:srgbClr val="52231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2" name="Google Shape;162;p2"/>
          <p:cNvSpPr/>
          <p:nvPr/>
        </p:nvSpPr>
        <p:spPr>
          <a:xfrm>
            <a:off x="1846652" y="1436439"/>
            <a:ext cx="69419" cy="256964"/>
          </a:xfrm>
          <a:custGeom>
            <a:avLst/>
            <a:gdLst/>
            <a:ahLst/>
            <a:cxnLst/>
            <a:rect l="l" t="t" r="r" b="b"/>
            <a:pathLst>
              <a:path w="1669" h="6178" extrusionOk="0">
                <a:moveTo>
                  <a:pt x="1296" y="1"/>
                </a:moveTo>
                <a:cubicBezTo>
                  <a:pt x="1237" y="1"/>
                  <a:pt x="1117" y="60"/>
                  <a:pt x="1117" y="120"/>
                </a:cubicBezTo>
                <a:lnTo>
                  <a:pt x="1117" y="433"/>
                </a:lnTo>
                <a:lnTo>
                  <a:pt x="1117" y="746"/>
                </a:lnTo>
                <a:lnTo>
                  <a:pt x="1117" y="1118"/>
                </a:lnTo>
                <a:lnTo>
                  <a:pt x="1117" y="1550"/>
                </a:lnTo>
                <a:cubicBezTo>
                  <a:pt x="1058" y="1669"/>
                  <a:pt x="1058" y="1863"/>
                  <a:pt x="1058" y="2042"/>
                </a:cubicBezTo>
                <a:cubicBezTo>
                  <a:pt x="1058" y="2235"/>
                  <a:pt x="998" y="2355"/>
                  <a:pt x="998" y="2533"/>
                </a:cubicBezTo>
                <a:cubicBezTo>
                  <a:pt x="998" y="2667"/>
                  <a:pt x="924" y="2727"/>
                  <a:pt x="924" y="2846"/>
                </a:cubicBezTo>
                <a:lnTo>
                  <a:pt x="864" y="3099"/>
                </a:lnTo>
                <a:cubicBezTo>
                  <a:pt x="864" y="3278"/>
                  <a:pt x="805" y="3472"/>
                  <a:pt x="745" y="3651"/>
                </a:cubicBezTo>
                <a:cubicBezTo>
                  <a:pt x="745" y="3844"/>
                  <a:pt x="685" y="3963"/>
                  <a:pt x="626" y="4157"/>
                </a:cubicBezTo>
                <a:cubicBezTo>
                  <a:pt x="626" y="4336"/>
                  <a:pt x="551" y="4470"/>
                  <a:pt x="492" y="4649"/>
                </a:cubicBezTo>
                <a:cubicBezTo>
                  <a:pt x="432" y="4768"/>
                  <a:pt x="373" y="4902"/>
                  <a:pt x="373" y="5081"/>
                </a:cubicBezTo>
                <a:cubicBezTo>
                  <a:pt x="313" y="5215"/>
                  <a:pt x="253" y="5334"/>
                  <a:pt x="179" y="5394"/>
                </a:cubicBezTo>
                <a:cubicBezTo>
                  <a:pt x="179" y="5513"/>
                  <a:pt x="119" y="5647"/>
                  <a:pt x="119" y="5706"/>
                </a:cubicBezTo>
                <a:cubicBezTo>
                  <a:pt x="60" y="5826"/>
                  <a:pt x="0" y="5960"/>
                  <a:pt x="0" y="5960"/>
                </a:cubicBezTo>
                <a:cubicBezTo>
                  <a:pt x="0" y="6019"/>
                  <a:pt x="0" y="6079"/>
                  <a:pt x="60" y="6138"/>
                </a:cubicBezTo>
                <a:cubicBezTo>
                  <a:pt x="84" y="6163"/>
                  <a:pt x="122" y="6178"/>
                  <a:pt x="162" y="6178"/>
                </a:cubicBezTo>
                <a:cubicBezTo>
                  <a:pt x="218" y="6178"/>
                  <a:pt x="278" y="6149"/>
                  <a:pt x="313" y="6079"/>
                </a:cubicBezTo>
                <a:cubicBezTo>
                  <a:pt x="313" y="6079"/>
                  <a:pt x="373" y="6019"/>
                  <a:pt x="432" y="5885"/>
                </a:cubicBezTo>
                <a:cubicBezTo>
                  <a:pt x="492" y="5826"/>
                  <a:pt x="551" y="5706"/>
                  <a:pt x="626" y="5647"/>
                </a:cubicBezTo>
                <a:cubicBezTo>
                  <a:pt x="685" y="5513"/>
                  <a:pt x="745" y="5394"/>
                  <a:pt x="805" y="5274"/>
                </a:cubicBezTo>
                <a:cubicBezTo>
                  <a:pt x="864" y="5140"/>
                  <a:pt x="924" y="4962"/>
                  <a:pt x="998" y="4842"/>
                </a:cubicBezTo>
                <a:cubicBezTo>
                  <a:pt x="1058" y="4708"/>
                  <a:pt x="1177" y="4530"/>
                  <a:pt x="1237" y="4336"/>
                </a:cubicBezTo>
                <a:cubicBezTo>
                  <a:pt x="1237" y="4157"/>
                  <a:pt x="1296" y="3963"/>
                  <a:pt x="1371" y="3785"/>
                </a:cubicBezTo>
                <a:cubicBezTo>
                  <a:pt x="1430" y="3591"/>
                  <a:pt x="1490" y="3412"/>
                  <a:pt x="1549" y="3219"/>
                </a:cubicBezTo>
                <a:lnTo>
                  <a:pt x="1549" y="2906"/>
                </a:lnTo>
                <a:cubicBezTo>
                  <a:pt x="1609" y="2846"/>
                  <a:pt x="1609" y="2727"/>
                  <a:pt x="1609" y="2667"/>
                </a:cubicBezTo>
                <a:cubicBezTo>
                  <a:pt x="1609" y="2474"/>
                  <a:pt x="1669" y="2295"/>
                  <a:pt x="1669" y="2101"/>
                </a:cubicBezTo>
                <a:lnTo>
                  <a:pt x="1669" y="1550"/>
                </a:lnTo>
                <a:cubicBezTo>
                  <a:pt x="1669" y="1356"/>
                  <a:pt x="1669" y="1237"/>
                  <a:pt x="1609" y="1044"/>
                </a:cubicBezTo>
                <a:lnTo>
                  <a:pt x="1609" y="671"/>
                </a:lnTo>
                <a:cubicBezTo>
                  <a:pt x="1549" y="552"/>
                  <a:pt x="1549" y="433"/>
                  <a:pt x="1549" y="373"/>
                </a:cubicBezTo>
                <a:cubicBezTo>
                  <a:pt x="1490" y="179"/>
                  <a:pt x="1490" y="120"/>
                  <a:pt x="1490" y="120"/>
                </a:cubicBezTo>
                <a:cubicBezTo>
                  <a:pt x="1490" y="60"/>
                  <a:pt x="1371" y="1"/>
                  <a:pt x="1296" y="1"/>
                </a:cubicBezTo>
                <a:close/>
              </a:path>
            </a:pathLst>
          </a:custGeom>
          <a:solidFill>
            <a:srgbClr val="52231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3" name="Google Shape;163;p2"/>
          <p:cNvSpPr/>
          <p:nvPr/>
        </p:nvSpPr>
        <p:spPr>
          <a:xfrm>
            <a:off x="1609322" y="1800797"/>
            <a:ext cx="84933" cy="135511"/>
          </a:xfrm>
          <a:custGeom>
            <a:avLst/>
            <a:gdLst/>
            <a:ahLst/>
            <a:cxnLst/>
            <a:rect l="l" t="t" r="r" b="b"/>
            <a:pathLst>
              <a:path w="2042" h="3258" extrusionOk="0">
                <a:moveTo>
                  <a:pt x="1833" y="0"/>
                </a:moveTo>
                <a:cubicBezTo>
                  <a:pt x="1792" y="0"/>
                  <a:pt x="1758" y="15"/>
                  <a:pt x="1728" y="45"/>
                </a:cubicBezTo>
                <a:cubicBezTo>
                  <a:pt x="1728" y="45"/>
                  <a:pt x="1609" y="239"/>
                  <a:pt x="1416" y="552"/>
                </a:cubicBezTo>
                <a:cubicBezTo>
                  <a:pt x="1416" y="611"/>
                  <a:pt x="1356" y="671"/>
                  <a:pt x="1356" y="790"/>
                </a:cubicBezTo>
                <a:cubicBezTo>
                  <a:pt x="1296" y="850"/>
                  <a:pt x="1237" y="924"/>
                  <a:pt x="1177" y="1043"/>
                </a:cubicBezTo>
                <a:cubicBezTo>
                  <a:pt x="1118" y="1103"/>
                  <a:pt x="1118" y="1162"/>
                  <a:pt x="1043" y="1297"/>
                </a:cubicBezTo>
                <a:cubicBezTo>
                  <a:pt x="984" y="1356"/>
                  <a:pt x="984" y="1475"/>
                  <a:pt x="924" y="1535"/>
                </a:cubicBezTo>
                <a:cubicBezTo>
                  <a:pt x="805" y="1729"/>
                  <a:pt x="671" y="1907"/>
                  <a:pt x="611" y="2041"/>
                </a:cubicBezTo>
                <a:cubicBezTo>
                  <a:pt x="552" y="2101"/>
                  <a:pt x="552" y="2161"/>
                  <a:pt x="492" y="2161"/>
                </a:cubicBezTo>
                <a:cubicBezTo>
                  <a:pt x="492" y="2220"/>
                  <a:pt x="492" y="2280"/>
                  <a:pt x="432" y="2280"/>
                </a:cubicBezTo>
                <a:cubicBezTo>
                  <a:pt x="373" y="2339"/>
                  <a:pt x="373" y="2473"/>
                  <a:pt x="298" y="2533"/>
                </a:cubicBezTo>
                <a:cubicBezTo>
                  <a:pt x="120" y="2786"/>
                  <a:pt x="60" y="2965"/>
                  <a:pt x="60" y="2965"/>
                </a:cubicBezTo>
                <a:cubicBezTo>
                  <a:pt x="0" y="3025"/>
                  <a:pt x="0" y="3084"/>
                  <a:pt x="60" y="3159"/>
                </a:cubicBezTo>
                <a:cubicBezTo>
                  <a:pt x="95" y="3229"/>
                  <a:pt x="150" y="3257"/>
                  <a:pt x="202" y="3257"/>
                </a:cubicBezTo>
                <a:cubicBezTo>
                  <a:pt x="239" y="3257"/>
                  <a:pt x="274" y="3243"/>
                  <a:pt x="298" y="3218"/>
                </a:cubicBezTo>
                <a:cubicBezTo>
                  <a:pt x="298" y="3218"/>
                  <a:pt x="492" y="3084"/>
                  <a:pt x="745" y="2846"/>
                </a:cubicBezTo>
                <a:cubicBezTo>
                  <a:pt x="745" y="2786"/>
                  <a:pt x="864" y="2712"/>
                  <a:pt x="924" y="2652"/>
                </a:cubicBezTo>
                <a:cubicBezTo>
                  <a:pt x="924" y="2593"/>
                  <a:pt x="984" y="2593"/>
                  <a:pt x="984" y="2533"/>
                </a:cubicBezTo>
                <a:lnTo>
                  <a:pt x="1118" y="2414"/>
                </a:lnTo>
                <a:cubicBezTo>
                  <a:pt x="1237" y="2220"/>
                  <a:pt x="1356" y="2041"/>
                  <a:pt x="1490" y="1848"/>
                </a:cubicBezTo>
                <a:cubicBezTo>
                  <a:pt x="1550" y="1788"/>
                  <a:pt x="1550" y="1669"/>
                  <a:pt x="1609" y="1535"/>
                </a:cubicBezTo>
                <a:cubicBezTo>
                  <a:pt x="1669" y="1475"/>
                  <a:pt x="1728" y="1356"/>
                  <a:pt x="1728" y="1297"/>
                </a:cubicBezTo>
                <a:cubicBezTo>
                  <a:pt x="1788" y="1162"/>
                  <a:pt x="1863" y="1043"/>
                  <a:pt x="1863" y="984"/>
                </a:cubicBezTo>
                <a:cubicBezTo>
                  <a:pt x="1922" y="924"/>
                  <a:pt x="1922" y="790"/>
                  <a:pt x="1922" y="730"/>
                </a:cubicBezTo>
                <a:cubicBezTo>
                  <a:pt x="2041" y="418"/>
                  <a:pt x="2041" y="179"/>
                  <a:pt x="2041" y="179"/>
                </a:cubicBezTo>
                <a:cubicBezTo>
                  <a:pt x="2041" y="105"/>
                  <a:pt x="2041" y="45"/>
                  <a:pt x="1982" y="45"/>
                </a:cubicBezTo>
                <a:cubicBezTo>
                  <a:pt x="1922" y="15"/>
                  <a:pt x="1874" y="0"/>
                  <a:pt x="1833" y="0"/>
                </a:cubicBezTo>
                <a:close/>
              </a:path>
            </a:pathLst>
          </a:custGeom>
          <a:solidFill>
            <a:srgbClr val="52231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64" name="Google Shape;164;p2"/>
          <p:cNvGrpSpPr/>
          <p:nvPr/>
        </p:nvGrpSpPr>
        <p:grpSpPr>
          <a:xfrm>
            <a:off x="1169420" y="3674174"/>
            <a:ext cx="451745" cy="448417"/>
            <a:chOff x="999014" y="3047792"/>
            <a:chExt cx="338809" cy="336313"/>
          </a:xfrm>
        </p:grpSpPr>
        <p:sp>
          <p:nvSpPr>
            <p:cNvPr id="165" name="Google Shape;165;p2"/>
            <p:cNvSpPr/>
            <p:nvPr/>
          </p:nvSpPr>
          <p:spPr>
            <a:xfrm>
              <a:off x="1018542" y="3047792"/>
              <a:ext cx="319281" cy="325613"/>
            </a:xfrm>
            <a:custGeom>
              <a:avLst/>
              <a:gdLst/>
              <a:ahLst/>
              <a:cxnLst/>
              <a:rect l="l" t="t" r="r" b="b"/>
              <a:pathLst>
                <a:path w="10235" h="10438" extrusionOk="0">
                  <a:moveTo>
                    <a:pt x="9233" y="0"/>
                  </a:moveTo>
                  <a:cubicBezTo>
                    <a:pt x="8434" y="0"/>
                    <a:pt x="3320" y="2597"/>
                    <a:pt x="1177" y="4797"/>
                  </a:cubicBezTo>
                  <a:cubicBezTo>
                    <a:pt x="0" y="6034"/>
                    <a:pt x="0" y="9326"/>
                    <a:pt x="432" y="9832"/>
                  </a:cubicBezTo>
                  <a:cubicBezTo>
                    <a:pt x="748" y="10174"/>
                    <a:pt x="1322" y="10438"/>
                    <a:pt x="2091" y="10438"/>
                  </a:cubicBezTo>
                  <a:cubicBezTo>
                    <a:pt x="3134" y="10438"/>
                    <a:pt x="4535" y="9953"/>
                    <a:pt x="6138" y="8521"/>
                  </a:cubicBezTo>
                  <a:cubicBezTo>
                    <a:pt x="8879" y="6034"/>
                    <a:pt x="10235" y="521"/>
                    <a:pt x="9311" y="15"/>
                  </a:cubicBezTo>
                  <a:cubicBezTo>
                    <a:pt x="9293" y="5"/>
                    <a:pt x="9267" y="0"/>
                    <a:pt x="923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" name="Google Shape;166;p2"/>
            <p:cNvSpPr/>
            <p:nvPr/>
          </p:nvSpPr>
          <p:spPr>
            <a:xfrm>
              <a:off x="999014" y="3054281"/>
              <a:ext cx="315569" cy="329825"/>
            </a:xfrm>
            <a:custGeom>
              <a:avLst/>
              <a:gdLst/>
              <a:ahLst/>
              <a:cxnLst/>
              <a:rect l="l" t="t" r="r" b="b"/>
              <a:pathLst>
                <a:path w="10116" h="10573" extrusionOk="0">
                  <a:moveTo>
                    <a:pt x="9937" y="1"/>
                  </a:moveTo>
                  <a:cubicBezTo>
                    <a:pt x="9878" y="1"/>
                    <a:pt x="9744" y="1"/>
                    <a:pt x="9684" y="60"/>
                  </a:cubicBezTo>
                  <a:cubicBezTo>
                    <a:pt x="9684" y="60"/>
                    <a:pt x="9192" y="686"/>
                    <a:pt x="8447" y="1610"/>
                  </a:cubicBezTo>
                  <a:cubicBezTo>
                    <a:pt x="8388" y="1490"/>
                    <a:pt x="8388" y="1431"/>
                    <a:pt x="8388" y="1356"/>
                  </a:cubicBezTo>
                  <a:cubicBezTo>
                    <a:pt x="8328" y="1237"/>
                    <a:pt x="8254" y="1058"/>
                    <a:pt x="8135" y="924"/>
                  </a:cubicBezTo>
                  <a:cubicBezTo>
                    <a:pt x="8098" y="851"/>
                    <a:pt x="8038" y="800"/>
                    <a:pt x="7966" y="800"/>
                  </a:cubicBezTo>
                  <a:cubicBezTo>
                    <a:pt x="7922" y="800"/>
                    <a:pt x="7873" y="819"/>
                    <a:pt x="7822" y="865"/>
                  </a:cubicBezTo>
                  <a:cubicBezTo>
                    <a:pt x="7762" y="865"/>
                    <a:pt x="7762" y="924"/>
                    <a:pt x="7762" y="984"/>
                  </a:cubicBezTo>
                  <a:lnTo>
                    <a:pt x="7762" y="1058"/>
                  </a:lnTo>
                  <a:cubicBezTo>
                    <a:pt x="7762" y="1356"/>
                    <a:pt x="7762" y="1610"/>
                    <a:pt x="7703" y="1922"/>
                  </a:cubicBezTo>
                  <a:lnTo>
                    <a:pt x="7703" y="2295"/>
                  </a:lnTo>
                  <a:cubicBezTo>
                    <a:pt x="7703" y="2354"/>
                    <a:pt x="7703" y="2414"/>
                    <a:pt x="7643" y="2474"/>
                  </a:cubicBezTo>
                  <a:lnTo>
                    <a:pt x="7643" y="2548"/>
                  </a:lnTo>
                  <a:cubicBezTo>
                    <a:pt x="7390" y="2846"/>
                    <a:pt x="7136" y="3159"/>
                    <a:pt x="6838" y="3472"/>
                  </a:cubicBezTo>
                  <a:cubicBezTo>
                    <a:pt x="6645" y="3725"/>
                    <a:pt x="6392" y="3963"/>
                    <a:pt x="6213" y="4217"/>
                  </a:cubicBezTo>
                  <a:lnTo>
                    <a:pt x="6213" y="3904"/>
                  </a:lnTo>
                  <a:cubicBezTo>
                    <a:pt x="6272" y="3591"/>
                    <a:pt x="6272" y="3218"/>
                    <a:pt x="6272" y="2921"/>
                  </a:cubicBezTo>
                  <a:lnTo>
                    <a:pt x="6272" y="1982"/>
                  </a:lnTo>
                  <a:cubicBezTo>
                    <a:pt x="6272" y="1863"/>
                    <a:pt x="6153" y="1729"/>
                    <a:pt x="6019" y="1729"/>
                  </a:cubicBezTo>
                  <a:cubicBezTo>
                    <a:pt x="5960" y="1729"/>
                    <a:pt x="5900" y="1863"/>
                    <a:pt x="5840" y="1922"/>
                  </a:cubicBezTo>
                  <a:cubicBezTo>
                    <a:pt x="5781" y="2235"/>
                    <a:pt x="5721" y="2548"/>
                    <a:pt x="5647" y="2846"/>
                  </a:cubicBezTo>
                  <a:lnTo>
                    <a:pt x="5468" y="3785"/>
                  </a:lnTo>
                  <a:cubicBezTo>
                    <a:pt x="5468" y="3963"/>
                    <a:pt x="5468" y="4097"/>
                    <a:pt x="5408" y="4276"/>
                  </a:cubicBezTo>
                  <a:cubicBezTo>
                    <a:pt x="5349" y="4410"/>
                    <a:pt x="5349" y="4589"/>
                    <a:pt x="5349" y="4708"/>
                  </a:cubicBezTo>
                  <a:lnTo>
                    <a:pt x="5215" y="5155"/>
                  </a:lnTo>
                  <a:lnTo>
                    <a:pt x="5155" y="5453"/>
                  </a:lnTo>
                  <a:cubicBezTo>
                    <a:pt x="4842" y="5766"/>
                    <a:pt x="4604" y="6079"/>
                    <a:pt x="4291" y="6392"/>
                  </a:cubicBezTo>
                  <a:cubicBezTo>
                    <a:pt x="4157" y="6511"/>
                    <a:pt x="4038" y="6704"/>
                    <a:pt x="3859" y="6883"/>
                  </a:cubicBezTo>
                  <a:cubicBezTo>
                    <a:pt x="3784" y="6943"/>
                    <a:pt x="3725" y="7017"/>
                    <a:pt x="3606" y="7077"/>
                  </a:cubicBezTo>
                  <a:cubicBezTo>
                    <a:pt x="3665" y="6943"/>
                    <a:pt x="3665" y="6764"/>
                    <a:pt x="3725" y="6645"/>
                  </a:cubicBezTo>
                  <a:cubicBezTo>
                    <a:pt x="3725" y="6392"/>
                    <a:pt x="3725" y="6198"/>
                    <a:pt x="3784" y="5960"/>
                  </a:cubicBezTo>
                  <a:cubicBezTo>
                    <a:pt x="3784" y="5587"/>
                    <a:pt x="3859" y="5155"/>
                    <a:pt x="3859" y="4708"/>
                  </a:cubicBezTo>
                  <a:cubicBezTo>
                    <a:pt x="3859" y="4276"/>
                    <a:pt x="3859" y="3904"/>
                    <a:pt x="3784" y="3472"/>
                  </a:cubicBezTo>
                  <a:cubicBezTo>
                    <a:pt x="3784" y="3353"/>
                    <a:pt x="3665" y="3293"/>
                    <a:pt x="3546" y="3293"/>
                  </a:cubicBezTo>
                  <a:cubicBezTo>
                    <a:pt x="3487" y="3293"/>
                    <a:pt x="3352" y="3353"/>
                    <a:pt x="3352" y="3472"/>
                  </a:cubicBezTo>
                  <a:cubicBezTo>
                    <a:pt x="3293" y="3844"/>
                    <a:pt x="3233" y="4276"/>
                    <a:pt x="3174" y="4649"/>
                  </a:cubicBezTo>
                  <a:cubicBezTo>
                    <a:pt x="3174" y="4902"/>
                    <a:pt x="3114" y="5081"/>
                    <a:pt x="3114" y="5274"/>
                  </a:cubicBezTo>
                  <a:cubicBezTo>
                    <a:pt x="3040" y="5528"/>
                    <a:pt x="3040" y="5706"/>
                    <a:pt x="2980" y="5900"/>
                  </a:cubicBezTo>
                  <a:cubicBezTo>
                    <a:pt x="2980" y="6079"/>
                    <a:pt x="2980" y="6272"/>
                    <a:pt x="2920" y="6511"/>
                  </a:cubicBezTo>
                  <a:cubicBezTo>
                    <a:pt x="2861" y="6704"/>
                    <a:pt x="2861" y="6883"/>
                    <a:pt x="2801" y="7077"/>
                  </a:cubicBezTo>
                  <a:lnTo>
                    <a:pt x="2667" y="7688"/>
                  </a:lnTo>
                  <a:lnTo>
                    <a:pt x="2548" y="8194"/>
                  </a:lnTo>
                  <a:lnTo>
                    <a:pt x="2488" y="8254"/>
                  </a:lnTo>
                  <a:cubicBezTo>
                    <a:pt x="2295" y="8433"/>
                    <a:pt x="2056" y="8686"/>
                    <a:pt x="1863" y="8880"/>
                  </a:cubicBezTo>
                  <a:cubicBezTo>
                    <a:pt x="1624" y="9058"/>
                    <a:pt x="1371" y="9252"/>
                    <a:pt x="1177" y="9431"/>
                  </a:cubicBezTo>
                  <a:cubicBezTo>
                    <a:pt x="999" y="9624"/>
                    <a:pt x="805" y="9744"/>
                    <a:pt x="626" y="9863"/>
                  </a:cubicBezTo>
                  <a:cubicBezTo>
                    <a:pt x="313" y="10056"/>
                    <a:pt x="194" y="10176"/>
                    <a:pt x="194" y="10176"/>
                  </a:cubicBezTo>
                  <a:lnTo>
                    <a:pt x="135" y="10176"/>
                  </a:lnTo>
                  <a:cubicBezTo>
                    <a:pt x="60" y="10235"/>
                    <a:pt x="1" y="10369"/>
                    <a:pt x="60" y="10488"/>
                  </a:cubicBezTo>
                  <a:cubicBezTo>
                    <a:pt x="113" y="10531"/>
                    <a:pt x="188" y="10573"/>
                    <a:pt x="269" y="10573"/>
                  </a:cubicBezTo>
                  <a:cubicBezTo>
                    <a:pt x="303" y="10573"/>
                    <a:pt x="338" y="10565"/>
                    <a:pt x="373" y="10548"/>
                  </a:cubicBezTo>
                  <a:cubicBezTo>
                    <a:pt x="373" y="10548"/>
                    <a:pt x="567" y="10429"/>
                    <a:pt x="939" y="10235"/>
                  </a:cubicBezTo>
                  <a:cubicBezTo>
                    <a:pt x="1118" y="10176"/>
                    <a:pt x="1311" y="10056"/>
                    <a:pt x="1490" y="9863"/>
                  </a:cubicBezTo>
                  <a:cubicBezTo>
                    <a:pt x="1744" y="9744"/>
                    <a:pt x="1997" y="9550"/>
                    <a:pt x="2235" y="9371"/>
                  </a:cubicBezTo>
                  <a:cubicBezTo>
                    <a:pt x="2488" y="9177"/>
                    <a:pt x="2742" y="8999"/>
                    <a:pt x="2980" y="8745"/>
                  </a:cubicBezTo>
                  <a:lnTo>
                    <a:pt x="6272" y="8745"/>
                  </a:lnTo>
                  <a:cubicBezTo>
                    <a:pt x="6392" y="8745"/>
                    <a:pt x="6526" y="8626"/>
                    <a:pt x="6526" y="8507"/>
                  </a:cubicBezTo>
                  <a:cubicBezTo>
                    <a:pt x="6466" y="8373"/>
                    <a:pt x="6392" y="8313"/>
                    <a:pt x="6332" y="8313"/>
                  </a:cubicBezTo>
                  <a:cubicBezTo>
                    <a:pt x="6019" y="8254"/>
                    <a:pt x="5781" y="8194"/>
                    <a:pt x="5468" y="8135"/>
                  </a:cubicBezTo>
                  <a:cubicBezTo>
                    <a:pt x="5155" y="8135"/>
                    <a:pt x="4902" y="8060"/>
                    <a:pt x="4604" y="8060"/>
                  </a:cubicBezTo>
                  <a:cubicBezTo>
                    <a:pt x="4351" y="8001"/>
                    <a:pt x="4097" y="8001"/>
                    <a:pt x="3859" y="8001"/>
                  </a:cubicBezTo>
                  <a:cubicBezTo>
                    <a:pt x="3859" y="7941"/>
                    <a:pt x="3919" y="7881"/>
                    <a:pt x="3978" y="7822"/>
                  </a:cubicBezTo>
                  <a:cubicBezTo>
                    <a:pt x="4291" y="7569"/>
                    <a:pt x="4604" y="7256"/>
                    <a:pt x="4902" y="6943"/>
                  </a:cubicBezTo>
                  <a:cubicBezTo>
                    <a:pt x="5155" y="6645"/>
                    <a:pt x="5408" y="6392"/>
                    <a:pt x="5721" y="6079"/>
                  </a:cubicBezTo>
                  <a:cubicBezTo>
                    <a:pt x="5781" y="6019"/>
                    <a:pt x="5840" y="6019"/>
                    <a:pt x="5960" y="5960"/>
                  </a:cubicBezTo>
                  <a:cubicBezTo>
                    <a:pt x="6094" y="5960"/>
                    <a:pt x="6213" y="5900"/>
                    <a:pt x="6332" y="5900"/>
                  </a:cubicBezTo>
                  <a:cubicBezTo>
                    <a:pt x="6466" y="5826"/>
                    <a:pt x="6585" y="5766"/>
                    <a:pt x="6704" y="5766"/>
                  </a:cubicBezTo>
                  <a:cubicBezTo>
                    <a:pt x="6838" y="5706"/>
                    <a:pt x="6958" y="5706"/>
                    <a:pt x="7077" y="5706"/>
                  </a:cubicBezTo>
                  <a:cubicBezTo>
                    <a:pt x="7211" y="5647"/>
                    <a:pt x="7330" y="5647"/>
                    <a:pt x="7449" y="5587"/>
                  </a:cubicBezTo>
                  <a:lnTo>
                    <a:pt x="7822" y="5528"/>
                  </a:lnTo>
                  <a:cubicBezTo>
                    <a:pt x="7956" y="5528"/>
                    <a:pt x="8075" y="5453"/>
                    <a:pt x="8194" y="5453"/>
                  </a:cubicBezTo>
                  <a:cubicBezTo>
                    <a:pt x="8328" y="5453"/>
                    <a:pt x="8447" y="5453"/>
                    <a:pt x="8567" y="5394"/>
                  </a:cubicBezTo>
                  <a:cubicBezTo>
                    <a:pt x="8701" y="5394"/>
                    <a:pt x="8760" y="5274"/>
                    <a:pt x="8760" y="5155"/>
                  </a:cubicBezTo>
                  <a:cubicBezTo>
                    <a:pt x="8760" y="5081"/>
                    <a:pt x="8626" y="5021"/>
                    <a:pt x="8567" y="4961"/>
                  </a:cubicBezTo>
                  <a:lnTo>
                    <a:pt x="8135" y="4961"/>
                  </a:lnTo>
                  <a:cubicBezTo>
                    <a:pt x="8015" y="4902"/>
                    <a:pt x="7881" y="4902"/>
                    <a:pt x="7762" y="4902"/>
                  </a:cubicBezTo>
                  <a:cubicBezTo>
                    <a:pt x="7449" y="4902"/>
                    <a:pt x="7211" y="4961"/>
                    <a:pt x="6958" y="4961"/>
                  </a:cubicBezTo>
                  <a:cubicBezTo>
                    <a:pt x="6838" y="4961"/>
                    <a:pt x="6704" y="5021"/>
                    <a:pt x="6585" y="5021"/>
                  </a:cubicBezTo>
                  <a:lnTo>
                    <a:pt x="6645" y="4961"/>
                  </a:lnTo>
                  <a:cubicBezTo>
                    <a:pt x="6898" y="4649"/>
                    <a:pt x="7211" y="4276"/>
                    <a:pt x="7449" y="3963"/>
                  </a:cubicBezTo>
                  <a:cubicBezTo>
                    <a:pt x="7643" y="3725"/>
                    <a:pt x="7822" y="3472"/>
                    <a:pt x="8015" y="3218"/>
                  </a:cubicBezTo>
                  <a:lnTo>
                    <a:pt x="8328" y="3218"/>
                  </a:lnTo>
                  <a:cubicBezTo>
                    <a:pt x="8507" y="3218"/>
                    <a:pt x="8626" y="3218"/>
                    <a:pt x="8760" y="3159"/>
                  </a:cubicBezTo>
                  <a:lnTo>
                    <a:pt x="8939" y="3159"/>
                  </a:lnTo>
                  <a:cubicBezTo>
                    <a:pt x="8999" y="3159"/>
                    <a:pt x="9073" y="3099"/>
                    <a:pt x="9133" y="3099"/>
                  </a:cubicBezTo>
                  <a:cubicBezTo>
                    <a:pt x="9311" y="3040"/>
                    <a:pt x="9446" y="3040"/>
                    <a:pt x="9565" y="2980"/>
                  </a:cubicBezTo>
                  <a:cubicBezTo>
                    <a:pt x="9684" y="2921"/>
                    <a:pt x="9684" y="2786"/>
                    <a:pt x="9684" y="2667"/>
                  </a:cubicBezTo>
                  <a:cubicBezTo>
                    <a:pt x="9624" y="2608"/>
                    <a:pt x="9565" y="2548"/>
                    <a:pt x="9505" y="2548"/>
                  </a:cubicBezTo>
                  <a:lnTo>
                    <a:pt x="9446" y="2548"/>
                  </a:lnTo>
                  <a:cubicBezTo>
                    <a:pt x="9311" y="2548"/>
                    <a:pt x="9192" y="2474"/>
                    <a:pt x="9073" y="2474"/>
                  </a:cubicBezTo>
                  <a:lnTo>
                    <a:pt x="8567" y="2474"/>
                  </a:lnTo>
                  <a:cubicBezTo>
                    <a:pt x="8626" y="2354"/>
                    <a:pt x="8760" y="2235"/>
                    <a:pt x="8820" y="2176"/>
                  </a:cubicBezTo>
                  <a:cubicBezTo>
                    <a:pt x="9192" y="1610"/>
                    <a:pt x="9505" y="1178"/>
                    <a:pt x="9684" y="865"/>
                  </a:cubicBezTo>
                  <a:cubicBezTo>
                    <a:pt x="9937" y="492"/>
                    <a:pt x="10056" y="313"/>
                    <a:pt x="10056" y="313"/>
                  </a:cubicBezTo>
                  <a:cubicBezTo>
                    <a:pt x="10116" y="239"/>
                    <a:pt x="10056" y="60"/>
                    <a:pt x="9937" y="1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67" name="Google Shape;167;p2"/>
          <p:cNvSpPr/>
          <p:nvPr/>
        </p:nvSpPr>
        <p:spPr>
          <a:xfrm>
            <a:off x="1364058" y="2157127"/>
            <a:ext cx="489471" cy="310703"/>
          </a:xfrm>
          <a:custGeom>
            <a:avLst/>
            <a:gdLst/>
            <a:ahLst/>
            <a:cxnLst/>
            <a:rect l="l" t="t" r="r" b="b"/>
            <a:pathLst>
              <a:path w="11768" h="7470" extrusionOk="0">
                <a:moveTo>
                  <a:pt x="4623" y="0"/>
                </a:moveTo>
                <a:cubicBezTo>
                  <a:pt x="1955" y="0"/>
                  <a:pt x="0" y="1999"/>
                  <a:pt x="1086" y="4394"/>
                </a:cubicBezTo>
                <a:cubicBezTo>
                  <a:pt x="2066" y="6577"/>
                  <a:pt x="7027" y="7470"/>
                  <a:pt x="9599" y="7470"/>
                </a:cubicBezTo>
                <a:cubicBezTo>
                  <a:pt x="10467" y="7470"/>
                  <a:pt x="11063" y="7368"/>
                  <a:pt x="11142" y="7180"/>
                </a:cubicBezTo>
                <a:cubicBezTo>
                  <a:pt x="11767" y="5824"/>
                  <a:pt x="9786" y="1161"/>
                  <a:pt x="6240" y="238"/>
                </a:cubicBezTo>
                <a:cubicBezTo>
                  <a:pt x="5686" y="76"/>
                  <a:pt x="5141" y="0"/>
                  <a:pt x="462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8" name="Google Shape;168;p2"/>
          <p:cNvSpPr/>
          <p:nvPr/>
        </p:nvSpPr>
        <p:spPr>
          <a:xfrm>
            <a:off x="1453192" y="2241976"/>
            <a:ext cx="415808" cy="268360"/>
          </a:xfrm>
          <a:custGeom>
            <a:avLst/>
            <a:gdLst/>
            <a:ahLst/>
            <a:cxnLst/>
            <a:rect l="l" t="t" r="r" b="b"/>
            <a:pathLst>
              <a:path w="9997" h="6452" extrusionOk="0">
                <a:moveTo>
                  <a:pt x="120" y="0"/>
                </a:moveTo>
                <a:cubicBezTo>
                  <a:pt x="120" y="0"/>
                  <a:pt x="60" y="60"/>
                  <a:pt x="0" y="60"/>
                </a:cubicBezTo>
                <a:cubicBezTo>
                  <a:pt x="0" y="120"/>
                  <a:pt x="60" y="179"/>
                  <a:pt x="120" y="239"/>
                </a:cubicBezTo>
                <a:cubicBezTo>
                  <a:pt x="120" y="239"/>
                  <a:pt x="254" y="298"/>
                  <a:pt x="566" y="373"/>
                </a:cubicBezTo>
                <a:cubicBezTo>
                  <a:pt x="864" y="492"/>
                  <a:pt x="1311" y="671"/>
                  <a:pt x="1803" y="864"/>
                </a:cubicBezTo>
                <a:cubicBezTo>
                  <a:pt x="2056" y="924"/>
                  <a:pt x="2354" y="1043"/>
                  <a:pt x="2607" y="1177"/>
                </a:cubicBezTo>
                <a:cubicBezTo>
                  <a:pt x="2920" y="1297"/>
                  <a:pt x="3233" y="1416"/>
                  <a:pt x="3546" y="1609"/>
                </a:cubicBezTo>
                <a:cubicBezTo>
                  <a:pt x="3844" y="1729"/>
                  <a:pt x="4157" y="1922"/>
                  <a:pt x="4470" y="2041"/>
                </a:cubicBezTo>
                <a:cubicBezTo>
                  <a:pt x="4782" y="2235"/>
                  <a:pt x="5095" y="2414"/>
                  <a:pt x="5408" y="2607"/>
                </a:cubicBezTo>
                <a:cubicBezTo>
                  <a:pt x="5706" y="2786"/>
                  <a:pt x="6079" y="2980"/>
                  <a:pt x="6332" y="3159"/>
                </a:cubicBezTo>
                <a:cubicBezTo>
                  <a:pt x="6645" y="3352"/>
                  <a:pt x="6958" y="3531"/>
                  <a:pt x="7196" y="3784"/>
                </a:cubicBezTo>
                <a:cubicBezTo>
                  <a:pt x="7330" y="3904"/>
                  <a:pt x="7449" y="3963"/>
                  <a:pt x="7568" y="4097"/>
                </a:cubicBezTo>
                <a:cubicBezTo>
                  <a:pt x="7762" y="4216"/>
                  <a:pt x="7881" y="4276"/>
                  <a:pt x="7941" y="4395"/>
                </a:cubicBezTo>
                <a:cubicBezTo>
                  <a:pt x="8194" y="4589"/>
                  <a:pt x="8447" y="4768"/>
                  <a:pt x="8626" y="5021"/>
                </a:cubicBezTo>
                <a:cubicBezTo>
                  <a:pt x="8820" y="5215"/>
                  <a:pt x="8939" y="5393"/>
                  <a:pt x="9133" y="5513"/>
                </a:cubicBezTo>
                <a:cubicBezTo>
                  <a:pt x="9252" y="5706"/>
                  <a:pt x="9371" y="5885"/>
                  <a:pt x="9431" y="6019"/>
                </a:cubicBezTo>
                <a:cubicBezTo>
                  <a:pt x="9684" y="6257"/>
                  <a:pt x="9743" y="6391"/>
                  <a:pt x="9743" y="6391"/>
                </a:cubicBezTo>
                <a:lnTo>
                  <a:pt x="9803" y="6391"/>
                </a:lnTo>
                <a:cubicBezTo>
                  <a:pt x="9803" y="6451"/>
                  <a:pt x="9877" y="6451"/>
                  <a:pt x="9937" y="6451"/>
                </a:cubicBezTo>
                <a:cubicBezTo>
                  <a:pt x="9997" y="6391"/>
                  <a:pt x="9997" y="6332"/>
                  <a:pt x="9997" y="6257"/>
                </a:cubicBezTo>
                <a:cubicBezTo>
                  <a:pt x="9997" y="6257"/>
                  <a:pt x="9877" y="6079"/>
                  <a:pt x="9684" y="5825"/>
                </a:cubicBezTo>
                <a:cubicBezTo>
                  <a:pt x="9565" y="5706"/>
                  <a:pt x="9505" y="5513"/>
                  <a:pt x="9371" y="5334"/>
                </a:cubicBezTo>
                <a:cubicBezTo>
                  <a:pt x="9192" y="5140"/>
                  <a:pt x="9058" y="4961"/>
                  <a:pt x="8879" y="4768"/>
                </a:cubicBezTo>
                <a:cubicBezTo>
                  <a:pt x="8686" y="4529"/>
                  <a:pt x="8447" y="4336"/>
                  <a:pt x="8194" y="4097"/>
                </a:cubicBezTo>
                <a:cubicBezTo>
                  <a:pt x="8134" y="4023"/>
                  <a:pt x="8015" y="3904"/>
                  <a:pt x="7822" y="3784"/>
                </a:cubicBezTo>
                <a:cubicBezTo>
                  <a:pt x="7702" y="3650"/>
                  <a:pt x="7568" y="3591"/>
                  <a:pt x="7449" y="3472"/>
                </a:cubicBezTo>
                <a:cubicBezTo>
                  <a:pt x="7196" y="3218"/>
                  <a:pt x="6898" y="3040"/>
                  <a:pt x="6585" y="2786"/>
                </a:cubicBezTo>
                <a:cubicBezTo>
                  <a:pt x="6272" y="2607"/>
                  <a:pt x="5959" y="2414"/>
                  <a:pt x="5647" y="2235"/>
                </a:cubicBezTo>
                <a:cubicBezTo>
                  <a:pt x="5334" y="2041"/>
                  <a:pt x="5036" y="1863"/>
                  <a:pt x="4663" y="1669"/>
                </a:cubicBezTo>
                <a:cubicBezTo>
                  <a:pt x="4350" y="1550"/>
                  <a:pt x="4038" y="1356"/>
                  <a:pt x="3725" y="1237"/>
                </a:cubicBezTo>
                <a:cubicBezTo>
                  <a:pt x="3546" y="1177"/>
                  <a:pt x="3412" y="1118"/>
                  <a:pt x="3233" y="984"/>
                </a:cubicBezTo>
                <a:cubicBezTo>
                  <a:pt x="3099" y="924"/>
                  <a:pt x="2920" y="924"/>
                  <a:pt x="2801" y="864"/>
                </a:cubicBezTo>
                <a:cubicBezTo>
                  <a:pt x="2488" y="745"/>
                  <a:pt x="2175" y="611"/>
                  <a:pt x="1922" y="552"/>
                </a:cubicBezTo>
                <a:cubicBezTo>
                  <a:pt x="864" y="179"/>
                  <a:pt x="120" y="0"/>
                  <a:pt x="120" y="0"/>
                </a:cubicBezTo>
                <a:close/>
              </a:path>
            </a:pathLst>
          </a:custGeom>
          <a:solidFill>
            <a:srgbClr val="52231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9" name="Google Shape;169;p2"/>
          <p:cNvSpPr/>
          <p:nvPr/>
        </p:nvSpPr>
        <p:spPr>
          <a:xfrm>
            <a:off x="1476733" y="2166984"/>
            <a:ext cx="172904" cy="197152"/>
          </a:xfrm>
          <a:custGeom>
            <a:avLst/>
            <a:gdLst/>
            <a:ahLst/>
            <a:cxnLst/>
            <a:rect l="l" t="t" r="r" b="b"/>
            <a:pathLst>
              <a:path w="4157" h="4740" extrusionOk="0">
                <a:moveTo>
                  <a:pt x="2414" y="1"/>
                </a:moveTo>
                <a:cubicBezTo>
                  <a:pt x="2354" y="1"/>
                  <a:pt x="2354" y="60"/>
                  <a:pt x="2354" y="120"/>
                </a:cubicBezTo>
                <a:cubicBezTo>
                  <a:pt x="2354" y="314"/>
                  <a:pt x="2354" y="433"/>
                  <a:pt x="2414" y="612"/>
                </a:cubicBezTo>
                <a:lnTo>
                  <a:pt x="2414" y="865"/>
                </a:lnTo>
                <a:cubicBezTo>
                  <a:pt x="2414" y="924"/>
                  <a:pt x="2473" y="1059"/>
                  <a:pt x="2473" y="1118"/>
                </a:cubicBezTo>
                <a:lnTo>
                  <a:pt x="2608" y="1610"/>
                </a:lnTo>
                <a:cubicBezTo>
                  <a:pt x="2667" y="1669"/>
                  <a:pt x="2667" y="1729"/>
                  <a:pt x="2727" y="1803"/>
                </a:cubicBezTo>
                <a:lnTo>
                  <a:pt x="2786" y="2042"/>
                </a:lnTo>
                <a:cubicBezTo>
                  <a:pt x="2846" y="2235"/>
                  <a:pt x="2906" y="2355"/>
                  <a:pt x="2980" y="2474"/>
                </a:cubicBezTo>
                <a:lnTo>
                  <a:pt x="3099" y="2727"/>
                </a:lnTo>
                <a:cubicBezTo>
                  <a:pt x="3099" y="2787"/>
                  <a:pt x="3159" y="2846"/>
                  <a:pt x="3218" y="2980"/>
                </a:cubicBezTo>
                <a:cubicBezTo>
                  <a:pt x="3278" y="3100"/>
                  <a:pt x="3352" y="3219"/>
                  <a:pt x="3472" y="3353"/>
                </a:cubicBezTo>
                <a:cubicBezTo>
                  <a:pt x="3478" y="3373"/>
                  <a:pt x="3486" y="3393"/>
                  <a:pt x="3494" y="3412"/>
                </a:cubicBezTo>
                <a:lnTo>
                  <a:pt x="3159" y="3412"/>
                </a:lnTo>
                <a:cubicBezTo>
                  <a:pt x="3099" y="3412"/>
                  <a:pt x="2980" y="3472"/>
                  <a:pt x="2906" y="3472"/>
                </a:cubicBezTo>
                <a:lnTo>
                  <a:pt x="2667" y="3472"/>
                </a:lnTo>
                <a:cubicBezTo>
                  <a:pt x="2533" y="3532"/>
                  <a:pt x="2473" y="3532"/>
                  <a:pt x="2414" y="3532"/>
                </a:cubicBezTo>
                <a:cubicBezTo>
                  <a:pt x="2235" y="3591"/>
                  <a:pt x="2101" y="3666"/>
                  <a:pt x="1922" y="3666"/>
                </a:cubicBezTo>
                <a:cubicBezTo>
                  <a:pt x="1609" y="3785"/>
                  <a:pt x="1297" y="3904"/>
                  <a:pt x="984" y="4038"/>
                </a:cubicBezTo>
                <a:cubicBezTo>
                  <a:pt x="805" y="4098"/>
                  <a:pt x="671" y="4217"/>
                  <a:pt x="492" y="4276"/>
                </a:cubicBezTo>
                <a:cubicBezTo>
                  <a:pt x="373" y="4336"/>
                  <a:pt x="239" y="4470"/>
                  <a:pt x="60" y="4530"/>
                </a:cubicBezTo>
                <a:cubicBezTo>
                  <a:pt x="60" y="4530"/>
                  <a:pt x="0" y="4589"/>
                  <a:pt x="60" y="4649"/>
                </a:cubicBezTo>
                <a:cubicBezTo>
                  <a:pt x="60" y="4691"/>
                  <a:pt x="89" y="4740"/>
                  <a:pt x="127" y="4740"/>
                </a:cubicBezTo>
                <a:cubicBezTo>
                  <a:pt x="144" y="4740"/>
                  <a:pt x="161" y="4731"/>
                  <a:pt x="179" y="4708"/>
                </a:cubicBezTo>
                <a:cubicBezTo>
                  <a:pt x="492" y="4589"/>
                  <a:pt x="805" y="4470"/>
                  <a:pt x="1118" y="4336"/>
                </a:cubicBezTo>
                <a:cubicBezTo>
                  <a:pt x="1416" y="4217"/>
                  <a:pt x="1729" y="4157"/>
                  <a:pt x="2041" y="4038"/>
                </a:cubicBezTo>
                <a:lnTo>
                  <a:pt x="2235" y="4038"/>
                </a:lnTo>
                <a:cubicBezTo>
                  <a:pt x="2354" y="3964"/>
                  <a:pt x="2414" y="3964"/>
                  <a:pt x="2473" y="3964"/>
                </a:cubicBezTo>
                <a:cubicBezTo>
                  <a:pt x="2533" y="3904"/>
                  <a:pt x="2667" y="3904"/>
                  <a:pt x="2727" y="3904"/>
                </a:cubicBezTo>
                <a:lnTo>
                  <a:pt x="2980" y="3844"/>
                </a:lnTo>
                <a:lnTo>
                  <a:pt x="4023" y="3844"/>
                </a:lnTo>
                <a:cubicBezTo>
                  <a:pt x="4157" y="3725"/>
                  <a:pt x="4157" y="3591"/>
                  <a:pt x="4097" y="3532"/>
                </a:cubicBezTo>
                <a:cubicBezTo>
                  <a:pt x="4023" y="3412"/>
                  <a:pt x="3904" y="3293"/>
                  <a:pt x="3844" y="3159"/>
                </a:cubicBezTo>
                <a:cubicBezTo>
                  <a:pt x="3725" y="3040"/>
                  <a:pt x="3650" y="2846"/>
                  <a:pt x="3591" y="2727"/>
                </a:cubicBezTo>
                <a:cubicBezTo>
                  <a:pt x="3531" y="2667"/>
                  <a:pt x="3472" y="2608"/>
                  <a:pt x="3472" y="2548"/>
                </a:cubicBezTo>
                <a:lnTo>
                  <a:pt x="3352" y="2355"/>
                </a:lnTo>
                <a:lnTo>
                  <a:pt x="3218" y="2101"/>
                </a:lnTo>
                <a:cubicBezTo>
                  <a:pt x="3218" y="2042"/>
                  <a:pt x="3159" y="1982"/>
                  <a:pt x="3159" y="1923"/>
                </a:cubicBezTo>
                <a:lnTo>
                  <a:pt x="3040" y="1669"/>
                </a:lnTo>
                <a:cubicBezTo>
                  <a:pt x="3040" y="1610"/>
                  <a:pt x="2980" y="1550"/>
                  <a:pt x="2980" y="1491"/>
                </a:cubicBezTo>
                <a:lnTo>
                  <a:pt x="2786" y="984"/>
                </a:lnTo>
                <a:cubicBezTo>
                  <a:pt x="2786" y="924"/>
                  <a:pt x="2727" y="865"/>
                  <a:pt x="2727" y="805"/>
                </a:cubicBezTo>
                <a:lnTo>
                  <a:pt x="2667" y="552"/>
                </a:lnTo>
                <a:cubicBezTo>
                  <a:pt x="2667" y="433"/>
                  <a:pt x="2608" y="239"/>
                  <a:pt x="2533" y="120"/>
                </a:cubicBezTo>
                <a:lnTo>
                  <a:pt x="2533" y="60"/>
                </a:lnTo>
                <a:cubicBezTo>
                  <a:pt x="2533" y="60"/>
                  <a:pt x="2473" y="1"/>
                  <a:pt x="2414" y="1"/>
                </a:cubicBezTo>
                <a:close/>
              </a:path>
            </a:pathLst>
          </a:custGeom>
          <a:solidFill>
            <a:srgbClr val="52231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0" name="Google Shape;170;p2"/>
          <p:cNvSpPr/>
          <p:nvPr/>
        </p:nvSpPr>
        <p:spPr>
          <a:xfrm>
            <a:off x="1564121" y="2222387"/>
            <a:ext cx="206968" cy="208008"/>
          </a:xfrm>
          <a:custGeom>
            <a:avLst/>
            <a:gdLst/>
            <a:ahLst/>
            <a:cxnLst/>
            <a:rect l="l" t="t" r="r" b="b"/>
            <a:pathLst>
              <a:path w="4976" h="5001" extrusionOk="0">
                <a:moveTo>
                  <a:pt x="3595" y="0"/>
                </a:moveTo>
                <a:cubicBezTo>
                  <a:pt x="3580" y="0"/>
                  <a:pt x="3563" y="7"/>
                  <a:pt x="3546" y="25"/>
                </a:cubicBezTo>
                <a:cubicBezTo>
                  <a:pt x="3486" y="25"/>
                  <a:pt x="3412" y="99"/>
                  <a:pt x="3412" y="159"/>
                </a:cubicBezTo>
                <a:lnTo>
                  <a:pt x="3486" y="650"/>
                </a:lnTo>
                <a:cubicBezTo>
                  <a:pt x="3546" y="769"/>
                  <a:pt x="3546" y="844"/>
                  <a:pt x="3546" y="903"/>
                </a:cubicBezTo>
                <a:lnTo>
                  <a:pt x="3605" y="1142"/>
                </a:lnTo>
                <a:cubicBezTo>
                  <a:pt x="3665" y="1335"/>
                  <a:pt x="3665" y="1514"/>
                  <a:pt x="3724" y="1708"/>
                </a:cubicBezTo>
                <a:cubicBezTo>
                  <a:pt x="3784" y="1827"/>
                  <a:pt x="3784" y="2021"/>
                  <a:pt x="3859" y="2200"/>
                </a:cubicBezTo>
                <a:lnTo>
                  <a:pt x="4037" y="2706"/>
                </a:lnTo>
                <a:lnTo>
                  <a:pt x="4156" y="3198"/>
                </a:lnTo>
                <a:cubicBezTo>
                  <a:pt x="4244" y="3401"/>
                  <a:pt x="4324" y="3604"/>
                  <a:pt x="4403" y="3823"/>
                </a:cubicBezTo>
                <a:lnTo>
                  <a:pt x="3546" y="3823"/>
                </a:lnTo>
                <a:cubicBezTo>
                  <a:pt x="3352" y="3883"/>
                  <a:pt x="3173" y="3883"/>
                  <a:pt x="2920" y="3943"/>
                </a:cubicBezTo>
                <a:lnTo>
                  <a:pt x="2667" y="3943"/>
                </a:lnTo>
                <a:cubicBezTo>
                  <a:pt x="2548" y="4002"/>
                  <a:pt x="2488" y="4002"/>
                  <a:pt x="2369" y="4002"/>
                </a:cubicBezTo>
                <a:cubicBezTo>
                  <a:pt x="1996" y="4121"/>
                  <a:pt x="1549" y="4255"/>
                  <a:pt x="1177" y="4375"/>
                </a:cubicBezTo>
                <a:cubicBezTo>
                  <a:pt x="998" y="4434"/>
                  <a:pt x="805" y="4494"/>
                  <a:pt x="626" y="4568"/>
                </a:cubicBezTo>
                <a:cubicBezTo>
                  <a:pt x="432" y="4628"/>
                  <a:pt x="253" y="4687"/>
                  <a:pt x="60" y="4747"/>
                </a:cubicBezTo>
                <a:cubicBezTo>
                  <a:pt x="60" y="4807"/>
                  <a:pt x="0" y="4866"/>
                  <a:pt x="0" y="4941"/>
                </a:cubicBezTo>
                <a:cubicBezTo>
                  <a:pt x="60" y="5000"/>
                  <a:pt x="134" y="5000"/>
                  <a:pt x="194" y="5000"/>
                </a:cubicBezTo>
                <a:cubicBezTo>
                  <a:pt x="566" y="4866"/>
                  <a:pt x="939" y="4747"/>
                  <a:pt x="1311" y="4687"/>
                </a:cubicBezTo>
                <a:cubicBezTo>
                  <a:pt x="1683" y="4568"/>
                  <a:pt x="2056" y="4494"/>
                  <a:pt x="2428" y="4434"/>
                </a:cubicBezTo>
                <a:cubicBezTo>
                  <a:pt x="2548" y="4375"/>
                  <a:pt x="2607" y="4375"/>
                  <a:pt x="2741" y="4375"/>
                </a:cubicBezTo>
                <a:cubicBezTo>
                  <a:pt x="2801" y="4375"/>
                  <a:pt x="2920" y="4315"/>
                  <a:pt x="2980" y="4315"/>
                </a:cubicBezTo>
                <a:cubicBezTo>
                  <a:pt x="3233" y="4315"/>
                  <a:pt x="3412" y="4255"/>
                  <a:pt x="3605" y="4255"/>
                </a:cubicBezTo>
                <a:lnTo>
                  <a:pt x="4410" y="4255"/>
                </a:lnTo>
                <a:lnTo>
                  <a:pt x="4723" y="4315"/>
                </a:lnTo>
                <a:lnTo>
                  <a:pt x="4842" y="4315"/>
                </a:lnTo>
                <a:cubicBezTo>
                  <a:pt x="4901" y="4255"/>
                  <a:pt x="4976" y="4121"/>
                  <a:pt x="4976" y="4002"/>
                </a:cubicBezTo>
                <a:cubicBezTo>
                  <a:pt x="4663" y="3376"/>
                  <a:pt x="4469" y="2706"/>
                  <a:pt x="4231" y="2080"/>
                </a:cubicBezTo>
                <a:cubicBezTo>
                  <a:pt x="4156" y="1887"/>
                  <a:pt x="4097" y="1768"/>
                  <a:pt x="4097" y="1589"/>
                </a:cubicBezTo>
                <a:cubicBezTo>
                  <a:pt x="4037" y="1395"/>
                  <a:pt x="3978" y="1276"/>
                  <a:pt x="3918" y="1082"/>
                </a:cubicBezTo>
                <a:lnTo>
                  <a:pt x="3859" y="844"/>
                </a:lnTo>
                <a:cubicBezTo>
                  <a:pt x="3859" y="769"/>
                  <a:pt x="3784" y="710"/>
                  <a:pt x="3784" y="591"/>
                </a:cubicBezTo>
                <a:lnTo>
                  <a:pt x="3665" y="99"/>
                </a:lnTo>
                <a:cubicBezTo>
                  <a:pt x="3665" y="46"/>
                  <a:pt x="3634" y="0"/>
                  <a:pt x="3595" y="0"/>
                </a:cubicBezTo>
                <a:close/>
              </a:path>
            </a:pathLst>
          </a:custGeom>
          <a:solidFill>
            <a:srgbClr val="52231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71" name="Google Shape;171;p2"/>
          <p:cNvGrpSpPr/>
          <p:nvPr/>
        </p:nvGrpSpPr>
        <p:grpSpPr>
          <a:xfrm>
            <a:off x="9926516" y="1289454"/>
            <a:ext cx="481817" cy="376212"/>
            <a:chOff x="7289361" y="1060140"/>
            <a:chExt cx="361363" cy="282159"/>
          </a:xfrm>
        </p:grpSpPr>
        <p:sp>
          <p:nvSpPr>
            <p:cNvPr id="172" name="Google Shape;172;p2"/>
            <p:cNvSpPr/>
            <p:nvPr/>
          </p:nvSpPr>
          <p:spPr>
            <a:xfrm>
              <a:off x="7289361" y="1096670"/>
              <a:ext cx="355311" cy="245629"/>
            </a:xfrm>
            <a:custGeom>
              <a:avLst/>
              <a:gdLst/>
              <a:ahLst/>
              <a:cxnLst/>
              <a:rect l="l" t="t" r="r" b="b"/>
              <a:pathLst>
                <a:path w="11390" h="7874" extrusionOk="0">
                  <a:moveTo>
                    <a:pt x="9762" y="1"/>
                  </a:moveTo>
                  <a:cubicBezTo>
                    <a:pt x="7516" y="1"/>
                    <a:pt x="1759" y="1272"/>
                    <a:pt x="842" y="3716"/>
                  </a:cubicBezTo>
                  <a:cubicBezTo>
                    <a:pt x="0" y="6087"/>
                    <a:pt x="1838" y="7873"/>
                    <a:pt x="4313" y="7873"/>
                  </a:cubicBezTo>
                  <a:cubicBezTo>
                    <a:pt x="4948" y="7873"/>
                    <a:pt x="5625" y="7755"/>
                    <a:pt x="6309" y="7500"/>
                  </a:cubicBezTo>
                  <a:cubicBezTo>
                    <a:pt x="9781" y="6263"/>
                    <a:pt x="11390" y="1481"/>
                    <a:pt x="10645" y="185"/>
                  </a:cubicBezTo>
                  <a:cubicBezTo>
                    <a:pt x="10578" y="62"/>
                    <a:pt x="10254" y="1"/>
                    <a:pt x="976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" name="Google Shape;173;p2"/>
            <p:cNvSpPr/>
            <p:nvPr/>
          </p:nvSpPr>
          <p:spPr>
            <a:xfrm>
              <a:off x="7354184" y="1060140"/>
              <a:ext cx="296540" cy="224042"/>
            </a:xfrm>
            <a:custGeom>
              <a:avLst/>
              <a:gdLst/>
              <a:ahLst/>
              <a:cxnLst/>
              <a:rect l="l" t="t" r="r" b="b"/>
              <a:pathLst>
                <a:path w="9506" h="7182" extrusionOk="0">
                  <a:moveTo>
                    <a:pt x="9343" y="0"/>
                  </a:moveTo>
                  <a:cubicBezTo>
                    <a:pt x="9312" y="0"/>
                    <a:pt x="9282" y="15"/>
                    <a:pt x="9252" y="45"/>
                  </a:cubicBezTo>
                  <a:cubicBezTo>
                    <a:pt x="9252" y="45"/>
                    <a:pt x="9133" y="239"/>
                    <a:pt x="8939" y="477"/>
                  </a:cubicBezTo>
                  <a:cubicBezTo>
                    <a:pt x="8880" y="611"/>
                    <a:pt x="8820" y="790"/>
                    <a:pt x="8626" y="984"/>
                  </a:cubicBezTo>
                  <a:cubicBezTo>
                    <a:pt x="8507" y="1162"/>
                    <a:pt x="8388" y="1356"/>
                    <a:pt x="8194" y="1535"/>
                  </a:cubicBezTo>
                  <a:cubicBezTo>
                    <a:pt x="8015" y="1788"/>
                    <a:pt x="7822" y="1967"/>
                    <a:pt x="7583" y="2220"/>
                  </a:cubicBezTo>
                  <a:cubicBezTo>
                    <a:pt x="7509" y="2339"/>
                    <a:pt x="7390" y="2414"/>
                    <a:pt x="7271" y="2533"/>
                  </a:cubicBezTo>
                  <a:cubicBezTo>
                    <a:pt x="7137" y="2652"/>
                    <a:pt x="7017" y="2786"/>
                    <a:pt x="6898" y="2906"/>
                  </a:cubicBezTo>
                  <a:cubicBezTo>
                    <a:pt x="6645" y="3084"/>
                    <a:pt x="6332" y="3338"/>
                    <a:pt x="6094" y="3531"/>
                  </a:cubicBezTo>
                  <a:cubicBezTo>
                    <a:pt x="5781" y="3770"/>
                    <a:pt x="5528" y="3963"/>
                    <a:pt x="5215" y="4202"/>
                  </a:cubicBezTo>
                  <a:cubicBezTo>
                    <a:pt x="4902" y="4395"/>
                    <a:pt x="4604" y="4574"/>
                    <a:pt x="4291" y="4768"/>
                  </a:cubicBezTo>
                  <a:cubicBezTo>
                    <a:pt x="3978" y="4946"/>
                    <a:pt x="3665" y="5140"/>
                    <a:pt x="3412" y="5319"/>
                  </a:cubicBezTo>
                  <a:cubicBezTo>
                    <a:pt x="3114" y="5513"/>
                    <a:pt x="2801" y="5632"/>
                    <a:pt x="2548" y="5825"/>
                  </a:cubicBezTo>
                  <a:cubicBezTo>
                    <a:pt x="2235" y="5945"/>
                    <a:pt x="1997" y="6064"/>
                    <a:pt x="1744" y="6198"/>
                  </a:cubicBezTo>
                  <a:cubicBezTo>
                    <a:pt x="1252" y="6436"/>
                    <a:pt x="805" y="6630"/>
                    <a:pt x="507" y="6749"/>
                  </a:cubicBezTo>
                  <a:cubicBezTo>
                    <a:pt x="254" y="6883"/>
                    <a:pt x="60" y="6943"/>
                    <a:pt x="60" y="6943"/>
                  </a:cubicBezTo>
                  <a:cubicBezTo>
                    <a:pt x="1" y="7002"/>
                    <a:pt x="1" y="7062"/>
                    <a:pt x="1" y="7062"/>
                  </a:cubicBezTo>
                  <a:cubicBezTo>
                    <a:pt x="1" y="7121"/>
                    <a:pt x="60" y="7181"/>
                    <a:pt x="135" y="7181"/>
                  </a:cubicBezTo>
                  <a:cubicBezTo>
                    <a:pt x="135" y="7181"/>
                    <a:pt x="880" y="6943"/>
                    <a:pt x="1863" y="6511"/>
                  </a:cubicBezTo>
                  <a:cubicBezTo>
                    <a:pt x="2116" y="6377"/>
                    <a:pt x="2429" y="6257"/>
                    <a:pt x="2667" y="6138"/>
                  </a:cubicBezTo>
                  <a:cubicBezTo>
                    <a:pt x="2861" y="6064"/>
                    <a:pt x="2980" y="6004"/>
                    <a:pt x="3114" y="5945"/>
                  </a:cubicBezTo>
                  <a:cubicBezTo>
                    <a:pt x="3293" y="5825"/>
                    <a:pt x="3412" y="5766"/>
                    <a:pt x="3606" y="5691"/>
                  </a:cubicBezTo>
                  <a:cubicBezTo>
                    <a:pt x="3919" y="5513"/>
                    <a:pt x="4231" y="5319"/>
                    <a:pt x="4529" y="5140"/>
                  </a:cubicBezTo>
                  <a:cubicBezTo>
                    <a:pt x="4842" y="4946"/>
                    <a:pt x="5155" y="4768"/>
                    <a:pt x="5468" y="4514"/>
                  </a:cubicBezTo>
                  <a:cubicBezTo>
                    <a:pt x="5781" y="4336"/>
                    <a:pt x="6019" y="4082"/>
                    <a:pt x="6332" y="3904"/>
                  </a:cubicBezTo>
                  <a:cubicBezTo>
                    <a:pt x="6645" y="3650"/>
                    <a:pt x="6898" y="3397"/>
                    <a:pt x="7137" y="3159"/>
                  </a:cubicBezTo>
                  <a:cubicBezTo>
                    <a:pt x="7271" y="3025"/>
                    <a:pt x="7390" y="2906"/>
                    <a:pt x="7509" y="2846"/>
                  </a:cubicBezTo>
                  <a:cubicBezTo>
                    <a:pt x="7643" y="2712"/>
                    <a:pt x="7762" y="2593"/>
                    <a:pt x="7881" y="2473"/>
                  </a:cubicBezTo>
                  <a:cubicBezTo>
                    <a:pt x="8075" y="2220"/>
                    <a:pt x="8254" y="1967"/>
                    <a:pt x="8447" y="1788"/>
                  </a:cubicBezTo>
                  <a:cubicBezTo>
                    <a:pt x="8626" y="1535"/>
                    <a:pt x="8760" y="1356"/>
                    <a:pt x="8880" y="1162"/>
                  </a:cubicBezTo>
                  <a:cubicBezTo>
                    <a:pt x="8999" y="984"/>
                    <a:pt x="9133" y="790"/>
                    <a:pt x="9192" y="611"/>
                  </a:cubicBezTo>
                  <a:cubicBezTo>
                    <a:pt x="9371" y="358"/>
                    <a:pt x="9446" y="179"/>
                    <a:pt x="9446" y="179"/>
                  </a:cubicBezTo>
                  <a:cubicBezTo>
                    <a:pt x="9505" y="105"/>
                    <a:pt x="9446" y="45"/>
                    <a:pt x="9446" y="45"/>
                  </a:cubicBezTo>
                  <a:cubicBezTo>
                    <a:pt x="9408" y="15"/>
                    <a:pt x="9375" y="0"/>
                    <a:pt x="9343" y="0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" name="Google Shape;174;p2"/>
            <p:cNvSpPr/>
            <p:nvPr/>
          </p:nvSpPr>
          <p:spPr>
            <a:xfrm>
              <a:off x="7365820" y="1191191"/>
              <a:ext cx="129678" cy="141781"/>
            </a:xfrm>
            <a:custGeom>
              <a:avLst/>
              <a:gdLst/>
              <a:ahLst/>
              <a:cxnLst/>
              <a:rect l="l" t="t" r="r" b="b"/>
              <a:pathLst>
                <a:path w="4157" h="4545" extrusionOk="0">
                  <a:moveTo>
                    <a:pt x="134" y="1"/>
                  </a:moveTo>
                  <a:cubicBezTo>
                    <a:pt x="60" y="1"/>
                    <a:pt x="0" y="1"/>
                    <a:pt x="0" y="75"/>
                  </a:cubicBezTo>
                  <a:cubicBezTo>
                    <a:pt x="0" y="135"/>
                    <a:pt x="0" y="194"/>
                    <a:pt x="60" y="194"/>
                  </a:cubicBezTo>
                  <a:cubicBezTo>
                    <a:pt x="194" y="313"/>
                    <a:pt x="372" y="373"/>
                    <a:pt x="507" y="448"/>
                  </a:cubicBezTo>
                  <a:cubicBezTo>
                    <a:pt x="685" y="507"/>
                    <a:pt x="804" y="567"/>
                    <a:pt x="998" y="626"/>
                  </a:cubicBezTo>
                  <a:cubicBezTo>
                    <a:pt x="1311" y="745"/>
                    <a:pt x="1624" y="820"/>
                    <a:pt x="1922" y="939"/>
                  </a:cubicBezTo>
                  <a:cubicBezTo>
                    <a:pt x="2115" y="939"/>
                    <a:pt x="2294" y="999"/>
                    <a:pt x="2428" y="999"/>
                  </a:cubicBezTo>
                  <a:cubicBezTo>
                    <a:pt x="2547" y="999"/>
                    <a:pt x="2607" y="1058"/>
                    <a:pt x="2667" y="1058"/>
                  </a:cubicBezTo>
                  <a:lnTo>
                    <a:pt x="3566" y="1058"/>
                  </a:lnTo>
                  <a:cubicBezTo>
                    <a:pt x="3559" y="1077"/>
                    <a:pt x="3553" y="1097"/>
                    <a:pt x="3546" y="1118"/>
                  </a:cubicBezTo>
                  <a:cubicBezTo>
                    <a:pt x="3412" y="1252"/>
                    <a:pt x="3352" y="1431"/>
                    <a:pt x="3292" y="1565"/>
                  </a:cubicBezTo>
                  <a:cubicBezTo>
                    <a:pt x="3233" y="1624"/>
                    <a:pt x="3233" y="1684"/>
                    <a:pt x="3173" y="1803"/>
                  </a:cubicBezTo>
                  <a:lnTo>
                    <a:pt x="3114" y="1997"/>
                  </a:lnTo>
                  <a:cubicBezTo>
                    <a:pt x="3039" y="2176"/>
                    <a:pt x="2980" y="2310"/>
                    <a:pt x="2920" y="2488"/>
                  </a:cubicBezTo>
                  <a:lnTo>
                    <a:pt x="2860" y="2742"/>
                  </a:lnTo>
                  <a:cubicBezTo>
                    <a:pt x="2860" y="2801"/>
                    <a:pt x="2801" y="2861"/>
                    <a:pt x="2801" y="2980"/>
                  </a:cubicBezTo>
                  <a:lnTo>
                    <a:pt x="2741" y="3427"/>
                  </a:lnTo>
                  <a:cubicBezTo>
                    <a:pt x="2741" y="3546"/>
                    <a:pt x="2667" y="3606"/>
                    <a:pt x="2667" y="3665"/>
                  </a:cubicBezTo>
                  <a:lnTo>
                    <a:pt x="2667" y="3919"/>
                  </a:lnTo>
                  <a:cubicBezTo>
                    <a:pt x="2667" y="4097"/>
                    <a:pt x="2607" y="4291"/>
                    <a:pt x="2607" y="4410"/>
                  </a:cubicBezTo>
                  <a:cubicBezTo>
                    <a:pt x="2607" y="4470"/>
                    <a:pt x="2667" y="4544"/>
                    <a:pt x="2741" y="4544"/>
                  </a:cubicBezTo>
                  <a:cubicBezTo>
                    <a:pt x="2801" y="4544"/>
                    <a:pt x="2860" y="4544"/>
                    <a:pt x="2860" y="4470"/>
                  </a:cubicBezTo>
                  <a:cubicBezTo>
                    <a:pt x="2860" y="4291"/>
                    <a:pt x="2920" y="4097"/>
                    <a:pt x="2920" y="3978"/>
                  </a:cubicBezTo>
                  <a:lnTo>
                    <a:pt x="2980" y="3725"/>
                  </a:lnTo>
                  <a:cubicBezTo>
                    <a:pt x="2980" y="3665"/>
                    <a:pt x="3039" y="3606"/>
                    <a:pt x="3039" y="3487"/>
                  </a:cubicBezTo>
                  <a:lnTo>
                    <a:pt x="3173" y="3055"/>
                  </a:lnTo>
                  <a:cubicBezTo>
                    <a:pt x="3173" y="2980"/>
                    <a:pt x="3233" y="2920"/>
                    <a:pt x="3233" y="2801"/>
                  </a:cubicBezTo>
                  <a:lnTo>
                    <a:pt x="3292" y="2608"/>
                  </a:lnTo>
                  <a:cubicBezTo>
                    <a:pt x="3352" y="2548"/>
                    <a:pt x="3352" y="2429"/>
                    <a:pt x="3352" y="2369"/>
                  </a:cubicBezTo>
                  <a:lnTo>
                    <a:pt x="3486" y="2176"/>
                  </a:lnTo>
                  <a:lnTo>
                    <a:pt x="3546" y="1937"/>
                  </a:lnTo>
                  <a:cubicBezTo>
                    <a:pt x="3605" y="1863"/>
                    <a:pt x="3605" y="1803"/>
                    <a:pt x="3665" y="1744"/>
                  </a:cubicBezTo>
                  <a:cubicBezTo>
                    <a:pt x="3724" y="1624"/>
                    <a:pt x="3784" y="1431"/>
                    <a:pt x="3918" y="1312"/>
                  </a:cubicBezTo>
                  <a:cubicBezTo>
                    <a:pt x="3978" y="1192"/>
                    <a:pt x="4037" y="1058"/>
                    <a:pt x="4097" y="939"/>
                  </a:cubicBezTo>
                  <a:cubicBezTo>
                    <a:pt x="4156" y="880"/>
                    <a:pt x="4156" y="820"/>
                    <a:pt x="4156" y="745"/>
                  </a:cubicBezTo>
                  <a:cubicBezTo>
                    <a:pt x="4156" y="626"/>
                    <a:pt x="4037" y="567"/>
                    <a:pt x="3918" y="567"/>
                  </a:cubicBezTo>
                  <a:lnTo>
                    <a:pt x="3665" y="626"/>
                  </a:lnTo>
                  <a:lnTo>
                    <a:pt x="3412" y="626"/>
                  </a:lnTo>
                  <a:cubicBezTo>
                    <a:pt x="3372" y="626"/>
                    <a:pt x="3332" y="653"/>
                    <a:pt x="3292" y="653"/>
                  </a:cubicBezTo>
                  <a:cubicBezTo>
                    <a:pt x="3273" y="653"/>
                    <a:pt x="3253" y="646"/>
                    <a:pt x="3233" y="626"/>
                  </a:cubicBezTo>
                  <a:lnTo>
                    <a:pt x="2488" y="626"/>
                  </a:lnTo>
                  <a:cubicBezTo>
                    <a:pt x="2428" y="626"/>
                    <a:pt x="2369" y="567"/>
                    <a:pt x="2235" y="567"/>
                  </a:cubicBezTo>
                  <a:lnTo>
                    <a:pt x="2056" y="567"/>
                  </a:lnTo>
                  <a:cubicBezTo>
                    <a:pt x="1683" y="507"/>
                    <a:pt x="1371" y="373"/>
                    <a:pt x="1058" y="313"/>
                  </a:cubicBezTo>
                  <a:cubicBezTo>
                    <a:pt x="745" y="254"/>
                    <a:pt x="432" y="135"/>
                    <a:pt x="134" y="1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" name="Google Shape;175;p2"/>
            <p:cNvSpPr/>
            <p:nvPr/>
          </p:nvSpPr>
          <p:spPr>
            <a:xfrm>
              <a:off x="7425745" y="1137286"/>
              <a:ext cx="157129" cy="146897"/>
            </a:xfrm>
            <a:custGeom>
              <a:avLst/>
              <a:gdLst/>
              <a:ahLst/>
              <a:cxnLst/>
              <a:rect l="l" t="t" r="r" b="b"/>
              <a:pathLst>
                <a:path w="5037" h="4709" extrusionOk="0">
                  <a:moveTo>
                    <a:pt x="194" y="0"/>
                  </a:moveTo>
                  <a:cubicBezTo>
                    <a:pt x="135" y="0"/>
                    <a:pt x="75" y="0"/>
                    <a:pt x="75" y="60"/>
                  </a:cubicBezTo>
                  <a:cubicBezTo>
                    <a:pt x="1" y="120"/>
                    <a:pt x="75" y="179"/>
                    <a:pt x="135" y="179"/>
                  </a:cubicBezTo>
                  <a:cubicBezTo>
                    <a:pt x="314" y="313"/>
                    <a:pt x="507" y="373"/>
                    <a:pt x="686" y="373"/>
                  </a:cubicBezTo>
                  <a:cubicBezTo>
                    <a:pt x="880" y="433"/>
                    <a:pt x="1059" y="492"/>
                    <a:pt x="1252" y="552"/>
                  </a:cubicBezTo>
                  <a:cubicBezTo>
                    <a:pt x="1625" y="611"/>
                    <a:pt x="2057" y="745"/>
                    <a:pt x="2429" y="805"/>
                  </a:cubicBezTo>
                  <a:lnTo>
                    <a:pt x="2742" y="805"/>
                  </a:lnTo>
                  <a:cubicBezTo>
                    <a:pt x="2861" y="805"/>
                    <a:pt x="2921" y="865"/>
                    <a:pt x="3055" y="865"/>
                  </a:cubicBezTo>
                  <a:lnTo>
                    <a:pt x="4232" y="865"/>
                  </a:lnTo>
                  <a:cubicBezTo>
                    <a:pt x="4341" y="865"/>
                    <a:pt x="4451" y="865"/>
                    <a:pt x="4526" y="818"/>
                  </a:cubicBezTo>
                  <a:lnTo>
                    <a:pt x="4526" y="818"/>
                  </a:lnTo>
                  <a:cubicBezTo>
                    <a:pt x="4464" y="1045"/>
                    <a:pt x="4391" y="1281"/>
                    <a:pt x="4351" y="1490"/>
                  </a:cubicBezTo>
                  <a:lnTo>
                    <a:pt x="4172" y="1982"/>
                  </a:lnTo>
                  <a:lnTo>
                    <a:pt x="4098" y="2473"/>
                  </a:lnTo>
                  <a:cubicBezTo>
                    <a:pt x="4038" y="2667"/>
                    <a:pt x="4038" y="2846"/>
                    <a:pt x="3978" y="3040"/>
                  </a:cubicBezTo>
                  <a:cubicBezTo>
                    <a:pt x="3978" y="3159"/>
                    <a:pt x="3919" y="3352"/>
                    <a:pt x="3919" y="3531"/>
                  </a:cubicBezTo>
                  <a:lnTo>
                    <a:pt x="3859" y="3784"/>
                  </a:lnTo>
                  <a:lnTo>
                    <a:pt x="3859" y="4038"/>
                  </a:lnTo>
                  <a:lnTo>
                    <a:pt x="3800" y="4589"/>
                  </a:lnTo>
                  <a:cubicBezTo>
                    <a:pt x="3800" y="4648"/>
                    <a:pt x="3859" y="4708"/>
                    <a:pt x="3919" y="4708"/>
                  </a:cubicBezTo>
                  <a:cubicBezTo>
                    <a:pt x="3978" y="4708"/>
                    <a:pt x="4038" y="4648"/>
                    <a:pt x="4038" y="4589"/>
                  </a:cubicBezTo>
                  <a:lnTo>
                    <a:pt x="4098" y="4097"/>
                  </a:lnTo>
                  <a:cubicBezTo>
                    <a:pt x="4098" y="4038"/>
                    <a:pt x="4172" y="3904"/>
                    <a:pt x="4172" y="3844"/>
                  </a:cubicBezTo>
                  <a:lnTo>
                    <a:pt x="4232" y="3591"/>
                  </a:lnTo>
                  <a:cubicBezTo>
                    <a:pt x="4232" y="3412"/>
                    <a:pt x="4291" y="3218"/>
                    <a:pt x="4351" y="3099"/>
                  </a:cubicBezTo>
                  <a:cubicBezTo>
                    <a:pt x="4351" y="2920"/>
                    <a:pt x="4410" y="2727"/>
                    <a:pt x="4470" y="2608"/>
                  </a:cubicBezTo>
                  <a:cubicBezTo>
                    <a:pt x="4604" y="1922"/>
                    <a:pt x="4783" y="1237"/>
                    <a:pt x="5036" y="611"/>
                  </a:cubicBezTo>
                  <a:lnTo>
                    <a:pt x="5036" y="492"/>
                  </a:lnTo>
                  <a:cubicBezTo>
                    <a:pt x="4977" y="373"/>
                    <a:pt x="4917" y="313"/>
                    <a:pt x="4783" y="313"/>
                  </a:cubicBezTo>
                  <a:lnTo>
                    <a:pt x="4723" y="313"/>
                  </a:lnTo>
                  <a:lnTo>
                    <a:pt x="4470" y="373"/>
                  </a:lnTo>
                  <a:cubicBezTo>
                    <a:pt x="4410" y="433"/>
                    <a:pt x="4291" y="433"/>
                    <a:pt x="4232" y="433"/>
                  </a:cubicBezTo>
                  <a:lnTo>
                    <a:pt x="2802" y="433"/>
                  </a:lnTo>
                  <a:cubicBezTo>
                    <a:pt x="2682" y="433"/>
                    <a:pt x="2548" y="373"/>
                    <a:pt x="2489" y="373"/>
                  </a:cubicBezTo>
                  <a:cubicBezTo>
                    <a:pt x="2116" y="373"/>
                    <a:pt x="1684" y="313"/>
                    <a:pt x="1312" y="239"/>
                  </a:cubicBezTo>
                  <a:cubicBezTo>
                    <a:pt x="939" y="179"/>
                    <a:pt x="567" y="60"/>
                    <a:pt x="194" y="0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76" name="Google Shape;176;p2"/>
          <p:cNvSpPr/>
          <p:nvPr/>
        </p:nvSpPr>
        <p:spPr>
          <a:xfrm>
            <a:off x="10642923" y="4404472"/>
            <a:ext cx="521539" cy="429035"/>
          </a:xfrm>
          <a:custGeom>
            <a:avLst/>
            <a:gdLst/>
            <a:ahLst/>
            <a:cxnLst/>
            <a:rect l="l" t="t" r="r" b="b"/>
            <a:pathLst>
              <a:path w="12539" h="10315" extrusionOk="0">
                <a:moveTo>
                  <a:pt x="9230" y="1"/>
                </a:moveTo>
                <a:cubicBezTo>
                  <a:pt x="6986" y="1"/>
                  <a:pt x="4028" y="861"/>
                  <a:pt x="2364" y="3039"/>
                </a:cubicBezTo>
                <a:cubicBezTo>
                  <a:pt x="1" y="6263"/>
                  <a:pt x="1080" y="10315"/>
                  <a:pt x="4496" y="10315"/>
                </a:cubicBezTo>
                <a:cubicBezTo>
                  <a:pt x="4569" y="10315"/>
                  <a:pt x="4643" y="10313"/>
                  <a:pt x="4718" y="10309"/>
                </a:cubicBezTo>
                <a:cubicBezTo>
                  <a:pt x="8382" y="10116"/>
                  <a:pt x="12539" y="1371"/>
                  <a:pt x="11988" y="745"/>
                </a:cubicBezTo>
                <a:cubicBezTo>
                  <a:pt x="11541" y="277"/>
                  <a:pt x="10500" y="1"/>
                  <a:pt x="923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7" name="Google Shape;177;p2"/>
          <p:cNvSpPr/>
          <p:nvPr/>
        </p:nvSpPr>
        <p:spPr>
          <a:xfrm>
            <a:off x="10681730" y="4473185"/>
            <a:ext cx="389813" cy="422089"/>
          </a:xfrm>
          <a:custGeom>
            <a:avLst/>
            <a:gdLst/>
            <a:ahLst/>
            <a:cxnLst/>
            <a:rect l="l" t="t" r="r" b="b"/>
            <a:pathLst>
              <a:path w="9372" h="10148" extrusionOk="0">
                <a:moveTo>
                  <a:pt x="9225" y="0"/>
                </a:moveTo>
                <a:cubicBezTo>
                  <a:pt x="9199" y="0"/>
                  <a:pt x="9168" y="9"/>
                  <a:pt x="9133" y="32"/>
                </a:cubicBezTo>
                <a:cubicBezTo>
                  <a:pt x="9133" y="32"/>
                  <a:pt x="8939" y="91"/>
                  <a:pt x="8626" y="270"/>
                </a:cubicBezTo>
                <a:cubicBezTo>
                  <a:pt x="8328" y="464"/>
                  <a:pt x="7822" y="777"/>
                  <a:pt x="7271" y="1149"/>
                </a:cubicBezTo>
                <a:cubicBezTo>
                  <a:pt x="6764" y="1447"/>
                  <a:pt x="6153" y="1894"/>
                  <a:pt x="5528" y="2386"/>
                </a:cubicBezTo>
                <a:cubicBezTo>
                  <a:pt x="5215" y="2639"/>
                  <a:pt x="4842" y="2937"/>
                  <a:pt x="4529" y="3190"/>
                </a:cubicBezTo>
                <a:cubicBezTo>
                  <a:pt x="4231" y="3503"/>
                  <a:pt x="3919" y="3816"/>
                  <a:pt x="3606" y="4054"/>
                </a:cubicBezTo>
                <a:cubicBezTo>
                  <a:pt x="3352" y="4367"/>
                  <a:pt x="3040" y="4739"/>
                  <a:pt x="2742" y="5052"/>
                </a:cubicBezTo>
                <a:cubicBezTo>
                  <a:pt x="2488" y="5365"/>
                  <a:pt x="2235" y="5678"/>
                  <a:pt x="1997" y="5991"/>
                </a:cubicBezTo>
                <a:cubicBezTo>
                  <a:pt x="1863" y="6169"/>
                  <a:pt x="1744" y="6363"/>
                  <a:pt x="1624" y="6482"/>
                </a:cubicBezTo>
                <a:cubicBezTo>
                  <a:pt x="1490" y="6661"/>
                  <a:pt x="1431" y="6795"/>
                  <a:pt x="1312" y="6974"/>
                </a:cubicBezTo>
                <a:cubicBezTo>
                  <a:pt x="1118" y="7287"/>
                  <a:pt x="939" y="7600"/>
                  <a:pt x="805" y="7912"/>
                </a:cubicBezTo>
                <a:cubicBezTo>
                  <a:pt x="745" y="8032"/>
                  <a:pt x="686" y="8151"/>
                  <a:pt x="626" y="8345"/>
                </a:cubicBezTo>
                <a:cubicBezTo>
                  <a:pt x="567" y="8464"/>
                  <a:pt x="507" y="8598"/>
                  <a:pt x="433" y="8717"/>
                </a:cubicBezTo>
                <a:cubicBezTo>
                  <a:pt x="313" y="8970"/>
                  <a:pt x="254" y="9149"/>
                  <a:pt x="194" y="9343"/>
                </a:cubicBezTo>
                <a:cubicBezTo>
                  <a:pt x="135" y="9521"/>
                  <a:pt x="135" y="9641"/>
                  <a:pt x="60" y="9775"/>
                </a:cubicBezTo>
                <a:cubicBezTo>
                  <a:pt x="60" y="9834"/>
                  <a:pt x="1" y="9894"/>
                  <a:pt x="1" y="9894"/>
                </a:cubicBezTo>
                <a:cubicBezTo>
                  <a:pt x="1" y="10013"/>
                  <a:pt x="60" y="10088"/>
                  <a:pt x="135" y="10147"/>
                </a:cubicBezTo>
                <a:cubicBezTo>
                  <a:pt x="194" y="10147"/>
                  <a:pt x="313" y="10147"/>
                  <a:pt x="373" y="10013"/>
                </a:cubicBezTo>
                <a:cubicBezTo>
                  <a:pt x="373" y="10013"/>
                  <a:pt x="433" y="9834"/>
                  <a:pt x="567" y="9462"/>
                </a:cubicBezTo>
                <a:cubicBezTo>
                  <a:pt x="626" y="9343"/>
                  <a:pt x="745" y="9089"/>
                  <a:pt x="879" y="8896"/>
                </a:cubicBezTo>
                <a:cubicBezTo>
                  <a:pt x="939" y="8777"/>
                  <a:pt x="999" y="8657"/>
                  <a:pt x="1058" y="8523"/>
                </a:cubicBezTo>
                <a:cubicBezTo>
                  <a:pt x="1118" y="8404"/>
                  <a:pt x="1177" y="8285"/>
                  <a:pt x="1252" y="8151"/>
                </a:cubicBezTo>
                <a:cubicBezTo>
                  <a:pt x="1431" y="7853"/>
                  <a:pt x="1624" y="7600"/>
                  <a:pt x="1803" y="7287"/>
                </a:cubicBezTo>
                <a:cubicBezTo>
                  <a:pt x="1997" y="6974"/>
                  <a:pt x="2235" y="6661"/>
                  <a:pt x="2488" y="6363"/>
                </a:cubicBezTo>
                <a:cubicBezTo>
                  <a:pt x="2667" y="6050"/>
                  <a:pt x="2980" y="5737"/>
                  <a:pt x="3233" y="5425"/>
                </a:cubicBezTo>
                <a:cubicBezTo>
                  <a:pt x="3487" y="5171"/>
                  <a:pt x="3785" y="4873"/>
                  <a:pt x="4097" y="4561"/>
                </a:cubicBezTo>
                <a:cubicBezTo>
                  <a:pt x="4410" y="4248"/>
                  <a:pt x="4663" y="3935"/>
                  <a:pt x="4976" y="3682"/>
                </a:cubicBezTo>
                <a:cubicBezTo>
                  <a:pt x="5274" y="3384"/>
                  <a:pt x="5587" y="3130"/>
                  <a:pt x="5900" y="2877"/>
                </a:cubicBezTo>
                <a:cubicBezTo>
                  <a:pt x="6526" y="2386"/>
                  <a:pt x="7077" y="1894"/>
                  <a:pt x="7583" y="1521"/>
                </a:cubicBezTo>
                <a:cubicBezTo>
                  <a:pt x="8075" y="1149"/>
                  <a:pt x="8507" y="836"/>
                  <a:pt x="8820" y="643"/>
                </a:cubicBezTo>
                <a:cubicBezTo>
                  <a:pt x="9133" y="464"/>
                  <a:pt x="9311" y="330"/>
                  <a:pt x="9311" y="330"/>
                </a:cubicBezTo>
                <a:cubicBezTo>
                  <a:pt x="9371" y="270"/>
                  <a:pt x="9371" y="210"/>
                  <a:pt x="9371" y="91"/>
                </a:cubicBezTo>
                <a:cubicBezTo>
                  <a:pt x="9329" y="50"/>
                  <a:pt x="9288" y="0"/>
                  <a:pt x="9225" y="0"/>
                </a:cubicBezTo>
                <a:close/>
              </a:path>
            </a:pathLst>
          </a:custGeom>
          <a:solidFill>
            <a:srgbClr val="52231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8" name="Google Shape;178;p2"/>
          <p:cNvSpPr/>
          <p:nvPr/>
        </p:nvSpPr>
        <p:spPr>
          <a:xfrm>
            <a:off x="10870105" y="4424895"/>
            <a:ext cx="209464" cy="202643"/>
          </a:xfrm>
          <a:custGeom>
            <a:avLst/>
            <a:gdLst/>
            <a:ahLst/>
            <a:cxnLst/>
            <a:rect l="l" t="t" r="r" b="b"/>
            <a:pathLst>
              <a:path w="5036" h="4872" extrusionOk="0">
                <a:moveTo>
                  <a:pt x="939" y="1"/>
                </a:moveTo>
                <a:cubicBezTo>
                  <a:pt x="879" y="1"/>
                  <a:pt x="745" y="75"/>
                  <a:pt x="745" y="195"/>
                </a:cubicBezTo>
                <a:lnTo>
                  <a:pt x="745" y="746"/>
                </a:lnTo>
                <a:lnTo>
                  <a:pt x="745" y="999"/>
                </a:lnTo>
                <a:lnTo>
                  <a:pt x="745" y="1312"/>
                </a:lnTo>
                <a:lnTo>
                  <a:pt x="686" y="1804"/>
                </a:lnTo>
                <a:lnTo>
                  <a:pt x="686" y="2116"/>
                </a:lnTo>
                <a:lnTo>
                  <a:pt x="626" y="2370"/>
                </a:lnTo>
                <a:cubicBezTo>
                  <a:pt x="626" y="2429"/>
                  <a:pt x="626" y="2548"/>
                  <a:pt x="566" y="2608"/>
                </a:cubicBezTo>
                <a:lnTo>
                  <a:pt x="507" y="2861"/>
                </a:lnTo>
                <a:lnTo>
                  <a:pt x="447" y="3174"/>
                </a:lnTo>
                <a:cubicBezTo>
                  <a:pt x="447" y="3234"/>
                  <a:pt x="447" y="3293"/>
                  <a:pt x="373" y="3427"/>
                </a:cubicBezTo>
                <a:lnTo>
                  <a:pt x="313" y="3666"/>
                </a:lnTo>
                <a:cubicBezTo>
                  <a:pt x="313" y="3725"/>
                  <a:pt x="254" y="3859"/>
                  <a:pt x="254" y="3919"/>
                </a:cubicBezTo>
                <a:cubicBezTo>
                  <a:pt x="194" y="4038"/>
                  <a:pt x="194" y="4098"/>
                  <a:pt x="134" y="4172"/>
                </a:cubicBezTo>
                <a:cubicBezTo>
                  <a:pt x="134" y="4232"/>
                  <a:pt x="75" y="4351"/>
                  <a:pt x="75" y="4411"/>
                </a:cubicBezTo>
                <a:cubicBezTo>
                  <a:pt x="0" y="4470"/>
                  <a:pt x="0" y="4604"/>
                  <a:pt x="0" y="4664"/>
                </a:cubicBezTo>
                <a:cubicBezTo>
                  <a:pt x="55" y="4796"/>
                  <a:pt x="168" y="4871"/>
                  <a:pt x="301" y="4871"/>
                </a:cubicBezTo>
                <a:cubicBezTo>
                  <a:pt x="348" y="4871"/>
                  <a:pt x="397" y="4862"/>
                  <a:pt x="447" y="4843"/>
                </a:cubicBezTo>
                <a:lnTo>
                  <a:pt x="686" y="4783"/>
                </a:lnTo>
                <a:cubicBezTo>
                  <a:pt x="820" y="4723"/>
                  <a:pt x="879" y="4723"/>
                  <a:pt x="939" y="4723"/>
                </a:cubicBezTo>
                <a:cubicBezTo>
                  <a:pt x="1058" y="4664"/>
                  <a:pt x="1118" y="4664"/>
                  <a:pt x="1252" y="4664"/>
                </a:cubicBezTo>
                <a:cubicBezTo>
                  <a:pt x="1311" y="4604"/>
                  <a:pt x="1371" y="4604"/>
                  <a:pt x="1490" y="4604"/>
                </a:cubicBezTo>
                <a:lnTo>
                  <a:pt x="1743" y="4545"/>
                </a:lnTo>
                <a:lnTo>
                  <a:pt x="3665" y="4545"/>
                </a:lnTo>
                <a:cubicBezTo>
                  <a:pt x="4038" y="4604"/>
                  <a:pt x="4410" y="4664"/>
                  <a:pt x="4782" y="4664"/>
                </a:cubicBezTo>
                <a:cubicBezTo>
                  <a:pt x="4822" y="4681"/>
                  <a:pt x="4855" y="4689"/>
                  <a:pt x="4882" y="4689"/>
                </a:cubicBezTo>
                <a:cubicBezTo>
                  <a:pt x="4946" y="4689"/>
                  <a:pt x="4976" y="4646"/>
                  <a:pt x="4976" y="4604"/>
                </a:cubicBezTo>
                <a:cubicBezTo>
                  <a:pt x="5036" y="4470"/>
                  <a:pt x="4976" y="4411"/>
                  <a:pt x="4917" y="4351"/>
                </a:cubicBezTo>
                <a:cubicBezTo>
                  <a:pt x="4723" y="4291"/>
                  <a:pt x="4544" y="4232"/>
                  <a:pt x="4350" y="4172"/>
                </a:cubicBezTo>
                <a:cubicBezTo>
                  <a:pt x="4172" y="4172"/>
                  <a:pt x="3978" y="4098"/>
                  <a:pt x="3725" y="4038"/>
                </a:cubicBezTo>
                <a:cubicBezTo>
                  <a:pt x="3546" y="4038"/>
                  <a:pt x="3352" y="3979"/>
                  <a:pt x="3174" y="3979"/>
                </a:cubicBezTo>
                <a:cubicBezTo>
                  <a:pt x="2980" y="3979"/>
                  <a:pt x="2801" y="3919"/>
                  <a:pt x="2607" y="3919"/>
                </a:cubicBezTo>
                <a:lnTo>
                  <a:pt x="1684" y="3919"/>
                </a:lnTo>
                <a:lnTo>
                  <a:pt x="1431" y="3979"/>
                </a:lnTo>
                <a:lnTo>
                  <a:pt x="1118" y="3979"/>
                </a:lnTo>
                <a:cubicBezTo>
                  <a:pt x="1025" y="4025"/>
                  <a:pt x="932" y="4035"/>
                  <a:pt x="868" y="4037"/>
                </a:cubicBezTo>
                <a:lnTo>
                  <a:pt x="868" y="4037"/>
                </a:lnTo>
                <a:cubicBezTo>
                  <a:pt x="940" y="3922"/>
                  <a:pt x="948" y="3769"/>
                  <a:pt x="999" y="3606"/>
                </a:cubicBezTo>
                <a:cubicBezTo>
                  <a:pt x="999" y="3487"/>
                  <a:pt x="1058" y="3427"/>
                  <a:pt x="1058" y="3293"/>
                </a:cubicBezTo>
                <a:lnTo>
                  <a:pt x="1118" y="2980"/>
                </a:lnTo>
                <a:cubicBezTo>
                  <a:pt x="1192" y="2802"/>
                  <a:pt x="1192" y="2608"/>
                  <a:pt x="1192" y="2429"/>
                </a:cubicBezTo>
                <a:lnTo>
                  <a:pt x="1252" y="2176"/>
                </a:lnTo>
                <a:lnTo>
                  <a:pt x="1252" y="1863"/>
                </a:lnTo>
                <a:lnTo>
                  <a:pt x="1252" y="1312"/>
                </a:lnTo>
                <a:lnTo>
                  <a:pt x="1252" y="999"/>
                </a:lnTo>
                <a:lnTo>
                  <a:pt x="1192" y="686"/>
                </a:lnTo>
                <a:cubicBezTo>
                  <a:pt x="1192" y="507"/>
                  <a:pt x="1118" y="314"/>
                  <a:pt x="1118" y="135"/>
                </a:cubicBezTo>
                <a:cubicBezTo>
                  <a:pt x="1118" y="75"/>
                  <a:pt x="1058" y="1"/>
                  <a:pt x="939" y="1"/>
                </a:cubicBezTo>
                <a:close/>
              </a:path>
            </a:pathLst>
          </a:custGeom>
          <a:solidFill>
            <a:srgbClr val="52231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9" name="Google Shape;179;p2"/>
          <p:cNvSpPr/>
          <p:nvPr/>
        </p:nvSpPr>
        <p:spPr>
          <a:xfrm>
            <a:off x="10756724" y="4525926"/>
            <a:ext cx="245401" cy="220029"/>
          </a:xfrm>
          <a:custGeom>
            <a:avLst/>
            <a:gdLst/>
            <a:ahLst/>
            <a:cxnLst/>
            <a:rect l="l" t="t" r="r" b="b"/>
            <a:pathLst>
              <a:path w="5900" h="5290" extrusionOk="0">
                <a:moveTo>
                  <a:pt x="492" y="0"/>
                </a:moveTo>
                <a:cubicBezTo>
                  <a:pt x="373" y="0"/>
                  <a:pt x="313" y="119"/>
                  <a:pt x="313" y="179"/>
                </a:cubicBezTo>
                <a:lnTo>
                  <a:pt x="313" y="805"/>
                </a:lnTo>
                <a:lnTo>
                  <a:pt x="313" y="1058"/>
                </a:lnTo>
                <a:lnTo>
                  <a:pt x="313" y="1371"/>
                </a:lnTo>
                <a:lnTo>
                  <a:pt x="313" y="1982"/>
                </a:lnTo>
                <a:cubicBezTo>
                  <a:pt x="253" y="2175"/>
                  <a:pt x="253" y="2354"/>
                  <a:pt x="253" y="2548"/>
                </a:cubicBezTo>
                <a:cubicBezTo>
                  <a:pt x="194" y="3352"/>
                  <a:pt x="119" y="4157"/>
                  <a:pt x="0" y="4901"/>
                </a:cubicBezTo>
                <a:lnTo>
                  <a:pt x="0" y="5095"/>
                </a:lnTo>
                <a:cubicBezTo>
                  <a:pt x="97" y="5192"/>
                  <a:pt x="244" y="5290"/>
                  <a:pt x="360" y="5290"/>
                </a:cubicBezTo>
                <a:cubicBezTo>
                  <a:pt x="386" y="5290"/>
                  <a:pt x="410" y="5285"/>
                  <a:pt x="432" y="5274"/>
                </a:cubicBezTo>
                <a:lnTo>
                  <a:pt x="492" y="5274"/>
                </a:lnTo>
                <a:lnTo>
                  <a:pt x="745" y="5155"/>
                </a:lnTo>
                <a:cubicBezTo>
                  <a:pt x="864" y="5095"/>
                  <a:pt x="939" y="5095"/>
                  <a:pt x="1058" y="5021"/>
                </a:cubicBezTo>
                <a:cubicBezTo>
                  <a:pt x="1177" y="5021"/>
                  <a:pt x="1237" y="4961"/>
                  <a:pt x="1371" y="4961"/>
                </a:cubicBezTo>
                <a:cubicBezTo>
                  <a:pt x="1490" y="4901"/>
                  <a:pt x="1549" y="4901"/>
                  <a:pt x="1684" y="4901"/>
                </a:cubicBezTo>
                <a:cubicBezTo>
                  <a:pt x="1922" y="4842"/>
                  <a:pt x="2116" y="4842"/>
                  <a:pt x="2354" y="4782"/>
                </a:cubicBezTo>
                <a:cubicBezTo>
                  <a:pt x="2428" y="4782"/>
                  <a:pt x="2548" y="4782"/>
                  <a:pt x="2667" y="4723"/>
                </a:cubicBezTo>
                <a:lnTo>
                  <a:pt x="2980" y="4723"/>
                </a:lnTo>
                <a:cubicBezTo>
                  <a:pt x="3471" y="4648"/>
                  <a:pt x="3918" y="4648"/>
                  <a:pt x="4350" y="4648"/>
                </a:cubicBezTo>
                <a:lnTo>
                  <a:pt x="5706" y="4648"/>
                </a:lnTo>
                <a:cubicBezTo>
                  <a:pt x="5780" y="4648"/>
                  <a:pt x="5840" y="4589"/>
                  <a:pt x="5900" y="4529"/>
                </a:cubicBezTo>
                <a:cubicBezTo>
                  <a:pt x="5900" y="4410"/>
                  <a:pt x="5840" y="4350"/>
                  <a:pt x="5706" y="4276"/>
                </a:cubicBezTo>
                <a:cubicBezTo>
                  <a:pt x="5527" y="4276"/>
                  <a:pt x="5274" y="4216"/>
                  <a:pt x="5036" y="4216"/>
                </a:cubicBezTo>
                <a:cubicBezTo>
                  <a:pt x="4842" y="4157"/>
                  <a:pt x="4589" y="4157"/>
                  <a:pt x="4350" y="4157"/>
                </a:cubicBezTo>
                <a:cubicBezTo>
                  <a:pt x="4097" y="4157"/>
                  <a:pt x="3918" y="4097"/>
                  <a:pt x="3665" y="4097"/>
                </a:cubicBezTo>
                <a:lnTo>
                  <a:pt x="2980" y="4097"/>
                </a:lnTo>
                <a:cubicBezTo>
                  <a:pt x="2860" y="4097"/>
                  <a:pt x="2726" y="4157"/>
                  <a:pt x="2607" y="4157"/>
                </a:cubicBezTo>
                <a:lnTo>
                  <a:pt x="2294" y="4157"/>
                </a:lnTo>
                <a:lnTo>
                  <a:pt x="1922" y="4216"/>
                </a:lnTo>
                <a:cubicBezTo>
                  <a:pt x="1803" y="4216"/>
                  <a:pt x="1684" y="4216"/>
                  <a:pt x="1549" y="4276"/>
                </a:cubicBezTo>
                <a:cubicBezTo>
                  <a:pt x="1430" y="4276"/>
                  <a:pt x="1371" y="4276"/>
                  <a:pt x="1237" y="4350"/>
                </a:cubicBezTo>
                <a:cubicBezTo>
                  <a:pt x="1117" y="4350"/>
                  <a:pt x="998" y="4350"/>
                  <a:pt x="864" y="4410"/>
                </a:cubicBezTo>
                <a:cubicBezTo>
                  <a:pt x="807" y="4438"/>
                  <a:pt x="751" y="4453"/>
                  <a:pt x="700" y="4467"/>
                </a:cubicBezTo>
                <a:lnTo>
                  <a:pt x="700" y="4467"/>
                </a:lnTo>
                <a:cubicBezTo>
                  <a:pt x="727" y="4244"/>
                  <a:pt x="745" y="4023"/>
                  <a:pt x="745" y="3784"/>
                </a:cubicBezTo>
                <a:lnTo>
                  <a:pt x="805" y="3158"/>
                </a:lnTo>
                <a:lnTo>
                  <a:pt x="805" y="2607"/>
                </a:lnTo>
                <a:lnTo>
                  <a:pt x="805" y="1982"/>
                </a:lnTo>
                <a:lnTo>
                  <a:pt x="805" y="1371"/>
                </a:lnTo>
                <a:lnTo>
                  <a:pt x="745" y="1058"/>
                </a:lnTo>
                <a:lnTo>
                  <a:pt x="745" y="745"/>
                </a:lnTo>
                <a:cubicBezTo>
                  <a:pt x="745" y="551"/>
                  <a:pt x="685" y="373"/>
                  <a:pt x="685" y="179"/>
                </a:cubicBezTo>
                <a:cubicBezTo>
                  <a:pt x="626" y="60"/>
                  <a:pt x="566" y="0"/>
                  <a:pt x="492" y="0"/>
                </a:cubicBezTo>
                <a:close/>
              </a:path>
            </a:pathLst>
          </a:custGeom>
          <a:solidFill>
            <a:srgbClr val="52231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0" name="Google Shape;180;p2"/>
          <p:cNvSpPr/>
          <p:nvPr/>
        </p:nvSpPr>
        <p:spPr>
          <a:xfrm>
            <a:off x="1535589" y="2701126"/>
            <a:ext cx="189041" cy="188417"/>
          </a:xfrm>
          <a:custGeom>
            <a:avLst/>
            <a:gdLst/>
            <a:ahLst/>
            <a:cxnLst/>
            <a:rect l="l" t="t" r="r" b="b"/>
            <a:pathLst>
              <a:path w="4545" h="4530" extrusionOk="0">
                <a:moveTo>
                  <a:pt x="1937" y="1684"/>
                </a:moveTo>
                <a:cubicBezTo>
                  <a:pt x="1937" y="1684"/>
                  <a:pt x="2116" y="1743"/>
                  <a:pt x="2310" y="1922"/>
                </a:cubicBezTo>
                <a:cubicBezTo>
                  <a:pt x="2429" y="1997"/>
                  <a:pt x="2548" y="2056"/>
                  <a:pt x="2682" y="2176"/>
                </a:cubicBezTo>
                <a:lnTo>
                  <a:pt x="3055" y="2548"/>
                </a:lnTo>
                <a:cubicBezTo>
                  <a:pt x="3174" y="2667"/>
                  <a:pt x="3293" y="2801"/>
                  <a:pt x="3353" y="2920"/>
                </a:cubicBezTo>
                <a:cubicBezTo>
                  <a:pt x="3427" y="2980"/>
                  <a:pt x="3487" y="3040"/>
                  <a:pt x="3487" y="3114"/>
                </a:cubicBezTo>
                <a:cubicBezTo>
                  <a:pt x="3546" y="3233"/>
                  <a:pt x="3546" y="3293"/>
                  <a:pt x="3606" y="3352"/>
                </a:cubicBezTo>
                <a:lnTo>
                  <a:pt x="3606" y="3546"/>
                </a:lnTo>
                <a:cubicBezTo>
                  <a:pt x="3666" y="3546"/>
                  <a:pt x="3666" y="3606"/>
                  <a:pt x="3666" y="3665"/>
                </a:cubicBezTo>
                <a:lnTo>
                  <a:pt x="3666" y="3784"/>
                </a:lnTo>
                <a:cubicBezTo>
                  <a:pt x="3666" y="3784"/>
                  <a:pt x="3666" y="3859"/>
                  <a:pt x="3606" y="3859"/>
                </a:cubicBezTo>
                <a:lnTo>
                  <a:pt x="3546" y="3784"/>
                </a:lnTo>
                <a:lnTo>
                  <a:pt x="3546" y="3665"/>
                </a:lnTo>
                <a:cubicBezTo>
                  <a:pt x="3546" y="3665"/>
                  <a:pt x="3546" y="3606"/>
                  <a:pt x="3487" y="3546"/>
                </a:cubicBezTo>
                <a:cubicBezTo>
                  <a:pt x="3487" y="3486"/>
                  <a:pt x="3427" y="3486"/>
                  <a:pt x="3427" y="3412"/>
                </a:cubicBezTo>
                <a:cubicBezTo>
                  <a:pt x="3427" y="3352"/>
                  <a:pt x="3353" y="3293"/>
                  <a:pt x="3353" y="3233"/>
                </a:cubicBezTo>
                <a:cubicBezTo>
                  <a:pt x="3293" y="3174"/>
                  <a:pt x="3234" y="3114"/>
                  <a:pt x="3234" y="3040"/>
                </a:cubicBezTo>
                <a:cubicBezTo>
                  <a:pt x="3114" y="2920"/>
                  <a:pt x="2980" y="2801"/>
                  <a:pt x="2921" y="2667"/>
                </a:cubicBezTo>
                <a:cubicBezTo>
                  <a:pt x="2682" y="2429"/>
                  <a:pt x="2429" y="2176"/>
                  <a:pt x="2235" y="2056"/>
                </a:cubicBezTo>
                <a:cubicBezTo>
                  <a:pt x="1997" y="1863"/>
                  <a:pt x="1863" y="1803"/>
                  <a:pt x="1863" y="1803"/>
                </a:cubicBezTo>
                <a:lnTo>
                  <a:pt x="1863" y="1684"/>
                </a:lnTo>
                <a:close/>
                <a:moveTo>
                  <a:pt x="2310" y="0"/>
                </a:moveTo>
                <a:cubicBezTo>
                  <a:pt x="194" y="60"/>
                  <a:pt x="1" y="2488"/>
                  <a:pt x="567" y="3293"/>
                </a:cubicBezTo>
                <a:cubicBezTo>
                  <a:pt x="1312" y="4470"/>
                  <a:pt x="2369" y="4529"/>
                  <a:pt x="2801" y="4529"/>
                </a:cubicBezTo>
                <a:lnTo>
                  <a:pt x="2921" y="4529"/>
                </a:lnTo>
                <a:cubicBezTo>
                  <a:pt x="3293" y="4529"/>
                  <a:pt x="4232" y="4097"/>
                  <a:pt x="4545" y="3486"/>
                </a:cubicBezTo>
                <a:cubicBezTo>
                  <a:pt x="4291" y="3352"/>
                  <a:pt x="4038" y="3293"/>
                  <a:pt x="3978" y="3174"/>
                </a:cubicBezTo>
                <a:cubicBezTo>
                  <a:pt x="3978" y="3174"/>
                  <a:pt x="2801" y="2369"/>
                  <a:pt x="3055" y="626"/>
                </a:cubicBezTo>
                <a:cubicBezTo>
                  <a:pt x="3055" y="507"/>
                  <a:pt x="3114" y="313"/>
                  <a:pt x="3234" y="194"/>
                </a:cubicBezTo>
                <a:cubicBezTo>
                  <a:pt x="2980" y="60"/>
                  <a:pt x="2742" y="0"/>
                  <a:pt x="2369" y="0"/>
                </a:cubicBezTo>
                <a:close/>
              </a:path>
            </a:pathLst>
          </a:custGeom>
          <a:solidFill>
            <a:srgbClr val="DAE6B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1" name="Google Shape;181;p2"/>
          <p:cNvSpPr/>
          <p:nvPr/>
        </p:nvSpPr>
        <p:spPr>
          <a:xfrm>
            <a:off x="1613035" y="2771127"/>
            <a:ext cx="75035" cy="90507"/>
          </a:xfrm>
          <a:custGeom>
            <a:avLst/>
            <a:gdLst/>
            <a:ahLst/>
            <a:cxnLst/>
            <a:rect l="l" t="t" r="r" b="b"/>
            <a:pathLst>
              <a:path w="1804" h="2176" extrusionOk="0">
                <a:moveTo>
                  <a:pt x="1" y="1"/>
                </a:moveTo>
                <a:lnTo>
                  <a:pt x="1" y="120"/>
                </a:lnTo>
                <a:cubicBezTo>
                  <a:pt x="1" y="120"/>
                  <a:pt x="135" y="180"/>
                  <a:pt x="373" y="373"/>
                </a:cubicBezTo>
                <a:cubicBezTo>
                  <a:pt x="567" y="493"/>
                  <a:pt x="820" y="746"/>
                  <a:pt x="1059" y="984"/>
                </a:cubicBezTo>
                <a:cubicBezTo>
                  <a:pt x="1118" y="1118"/>
                  <a:pt x="1252" y="1237"/>
                  <a:pt x="1372" y="1357"/>
                </a:cubicBezTo>
                <a:cubicBezTo>
                  <a:pt x="1372" y="1431"/>
                  <a:pt x="1431" y="1491"/>
                  <a:pt x="1491" y="1550"/>
                </a:cubicBezTo>
                <a:cubicBezTo>
                  <a:pt x="1491" y="1610"/>
                  <a:pt x="1565" y="1669"/>
                  <a:pt x="1565" y="1729"/>
                </a:cubicBezTo>
                <a:cubicBezTo>
                  <a:pt x="1565" y="1803"/>
                  <a:pt x="1625" y="1803"/>
                  <a:pt x="1625" y="1863"/>
                </a:cubicBezTo>
                <a:cubicBezTo>
                  <a:pt x="1684" y="1923"/>
                  <a:pt x="1684" y="1982"/>
                  <a:pt x="1684" y="1982"/>
                </a:cubicBezTo>
                <a:lnTo>
                  <a:pt x="1684" y="2101"/>
                </a:lnTo>
                <a:cubicBezTo>
                  <a:pt x="1684" y="2176"/>
                  <a:pt x="1744" y="2176"/>
                  <a:pt x="1744" y="2176"/>
                </a:cubicBezTo>
                <a:cubicBezTo>
                  <a:pt x="1804" y="2176"/>
                  <a:pt x="1804" y="2101"/>
                  <a:pt x="1804" y="2101"/>
                </a:cubicBezTo>
                <a:lnTo>
                  <a:pt x="1804" y="1982"/>
                </a:lnTo>
                <a:cubicBezTo>
                  <a:pt x="1804" y="1923"/>
                  <a:pt x="1804" y="1863"/>
                  <a:pt x="1744" y="1863"/>
                </a:cubicBezTo>
                <a:lnTo>
                  <a:pt x="1744" y="1669"/>
                </a:lnTo>
                <a:cubicBezTo>
                  <a:pt x="1684" y="1610"/>
                  <a:pt x="1684" y="1550"/>
                  <a:pt x="1625" y="1431"/>
                </a:cubicBezTo>
                <a:cubicBezTo>
                  <a:pt x="1625" y="1357"/>
                  <a:pt x="1565" y="1297"/>
                  <a:pt x="1491" y="1237"/>
                </a:cubicBezTo>
                <a:cubicBezTo>
                  <a:pt x="1431" y="1118"/>
                  <a:pt x="1312" y="984"/>
                  <a:pt x="1193" y="865"/>
                </a:cubicBezTo>
                <a:lnTo>
                  <a:pt x="820" y="493"/>
                </a:lnTo>
                <a:cubicBezTo>
                  <a:pt x="686" y="373"/>
                  <a:pt x="567" y="314"/>
                  <a:pt x="448" y="239"/>
                </a:cubicBezTo>
                <a:cubicBezTo>
                  <a:pt x="254" y="60"/>
                  <a:pt x="75" y="1"/>
                  <a:pt x="75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2" name="Google Shape;182;p2"/>
          <p:cNvSpPr/>
          <p:nvPr/>
        </p:nvSpPr>
        <p:spPr>
          <a:xfrm>
            <a:off x="1670061" y="2654666"/>
            <a:ext cx="214455" cy="196445"/>
          </a:xfrm>
          <a:custGeom>
            <a:avLst/>
            <a:gdLst/>
            <a:ahLst/>
            <a:cxnLst/>
            <a:rect l="l" t="t" r="r" b="b"/>
            <a:pathLst>
              <a:path w="5156" h="4723" extrusionOk="0">
                <a:moveTo>
                  <a:pt x="1982" y="0"/>
                </a:moveTo>
                <a:cubicBezTo>
                  <a:pt x="1118" y="0"/>
                  <a:pt x="313" y="685"/>
                  <a:pt x="1" y="1311"/>
                </a:cubicBezTo>
                <a:cubicBezTo>
                  <a:pt x="1490" y="1862"/>
                  <a:pt x="1490" y="4097"/>
                  <a:pt x="1490" y="4097"/>
                </a:cubicBezTo>
                <a:cubicBezTo>
                  <a:pt x="1490" y="4231"/>
                  <a:pt x="1431" y="4410"/>
                  <a:pt x="1312" y="4603"/>
                </a:cubicBezTo>
                <a:cubicBezTo>
                  <a:pt x="1550" y="4663"/>
                  <a:pt x="1803" y="4723"/>
                  <a:pt x="2116" y="4723"/>
                </a:cubicBezTo>
                <a:cubicBezTo>
                  <a:pt x="2488" y="4723"/>
                  <a:pt x="2861" y="4603"/>
                  <a:pt x="3099" y="4350"/>
                </a:cubicBezTo>
                <a:cubicBezTo>
                  <a:pt x="3099" y="4350"/>
                  <a:pt x="5155" y="2175"/>
                  <a:pt x="3352" y="566"/>
                </a:cubicBezTo>
                <a:cubicBezTo>
                  <a:pt x="2861" y="194"/>
                  <a:pt x="2429" y="0"/>
                  <a:pt x="1982" y="0"/>
                </a:cubicBezTo>
                <a:close/>
              </a:path>
            </a:pathLst>
          </a:custGeom>
          <a:solidFill>
            <a:srgbClr val="E7ECB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3" name="Google Shape;183;p2"/>
          <p:cNvSpPr/>
          <p:nvPr/>
        </p:nvSpPr>
        <p:spPr>
          <a:xfrm>
            <a:off x="1652091" y="2709195"/>
            <a:ext cx="79984" cy="136967"/>
          </a:xfrm>
          <a:custGeom>
            <a:avLst/>
            <a:gdLst/>
            <a:ahLst/>
            <a:cxnLst/>
            <a:rect l="l" t="t" r="r" b="b"/>
            <a:pathLst>
              <a:path w="1923" h="3293" extrusionOk="0">
                <a:moveTo>
                  <a:pt x="433" y="0"/>
                </a:moveTo>
                <a:cubicBezTo>
                  <a:pt x="313" y="119"/>
                  <a:pt x="254" y="313"/>
                  <a:pt x="254" y="432"/>
                </a:cubicBezTo>
                <a:cubicBezTo>
                  <a:pt x="0" y="2175"/>
                  <a:pt x="1177" y="2980"/>
                  <a:pt x="1177" y="2980"/>
                </a:cubicBezTo>
                <a:cubicBezTo>
                  <a:pt x="1237" y="3099"/>
                  <a:pt x="1490" y="3158"/>
                  <a:pt x="1744" y="3292"/>
                </a:cubicBezTo>
                <a:cubicBezTo>
                  <a:pt x="1863" y="3099"/>
                  <a:pt x="1922" y="2920"/>
                  <a:pt x="1922" y="2786"/>
                </a:cubicBezTo>
                <a:cubicBezTo>
                  <a:pt x="1922" y="2786"/>
                  <a:pt x="1922" y="551"/>
                  <a:pt x="433" y="0"/>
                </a:cubicBezTo>
                <a:close/>
              </a:path>
            </a:pathLst>
          </a:custGeom>
          <a:solidFill>
            <a:srgbClr val="C5DCB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4" name="Google Shape;184;p2"/>
          <p:cNvSpPr/>
          <p:nvPr/>
        </p:nvSpPr>
        <p:spPr>
          <a:xfrm>
            <a:off x="1740062" y="2716599"/>
            <a:ext cx="20505" cy="115920"/>
          </a:xfrm>
          <a:custGeom>
            <a:avLst/>
            <a:gdLst/>
            <a:ahLst/>
            <a:cxnLst/>
            <a:rect l="l" t="t" r="r" b="b"/>
            <a:pathLst>
              <a:path w="493" h="2787" extrusionOk="0">
                <a:moveTo>
                  <a:pt x="180" y="1"/>
                </a:moveTo>
                <a:lnTo>
                  <a:pt x="120" y="60"/>
                </a:lnTo>
                <a:cubicBezTo>
                  <a:pt x="120" y="60"/>
                  <a:pt x="180" y="254"/>
                  <a:pt x="180" y="507"/>
                </a:cubicBezTo>
                <a:cubicBezTo>
                  <a:pt x="239" y="746"/>
                  <a:pt x="299" y="1059"/>
                  <a:pt x="299" y="1431"/>
                </a:cubicBezTo>
                <a:cubicBezTo>
                  <a:pt x="299" y="1550"/>
                  <a:pt x="299" y="1744"/>
                  <a:pt x="239" y="1863"/>
                </a:cubicBezTo>
                <a:lnTo>
                  <a:pt x="239" y="2116"/>
                </a:lnTo>
                <a:cubicBezTo>
                  <a:pt x="180" y="2176"/>
                  <a:pt x="180" y="2236"/>
                  <a:pt x="180" y="2295"/>
                </a:cubicBezTo>
                <a:cubicBezTo>
                  <a:pt x="180" y="2370"/>
                  <a:pt x="120" y="2429"/>
                  <a:pt x="120" y="2489"/>
                </a:cubicBezTo>
                <a:lnTo>
                  <a:pt x="61" y="2548"/>
                </a:lnTo>
                <a:cubicBezTo>
                  <a:pt x="61" y="2668"/>
                  <a:pt x="1" y="2668"/>
                  <a:pt x="1" y="2668"/>
                </a:cubicBezTo>
                <a:lnTo>
                  <a:pt x="1" y="2742"/>
                </a:lnTo>
                <a:cubicBezTo>
                  <a:pt x="31" y="2772"/>
                  <a:pt x="46" y="2787"/>
                  <a:pt x="61" y="2787"/>
                </a:cubicBezTo>
                <a:cubicBezTo>
                  <a:pt x="75" y="2787"/>
                  <a:pt x="90" y="2772"/>
                  <a:pt x="120" y="2742"/>
                </a:cubicBezTo>
                <a:lnTo>
                  <a:pt x="180" y="2668"/>
                </a:lnTo>
                <a:cubicBezTo>
                  <a:pt x="180" y="2608"/>
                  <a:pt x="239" y="2548"/>
                  <a:pt x="239" y="2548"/>
                </a:cubicBezTo>
                <a:cubicBezTo>
                  <a:pt x="299" y="2489"/>
                  <a:pt x="299" y="2429"/>
                  <a:pt x="299" y="2370"/>
                </a:cubicBezTo>
                <a:cubicBezTo>
                  <a:pt x="373" y="2295"/>
                  <a:pt x="373" y="2236"/>
                  <a:pt x="433" y="2176"/>
                </a:cubicBezTo>
                <a:lnTo>
                  <a:pt x="433" y="1923"/>
                </a:lnTo>
                <a:cubicBezTo>
                  <a:pt x="493" y="1744"/>
                  <a:pt x="493" y="1550"/>
                  <a:pt x="493" y="1431"/>
                </a:cubicBezTo>
                <a:lnTo>
                  <a:pt x="493" y="880"/>
                </a:lnTo>
                <a:cubicBezTo>
                  <a:pt x="433" y="746"/>
                  <a:pt x="433" y="567"/>
                  <a:pt x="373" y="433"/>
                </a:cubicBezTo>
                <a:cubicBezTo>
                  <a:pt x="299" y="195"/>
                  <a:pt x="239" y="60"/>
                  <a:pt x="239" y="60"/>
                </a:cubicBezTo>
                <a:cubicBezTo>
                  <a:pt x="239" y="1"/>
                  <a:pt x="239" y="1"/>
                  <a:pt x="180" y="1"/>
                </a:cubicBezTo>
                <a:close/>
              </a:path>
            </a:pathLst>
          </a:custGeom>
          <a:solidFill>
            <a:srgbClr val="4E85B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5" name="Google Shape;185;p2"/>
          <p:cNvSpPr/>
          <p:nvPr/>
        </p:nvSpPr>
        <p:spPr>
          <a:xfrm>
            <a:off x="1489129" y="3010956"/>
            <a:ext cx="127068" cy="64969"/>
          </a:xfrm>
          <a:custGeom>
            <a:avLst/>
            <a:gdLst/>
            <a:ahLst/>
            <a:cxnLst/>
            <a:rect l="l" t="t" r="r" b="b"/>
            <a:pathLst>
              <a:path w="3055" h="1562" extrusionOk="0">
                <a:moveTo>
                  <a:pt x="2742" y="0"/>
                </a:moveTo>
                <a:cubicBezTo>
                  <a:pt x="2742" y="0"/>
                  <a:pt x="0" y="1490"/>
                  <a:pt x="75" y="1550"/>
                </a:cubicBezTo>
                <a:cubicBezTo>
                  <a:pt x="75" y="1558"/>
                  <a:pt x="87" y="1562"/>
                  <a:pt x="109" y="1562"/>
                </a:cubicBezTo>
                <a:cubicBezTo>
                  <a:pt x="438" y="1562"/>
                  <a:pt x="3054" y="685"/>
                  <a:pt x="3054" y="685"/>
                </a:cubicBezTo>
                <a:cubicBezTo>
                  <a:pt x="2980" y="626"/>
                  <a:pt x="2980" y="566"/>
                  <a:pt x="2920" y="566"/>
                </a:cubicBezTo>
                <a:cubicBezTo>
                  <a:pt x="2861" y="373"/>
                  <a:pt x="2801" y="194"/>
                  <a:pt x="2742" y="0"/>
                </a:cubicBezTo>
                <a:close/>
              </a:path>
            </a:pathLst>
          </a:custGeom>
          <a:solidFill>
            <a:srgbClr val="52231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6" name="Google Shape;186;p2"/>
          <p:cNvSpPr/>
          <p:nvPr/>
        </p:nvSpPr>
        <p:spPr>
          <a:xfrm>
            <a:off x="1592614" y="2910549"/>
            <a:ext cx="123948" cy="167996"/>
          </a:xfrm>
          <a:custGeom>
            <a:avLst/>
            <a:gdLst/>
            <a:ahLst/>
            <a:cxnLst/>
            <a:rect l="l" t="t" r="r" b="b"/>
            <a:pathLst>
              <a:path w="2980" h="4039" extrusionOk="0">
                <a:moveTo>
                  <a:pt x="864" y="1"/>
                </a:moveTo>
                <a:cubicBezTo>
                  <a:pt x="254" y="924"/>
                  <a:pt x="0" y="1863"/>
                  <a:pt x="120" y="2474"/>
                </a:cubicBezTo>
                <a:cubicBezTo>
                  <a:pt x="194" y="2727"/>
                  <a:pt x="254" y="2846"/>
                  <a:pt x="313" y="3040"/>
                </a:cubicBezTo>
                <a:cubicBezTo>
                  <a:pt x="373" y="3040"/>
                  <a:pt x="373" y="3099"/>
                  <a:pt x="432" y="3159"/>
                </a:cubicBezTo>
                <a:cubicBezTo>
                  <a:pt x="939" y="3725"/>
                  <a:pt x="1863" y="4038"/>
                  <a:pt x="2980" y="4038"/>
                </a:cubicBezTo>
                <a:cubicBezTo>
                  <a:pt x="492" y="3040"/>
                  <a:pt x="939" y="60"/>
                  <a:pt x="939" y="60"/>
                </a:cubicBezTo>
                <a:lnTo>
                  <a:pt x="864" y="1"/>
                </a:lnTo>
                <a:close/>
              </a:path>
            </a:pathLst>
          </a:custGeom>
          <a:solidFill>
            <a:srgbClr val="52231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7" name="Google Shape;187;p2"/>
          <p:cNvSpPr/>
          <p:nvPr/>
        </p:nvSpPr>
        <p:spPr>
          <a:xfrm>
            <a:off x="1644023" y="2812056"/>
            <a:ext cx="185964" cy="260873"/>
          </a:xfrm>
          <a:custGeom>
            <a:avLst/>
            <a:gdLst/>
            <a:ahLst/>
            <a:cxnLst/>
            <a:rect l="l" t="t" r="r" b="b"/>
            <a:pathLst>
              <a:path w="4471" h="6272" extrusionOk="0">
                <a:moveTo>
                  <a:pt x="2802" y="0"/>
                </a:moveTo>
                <a:lnTo>
                  <a:pt x="2802" y="0"/>
                </a:lnTo>
                <a:cubicBezTo>
                  <a:pt x="2429" y="134"/>
                  <a:pt x="2116" y="253"/>
                  <a:pt x="1744" y="507"/>
                </a:cubicBezTo>
                <a:cubicBezTo>
                  <a:pt x="1565" y="626"/>
                  <a:pt x="1312" y="745"/>
                  <a:pt x="1118" y="879"/>
                </a:cubicBezTo>
                <a:cubicBezTo>
                  <a:pt x="939" y="1371"/>
                  <a:pt x="1" y="3978"/>
                  <a:pt x="3055" y="6212"/>
                </a:cubicBezTo>
                <a:lnTo>
                  <a:pt x="3055" y="6272"/>
                </a:lnTo>
                <a:cubicBezTo>
                  <a:pt x="3546" y="6153"/>
                  <a:pt x="4038" y="6034"/>
                  <a:pt x="4470" y="5780"/>
                </a:cubicBezTo>
                <a:cubicBezTo>
                  <a:pt x="1431" y="3546"/>
                  <a:pt x="2548" y="566"/>
                  <a:pt x="2802" y="0"/>
                </a:cubicBezTo>
                <a:close/>
              </a:path>
            </a:pathLst>
          </a:custGeom>
          <a:solidFill>
            <a:srgbClr val="52231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8" name="Google Shape;188;p2"/>
          <p:cNvSpPr/>
          <p:nvPr/>
        </p:nvSpPr>
        <p:spPr>
          <a:xfrm>
            <a:off x="1613035" y="2848616"/>
            <a:ext cx="158055" cy="229928"/>
          </a:xfrm>
          <a:custGeom>
            <a:avLst/>
            <a:gdLst/>
            <a:ahLst/>
            <a:cxnLst/>
            <a:rect l="l" t="t" r="r" b="b"/>
            <a:pathLst>
              <a:path w="3800" h="5528" extrusionOk="0">
                <a:moveTo>
                  <a:pt x="1863" y="0"/>
                </a:moveTo>
                <a:cubicBezTo>
                  <a:pt x="1252" y="492"/>
                  <a:pt x="746" y="983"/>
                  <a:pt x="373" y="1490"/>
                </a:cubicBezTo>
                <a:lnTo>
                  <a:pt x="448" y="1549"/>
                </a:lnTo>
                <a:cubicBezTo>
                  <a:pt x="448" y="1549"/>
                  <a:pt x="1" y="4529"/>
                  <a:pt x="2489" y="5527"/>
                </a:cubicBezTo>
                <a:cubicBezTo>
                  <a:pt x="2921" y="5527"/>
                  <a:pt x="3353" y="5453"/>
                  <a:pt x="3800" y="5393"/>
                </a:cubicBezTo>
                <a:lnTo>
                  <a:pt x="3800" y="5333"/>
                </a:lnTo>
                <a:cubicBezTo>
                  <a:pt x="746" y="3099"/>
                  <a:pt x="1684" y="492"/>
                  <a:pt x="186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9" name="Google Shape;189;p2"/>
          <p:cNvSpPr/>
          <p:nvPr/>
        </p:nvSpPr>
        <p:spPr>
          <a:xfrm>
            <a:off x="1703501" y="2804486"/>
            <a:ext cx="227473" cy="248021"/>
          </a:xfrm>
          <a:custGeom>
            <a:avLst/>
            <a:gdLst/>
            <a:ahLst/>
            <a:cxnLst/>
            <a:rect l="l" t="t" r="r" b="b"/>
            <a:pathLst>
              <a:path w="5469" h="5963" extrusionOk="0">
                <a:moveTo>
                  <a:pt x="2485" y="0"/>
                </a:moveTo>
                <a:cubicBezTo>
                  <a:pt x="2134" y="0"/>
                  <a:pt x="1760" y="59"/>
                  <a:pt x="1372" y="182"/>
                </a:cubicBezTo>
                <a:cubicBezTo>
                  <a:pt x="1118" y="748"/>
                  <a:pt x="1" y="3728"/>
                  <a:pt x="3040" y="5962"/>
                </a:cubicBezTo>
                <a:cubicBezTo>
                  <a:pt x="4470" y="5277"/>
                  <a:pt x="5468" y="4041"/>
                  <a:pt x="5156" y="2298"/>
                </a:cubicBezTo>
                <a:cubicBezTo>
                  <a:pt x="4906" y="907"/>
                  <a:pt x="3870" y="0"/>
                  <a:pt x="2485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0" name="Google Shape;190;p2"/>
          <p:cNvSpPr/>
          <p:nvPr/>
        </p:nvSpPr>
        <p:spPr>
          <a:xfrm>
            <a:off x="1783443" y="2895075"/>
            <a:ext cx="62016" cy="62016"/>
          </a:xfrm>
          <a:custGeom>
            <a:avLst/>
            <a:gdLst/>
            <a:ahLst/>
            <a:cxnLst/>
            <a:rect l="l" t="t" r="r" b="b"/>
            <a:pathLst>
              <a:path w="1491" h="1491" extrusionOk="0">
                <a:moveTo>
                  <a:pt x="746" y="0"/>
                </a:moveTo>
                <a:cubicBezTo>
                  <a:pt x="314" y="0"/>
                  <a:pt x="1" y="313"/>
                  <a:pt x="1" y="745"/>
                </a:cubicBezTo>
                <a:cubicBezTo>
                  <a:pt x="1" y="1118"/>
                  <a:pt x="314" y="1490"/>
                  <a:pt x="746" y="1490"/>
                </a:cubicBezTo>
                <a:cubicBezTo>
                  <a:pt x="1193" y="1490"/>
                  <a:pt x="1491" y="1118"/>
                  <a:pt x="1491" y="745"/>
                </a:cubicBezTo>
                <a:cubicBezTo>
                  <a:pt x="1491" y="313"/>
                  <a:pt x="1193" y="0"/>
                  <a:pt x="746" y="0"/>
                </a:cubicBezTo>
                <a:close/>
              </a:path>
            </a:pathLst>
          </a:custGeom>
          <a:solidFill>
            <a:srgbClr val="C6704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1" name="Google Shape;191;p2"/>
          <p:cNvSpPr/>
          <p:nvPr/>
        </p:nvSpPr>
        <p:spPr>
          <a:xfrm>
            <a:off x="1848536" y="2866585"/>
            <a:ext cx="61975" cy="40761"/>
          </a:xfrm>
          <a:custGeom>
            <a:avLst/>
            <a:gdLst/>
            <a:ahLst/>
            <a:cxnLst/>
            <a:rect l="l" t="t" r="r" b="b"/>
            <a:pathLst>
              <a:path w="1490" h="980" extrusionOk="0">
                <a:moveTo>
                  <a:pt x="1415" y="0"/>
                </a:moveTo>
                <a:cubicBezTo>
                  <a:pt x="1415" y="0"/>
                  <a:pt x="1356" y="0"/>
                  <a:pt x="1356" y="60"/>
                </a:cubicBezTo>
                <a:lnTo>
                  <a:pt x="1356" y="119"/>
                </a:lnTo>
                <a:cubicBezTo>
                  <a:pt x="1356" y="179"/>
                  <a:pt x="1356" y="253"/>
                  <a:pt x="1296" y="313"/>
                </a:cubicBezTo>
                <a:cubicBezTo>
                  <a:pt x="1296" y="373"/>
                  <a:pt x="1237" y="492"/>
                  <a:pt x="1177" y="551"/>
                </a:cubicBezTo>
                <a:cubicBezTo>
                  <a:pt x="1177" y="626"/>
                  <a:pt x="1117" y="626"/>
                  <a:pt x="1043" y="685"/>
                </a:cubicBezTo>
                <a:lnTo>
                  <a:pt x="983" y="685"/>
                </a:lnTo>
                <a:lnTo>
                  <a:pt x="924" y="745"/>
                </a:lnTo>
                <a:lnTo>
                  <a:pt x="611" y="745"/>
                </a:lnTo>
                <a:cubicBezTo>
                  <a:pt x="551" y="745"/>
                  <a:pt x="432" y="685"/>
                  <a:pt x="372" y="626"/>
                </a:cubicBezTo>
                <a:cubicBezTo>
                  <a:pt x="238" y="551"/>
                  <a:pt x="119" y="492"/>
                  <a:pt x="119" y="492"/>
                </a:cubicBezTo>
                <a:lnTo>
                  <a:pt x="60" y="492"/>
                </a:lnTo>
                <a:cubicBezTo>
                  <a:pt x="0" y="551"/>
                  <a:pt x="0" y="551"/>
                  <a:pt x="60" y="626"/>
                </a:cubicBezTo>
                <a:cubicBezTo>
                  <a:pt x="60" y="626"/>
                  <a:pt x="119" y="685"/>
                  <a:pt x="298" y="805"/>
                </a:cubicBezTo>
                <a:cubicBezTo>
                  <a:pt x="372" y="864"/>
                  <a:pt x="492" y="924"/>
                  <a:pt x="611" y="924"/>
                </a:cubicBezTo>
                <a:cubicBezTo>
                  <a:pt x="678" y="961"/>
                  <a:pt x="741" y="980"/>
                  <a:pt x="803" y="980"/>
                </a:cubicBezTo>
                <a:cubicBezTo>
                  <a:pt x="864" y="980"/>
                  <a:pt x="924" y="961"/>
                  <a:pt x="983" y="924"/>
                </a:cubicBezTo>
                <a:cubicBezTo>
                  <a:pt x="1043" y="924"/>
                  <a:pt x="1043" y="924"/>
                  <a:pt x="1117" y="864"/>
                </a:cubicBezTo>
                <a:cubicBezTo>
                  <a:pt x="1117" y="864"/>
                  <a:pt x="1177" y="864"/>
                  <a:pt x="1177" y="805"/>
                </a:cubicBezTo>
                <a:cubicBezTo>
                  <a:pt x="1237" y="805"/>
                  <a:pt x="1296" y="745"/>
                  <a:pt x="1356" y="685"/>
                </a:cubicBezTo>
                <a:cubicBezTo>
                  <a:pt x="1415" y="551"/>
                  <a:pt x="1415" y="432"/>
                  <a:pt x="1490" y="373"/>
                </a:cubicBezTo>
                <a:lnTo>
                  <a:pt x="1490" y="119"/>
                </a:lnTo>
                <a:lnTo>
                  <a:pt x="1490" y="60"/>
                </a:lnTo>
                <a:cubicBezTo>
                  <a:pt x="1490" y="0"/>
                  <a:pt x="1490" y="0"/>
                  <a:pt x="1415" y="0"/>
                </a:cubicBezTo>
                <a:close/>
              </a:path>
            </a:pathLst>
          </a:custGeom>
          <a:solidFill>
            <a:srgbClr val="3D281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2" name="Google Shape;192;p2"/>
          <p:cNvSpPr/>
          <p:nvPr/>
        </p:nvSpPr>
        <p:spPr>
          <a:xfrm>
            <a:off x="1820005" y="2866584"/>
            <a:ext cx="20505" cy="20464"/>
          </a:xfrm>
          <a:custGeom>
            <a:avLst/>
            <a:gdLst/>
            <a:ahLst/>
            <a:cxnLst/>
            <a:rect l="l" t="t" r="r" b="b"/>
            <a:pathLst>
              <a:path w="493" h="492" extrusionOk="0">
                <a:moveTo>
                  <a:pt x="239" y="0"/>
                </a:moveTo>
                <a:cubicBezTo>
                  <a:pt x="120" y="0"/>
                  <a:pt x="1" y="119"/>
                  <a:pt x="1" y="253"/>
                </a:cubicBezTo>
                <a:cubicBezTo>
                  <a:pt x="1" y="373"/>
                  <a:pt x="120" y="492"/>
                  <a:pt x="239" y="492"/>
                </a:cubicBezTo>
                <a:cubicBezTo>
                  <a:pt x="373" y="492"/>
                  <a:pt x="492" y="373"/>
                  <a:pt x="492" y="253"/>
                </a:cubicBezTo>
                <a:cubicBezTo>
                  <a:pt x="492" y="119"/>
                  <a:pt x="373" y="0"/>
                  <a:pt x="239" y="0"/>
                </a:cubicBezTo>
                <a:close/>
              </a:path>
            </a:pathLst>
          </a:custGeom>
          <a:solidFill>
            <a:srgbClr val="3D281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3" name="Google Shape;193;p2"/>
          <p:cNvSpPr/>
          <p:nvPr/>
        </p:nvSpPr>
        <p:spPr>
          <a:xfrm>
            <a:off x="1388764" y="3120012"/>
            <a:ext cx="41552" cy="35979"/>
          </a:xfrm>
          <a:custGeom>
            <a:avLst/>
            <a:gdLst/>
            <a:ahLst/>
            <a:cxnLst/>
            <a:rect l="l" t="t" r="r" b="b"/>
            <a:pathLst>
              <a:path w="999" h="865" extrusionOk="0">
                <a:moveTo>
                  <a:pt x="926" y="0"/>
                </a:moveTo>
                <a:cubicBezTo>
                  <a:pt x="909" y="0"/>
                  <a:pt x="894" y="15"/>
                  <a:pt x="864" y="45"/>
                </a:cubicBezTo>
                <a:cubicBezTo>
                  <a:pt x="864" y="45"/>
                  <a:pt x="805" y="45"/>
                  <a:pt x="745" y="119"/>
                </a:cubicBezTo>
                <a:cubicBezTo>
                  <a:pt x="685" y="179"/>
                  <a:pt x="626" y="179"/>
                  <a:pt x="626" y="239"/>
                </a:cubicBezTo>
                <a:cubicBezTo>
                  <a:pt x="551" y="239"/>
                  <a:pt x="492" y="298"/>
                  <a:pt x="432" y="358"/>
                </a:cubicBezTo>
                <a:cubicBezTo>
                  <a:pt x="253" y="551"/>
                  <a:pt x="0" y="730"/>
                  <a:pt x="0" y="730"/>
                </a:cubicBezTo>
                <a:lnTo>
                  <a:pt x="0" y="864"/>
                </a:lnTo>
                <a:lnTo>
                  <a:pt x="119" y="864"/>
                </a:lnTo>
                <a:cubicBezTo>
                  <a:pt x="119" y="864"/>
                  <a:pt x="313" y="671"/>
                  <a:pt x="551" y="492"/>
                </a:cubicBezTo>
                <a:cubicBezTo>
                  <a:pt x="626" y="417"/>
                  <a:pt x="626" y="358"/>
                  <a:pt x="685" y="358"/>
                </a:cubicBezTo>
                <a:cubicBezTo>
                  <a:pt x="745" y="298"/>
                  <a:pt x="805" y="298"/>
                  <a:pt x="805" y="239"/>
                </a:cubicBezTo>
                <a:cubicBezTo>
                  <a:pt x="924" y="179"/>
                  <a:pt x="924" y="119"/>
                  <a:pt x="924" y="119"/>
                </a:cubicBezTo>
                <a:cubicBezTo>
                  <a:pt x="998" y="119"/>
                  <a:pt x="998" y="45"/>
                  <a:pt x="998" y="45"/>
                </a:cubicBezTo>
                <a:cubicBezTo>
                  <a:pt x="961" y="15"/>
                  <a:pt x="942" y="0"/>
                  <a:pt x="92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4" name="Google Shape;194;p2"/>
          <p:cNvSpPr/>
          <p:nvPr/>
        </p:nvSpPr>
        <p:spPr>
          <a:xfrm>
            <a:off x="1329245" y="3189390"/>
            <a:ext cx="31028" cy="46501"/>
          </a:xfrm>
          <a:custGeom>
            <a:avLst/>
            <a:gdLst/>
            <a:ahLst/>
            <a:cxnLst/>
            <a:rect l="l" t="t" r="r" b="b"/>
            <a:pathLst>
              <a:path w="746" h="1118" extrusionOk="0">
                <a:moveTo>
                  <a:pt x="567" y="1"/>
                </a:moveTo>
                <a:cubicBezTo>
                  <a:pt x="567" y="1"/>
                  <a:pt x="433" y="239"/>
                  <a:pt x="254" y="492"/>
                </a:cubicBezTo>
                <a:cubicBezTo>
                  <a:pt x="120" y="746"/>
                  <a:pt x="1" y="984"/>
                  <a:pt x="1" y="984"/>
                </a:cubicBezTo>
                <a:cubicBezTo>
                  <a:pt x="1" y="1058"/>
                  <a:pt x="1" y="1118"/>
                  <a:pt x="60" y="1118"/>
                </a:cubicBezTo>
                <a:cubicBezTo>
                  <a:pt x="120" y="1118"/>
                  <a:pt x="195" y="1118"/>
                  <a:pt x="195" y="1058"/>
                </a:cubicBezTo>
                <a:cubicBezTo>
                  <a:pt x="195" y="1058"/>
                  <a:pt x="314" y="805"/>
                  <a:pt x="433" y="552"/>
                </a:cubicBezTo>
                <a:cubicBezTo>
                  <a:pt x="567" y="373"/>
                  <a:pt x="746" y="120"/>
                  <a:pt x="746" y="120"/>
                </a:cubicBezTo>
                <a:cubicBezTo>
                  <a:pt x="746" y="60"/>
                  <a:pt x="746" y="1"/>
                  <a:pt x="68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5" name="Google Shape;195;p2"/>
          <p:cNvSpPr/>
          <p:nvPr/>
        </p:nvSpPr>
        <p:spPr>
          <a:xfrm>
            <a:off x="1313771" y="3279855"/>
            <a:ext cx="15515" cy="53947"/>
          </a:xfrm>
          <a:custGeom>
            <a:avLst/>
            <a:gdLst/>
            <a:ahLst/>
            <a:cxnLst/>
            <a:rect l="l" t="t" r="r" b="b"/>
            <a:pathLst>
              <a:path w="373" h="1297" extrusionOk="0">
                <a:moveTo>
                  <a:pt x="194" y="1"/>
                </a:moveTo>
                <a:cubicBezTo>
                  <a:pt x="120" y="1"/>
                  <a:pt x="60" y="1"/>
                  <a:pt x="60" y="60"/>
                </a:cubicBezTo>
                <a:lnTo>
                  <a:pt x="60" y="239"/>
                </a:lnTo>
                <a:cubicBezTo>
                  <a:pt x="0" y="373"/>
                  <a:pt x="60" y="492"/>
                  <a:pt x="60" y="612"/>
                </a:cubicBezTo>
                <a:lnTo>
                  <a:pt x="60" y="865"/>
                </a:lnTo>
                <a:cubicBezTo>
                  <a:pt x="60" y="924"/>
                  <a:pt x="60" y="984"/>
                  <a:pt x="120" y="1044"/>
                </a:cubicBezTo>
                <a:lnTo>
                  <a:pt x="120" y="1178"/>
                </a:lnTo>
                <a:cubicBezTo>
                  <a:pt x="120" y="1237"/>
                  <a:pt x="194" y="1297"/>
                  <a:pt x="313" y="1297"/>
                </a:cubicBezTo>
                <a:cubicBezTo>
                  <a:pt x="373" y="1297"/>
                  <a:pt x="373" y="1237"/>
                  <a:pt x="373" y="1118"/>
                </a:cubicBezTo>
                <a:cubicBezTo>
                  <a:pt x="373" y="1118"/>
                  <a:pt x="373" y="1044"/>
                  <a:pt x="313" y="984"/>
                </a:cubicBezTo>
                <a:lnTo>
                  <a:pt x="313" y="805"/>
                </a:lnTo>
                <a:lnTo>
                  <a:pt x="313" y="612"/>
                </a:lnTo>
                <a:cubicBezTo>
                  <a:pt x="254" y="492"/>
                  <a:pt x="254" y="373"/>
                  <a:pt x="254" y="239"/>
                </a:cubicBezTo>
                <a:lnTo>
                  <a:pt x="254" y="120"/>
                </a:lnTo>
                <a:cubicBezTo>
                  <a:pt x="254" y="60"/>
                  <a:pt x="254" y="1"/>
                  <a:pt x="19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6" name="Google Shape;196;p2"/>
          <p:cNvSpPr/>
          <p:nvPr/>
        </p:nvSpPr>
        <p:spPr>
          <a:xfrm>
            <a:off x="1339808" y="3372816"/>
            <a:ext cx="40928" cy="46501"/>
          </a:xfrm>
          <a:custGeom>
            <a:avLst/>
            <a:gdLst/>
            <a:ahLst/>
            <a:cxnLst/>
            <a:rect l="l" t="t" r="r" b="b"/>
            <a:pathLst>
              <a:path w="984" h="1118" extrusionOk="0">
                <a:moveTo>
                  <a:pt x="60" y="0"/>
                </a:moveTo>
                <a:cubicBezTo>
                  <a:pt x="0" y="60"/>
                  <a:pt x="0" y="120"/>
                  <a:pt x="0" y="179"/>
                </a:cubicBezTo>
                <a:cubicBezTo>
                  <a:pt x="0" y="179"/>
                  <a:pt x="179" y="432"/>
                  <a:pt x="313" y="611"/>
                </a:cubicBezTo>
                <a:cubicBezTo>
                  <a:pt x="492" y="864"/>
                  <a:pt x="685" y="1043"/>
                  <a:pt x="685" y="1043"/>
                </a:cubicBezTo>
                <a:cubicBezTo>
                  <a:pt x="745" y="1118"/>
                  <a:pt x="864" y="1118"/>
                  <a:pt x="924" y="1118"/>
                </a:cubicBezTo>
                <a:cubicBezTo>
                  <a:pt x="983" y="1043"/>
                  <a:pt x="983" y="924"/>
                  <a:pt x="924" y="864"/>
                </a:cubicBezTo>
                <a:lnTo>
                  <a:pt x="551" y="492"/>
                </a:lnTo>
                <a:cubicBezTo>
                  <a:pt x="432" y="239"/>
                  <a:pt x="238" y="60"/>
                  <a:pt x="238" y="60"/>
                </a:cubicBezTo>
                <a:cubicBezTo>
                  <a:pt x="179" y="0"/>
                  <a:pt x="119" y="0"/>
                  <a:pt x="6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7" name="Google Shape;197;p2"/>
          <p:cNvSpPr/>
          <p:nvPr/>
        </p:nvSpPr>
        <p:spPr>
          <a:xfrm>
            <a:off x="1409187" y="3438700"/>
            <a:ext cx="57067" cy="30613"/>
          </a:xfrm>
          <a:custGeom>
            <a:avLst/>
            <a:gdLst/>
            <a:ahLst/>
            <a:cxnLst/>
            <a:rect l="l" t="t" r="r" b="b"/>
            <a:pathLst>
              <a:path w="1372" h="736" extrusionOk="0">
                <a:moveTo>
                  <a:pt x="188" y="1"/>
                </a:moveTo>
                <a:cubicBezTo>
                  <a:pt x="127" y="1"/>
                  <a:pt x="60" y="43"/>
                  <a:pt x="60" y="85"/>
                </a:cubicBezTo>
                <a:cubicBezTo>
                  <a:pt x="1" y="144"/>
                  <a:pt x="60" y="279"/>
                  <a:pt x="135" y="279"/>
                </a:cubicBezTo>
                <a:cubicBezTo>
                  <a:pt x="135" y="279"/>
                  <a:pt x="373" y="398"/>
                  <a:pt x="626" y="517"/>
                </a:cubicBezTo>
                <a:cubicBezTo>
                  <a:pt x="880" y="651"/>
                  <a:pt x="1118" y="711"/>
                  <a:pt x="1118" y="711"/>
                </a:cubicBezTo>
                <a:cubicBezTo>
                  <a:pt x="1135" y="728"/>
                  <a:pt x="1159" y="735"/>
                  <a:pt x="1184" y="735"/>
                </a:cubicBezTo>
                <a:cubicBezTo>
                  <a:pt x="1245" y="735"/>
                  <a:pt x="1312" y="693"/>
                  <a:pt x="1312" y="651"/>
                </a:cubicBezTo>
                <a:cubicBezTo>
                  <a:pt x="1371" y="576"/>
                  <a:pt x="1312" y="457"/>
                  <a:pt x="1252" y="457"/>
                </a:cubicBezTo>
                <a:lnTo>
                  <a:pt x="1252" y="398"/>
                </a:lnTo>
                <a:cubicBezTo>
                  <a:pt x="1252" y="398"/>
                  <a:pt x="999" y="338"/>
                  <a:pt x="746" y="279"/>
                </a:cubicBezTo>
                <a:cubicBezTo>
                  <a:pt x="507" y="144"/>
                  <a:pt x="254" y="25"/>
                  <a:pt x="254" y="25"/>
                </a:cubicBezTo>
                <a:cubicBezTo>
                  <a:pt x="236" y="8"/>
                  <a:pt x="213" y="1"/>
                  <a:pt x="188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8" name="Google Shape;198;p2"/>
          <p:cNvSpPr/>
          <p:nvPr/>
        </p:nvSpPr>
        <p:spPr>
          <a:xfrm>
            <a:off x="1502147" y="3470727"/>
            <a:ext cx="59520" cy="20464"/>
          </a:xfrm>
          <a:custGeom>
            <a:avLst/>
            <a:gdLst/>
            <a:ahLst/>
            <a:cxnLst/>
            <a:rect l="l" t="t" r="r" b="b"/>
            <a:pathLst>
              <a:path w="1431" h="492" extrusionOk="0">
                <a:moveTo>
                  <a:pt x="194" y="0"/>
                </a:moveTo>
                <a:cubicBezTo>
                  <a:pt x="134" y="0"/>
                  <a:pt x="60" y="0"/>
                  <a:pt x="0" y="119"/>
                </a:cubicBezTo>
                <a:cubicBezTo>
                  <a:pt x="0" y="179"/>
                  <a:pt x="60" y="313"/>
                  <a:pt x="194" y="313"/>
                </a:cubicBezTo>
                <a:lnTo>
                  <a:pt x="1252" y="492"/>
                </a:lnTo>
                <a:cubicBezTo>
                  <a:pt x="1311" y="492"/>
                  <a:pt x="1430" y="432"/>
                  <a:pt x="1430" y="373"/>
                </a:cubicBezTo>
                <a:cubicBezTo>
                  <a:pt x="1430" y="313"/>
                  <a:pt x="1371" y="179"/>
                  <a:pt x="1311" y="179"/>
                </a:cubicBezTo>
                <a:lnTo>
                  <a:pt x="194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9" name="Google Shape;199;p2"/>
          <p:cNvSpPr/>
          <p:nvPr/>
        </p:nvSpPr>
        <p:spPr>
          <a:xfrm>
            <a:off x="1600641" y="3485535"/>
            <a:ext cx="58937" cy="21171"/>
          </a:xfrm>
          <a:custGeom>
            <a:avLst/>
            <a:gdLst/>
            <a:ahLst/>
            <a:cxnLst/>
            <a:rect l="l" t="t" r="r" b="b"/>
            <a:pathLst>
              <a:path w="1417" h="509" extrusionOk="0">
                <a:moveTo>
                  <a:pt x="140" y="0"/>
                </a:moveTo>
                <a:cubicBezTo>
                  <a:pt x="79" y="0"/>
                  <a:pt x="1" y="88"/>
                  <a:pt x="1" y="136"/>
                </a:cubicBezTo>
                <a:cubicBezTo>
                  <a:pt x="1" y="270"/>
                  <a:pt x="61" y="329"/>
                  <a:pt x="120" y="329"/>
                </a:cubicBezTo>
                <a:lnTo>
                  <a:pt x="1237" y="508"/>
                </a:lnTo>
                <a:cubicBezTo>
                  <a:pt x="1297" y="508"/>
                  <a:pt x="1416" y="449"/>
                  <a:pt x="1416" y="329"/>
                </a:cubicBezTo>
                <a:cubicBezTo>
                  <a:pt x="1416" y="270"/>
                  <a:pt x="1357" y="136"/>
                  <a:pt x="1297" y="136"/>
                </a:cubicBezTo>
                <a:lnTo>
                  <a:pt x="180" y="17"/>
                </a:lnTo>
                <a:cubicBezTo>
                  <a:pt x="168" y="5"/>
                  <a:pt x="155" y="0"/>
                  <a:pt x="14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0" name="Google Shape;200;p2"/>
          <p:cNvSpPr/>
          <p:nvPr/>
        </p:nvSpPr>
        <p:spPr>
          <a:xfrm>
            <a:off x="1696098" y="3500717"/>
            <a:ext cx="61975" cy="27036"/>
          </a:xfrm>
          <a:custGeom>
            <a:avLst/>
            <a:gdLst/>
            <a:ahLst/>
            <a:cxnLst/>
            <a:rect l="l" t="t" r="r" b="b"/>
            <a:pathLst>
              <a:path w="1490" h="650" extrusionOk="0">
                <a:moveTo>
                  <a:pt x="181" y="1"/>
                </a:moveTo>
                <a:cubicBezTo>
                  <a:pt x="124" y="1"/>
                  <a:pt x="60" y="56"/>
                  <a:pt x="60" y="143"/>
                </a:cubicBezTo>
                <a:cubicBezTo>
                  <a:pt x="0" y="203"/>
                  <a:pt x="60" y="337"/>
                  <a:pt x="179" y="396"/>
                </a:cubicBezTo>
                <a:lnTo>
                  <a:pt x="1237" y="650"/>
                </a:lnTo>
                <a:cubicBezTo>
                  <a:pt x="1356" y="650"/>
                  <a:pt x="1430" y="575"/>
                  <a:pt x="1490" y="456"/>
                </a:cubicBezTo>
                <a:cubicBezTo>
                  <a:pt x="1490" y="396"/>
                  <a:pt x="1430" y="277"/>
                  <a:pt x="1296" y="277"/>
                </a:cubicBezTo>
                <a:lnTo>
                  <a:pt x="239" y="24"/>
                </a:lnTo>
                <a:cubicBezTo>
                  <a:pt x="223" y="8"/>
                  <a:pt x="202" y="1"/>
                  <a:pt x="181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1" name="Google Shape;201;p2"/>
          <p:cNvSpPr/>
          <p:nvPr/>
        </p:nvSpPr>
        <p:spPr>
          <a:xfrm>
            <a:off x="1791512" y="3529207"/>
            <a:ext cx="57067" cy="38599"/>
          </a:xfrm>
          <a:custGeom>
            <a:avLst/>
            <a:gdLst/>
            <a:ahLst/>
            <a:cxnLst/>
            <a:rect l="l" t="t" r="r" b="b"/>
            <a:pathLst>
              <a:path w="1372" h="928" extrusionOk="0">
                <a:moveTo>
                  <a:pt x="210" y="1"/>
                </a:moveTo>
                <a:cubicBezTo>
                  <a:pt x="120" y="1"/>
                  <a:pt x="44" y="56"/>
                  <a:pt x="0" y="143"/>
                </a:cubicBezTo>
                <a:cubicBezTo>
                  <a:pt x="0" y="203"/>
                  <a:pt x="0" y="337"/>
                  <a:pt x="120" y="397"/>
                </a:cubicBezTo>
                <a:cubicBezTo>
                  <a:pt x="120" y="397"/>
                  <a:pt x="373" y="516"/>
                  <a:pt x="626" y="635"/>
                </a:cubicBezTo>
                <a:cubicBezTo>
                  <a:pt x="805" y="769"/>
                  <a:pt x="1058" y="888"/>
                  <a:pt x="1058" y="888"/>
                </a:cubicBezTo>
                <a:cubicBezTo>
                  <a:pt x="1083" y="913"/>
                  <a:pt x="1118" y="928"/>
                  <a:pt x="1154" y="928"/>
                </a:cubicBezTo>
                <a:cubicBezTo>
                  <a:pt x="1206" y="928"/>
                  <a:pt x="1262" y="899"/>
                  <a:pt x="1297" y="829"/>
                </a:cubicBezTo>
                <a:cubicBezTo>
                  <a:pt x="1371" y="769"/>
                  <a:pt x="1371" y="635"/>
                  <a:pt x="1237" y="576"/>
                </a:cubicBezTo>
                <a:cubicBezTo>
                  <a:pt x="1237" y="576"/>
                  <a:pt x="999" y="397"/>
                  <a:pt x="805" y="263"/>
                </a:cubicBezTo>
                <a:cubicBezTo>
                  <a:pt x="552" y="143"/>
                  <a:pt x="313" y="24"/>
                  <a:pt x="313" y="24"/>
                </a:cubicBezTo>
                <a:cubicBezTo>
                  <a:pt x="277" y="8"/>
                  <a:pt x="243" y="1"/>
                  <a:pt x="21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2" name="Google Shape;202;p2"/>
          <p:cNvSpPr/>
          <p:nvPr/>
        </p:nvSpPr>
        <p:spPr>
          <a:xfrm>
            <a:off x="1871455" y="3587355"/>
            <a:ext cx="44005" cy="52948"/>
          </a:xfrm>
          <a:custGeom>
            <a:avLst/>
            <a:gdLst/>
            <a:ahLst/>
            <a:cxnLst/>
            <a:rect l="l" t="t" r="r" b="b"/>
            <a:pathLst>
              <a:path w="1058" h="1273" extrusionOk="0">
                <a:moveTo>
                  <a:pt x="244" y="1"/>
                </a:moveTo>
                <a:cubicBezTo>
                  <a:pt x="190" y="1"/>
                  <a:pt x="127" y="19"/>
                  <a:pt x="60" y="56"/>
                </a:cubicBezTo>
                <a:cubicBezTo>
                  <a:pt x="0" y="116"/>
                  <a:pt x="0" y="235"/>
                  <a:pt x="60" y="295"/>
                </a:cubicBezTo>
                <a:cubicBezTo>
                  <a:pt x="60" y="295"/>
                  <a:pt x="194" y="548"/>
                  <a:pt x="373" y="727"/>
                </a:cubicBezTo>
                <a:cubicBezTo>
                  <a:pt x="492" y="980"/>
                  <a:pt x="686" y="1174"/>
                  <a:pt x="686" y="1174"/>
                </a:cubicBezTo>
                <a:cubicBezTo>
                  <a:pt x="720" y="1244"/>
                  <a:pt x="776" y="1273"/>
                  <a:pt x="831" y="1273"/>
                </a:cubicBezTo>
                <a:cubicBezTo>
                  <a:pt x="869" y="1273"/>
                  <a:pt x="908" y="1258"/>
                  <a:pt x="939" y="1233"/>
                </a:cubicBezTo>
                <a:cubicBezTo>
                  <a:pt x="1058" y="1174"/>
                  <a:pt x="1058" y="1040"/>
                  <a:pt x="998" y="980"/>
                </a:cubicBezTo>
                <a:cubicBezTo>
                  <a:pt x="998" y="980"/>
                  <a:pt x="864" y="727"/>
                  <a:pt x="686" y="488"/>
                </a:cubicBezTo>
                <a:cubicBezTo>
                  <a:pt x="492" y="295"/>
                  <a:pt x="373" y="56"/>
                  <a:pt x="373" y="56"/>
                </a:cubicBezTo>
                <a:cubicBezTo>
                  <a:pt x="343" y="19"/>
                  <a:pt x="298" y="1"/>
                  <a:pt x="24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3" name="Google Shape;203;p2"/>
          <p:cNvSpPr/>
          <p:nvPr/>
        </p:nvSpPr>
        <p:spPr>
          <a:xfrm>
            <a:off x="1933110" y="3672081"/>
            <a:ext cx="31028" cy="60519"/>
          </a:xfrm>
          <a:custGeom>
            <a:avLst/>
            <a:gdLst/>
            <a:ahLst/>
            <a:cxnLst/>
            <a:rect l="l" t="t" r="r" b="b"/>
            <a:pathLst>
              <a:path w="746" h="1455" extrusionOk="0">
                <a:moveTo>
                  <a:pt x="134" y="1"/>
                </a:moveTo>
                <a:cubicBezTo>
                  <a:pt x="60" y="60"/>
                  <a:pt x="0" y="120"/>
                  <a:pt x="0" y="254"/>
                </a:cubicBezTo>
                <a:cubicBezTo>
                  <a:pt x="0" y="254"/>
                  <a:pt x="60" y="492"/>
                  <a:pt x="194" y="805"/>
                </a:cubicBezTo>
                <a:cubicBezTo>
                  <a:pt x="194" y="865"/>
                  <a:pt x="194" y="924"/>
                  <a:pt x="253" y="999"/>
                </a:cubicBezTo>
                <a:lnTo>
                  <a:pt x="253" y="1059"/>
                </a:lnTo>
                <a:lnTo>
                  <a:pt x="253" y="1118"/>
                </a:lnTo>
                <a:cubicBezTo>
                  <a:pt x="313" y="1237"/>
                  <a:pt x="313" y="1297"/>
                  <a:pt x="313" y="1297"/>
                </a:cubicBezTo>
                <a:cubicBezTo>
                  <a:pt x="313" y="1396"/>
                  <a:pt x="378" y="1454"/>
                  <a:pt x="465" y="1454"/>
                </a:cubicBezTo>
                <a:cubicBezTo>
                  <a:pt x="497" y="1454"/>
                  <a:pt x="531" y="1447"/>
                  <a:pt x="566" y="1431"/>
                </a:cubicBezTo>
                <a:cubicBezTo>
                  <a:pt x="685" y="1431"/>
                  <a:pt x="745" y="1297"/>
                  <a:pt x="685" y="1178"/>
                </a:cubicBezTo>
                <a:lnTo>
                  <a:pt x="685" y="1059"/>
                </a:lnTo>
                <a:cubicBezTo>
                  <a:pt x="685" y="999"/>
                  <a:pt x="685" y="999"/>
                  <a:pt x="626" y="924"/>
                </a:cubicBezTo>
                <a:lnTo>
                  <a:pt x="626" y="865"/>
                </a:lnTo>
                <a:cubicBezTo>
                  <a:pt x="626" y="805"/>
                  <a:pt x="566" y="746"/>
                  <a:pt x="566" y="686"/>
                </a:cubicBezTo>
                <a:cubicBezTo>
                  <a:pt x="507" y="373"/>
                  <a:pt x="432" y="120"/>
                  <a:pt x="432" y="120"/>
                </a:cubicBezTo>
                <a:cubicBezTo>
                  <a:pt x="373" y="60"/>
                  <a:pt x="253" y="1"/>
                  <a:pt x="13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4" name="Google Shape;204;p2"/>
          <p:cNvSpPr/>
          <p:nvPr/>
        </p:nvSpPr>
        <p:spPr>
          <a:xfrm>
            <a:off x="1954157" y="3767537"/>
            <a:ext cx="18009" cy="62640"/>
          </a:xfrm>
          <a:custGeom>
            <a:avLst/>
            <a:gdLst/>
            <a:ahLst/>
            <a:cxnLst/>
            <a:rect l="l" t="t" r="r" b="b"/>
            <a:pathLst>
              <a:path w="433" h="1506" extrusionOk="0">
                <a:moveTo>
                  <a:pt x="179" y="0"/>
                </a:moveTo>
                <a:cubicBezTo>
                  <a:pt x="60" y="0"/>
                  <a:pt x="1" y="119"/>
                  <a:pt x="1" y="253"/>
                </a:cubicBezTo>
                <a:lnTo>
                  <a:pt x="60" y="1311"/>
                </a:lnTo>
                <a:cubicBezTo>
                  <a:pt x="60" y="1408"/>
                  <a:pt x="100" y="1506"/>
                  <a:pt x="179" y="1506"/>
                </a:cubicBezTo>
                <a:cubicBezTo>
                  <a:pt x="197" y="1506"/>
                  <a:pt x="217" y="1501"/>
                  <a:pt x="239" y="1490"/>
                </a:cubicBezTo>
                <a:cubicBezTo>
                  <a:pt x="373" y="1490"/>
                  <a:pt x="433" y="1430"/>
                  <a:pt x="433" y="1311"/>
                </a:cubicBezTo>
                <a:lnTo>
                  <a:pt x="433" y="253"/>
                </a:lnTo>
                <a:cubicBezTo>
                  <a:pt x="433" y="119"/>
                  <a:pt x="299" y="0"/>
                  <a:pt x="17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5" name="Google Shape;205;p2"/>
          <p:cNvSpPr/>
          <p:nvPr/>
        </p:nvSpPr>
        <p:spPr>
          <a:xfrm>
            <a:off x="1943634" y="3867611"/>
            <a:ext cx="26079" cy="62931"/>
          </a:xfrm>
          <a:custGeom>
            <a:avLst/>
            <a:gdLst/>
            <a:ahLst/>
            <a:cxnLst/>
            <a:rect l="l" t="t" r="r" b="b"/>
            <a:pathLst>
              <a:path w="627" h="1513" extrusionOk="0">
                <a:moveTo>
                  <a:pt x="357" y="0"/>
                </a:moveTo>
                <a:cubicBezTo>
                  <a:pt x="263" y="0"/>
                  <a:pt x="179" y="94"/>
                  <a:pt x="179" y="142"/>
                </a:cubicBezTo>
                <a:lnTo>
                  <a:pt x="0" y="1259"/>
                </a:lnTo>
                <a:cubicBezTo>
                  <a:pt x="0" y="1318"/>
                  <a:pt x="60" y="1438"/>
                  <a:pt x="179" y="1512"/>
                </a:cubicBezTo>
                <a:cubicBezTo>
                  <a:pt x="313" y="1512"/>
                  <a:pt x="432" y="1438"/>
                  <a:pt x="432" y="1318"/>
                </a:cubicBezTo>
                <a:lnTo>
                  <a:pt x="626" y="261"/>
                </a:lnTo>
                <a:cubicBezTo>
                  <a:pt x="626" y="142"/>
                  <a:pt x="552" y="22"/>
                  <a:pt x="432" y="22"/>
                </a:cubicBezTo>
                <a:cubicBezTo>
                  <a:pt x="408" y="7"/>
                  <a:pt x="382" y="0"/>
                  <a:pt x="35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6" name="Google Shape;206;p2"/>
          <p:cNvSpPr/>
          <p:nvPr/>
        </p:nvSpPr>
        <p:spPr>
          <a:xfrm>
            <a:off x="1912645" y="3962985"/>
            <a:ext cx="35979" cy="61433"/>
          </a:xfrm>
          <a:custGeom>
            <a:avLst/>
            <a:gdLst/>
            <a:ahLst/>
            <a:cxnLst/>
            <a:rect l="l" t="t" r="r" b="b"/>
            <a:pathLst>
              <a:path w="865" h="1477" extrusionOk="0">
                <a:moveTo>
                  <a:pt x="583" y="0"/>
                </a:moveTo>
                <a:cubicBezTo>
                  <a:pt x="496" y="0"/>
                  <a:pt x="433" y="55"/>
                  <a:pt x="433" y="143"/>
                </a:cubicBezTo>
                <a:lnTo>
                  <a:pt x="60" y="1141"/>
                </a:lnTo>
                <a:lnTo>
                  <a:pt x="60" y="1200"/>
                </a:lnTo>
                <a:cubicBezTo>
                  <a:pt x="1" y="1260"/>
                  <a:pt x="60" y="1379"/>
                  <a:pt x="179" y="1454"/>
                </a:cubicBezTo>
                <a:cubicBezTo>
                  <a:pt x="215" y="1469"/>
                  <a:pt x="249" y="1477"/>
                  <a:pt x="280" y="1477"/>
                </a:cubicBezTo>
                <a:cubicBezTo>
                  <a:pt x="368" y="1477"/>
                  <a:pt x="433" y="1418"/>
                  <a:pt x="433" y="1320"/>
                </a:cubicBezTo>
                <a:lnTo>
                  <a:pt x="805" y="262"/>
                </a:lnTo>
                <a:cubicBezTo>
                  <a:pt x="865" y="202"/>
                  <a:pt x="805" y="83"/>
                  <a:pt x="686" y="24"/>
                </a:cubicBezTo>
                <a:cubicBezTo>
                  <a:pt x="650" y="8"/>
                  <a:pt x="615" y="0"/>
                  <a:pt x="583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7" name="Google Shape;207;p2"/>
          <p:cNvSpPr/>
          <p:nvPr/>
        </p:nvSpPr>
        <p:spPr>
          <a:xfrm>
            <a:off x="1858436" y="4055861"/>
            <a:ext cx="39056" cy="56608"/>
          </a:xfrm>
          <a:custGeom>
            <a:avLst/>
            <a:gdLst/>
            <a:ahLst/>
            <a:cxnLst/>
            <a:rect l="l" t="t" r="r" b="b"/>
            <a:pathLst>
              <a:path w="939" h="1361" extrusionOk="0">
                <a:moveTo>
                  <a:pt x="702" y="0"/>
                </a:moveTo>
                <a:cubicBezTo>
                  <a:pt x="621" y="0"/>
                  <a:pt x="549" y="43"/>
                  <a:pt x="507" y="85"/>
                </a:cubicBezTo>
                <a:lnTo>
                  <a:pt x="0" y="1083"/>
                </a:lnTo>
                <a:cubicBezTo>
                  <a:pt x="0" y="1142"/>
                  <a:pt x="0" y="1262"/>
                  <a:pt x="134" y="1321"/>
                </a:cubicBezTo>
                <a:cubicBezTo>
                  <a:pt x="184" y="1346"/>
                  <a:pt x="233" y="1360"/>
                  <a:pt x="274" y="1360"/>
                </a:cubicBezTo>
                <a:cubicBezTo>
                  <a:pt x="332" y="1360"/>
                  <a:pt x="373" y="1331"/>
                  <a:pt x="373" y="1262"/>
                </a:cubicBezTo>
                <a:lnTo>
                  <a:pt x="939" y="264"/>
                </a:lnTo>
                <a:cubicBezTo>
                  <a:pt x="939" y="204"/>
                  <a:pt x="939" y="85"/>
                  <a:pt x="805" y="25"/>
                </a:cubicBezTo>
                <a:cubicBezTo>
                  <a:pt x="770" y="8"/>
                  <a:pt x="735" y="0"/>
                  <a:pt x="70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8" name="Google Shape;208;p2"/>
          <p:cNvSpPr/>
          <p:nvPr/>
        </p:nvSpPr>
        <p:spPr>
          <a:xfrm>
            <a:off x="1806985" y="4142667"/>
            <a:ext cx="44048" cy="54695"/>
          </a:xfrm>
          <a:custGeom>
            <a:avLst/>
            <a:gdLst/>
            <a:ahLst/>
            <a:cxnLst/>
            <a:rect l="l" t="t" r="r" b="b"/>
            <a:pathLst>
              <a:path w="1059" h="1315" extrusionOk="0">
                <a:moveTo>
                  <a:pt x="785" y="1"/>
                </a:moveTo>
                <a:cubicBezTo>
                  <a:pt x="720" y="1"/>
                  <a:pt x="662" y="33"/>
                  <a:pt x="627" y="113"/>
                </a:cubicBezTo>
                <a:lnTo>
                  <a:pt x="60" y="977"/>
                </a:lnTo>
                <a:cubicBezTo>
                  <a:pt x="1" y="1096"/>
                  <a:pt x="1" y="1231"/>
                  <a:pt x="120" y="1290"/>
                </a:cubicBezTo>
                <a:cubicBezTo>
                  <a:pt x="138" y="1308"/>
                  <a:pt x="161" y="1315"/>
                  <a:pt x="188" y="1315"/>
                </a:cubicBezTo>
                <a:cubicBezTo>
                  <a:pt x="252" y="1315"/>
                  <a:pt x="331" y="1273"/>
                  <a:pt x="373" y="1231"/>
                </a:cubicBezTo>
                <a:lnTo>
                  <a:pt x="999" y="292"/>
                </a:lnTo>
                <a:cubicBezTo>
                  <a:pt x="1059" y="232"/>
                  <a:pt x="999" y="113"/>
                  <a:pt x="925" y="39"/>
                </a:cubicBezTo>
                <a:cubicBezTo>
                  <a:pt x="877" y="15"/>
                  <a:pt x="829" y="1"/>
                  <a:pt x="78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9" name="Google Shape;209;p2"/>
          <p:cNvSpPr/>
          <p:nvPr/>
        </p:nvSpPr>
        <p:spPr>
          <a:xfrm>
            <a:off x="1750002" y="4225645"/>
            <a:ext cx="46501" cy="52491"/>
          </a:xfrm>
          <a:custGeom>
            <a:avLst/>
            <a:gdLst/>
            <a:ahLst/>
            <a:cxnLst/>
            <a:rect l="l" t="t" r="r" b="b"/>
            <a:pathLst>
              <a:path w="1118" h="1262" extrusionOk="0">
                <a:moveTo>
                  <a:pt x="849" y="1"/>
                </a:moveTo>
                <a:cubicBezTo>
                  <a:pt x="781" y="1"/>
                  <a:pt x="721" y="30"/>
                  <a:pt x="686" y="100"/>
                </a:cubicBezTo>
                <a:lnTo>
                  <a:pt x="60" y="964"/>
                </a:lnTo>
                <a:cubicBezTo>
                  <a:pt x="0" y="1023"/>
                  <a:pt x="0" y="1157"/>
                  <a:pt x="134" y="1217"/>
                </a:cubicBezTo>
                <a:cubicBezTo>
                  <a:pt x="164" y="1247"/>
                  <a:pt x="209" y="1262"/>
                  <a:pt x="254" y="1262"/>
                </a:cubicBezTo>
                <a:cubicBezTo>
                  <a:pt x="298" y="1262"/>
                  <a:pt x="343" y="1247"/>
                  <a:pt x="373" y="1217"/>
                </a:cubicBezTo>
                <a:lnTo>
                  <a:pt x="1058" y="278"/>
                </a:lnTo>
                <a:cubicBezTo>
                  <a:pt x="1118" y="219"/>
                  <a:pt x="1058" y="100"/>
                  <a:pt x="998" y="40"/>
                </a:cubicBezTo>
                <a:cubicBezTo>
                  <a:pt x="949" y="15"/>
                  <a:pt x="897" y="1"/>
                  <a:pt x="84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0" name="Google Shape;210;p2"/>
          <p:cNvSpPr/>
          <p:nvPr/>
        </p:nvSpPr>
        <p:spPr>
          <a:xfrm>
            <a:off x="1690524" y="4305381"/>
            <a:ext cx="46501" cy="52449"/>
          </a:xfrm>
          <a:custGeom>
            <a:avLst/>
            <a:gdLst/>
            <a:ahLst/>
            <a:cxnLst/>
            <a:rect l="l" t="t" r="r" b="b"/>
            <a:pathLst>
              <a:path w="1118" h="1261" extrusionOk="0">
                <a:moveTo>
                  <a:pt x="877" y="0"/>
                </a:moveTo>
                <a:cubicBezTo>
                  <a:pt x="831" y="0"/>
                  <a:pt x="782" y="15"/>
                  <a:pt x="745" y="45"/>
                </a:cubicBezTo>
                <a:lnTo>
                  <a:pt x="75" y="909"/>
                </a:lnTo>
                <a:cubicBezTo>
                  <a:pt x="0" y="1043"/>
                  <a:pt x="0" y="1162"/>
                  <a:pt x="134" y="1222"/>
                </a:cubicBezTo>
                <a:cubicBezTo>
                  <a:pt x="159" y="1246"/>
                  <a:pt x="194" y="1261"/>
                  <a:pt x="230" y="1261"/>
                </a:cubicBezTo>
                <a:cubicBezTo>
                  <a:pt x="282" y="1261"/>
                  <a:pt x="338" y="1232"/>
                  <a:pt x="373" y="1162"/>
                </a:cubicBezTo>
                <a:lnTo>
                  <a:pt x="1058" y="298"/>
                </a:lnTo>
                <a:cubicBezTo>
                  <a:pt x="1117" y="224"/>
                  <a:pt x="1117" y="104"/>
                  <a:pt x="998" y="45"/>
                </a:cubicBezTo>
                <a:cubicBezTo>
                  <a:pt x="968" y="15"/>
                  <a:pt x="924" y="0"/>
                  <a:pt x="87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1" name="Google Shape;211;p2"/>
          <p:cNvSpPr/>
          <p:nvPr/>
        </p:nvSpPr>
        <p:spPr>
          <a:xfrm>
            <a:off x="1631627" y="4383659"/>
            <a:ext cx="46543" cy="51867"/>
          </a:xfrm>
          <a:custGeom>
            <a:avLst/>
            <a:gdLst/>
            <a:ahLst/>
            <a:cxnLst/>
            <a:rect l="l" t="t" r="r" b="b"/>
            <a:pathLst>
              <a:path w="1119" h="1247" extrusionOk="0">
                <a:moveTo>
                  <a:pt x="918" y="0"/>
                </a:moveTo>
                <a:cubicBezTo>
                  <a:pt x="853" y="0"/>
                  <a:pt x="766" y="42"/>
                  <a:pt x="671" y="85"/>
                </a:cubicBezTo>
                <a:lnTo>
                  <a:pt x="60" y="949"/>
                </a:lnTo>
                <a:cubicBezTo>
                  <a:pt x="1" y="1023"/>
                  <a:pt x="1" y="1142"/>
                  <a:pt x="60" y="1202"/>
                </a:cubicBezTo>
                <a:cubicBezTo>
                  <a:pt x="120" y="1232"/>
                  <a:pt x="180" y="1247"/>
                  <a:pt x="234" y="1247"/>
                </a:cubicBezTo>
                <a:cubicBezTo>
                  <a:pt x="288" y="1247"/>
                  <a:pt x="336" y="1232"/>
                  <a:pt x="373" y="1202"/>
                </a:cubicBezTo>
                <a:lnTo>
                  <a:pt x="1044" y="338"/>
                </a:lnTo>
                <a:cubicBezTo>
                  <a:pt x="1118" y="204"/>
                  <a:pt x="1044" y="85"/>
                  <a:pt x="984" y="25"/>
                </a:cubicBezTo>
                <a:cubicBezTo>
                  <a:pt x="967" y="7"/>
                  <a:pt x="944" y="0"/>
                  <a:pt x="91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2" name="Google Shape;212;p2"/>
          <p:cNvSpPr/>
          <p:nvPr/>
        </p:nvSpPr>
        <p:spPr>
          <a:xfrm>
            <a:off x="1572149" y="4462977"/>
            <a:ext cx="44048" cy="52491"/>
          </a:xfrm>
          <a:custGeom>
            <a:avLst/>
            <a:gdLst/>
            <a:ahLst/>
            <a:cxnLst/>
            <a:rect l="l" t="t" r="r" b="b"/>
            <a:pathLst>
              <a:path w="1059" h="1262" extrusionOk="0">
                <a:moveTo>
                  <a:pt x="840" y="1"/>
                </a:moveTo>
                <a:cubicBezTo>
                  <a:pt x="776" y="1"/>
                  <a:pt x="721" y="29"/>
                  <a:pt x="686" y="99"/>
                </a:cubicBezTo>
                <a:lnTo>
                  <a:pt x="60" y="978"/>
                </a:lnTo>
                <a:cubicBezTo>
                  <a:pt x="1" y="1038"/>
                  <a:pt x="60" y="1157"/>
                  <a:pt x="120" y="1217"/>
                </a:cubicBezTo>
                <a:cubicBezTo>
                  <a:pt x="150" y="1246"/>
                  <a:pt x="198" y="1261"/>
                  <a:pt x="247" y="1261"/>
                </a:cubicBezTo>
                <a:cubicBezTo>
                  <a:pt x="295" y="1261"/>
                  <a:pt x="343" y="1246"/>
                  <a:pt x="373" y="1217"/>
                </a:cubicBezTo>
                <a:lnTo>
                  <a:pt x="984" y="293"/>
                </a:lnTo>
                <a:cubicBezTo>
                  <a:pt x="1058" y="233"/>
                  <a:pt x="1058" y="99"/>
                  <a:pt x="984" y="40"/>
                </a:cubicBezTo>
                <a:cubicBezTo>
                  <a:pt x="935" y="15"/>
                  <a:pt x="885" y="1"/>
                  <a:pt x="84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3" name="Google Shape;213;p2"/>
          <p:cNvSpPr/>
          <p:nvPr/>
        </p:nvSpPr>
        <p:spPr>
          <a:xfrm>
            <a:off x="1520116" y="4544542"/>
            <a:ext cx="39056" cy="53697"/>
          </a:xfrm>
          <a:custGeom>
            <a:avLst/>
            <a:gdLst/>
            <a:ahLst/>
            <a:cxnLst/>
            <a:rect l="l" t="t" r="r" b="b"/>
            <a:pathLst>
              <a:path w="939" h="1291" extrusionOk="0">
                <a:moveTo>
                  <a:pt x="879" y="0"/>
                </a:moveTo>
                <a:cubicBezTo>
                  <a:pt x="745" y="0"/>
                  <a:pt x="626" y="0"/>
                  <a:pt x="566" y="135"/>
                </a:cubicBezTo>
                <a:lnTo>
                  <a:pt x="0" y="999"/>
                </a:lnTo>
                <a:cubicBezTo>
                  <a:pt x="0" y="1118"/>
                  <a:pt x="0" y="1252"/>
                  <a:pt x="75" y="1252"/>
                </a:cubicBezTo>
                <a:cubicBezTo>
                  <a:pt x="122" y="1276"/>
                  <a:pt x="161" y="1290"/>
                  <a:pt x="193" y="1290"/>
                </a:cubicBezTo>
                <a:cubicBezTo>
                  <a:pt x="242" y="1290"/>
                  <a:pt x="277" y="1258"/>
                  <a:pt x="313" y="1177"/>
                </a:cubicBezTo>
                <a:lnTo>
                  <a:pt x="939" y="313"/>
                </a:lnTo>
                <a:cubicBezTo>
                  <a:pt x="939" y="194"/>
                  <a:pt x="939" y="60"/>
                  <a:pt x="87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4" name="Google Shape;214;p2"/>
          <p:cNvSpPr/>
          <p:nvPr/>
        </p:nvSpPr>
        <p:spPr>
          <a:xfrm>
            <a:off x="1476733" y="4631514"/>
            <a:ext cx="33483" cy="56276"/>
          </a:xfrm>
          <a:custGeom>
            <a:avLst/>
            <a:gdLst/>
            <a:ahLst/>
            <a:cxnLst/>
            <a:rect l="l" t="t" r="r" b="b"/>
            <a:pathLst>
              <a:path w="805" h="1353" extrusionOk="0">
                <a:moveTo>
                  <a:pt x="608" y="0"/>
                </a:moveTo>
                <a:cubicBezTo>
                  <a:pt x="552" y="0"/>
                  <a:pt x="492" y="42"/>
                  <a:pt x="492" y="85"/>
                </a:cubicBezTo>
                <a:lnTo>
                  <a:pt x="60" y="1142"/>
                </a:lnTo>
                <a:cubicBezTo>
                  <a:pt x="0" y="1202"/>
                  <a:pt x="60" y="1321"/>
                  <a:pt x="120" y="1321"/>
                </a:cubicBezTo>
                <a:cubicBezTo>
                  <a:pt x="155" y="1343"/>
                  <a:pt x="186" y="1352"/>
                  <a:pt x="213" y="1352"/>
                </a:cubicBezTo>
                <a:cubicBezTo>
                  <a:pt x="276" y="1352"/>
                  <a:pt x="321" y="1303"/>
                  <a:pt x="373" y="1261"/>
                </a:cubicBezTo>
                <a:lnTo>
                  <a:pt x="805" y="278"/>
                </a:lnTo>
                <a:lnTo>
                  <a:pt x="805" y="204"/>
                </a:lnTo>
                <a:cubicBezTo>
                  <a:pt x="805" y="144"/>
                  <a:pt x="805" y="25"/>
                  <a:pt x="671" y="25"/>
                </a:cubicBezTo>
                <a:cubicBezTo>
                  <a:pt x="653" y="7"/>
                  <a:pt x="631" y="0"/>
                  <a:pt x="60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5" name="Google Shape;215;p2"/>
          <p:cNvSpPr/>
          <p:nvPr/>
        </p:nvSpPr>
        <p:spPr>
          <a:xfrm>
            <a:off x="1463715" y="4725473"/>
            <a:ext cx="15556" cy="59520"/>
          </a:xfrm>
          <a:custGeom>
            <a:avLst/>
            <a:gdLst/>
            <a:ahLst/>
            <a:cxnLst/>
            <a:rect l="l" t="t" r="r" b="b"/>
            <a:pathLst>
              <a:path w="374" h="1431" extrusionOk="0">
                <a:moveTo>
                  <a:pt x="179" y="1"/>
                </a:moveTo>
                <a:cubicBezTo>
                  <a:pt x="120" y="1"/>
                  <a:pt x="60" y="60"/>
                  <a:pt x="60" y="179"/>
                </a:cubicBezTo>
                <a:cubicBezTo>
                  <a:pt x="60" y="179"/>
                  <a:pt x="1" y="433"/>
                  <a:pt x="1" y="686"/>
                </a:cubicBezTo>
                <a:lnTo>
                  <a:pt x="1" y="1237"/>
                </a:lnTo>
                <a:cubicBezTo>
                  <a:pt x="1" y="1371"/>
                  <a:pt x="60" y="1431"/>
                  <a:pt x="120" y="1431"/>
                </a:cubicBezTo>
                <a:cubicBezTo>
                  <a:pt x="179" y="1431"/>
                  <a:pt x="313" y="1371"/>
                  <a:pt x="313" y="1237"/>
                </a:cubicBezTo>
                <a:lnTo>
                  <a:pt x="313" y="745"/>
                </a:lnTo>
                <a:cubicBezTo>
                  <a:pt x="313" y="433"/>
                  <a:pt x="373" y="179"/>
                  <a:pt x="373" y="179"/>
                </a:cubicBezTo>
                <a:cubicBezTo>
                  <a:pt x="373" y="120"/>
                  <a:pt x="313" y="1"/>
                  <a:pt x="17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6" name="Google Shape;216;p2"/>
          <p:cNvSpPr/>
          <p:nvPr/>
        </p:nvSpPr>
        <p:spPr>
          <a:xfrm>
            <a:off x="1471160" y="4824840"/>
            <a:ext cx="33483" cy="53115"/>
          </a:xfrm>
          <a:custGeom>
            <a:avLst/>
            <a:gdLst/>
            <a:ahLst/>
            <a:cxnLst/>
            <a:rect l="l" t="t" r="r" b="b"/>
            <a:pathLst>
              <a:path w="805" h="1277" extrusionOk="0">
                <a:moveTo>
                  <a:pt x="186" y="1"/>
                </a:moveTo>
                <a:cubicBezTo>
                  <a:pt x="169" y="1"/>
                  <a:pt x="152" y="8"/>
                  <a:pt x="134" y="25"/>
                </a:cubicBezTo>
                <a:cubicBezTo>
                  <a:pt x="60" y="25"/>
                  <a:pt x="0" y="99"/>
                  <a:pt x="60" y="219"/>
                </a:cubicBezTo>
                <a:cubicBezTo>
                  <a:pt x="60" y="219"/>
                  <a:pt x="134" y="472"/>
                  <a:pt x="254" y="710"/>
                </a:cubicBezTo>
                <a:cubicBezTo>
                  <a:pt x="373" y="963"/>
                  <a:pt x="507" y="1217"/>
                  <a:pt x="507" y="1217"/>
                </a:cubicBezTo>
                <a:cubicBezTo>
                  <a:pt x="567" y="1276"/>
                  <a:pt x="626" y="1276"/>
                  <a:pt x="686" y="1276"/>
                </a:cubicBezTo>
                <a:cubicBezTo>
                  <a:pt x="745" y="1217"/>
                  <a:pt x="805" y="1142"/>
                  <a:pt x="745" y="1083"/>
                </a:cubicBezTo>
                <a:lnTo>
                  <a:pt x="745" y="1023"/>
                </a:lnTo>
                <a:cubicBezTo>
                  <a:pt x="745" y="1023"/>
                  <a:pt x="626" y="844"/>
                  <a:pt x="507" y="591"/>
                </a:cubicBezTo>
                <a:cubicBezTo>
                  <a:pt x="432" y="338"/>
                  <a:pt x="313" y="99"/>
                  <a:pt x="313" y="99"/>
                </a:cubicBezTo>
                <a:cubicBezTo>
                  <a:pt x="271" y="46"/>
                  <a:pt x="228" y="1"/>
                  <a:pt x="18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7" name="Google Shape;217;p2"/>
          <p:cNvSpPr/>
          <p:nvPr/>
        </p:nvSpPr>
        <p:spPr>
          <a:xfrm>
            <a:off x="1523194" y="4909524"/>
            <a:ext cx="48997" cy="39680"/>
          </a:xfrm>
          <a:custGeom>
            <a:avLst/>
            <a:gdLst/>
            <a:ahLst/>
            <a:cxnLst/>
            <a:rect l="l" t="t" r="r" b="b"/>
            <a:pathLst>
              <a:path w="1178" h="954" extrusionOk="0">
                <a:moveTo>
                  <a:pt x="150" y="0"/>
                </a:moveTo>
                <a:cubicBezTo>
                  <a:pt x="120" y="0"/>
                  <a:pt x="90" y="15"/>
                  <a:pt x="60" y="45"/>
                </a:cubicBezTo>
                <a:cubicBezTo>
                  <a:pt x="1" y="104"/>
                  <a:pt x="1" y="164"/>
                  <a:pt x="60" y="224"/>
                </a:cubicBezTo>
                <a:cubicBezTo>
                  <a:pt x="60" y="224"/>
                  <a:pt x="239" y="417"/>
                  <a:pt x="492" y="596"/>
                </a:cubicBezTo>
                <a:cubicBezTo>
                  <a:pt x="552" y="671"/>
                  <a:pt x="671" y="730"/>
                  <a:pt x="805" y="790"/>
                </a:cubicBezTo>
                <a:cubicBezTo>
                  <a:pt x="865" y="849"/>
                  <a:pt x="924" y="909"/>
                  <a:pt x="924" y="909"/>
                </a:cubicBezTo>
                <a:cubicBezTo>
                  <a:pt x="954" y="939"/>
                  <a:pt x="984" y="954"/>
                  <a:pt x="1016" y="954"/>
                </a:cubicBezTo>
                <a:cubicBezTo>
                  <a:pt x="1047" y="954"/>
                  <a:pt x="1081" y="939"/>
                  <a:pt x="1118" y="909"/>
                </a:cubicBezTo>
                <a:cubicBezTo>
                  <a:pt x="1178" y="849"/>
                  <a:pt x="1118" y="730"/>
                  <a:pt x="1044" y="730"/>
                </a:cubicBezTo>
                <a:cubicBezTo>
                  <a:pt x="1044" y="730"/>
                  <a:pt x="865" y="536"/>
                  <a:pt x="671" y="417"/>
                </a:cubicBezTo>
                <a:cubicBezTo>
                  <a:pt x="433" y="224"/>
                  <a:pt x="239" y="45"/>
                  <a:pt x="239" y="45"/>
                </a:cubicBezTo>
                <a:cubicBezTo>
                  <a:pt x="209" y="15"/>
                  <a:pt x="180" y="0"/>
                  <a:pt x="15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8" name="Google Shape;218;p2"/>
          <p:cNvSpPr/>
          <p:nvPr/>
        </p:nvSpPr>
        <p:spPr>
          <a:xfrm>
            <a:off x="1608085" y="4960310"/>
            <a:ext cx="54571" cy="20505"/>
          </a:xfrm>
          <a:custGeom>
            <a:avLst/>
            <a:gdLst/>
            <a:ahLst/>
            <a:cxnLst/>
            <a:rect l="l" t="t" r="r" b="b"/>
            <a:pathLst>
              <a:path w="1312" h="493" extrusionOk="0">
                <a:moveTo>
                  <a:pt x="120" y="1"/>
                </a:moveTo>
                <a:cubicBezTo>
                  <a:pt x="60" y="1"/>
                  <a:pt x="1" y="60"/>
                  <a:pt x="1" y="120"/>
                </a:cubicBezTo>
                <a:cubicBezTo>
                  <a:pt x="1" y="194"/>
                  <a:pt x="1" y="254"/>
                  <a:pt x="60" y="254"/>
                </a:cubicBezTo>
                <a:cubicBezTo>
                  <a:pt x="60" y="254"/>
                  <a:pt x="373" y="314"/>
                  <a:pt x="626" y="373"/>
                </a:cubicBezTo>
                <a:cubicBezTo>
                  <a:pt x="865" y="433"/>
                  <a:pt x="1178" y="492"/>
                  <a:pt x="1178" y="492"/>
                </a:cubicBezTo>
                <a:cubicBezTo>
                  <a:pt x="1237" y="492"/>
                  <a:pt x="1312" y="433"/>
                  <a:pt x="1312" y="373"/>
                </a:cubicBezTo>
                <a:cubicBezTo>
                  <a:pt x="1312" y="314"/>
                  <a:pt x="1237" y="254"/>
                  <a:pt x="1178" y="254"/>
                </a:cubicBezTo>
                <a:cubicBezTo>
                  <a:pt x="1178" y="254"/>
                  <a:pt x="939" y="194"/>
                  <a:pt x="686" y="194"/>
                </a:cubicBezTo>
                <a:cubicBezTo>
                  <a:pt x="433" y="120"/>
                  <a:pt x="120" y="1"/>
                  <a:pt x="12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9" name="Google Shape;219;p2"/>
          <p:cNvSpPr/>
          <p:nvPr/>
        </p:nvSpPr>
        <p:spPr>
          <a:xfrm>
            <a:off x="1705996" y="4965259"/>
            <a:ext cx="54571" cy="15556"/>
          </a:xfrm>
          <a:custGeom>
            <a:avLst/>
            <a:gdLst/>
            <a:ahLst/>
            <a:cxnLst/>
            <a:rect l="l" t="t" r="r" b="b"/>
            <a:pathLst>
              <a:path w="1312" h="374" extrusionOk="0">
                <a:moveTo>
                  <a:pt x="1192" y="1"/>
                </a:moveTo>
                <a:cubicBezTo>
                  <a:pt x="1192" y="1"/>
                  <a:pt x="939" y="75"/>
                  <a:pt x="626" y="135"/>
                </a:cubicBezTo>
                <a:cubicBezTo>
                  <a:pt x="373" y="135"/>
                  <a:pt x="135" y="195"/>
                  <a:pt x="135" y="195"/>
                </a:cubicBezTo>
                <a:cubicBezTo>
                  <a:pt x="75" y="195"/>
                  <a:pt x="1" y="195"/>
                  <a:pt x="1" y="254"/>
                </a:cubicBezTo>
                <a:cubicBezTo>
                  <a:pt x="1" y="314"/>
                  <a:pt x="75" y="373"/>
                  <a:pt x="135" y="373"/>
                </a:cubicBezTo>
                <a:cubicBezTo>
                  <a:pt x="135" y="373"/>
                  <a:pt x="373" y="314"/>
                  <a:pt x="686" y="254"/>
                </a:cubicBezTo>
                <a:cubicBezTo>
                  <a:pt x="939" y="254"/>
                  <a:pt x="1192" y="195"/>
                  <a:pt x="1192" y="195"/>
                </a:cubicBezTo>
                <a:cubicBezTo>
                  <a:pt x="1252" y="195"/>
                  <a:pt x="1312" y="135"/>
                  <a:pt x="1312" y="75"/>
                </a:cubicBezTo>
                <a:cubicBezTo>
                  <a:pt x="1252" y="75"/>
                  <a:pt x="1252" y="1"/>
                  <a:pt x="1192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20" name="Google Shape;220;p2"/>
          <p:cNvSpPr/>
          <p:nvPr/>
        </p:nvSpPr>
        <p:spPr>
          <a:xfrm>
            <a:off x="1804531" y="4936019"/>
            <a:ext cx="48997" cy="21879"/>
          </a:xfrm>
          <a:custGeom>
            <a:avLst/>
            <a:gdLst/>
            <a:ahLst/>
            <a:cxnLst/>
            <a:rect l="l" t="t" r="r" b="b"/>
            <a:pathLst>
              <a:path w="1178" h="526" extrusionOk="0">
                <a:moveTo>
                  <a:pt x="1102" y="0"/>
                </a:moveTo>
                <a:cubicBezTo>
                  <a:pt x="1091" y="0"/>
                  <a:pt x="1078" y="9"/>
                  <a:pt x="1058" y="34"/>
                </a:cubicBezTo>
                <a:lnTo>
                  <a:pt x="60" y="406"/>
                </a:lnTo>
                <a:cubicBezTo>
                  <a:pt x="0" y="406"/>
                  <a:pt x="0" y="466"/>
                  <a:pt x="0" y="466"/>
                </a:cubicBezTo>
                <a:cubicBezTo>
                  <a:pt x="0" y="525"/>
                  <a:pt x="60" y="525"/>
                  <a:pt x="119" y="525"/>
                </a:cubicBezTo>
                <a:lnTo>
                  <a:pt x="1118" y="153"/>
                </a:lnTo>
                <a:cubicBezTo>
                  <a:pt x="1177" y="93"/>
                  <a:pt x="1177" y="93"/>
                  <a:pt x="1177" y="34"/>
                </a:cubicBezTo>
                <a:cubicBezTo>
                  <a:pt x="1137" y="34"/>
                  <a:pt x="1124" y="0"/>
                  <a:pt x="110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21" name="Google Shape;221;p2"/>
          <p:cNvGrpSpPr/>
          <p:nvPr/>
        </p:nvGrpSpPr>
        <p:grpSpPr>
          <a:xfrm>
            <a:off x="8763484" y="3720648"/>
            <a:ext cx="2160841" cy="2676545"/>
            <a:chOff x="6635701" y="3318066"/>
            <a:chExt cx="1194363" cy="1479953"/>
          </a:xfrm>
        </p:grpSpPr>
        <p:sp>
          <p:nvSpPr>
            <p:cNvPr id="222" name="Google Shape;222;p2"/>
            <p:cNvSpPr/>
            <p:nvPr/>
          </p:nvSpPr>
          <p:spPr>
            <a:xfrm>
              <a:off x="7278910" y="4603674"/>
              <a:ext cx="73433" cy="65572"/>
            </a:xfrm>
            <a:custGeom>
              <a:avLst/>
              <a:gdLst/>
              <a:ahLst/>
              <a:cxnLst/>
              <a:rect l="l" t="t" r="r" b="b"/>
              <a:pathLst>
                <a:path w="2354" h="2102" extrusionOk="0">
                  <a:moveTo>
                    <a:pt x="216" y="1"/>
                  </a:moveTo>
                  <a:cubicBezTo>
                    <a:pt x="153" y="1"/>
                    <a:pt x="90" y="16"/>
                    <a:pt x="60" y="46"/>
                  </a:cubicBezTo>
                  <a:cubicBezTo>
                    <a:pt x="0" y="180"/>
                    <a:pt x="0" y="299"/>
                    <a:pt x="60" y="418"/>
                  </a:cubicBezTo>
                  <a:lnTo>
                    <a:pt x="1922" y="2042"/>
                  </a:lnTo>
                  <a:cubicBezTo>
                    <a:pt x="1982" y="2101"/>
                    <a:pt x="2041" y="2101"/>
                    <a:pt x="2101" y="2101"/>
                  </a:cubicBezTo>
                  <a:cubicBezTo>
                    <a:pt x="2175" y="2101"/>
                    <a:pt x="2235" y="2042"/>
                    <a:pt x="2294" y="2042"/>
                  </a:cubicBezTo>
                  <a:cubicBezTo>
                    <a:pt x="2354" y="1908"/>
                    <a:pt x="2354" y="1789"/>
                    <a:pt x="2235" y="1669"/>
                  </a:cubicBezTo>
                  <a:lnTo>
                    <a:pt x="373" y="46"/>
                  </a:lnTo>
                  <a:cubicBezTo>
                    <a:pt x="343" y="16"/>
                    <a:pt x="280" y="1"/>
                    <a:pt x="216" y="1"/>
                  </a:cubicBezTo>
                  <a:close/>
                </a:path>
              </a:pathLst>
            </a:custGeom>
            <a:solidFill>
              <a:srgbClr val="0063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3" name="Google Shape;223;p2"/>
            <p:cNvSpPr/>
            <p:nvPr/>
          </p:nvSpPr>
          <p:spPr>
            <a:xfrm>
              <a:off x="7321180" y="4660480"/>
              <a:ext cx="83696" cy="27795"/>
            </a:xfrm>
            <a:custGeom>
              <a:avLst/>
              <a:gdLst/>
              <a:ahLst/>
              <a:cxnLst/>
              <a:rect l="l" t="t" r="r" b="b"/>
              <a:pathLst>
                <a:path w="2683" h="891" extrusionOk="0">
                  <a:moveTo>
                    <a:pt x="1039" y="1"/>
                  </a:moveTo>
                  <a:cubicBezTo>
                    <a:pt x="812" y="1"/>
                    <a:pt x="627" y="7"/>
                    <a:pt x="567" y="27"/>
                  </a:cubicBezTo>
                  <a:cubicBezTo>
                    <a:pt x="314" y="27"/>
                    <a:pt x="1" y="653"/>
                    <a:pt x="195" y="772"/>
                  </a:cubicBezTo>
                  <a:cubicBezTo>
                    <a:pt x="247" y="858"/>
                    <a:pt x="703" y="891"/>
                    <a:pt x="1200" y="891"/>
                  </a:cubicBezTo>
                  <a:cubicBezTo>
                    <a:pt x="1825" y="891"/>
                    <a:pt x="2515" y="838"/>
                    <a:pt x="2548" y="772"/>
                  </a:cubicBezTo>
                  <a:cubicBezTo>
                    <a:pt x="2682" y="712"/>
                    <a:pt x="2548" y="87"/>
                    <a:pt x="2235" y="27"/>
                  </a:cubicBezTo>
                  <a:cubicBezTo>
                    <a:pt x="2116" y="27"/>
                    <a:pt x="1494" y="1"/>
                    <a:pt x="103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4" name="Google Shape;224;p2"/>
            <p:cNvSpPr/>
            <p:nvPr/>
          </p:nvSpPr>
          <p:spPr>
            <a:xfrm>
              <a:off x="7017247" y="4184600"/>
              <a:ext cx="217055" cy="276013"/>
            </a:xfrm>
            <a:custGeom>
              <a:avLst/>
              <a:gdLst/>
              <a:ahLst/>
              <a:cxnLst/>
              <a:rect l="l" t="t" r="r" b="b"/>
              <a:pathLst>
                <a:path w="6958" h="8848" extrusionOk="0">
                  <a:moveTo>
                    <a:pt x="2390" y="1"/>
                  </a:moveTo>
                  <a:cubicBezTo>
                    <a:pt x="1793" y="1"/>
                    <a:pt x="1320" y="278"/>
                    <a:pt x="1118" y="951"/>
                  </a:cubicBezTo>
                  <a:cubicBezTo>
                    <a:pt x="195" y="4303"/>
                    <a:pt x="1431" y="6835"/>
                    <a:pt x="1431" y="6835"/>
                  </a:cubicBezTo>
                  <a:cubicBezTo>
                    <a:pt x="1431" y="6835"/>
                    <a:pt x="1107" y="6770"/>
                    <a:pt x="782" y="6770"/>
                  </a:cubicBezTo>
                  <a:cubicBezTo>
                    <a:pt x="487" y="6770"/>
                    <a:pt x="192" y="6824"/>
                    <a:pt x="135" y="7029"/>
                  </a:cubicBezTo>
                  <a:cubicBezTo>
                    <a:pt x="1" y="7401"/>
                    <a:pt x="1863" y="8697"/>
                    <a:pt x="2548" y="8832"/>
                  </a:cubicBezTo>
                  <a:cubicBezTo>
                    <a:pt x="2617" y="8842"/>
                    <a:pt x="2679" y="8848"/>
                    <a:pt x="2736" y="8848"/>
                  </a:cubicBezTo>
                  <a:cubicBezTo>
                    <a:pt x="3299" y="8848"/>
                    <a:pt x="3362" y="8331"/>
                    <a:pt x="4038" y="7655"/>
                  </a:cubicBezTo>
                  <a:cubicBezTo>
                    <a:pt x="4723" y="7029"/>
                    <a:pt x="6958" y="3737"/>
                    <a:pt x="6958" y="3737"/>
                  </a:cubicBezTo>
                  <a:cubicBezTo>
                    <a:pt x="6502" y="2019"/>
                    <a:pt x="3999" y="1"/>
                    <a:pt x="2390" y="1"/>
                  </a:cubicBezTo>
                  <a:close/>
                </a:path>
              </a:pathLst>
            </a:custGeom>
            <a:solidFill>
              <a:srgbClr val="914A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5" name="Google Shape;225;p2"/>
            <p:cNvSpPr/>
            <p:nvPr/>
          </p:nvSpPr>
          <p:spPr>
            <a:xfrm>
              <a:off x="6885729" y="4157523"/>
              <a:ext cx="557704" cy="242635"/>
            </a:xfrm>
            <a:custGeom>
              <a:avLst/>
              <a:gdLst/>
              <a:ahLst/>
              <a:cxnLst/>
              <a:rect l="l" t="t" r="r" b="b"/>
              <a:pathLst>
                <a:path w="17878" h="7778" extrusionOk="0">
                  <a:moveTo>
                    <a:pt x="453" y="0"/>
                  </a:moveTo>
                  <a:cubicBezTo>
                    <a:pt x="305" y="0"/>
                    <a:pt x="158" y="98"/>
                    <a:pt x="60" y="195"/>
                  </a:cubicBezTo>
                  <a:cubicBezTo>
                    <a:pt x="1" y="389"/>
                    <a:pt x="120" y="567"/>
                    <a:pt x="254" y="701"/>
                  </a:cubicBezTo>
                  <a:lnTo>
                    <a:pt x="17386" y="7778"/>
                  </a:lnTo>
                  <a:lnTo>
                    <a:pt x="17505" y="7778"/>
                  </a:lnTo>
                  <a:cubicBezTo>
                    <a:pt x="17625" y="7778"/>
                    <a:pt x="17759" y="7703"/>
                    <a:pt x="17818" y="7584"/>
                  </a:cubicBezTo>
                  <a:cubicBezTo>
                    <a:pt x="17878" y="7405"/>
                    <a:pt x="17818" y="7212"/>
                    <a:pt x="17625" y="7152"/>
                  </a:cubicBezTo>
                  <a:lnTo>
                    <a:pt x="552" y="16"/>
                  </a:lnTo>
                  <a:cubicBezTo>
                    <a:pt x="519" y="5"/>
                    <a:pt x="486" y="0"/>
                    <a:pt x="45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6" name="Google Shape;226;p2"/>
            <p:cNvSpPr/>
            <p:nvPr/>
          </p:nvSpPr>
          <p:spPr>
            <a:xfrm>
              <a:off x="7272859" y="4307945"/>
              <a:ext cx="230531" cy="312979"/>
            </a:xfrm>
            <a:custGeom>
              <a:avLst/>
              <a:gdLst/>
              <a:ahLst/>
              <a:cxnLst/>
              <a:rect l="l" t="t" r="r" b="b"/>
              <a:pathLst>
                <a:path w="7390" h="10033" extrusionOk="0">
                  <a:moveTo>
                    <a:pt x="7032" y="0"/>
                  </a:moveTo>
                  <a:cubicBezTo>
                    <a:pt x="6916" y="0"/>
                    <a:pt x="6789" y="42"/>
                    <a:pt x="6704" y="155"/>
                  </a:cubicBezTo>
                  <a:lnTo>
                    <a:pt x="135" y="9526"/>
                  </a:lnTo>
                  <a:cubicBezTo>
                    <a:pt x="1" y="9660"/>
                    <a:pt x="60" y="9838"/>
                    <a:pt x="194" y="9958"/>
                  </a:cubicBezTo>
                  <a:cubicBezTo>
                    <a:pt x="254" y="10032"/>
                    <a:pt x="313" y="10032"/>
                    <a:pt x="433" y="10032"/>
                  </a:cubicBezTo>
                  <a:cubicBezTo>
                    <a:pt x="507" y="10032"/>
                    <a:pt x="626" y="9958"/>
                    <a:pt x="686" y="9898"/>
                  </a:cubicBezTo>
                  <a:lnTo>
                    <a:pt x="7271" y="527"/>
                  </a:lnTo>
                  <a:cubicBezTo>
                    <a:pt x="7390" y="408"/>
                    <a:pt x="7390" y="155"/>
                    <a:pt x="7211" y="36"/>
                  </a:cubicBezTo>
                  <a:cubicBezTo>
                    <a:pt x="7162" y="14"/>
                    <a:pt x="7099" y="0"/>
                    <a:pt x="703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7" name="Google Shape;227;p2"/>
            <p:cNvSpPr/>
            <p:nvPr/>
          </p:nvSpPr>
          <p:spPr>
            <a:xfrm>
              <a:off x="7609796" y="4407582"/>
              <a:ext cx="48352" cy="174286"/>
            </a:xfrm>
            <a:custGeom>
              <a:avLst/>
              <a:gdLst/>
              <a:ahLst/>
              <a:cxnLst/>
              <a:rect l="l" t="t" r="r" b="b"/>
              <a:pathLst>
                <a:path w="1550" h="5587" extrusionOk="0">
                  <a:moveTo>
                    <a:pt x="1430" y="0"/>
                  </a:moveTo>
                  <a:cubicBezTo>
                    <a:pt x="1430" y="0"/>
                    <a:pt x="1311" y="373"/>
                    <a:pt x="1177" y="879"/>
                  </a:cubicBezTo>
                  <a:cubicBezTo>
                    <a:pt x="1118" y="1117"/>
                    <a:pt x="998" y="1430"/>
                    <a:pt x="939" y="1743"/>
                  </a:cubicBezTo>
                  <a:cubicBezTo>
                    <a:pt x="879" y="2056"/>
                    <a:pt x="745" y="2428"/>
                    <a:pt x="686" y="2741"/>
                  </a:cubicBezTo>
                  <a:cubicBezTo>
                    <a:pt x="507" y="3412"/>
                    <a:pt x="313" y="4097"/>
                    <a:pt x="194" y="4663"/>
                  </a:cubicBezTo>
                  <a:cubicBezTo>
                    <a:pt x="60" y="5155"/>
                    <a:pt x="0" y="5467"/>
                    <a:pt x="0" y="5467"/>
                  </a:cubicBezTo>
                  <a:cubicBezTo>
                    <a:pt x="0" y="5527"/>
                    <a:pt x="0" y="5527"/>
                    <a:pt x="60" y="5587"/>
                  </a:cubicBezTo>
                  <a:lnTo>
                    <a:pt x="134" y="5527"/>
                  </a:lnTo>
                  <a:cubicBezTo>
                    <a:pt x="134" y="5527"/>
                    <a:pt x="194" y="5214"/>
                    <a:pt x="373" y="4663"/>
                  </a:cubicBezTo>
                  <a:cubicBezTo>
                    <a:pt x="507" y="4156"/>
                    <a:pt x="686" y="3486"/>
                    <a:pt x="879" y="2801"/>
                  </a:cubicBezTo>
                  <a:cubicBezTo>
                    <a:pt x="998" y="2488"/>
                    <a:pt x="1058" y="2116"/>
                    <a:pt x="1118" y="1803"/>
                  </a:cubicBezTo>
                  <a:cubicBezTo>
                    <a:pt x="1177" y="1490"/>
                    <a:pt x="1311" y="1177"/>
                    <a:pt x="1371" y="939"/>
                  </a:cubicBezTo>
                  <a:cubicBezTo>
                    <a:pt x="1490" y="432"/>
                    <a:pt x="1550" y="60"/>
                    <a:pt x="1550" y="60"/>
                  </a:cubicBezTo>
                  <a:cubicBezTo>
                    <a:pt x="1550" y="0"/>
                    <a:pt x="1550" y="0"/>
                    <a:pt x="1490" y="0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8" name="Google Shape;228;p2"/>
            <p:cNvSpPr/>
            <p:nvPr/>
          </p:nvSpPr>
          <p:spPr>
            <a:xfrm>
              <a:off x="7615816" y="4511306"/>
              <a:ext cx="154790" cy="80327"/>
            </a:xfrm>
            <a:custGeom>
              <a:avLst/>
              <a:gdLst/>
              <a:ahLst/>
              <a:cxnLst/>
              <a:rect l="l" t="t" r="r" b="b"/>
              <a:pathLst>
                <a:path w="4962" h="2575" extrusionOk="0">
                  <a:moveTo>
                    <a:pt x="4887" y="1"/>
                  </a:moveTo>
                  <a:cubicBezTo>
                    <a:pt x="4876" y="1"/>
                    <a:pt x="4862" y="7"/>
                    <a:pt x="4843" y="27"/>
                  </a:cubicBezTo>
                  <a:cubicBezTo>
                    <a:pt x="4843" y="27"/>
                    <a:pt x="4530" y="161"/>
                    <a:pt x="4098" y="340"/>
                  </a:cubicBezTo>
                  <a:cubicBezTo>
                    <a:pt x="3591" y="593"/>
                    <a:pt x="3040" y="906"/>
                    <a:pt x="2414" y="1204"/>
                  </a:cubicBezTo>
                  <a:cubicBezTo>
                    <a:pt x="2101" y="1338"/>
                    <a:pt x="1804" y="1517"/>
                    <a:pt x="1550" y="1651"/>
                  </a:cubicBezTo>
                  <a:cubicBezTo>
                    <a:pt x="1237" y="1830"/>
                    <a:pt x="984" y="1949"/>
                    <a:pt x="746" y="2083"/>
                  </a:cubicBezTo>
                  <a:cubicBezTo>
                    <a:pt x="314" y="2321"/>
                    <a:pt x="1" y="2455"/>
                    <a:pt x="1" y="2455"/>
                  </a:cubicBezTo>
                  <a:lnTo>
                    <a:pt x="1" y="2574"/>
                  </a:lnTo>
                  <a:lnTo>
                    <a:pt x="60" y="2574"/>
                  </a:lnTo>
                  <a:cubicBezTo>
                    <a:pt x="60" y="2574"/>
                    <a:pt x="373" y="2455"/>
                    <a:pt x="805" y="2202"/>
                  </a:cubicBezTo>
                  <a:cubicBezTo>
                    <a:pt x="1059" y="2142"/>
                    <a:pt x="1297" y="1949"/>
                    <a:pt x="1610" y="1830"/>
                  </a:cubicBezTo>
                  <a:cubicBezTo>
                    <a:pt x="1923" y="1710"/>
                    <a:pt x="2236" y="1517"/>
                    <a:pt x="2548" y="1398"/>
                  </a:cubicBezTo>
                  <a:cubicBezTo>
                    <a:pt x="3100" y="1085"/>
                    <a:pt x="3725" y="772"/>
                    <a:pt x="4157" y="534"/>
                  </a:cubicBezTo>
                  <a:cubicBezTo>
                    <a:pt x="4589" y="280"/>
                    <a:pt x="4902" y="87"/>
                    <a:pt x="4902" y="87"/>
                  </a:cubicBezTo>
                  <a:cubicBezTo>
                    <a:pt x="4962" y="87"/>
                    <a:pt x="4962" y="27"/>
                    <a:pt x="4962" y="27"/>
                  </a:cubicBezTo>
                  <a:cubicBezTo>
                    <a:pt x="4922" y="27"/>
                    <a:pt x="4909" y="1"/>
                    <a:pt x="4887" y="1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9" name="Google Shape;229;p2"/>
            <p:cNvSpPr/>
            <p:nvPr/>
          </p:nvSpPr>
          <p:spPr>
            <a:xfrm>
              <a:off x="7615816" y="4599494"/>
              <a:ext cx="137601" cy="86940"/>
            </a:xfrm>
            <a:custGeom>
              <a:avLst/>
              <a:gdLst/>
              <a:ahLst/>
              <a:cxnLst/>
              <a:rect l="l" t="t" r="r" b="b"/>
              <a:pathLst>
                <a:path w="4411" h="2787" extrusionOk="0">
                  <a:moveTo>
                    <a:pt x="1" y="1"/>
                  </a:moveTo>
                  <a:lnTo>
                    <a:pt x="1" y="120"/>
                  </a:lnTo>
                  <a:cubicBezTo>
                    <a:pt x="1" y="120"/>
                    <a:pt x="239" y="314"/>
                    <a:pt x="686" y="552"/>
                  </a:cubicBezTo>
                  <a:cubicBezTo>
                    <a:pt x="865" y="686"/>
                    <a:pt x="1118" y="805"/>
                    <a:pt x="1357" y="984"/>
                  </a:cubicBezTo>
                  <a:cubicBezTo>
                    <a:pt x="1610" y="1178"/>
                    <a:pt x="1863" y="1297"/>
                    <a:pt x="2176" y="1490"/>
                  </a:cubicBezTo>
                  <a:cubicBezTo>
                    <a:pt x="2668" y="1803"/>
                    <a:pt x="3219" y="2176"/>
                    <a:pt x="3666" y="2414"/>
                  </a:cubicBezTo>
                  <a:cubicBezTo>
                    <a:pt x="4038" y="2667"/>
                    <a:pt x="4336" y="2787"/>
                    <a:pt x="4336" y="2787"/>
                  </a:cubicBezTo>
                  <a:lnTo>
                    <a:pt x="4411" y="2787"/>
                  </a:lnTo>
                  <a:lnTo>
                    <a:pt x="4411" y="2667"/>
                  </a:lnTo>
                  <a:cubicBezTo>
                    <a:pt x="4411" y="2667"/>
                    <a:pt x="4157" y="2474"/>
                    <a:pt x="3725" y="2235"/>
                  </a:cubicBezTo>
                  <a:cubicBezTo>
                    <a:pt x="3353" y="1982"/>
                    <a:pt x="2787" y="1610"/>
                    <a:pt x="2236" y="1297"/>
                  </a:cubicBezTo>
                  <a:cubicBezTo>
                    <a:pt x="1982" y="1118"/>
                    <a:pt x="1729" y="984"/>
                    <a:pt x="1491" y="805"/>
                  </a:cubicBezTo>
                  <a:cubicBezTo>
                    <a:pt x="1178" y="686"/>
                    <a:pt x="984" y="492"/>
                    <a:pt x="746" y="373"/>
                  </a:cubicBezTo>
                  <a:cubicBezTo>
                    <a:pt x="373" y="180"/>
                    <a:pt x="60" y="1"/>
                    <a:pt x="60" y="1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0" name="Google Shape;230;p2"/>
            <p:cNvSpPr/>
            <p:nvPr/>
          </p:nvSpPr>
          <p:spPr>
            <a:xfrm>
              <a:off x="7602340" y="4612970"/>
              <a:ext cx="17251" cy="156661"/>
            </a:xfrm>
            <a:custGeom>
              <a:avLst/>
              <a:gdLst/>
              <a:ahLst/>
              <a:cxnLst/>
              <a:rect l="l" t="t" r="r" b="b"/>
              <a:pathLst>
                <a:path w="553" h="5022" extrusionOk="0">
                  <a:moveTo>
                    <a:pt x="1" y="1"/>
                  </a:moveTo>
                  <a:lnTo>
                    <a:pt x="1" y="60"/>
                  </a:lnTo>
                  <a:lnTo>
                    <a:pt x="1" y="865"/>
                  </a:lnTo>
                  <a:cubicBezTo>
                    <a:pt x="60" y="1058"/>
                    <a:pt x="60" y="1371"/>
                    <a:pt x="60" y="1610"/>
                  </a:cubicBezTo>
                  <a:cubicBezTo>
                    <a:pt x="60" y="1923"/>
                    <a:pt x="120" y="2235"/>
                    <a:pt x="120" y="2548"/>
                  </a:cubicBezTo>
                  <a:cubicBezTo>
                    <a:pt x="180" y="3159"/>
                    <a:pt x="239" y="3725"/>
                    <a:pt x="299" y="4217"/>
                  </a:cubicBezTo>
                  <a:cubicBezTo>
                    <a:pt x="373" y="4649"/>
                    <a:pt x="433" y="4962"/>
                    <a:pt x="433" y="4962"/>
                  </a:cubicBezTo>
                  <a:cubicBezTo>
                    <a:pt x="433" y="4962"/>
                    <a:pt x="433" y="5021"/>
                    <a:pt x="492" y="5021"/>
                  </a:cubicBezTo>
                  <a:lnTo>
                    <a:pt x="552" y="4962"/>
                  </a:lnTo>
                  <a:cubicBezTo>
                    <a:pt x="552" y="4962"/>
                    <a:pt x="492" y="4649"/>
                    <a:pt x="492" y="4157"/>
                  </a:cubicBezTo>
                  <a:cubicBezTo>
                    <a:pt x="492" y="3725"/>
                    <a:pt x="433" y="3099"/>
                    <a:pt x="373" y="2489"/>
                  </a:cubicBezTo>
                  <a:cubicBezTo>
                    <a:pt x="299" y="2176"/>
                    <a:pt x="299" y="1923"/>
                    <a:pt x="299" y="1610"/>
                  </a:cubicBezTo>
                  <a:cubicBezTo>
                    <a:pt x="239" y="1297"/>
                    <a:pt x="239" y="1058"/>
                    <a:pt x="180" y="805"/>
                  </a:cubicBezTo>
                  <a:cubicBezTo>
                    <a:pt x="120" y="373"/>
                    <a:pt x="120" y="60"/>
                    <a:pt x="120" y="60"/>
                  </a:cubicBezTo>
                  <a:cubicBezTo>
                    <a:pt x="120" y="60"/>
                    <a:pt x="60" y="1"/>
                    <a:pt x="1" y="1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1" name="Google Shape;231;p2"/>
            <p:cNvSpPr/>
            <p:nvPr/>
          </p:nvSpPr>
          <p:spPr>
            <a:xfrm>
              <a:off x="7466642" y="4603206"/>
              <a:ext cx="125997" cy="107872"/>
            </a:xfrm>
            <a:custGeom>
              <a:avLst/>
              <a:gdLst/>
              <a:ahLst/>
              <a:cxnLst/>
              <a:rect l="l" t="t" r="r" b="b"/>
              <a:pathLst>
                <a:path w="4039" h="3458" extrusionOk="0">
                  <a:moveTo>
                    <a:pt x="3978" y="1"/>
                  </a:moveTo>
                  <a:cubicBezTo>
                    <a:pt x="3978" y="1"/>
                    <a:pt x="3725" y="195"/>
                    <a:pt x="3353" y="493"/>
                  </a:cubicBezTo>
                  <a:cubicBezTo>
                    <a:pt x="2980" y="805"/>
                    <a:pt x="2489" y="1237"/>
                    <a:pt x="1982" y="1610"/>
                  </a:cubicBezTo>
                  <a:cubicBezTo>
                    <a:pt x="1744" y="1863"/>
                    <a:pt x="1491" y="2057"/>
                    <a:pt x="1237" y="2236"/>
                  </a:cubicBezTo>
                  <a:cubicBezTo>
                    <a:pt x="1059" y="2489"/>
                    <a:pt x="805" y="2668"/>
                    <a:pt x="626" y="2802"/>
                  </a:cubicBezTo>
                  <a:cubicBezTo>
                    <a:pt x="314" y="3100"/>
                    <a:pt x="60" y="3353"/>
                    <a:pt x="60" y="3353"/>
                  </a:cubicBezTo>
                  <a:cubicBezTo>
                    <a:pt x="1" y="3353"/>
                    <a:pt x="1" y="3412"/>
                    <a:pt x="60" y="3412"/>
                  </a:cubicBezTo>
                  <a:cubicBezTo>
                    <a:pt x="60" y="3442"/>
                    <a:pt x="75" y="3457"/>
                    <a:pt x="90" y="3457"/>
                  </a:cubicBezTo>
                  <a:cubicBezTo>
                    <a:pt x="105" y="3457"/>
                    <a:pt x="120" y="3442"/>
                    <a:pt x="120" y="3412"/>
                  </a:cubicBezTo>
                  <a:cubicBezTo>
                    <a:pt x="120" y="3412"/>
                    <a:pt x="373" y="3234"/>
                    <a:pt x="746" y="2921"/>
                  </a:cubicBezTo>
                  <a:cubicBezTo>
                    <a:pt x="924" y="2802"/>
                    <a:pt x="1178" y="2608"/>
                    <a:pt x="1431" y="2429"/>
                  </a:cubicBezTo>
                  <a:cubicBezTo>
                    <a:pt x="1610" y="2236"/>
                    <a:pt x="1863" y="2057"/>
                    <a:pt x="2116" y="1804"/>
                  </a:cubicBezTo>
                  <a:cubicBezTo>
                    <a:pt x="2608" y="1371"/>
                    <a:pt x="3099" y="999"/>
                    <a:pt x="3412" y="627"/>
                  </a:cubicBezTo>
                  <a:cubicBezTo>
                    <a:pt x="3785" y="314"/>
                    <a:pt x="4038" y="120"/>
                    <a:pt x="4038" y="120"/>
                  </a:cubicBezTo>
                  <a:lnTo>
                    <a:pt x="4038" y="1"/>
                  </a:ln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2" name="Google Shape;232;p2"/>
            <p:cNvSpPr/>
            <p:nvPr/>
          </p:nvSpPr>
          <p:spPr>
            <a:xfrm>
              <a:off x="7418321" y="4555915"/>
              <a:ext cx="166394" cy="41770"/>
            </a:xfrm>
            <a:custGeom>
              <a:avLst/>
              <a:gdLst/>
              <a:ahLst/>
              <a:cxnLst/>
              <a:rect l="l" t="t" r="r" b="b"/>
              <a:pathLst>
                <a:path w="5334" h="1339" extrusionOk="0">
                  <a:moveTo>
                    <a:pt x="18" y="1"/>
                  </a:moveTo>
                  <a:cubicBezTo>
                    <a:pt x="0" y="1"/>
                    <a:pt x="0" y="27"/>
                    <a:pt x="0" y="27"/>
                  </a:cubicBezTo>
                  <a:lnTo>
                    <a:pt x="0" y="87"/>
                  </a:lnTo>
                  <a:cubicBezTo>
                    <a:pt x="0" y="87"/>
                    <a:pt x="373" y="221"/>
                    <a:pt x="864" y="340"/>
                  </a:cubicBezTo>
                  <a:cubicBezTo>
                    <a:pt x="1118" y="400"/>
                    <a:pt x="1356" y="459"/>
                    <a:pt x="1669" y="519"/>
                  </a:cubicBezTo>
                  <a:cubicBezTo>
                    <a:pt x="1982" y="653"/>
                    <a:pt x="2295" y="712"/>
                    <a:pt x="2667" y="772"/>
                  </a:cubicBezTo>
                  <a:cubicBezTo>
                    <a:pt x="3293" y="891"/>
                    <a:pt x="3963" y="1085"/>
                    <a:pt x="4470" y="1144"/>
                  </a:cubicBezTo>
                  <a:cubicBezTo>
                    <a:pt x="4961" y="1264"/>
                    <a:pt x="5274" y="1338"/>
                    <a:pt x="5274" y="1338"/>
                  </a:cubicBezTo>
                  <a:cubicBezTo>
                    <a:pt x="5334" y="1338"/>
                    <a:pt x="5334" y="1338"/>
                    <a:pt x="5334" y="1264"/>
                  </a:cubicBezTo>
                  <a:lnTo>
                    <a:pt x="5334" y="1204"/>
                  </a:lnTo>
                  <a:cubicBezTo>
                    <a:pt x="5334" y="1204"/>
                    <a:pt x="4961" y="1144"/>
                    <a:pt x="4470" y="1025"/>
                  </a:cubicBezTo>
                  <a:cubicBezTo>
                    <a:pt x="4038" y="891"/>
                    <a:pt x="3352" y="712"/>
                    <a:pt x="2667" y="519"/>
                  </a:cubicBezTo>
                  <a:cubicBezTo>
                    <a:pt x="2354" y="459"/>
                    <a:pt x="2041" y="400"/>
                    <a:pt x="1729" y="340"/>
                  </a:cubicBezTo>
                  <a:cubicBezTo>
                    <a:pt x="1431" y="280"/>
                    <a:pt x="1118" y="221"/>
                    <a:pt x="864" y="146"/>
                  </a:cubicBezTo>
                  <a:cubicBezTo>
                    <a:pt x="373" y="87"/>
                    <a:pt x="60" y="27"/>
                    <a:pt x="60" y="27"/>
                  </a:cubicBezTo>
                  <a:cubicBezTo>
                    <a:pt x="40" y="7"/>
                    <a:pt x="27" y="1"/>
                    <a:pt x="18" y="1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3" name="Google Shape;233;p2"/>
            <p:cNvSpPr/>
            <p:nvPr/>
          </p:nvSpPr>
          <p:spPr>
            <a:xfrm>
              <a:off x="7503358" y="4427079"/>
              <a:ext cx="92992" cy="156661"/>
            </a:xfrm>
            <a:custGeom>
              <a:avLst/>
              <a:gdLst/>
              <a:ahLst/>
              <a:cxnLst/>
              <a:rect l="l" t="t" r="r" b="b"/>
              <a:pathLst>
                <a:path w="2981" h="5022" extrusionOk="0">
                  <a:moveTo>
                    <a:pt x="60" y="1"/>
                  </a:moveTo>
                  <a:cubicBezTo>
                    <a:pt x="1" y="60"/>
                    <a:pt x="1" y="60"/>
                    <a:pt x="60" y="120"/>
                  </a:cubicBezTo>
                  <a:cubicBezTo>
                    <a:pt x="60" y="120"/>
                    <a:pt x="194" y="433"/>
                    <a:pt x="433" y="865"/>
                  </a:cubicBezTo>
                  <a:cubicBezTo>
                    <a:pt x="686" y="1371"/>
                    <a:pt x="1058" y="1982"/>
                    <a:pt x="1371" y="2608"/>
                  </a:cubicBezTo>
                  <a:cubicBezTo>
                    <a:pt x="1550" y="2861"/>
                    <a:pt x="1744" y="3159"/>
                    <a:pt x="1922" y="3472"/>
                  </a:cubicBezTo>
                  <a:cubicBezTo>
                    <a:pt x="2116" y="3785"/>
                    <a:pt x="2235" y="4038"/>
                    <a:pt x="2355" y="4217"/>
                  </a:cubicBezTo>
                  <a:cubicBezTo>
                    <a:pt x="2667" y="4723"/>
                    <a:pt x="2861" y="5021"/>
                    <a:pt x="2861" y="5021"/>
                  </a:cubicBezTo>
                  <a:lnTo>
                    <a:pt x="2921" y="5021"/>
                  </a:lnTo>
                  <a:cubicBezTo>
                    <a:pt x="2980" y="5021"/>
                    <a:pt x="2980" y="4962"/>
                    <a:pt x="2980" y="4962"/>
                  </a:cubicBezTo>
                  <a:cubicBezTo>
                    <a:pt x="2980" y="4962"/>
                    <a:pt x="2801" y="4649"/>
                    <a:pt x="2548" y="4157"/>
                  </a:cubicBezTo>
                  <a:cubicBezTo>
                    <a:pt x="2429" y="3904"/>
                    <a:pt x="2235" y="3666"/>
                    <a:pt x="2116" y="3353"/>
                  </a:cubicBezTo>
                  <a:cubicBezTo>
                    <a:pt x="1922" y="3099"/>
                    <a:pt x="1744" y="2787"/>
                    <a:pt x="1610" y="2489"/>
                  </a:cubicBezTo>
                  <a:cubicBezTo>
                    <a:pt x="1237" y="1863"/>
                    <a:pt x="865" y="1237"/>
                    <a:pt x="626" y="805"/>
                  </a:cubicBezTo>
                  <a:cubicBezTo>
                    <a:pt x="314" y="314"/>
                    <a:pt x="120" y="60"/>
                    <a:pt x="120" y="60"/>
                  </a:cubicBezTo>
                  <a:cubicBezTo>
                    <a:pt x="120" y="1"/>
                    <a:pt x="60" y="1"/>
                    <a:pt x="60" y="1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4" name="Google Shape;234;p2"/>
            <p:cNvSpPr/>
            <p:nvPr/>
          </p:nvSpPr>
          <p:spPr>
            <a:xfrm>
              <a:off x="6676597" y="4556757"/>
              <a:ext cx="187794" cy="26984"/>
            </a:xfrm>
            <a:custGeom>
              <a:avLst/>
              <a:gdLst/>
              <a:ahLst/>
              <a:cxnLst/>
              <a:rect l="l" t="t" r="r" b="b"/>
              <a:pathLst>
                <a:path w="6020" h="865" extrusionOk="0">
                  <a:moveTo>
                    <a:pt x="61" y="0"/>
                  </a:moveTo>
                  <a:cubicBezTo>
                    <a:pt x="61" y="0"/>
                    <a:pt x="1" y="0"/>
                    <a:pt x="1" y="60"/>
                  </a:cubicBezTo>
                  <a:lnTo>
                    <a:pt x="61" y="119"/>
                  </a:lnTo>
                  <a:cubicBezTo>
                    <a:pt x="61" y="119"/>
                    <a:pt x="433" y="194"/>
                    <a:pt x="999" y="253"/>
                  </a:cubicBezTo>
                  <a:cubicBezTo>
                    <a:pt x="1237" y="313"/>
                    <a:pt x="1550" y="373"/>
                    <a:pt x="1923" y="373"/>
                  </a:cubicBezTo>
                  <a:cubicBezTo>
                    <a:pt x="2236" y="432"/>
                    <a:pt x="2608" y="492"/>
                    <a:pt x="2980" y="566"/>
                  </a:cubicBezTo>
                  <a:cubicBezTo>
                    <a:pt x="3725" y="626"/>
                    <a:pt x="4470" y="745"/>
                    <a:pt x="5021" y="805"/>
                  </a:cubicBezTo>
                  <a:cubicBezTo>
                    <a:pt x="5528" y="805"/>
                    <a:pt x="5900" y="864"/>
                    <a:pt x="5900" y="864"/>
                  </a:cubicBezTo>
                  <a:cubicBezTo>
                    <a:pt x="5960" y="864"/>
                    <a:pt x="5960" y="864"/>
                    <a:pt x="5960" y="805"/>
                  </a:cubicBezTo>
                  <a:cubicBezTo>
                    <a:pt x="6020" y="805"/>
                    <a:pt x="5960" y="745"/>
                    <a:pt x="5960" y="745"/>
                  </a:cubicBezTo>
                  <a:cubicBezTo>
                    <a:pt x="5960" y="745"/>
                    <a:pt x="5588" y="685"/>
                    <a:pt x="5021" y="626"/>
                  </a:cubicBezTo>
                  <a:cubicBezTo>
                    <a:pt x="4470" y="492"/>
                    <a:pt x="3725" y="432"/>
                    <a:pt x="3040" y="313"/>
                  </a:cubicBezTo>
                  <a:cubicBezTo>
                    <a:pt x="2668" y="253"/>
                    <a:pt x="2295" y="253"/>
                    <a:pt x="1923" y="194"/>
                  </a:cubicBezTo>
                  <a:cubicBezTo>
                    <a:pt x="1610" y="119"/>
                    <a:pt x="1297" y="119"/>
                    <a:pt x="999" y="60"/>
                  </a:cubicBezTo>
                  <a:cubicBezTo>
                    <a:pt x="433" y="60"/>
                    <a:pt x="61" y="0"/>
                    <a:pt x="61" y="0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5" name="Google Shape;235;p2"/>
            <p:cNvSpPr/>
            <p:nvPr/>
          </p:nvSpPr>
          <p:spPr>
            <a:xfrm>
              <a:off x="6763507" y="4430791"/>
              <a:ext cx="106936" cy="149237"/>
            </a:xfrm>
            <a:custGeom>
              <a:avLst/>
              <a:gdLst/>
              <a:ahLst/>
              <a:cxnLst/>
              <a:rect l="l" t="t" r="r" b="b"/>
              <a:pathLst>
                <a:path w="3428" h="4784" extrusionOk="0">
                  <a:moveTo>
                    <a:pt x="1" y="1"/>
                  </a:moveTo>
                  <a:lnTo>
                    <a:pt x="1" y="61"/>
                  </a:lnTo>
                  <a:cubicBezTo>
                    <a:pt x="1" y="61"/>
                    <a:pt x="194" y="373"/>
                    <a:pt x="507" y="805"/>
                  </a:cubicBezTo>
                  <a:cubicBezTo>
                    <a:pt x="820" y="1252"/>
                    <a:pt x="1193" y="1863"/>
                    <a:pt x="1625" y="2429"/>
                  </a:cubicBezTo>
                  <a:cubicBezTo>
                    <a:pt x="1803" y="2742"/>
                    <a:pt x="1997" y="3040"/>
                    <a:pt x="2235" y="3293"/>
                  </a:cubicBezTo>
                  <a:cubicBezTo>
                    <a:pt x="2429" y="3547"/>
                    <a:pt x="2608" y="3859"/>
                    <a:pt x="2742" y="4038"/>
                  </a:cubicBezTo>
                  <a:cubicBezTo>
                    <a:pt x="3055" y="4470"/>
                    <a:pt x="3293" y="4783"/>
                    <a:pt x="3293" y="4783"/>
                  </a:cubicBezTo>
                  <a:lnTo>
                    <a:pt x="3353" y="4783"/>
                  </a:lnTo>
                  <a:cubicBezTo>
                    <a:pt x="3427" y="4723"/>
                    <a:pt x="3427" y="4723"/>
                    <a:pt x="3427" y="4664"/>
                  </a:cubicBezTo>
                  <a:cubicBezTo>
                    <a:pt x="3427" y="4664"/>
                    <a:pt x="3174" y="4411"/>
                    <a:pt x="2921" y="3919"/>
                  </a:cubicBezTo>
                  <a:cubicBezTo>
                    <a:pt x="2742" y="3725"/>
                    <a:pt x="2548" y="3487"/>
                    <a:pt x="2369" y="3174"/>
                  </a:cubicBezTo>
                  <a:cubicBezTo>
                    <a:pt x="2176" y="2921"/>
                    <a:pt x="1997" y="2608"/>
                    <a:pt x="1803" y="2295"/>
                  </a:cubicBezTo>
                  <a:cubicBezTo>
                    <a:pt x="1371" y="1744"/>
                    <a:pt x="939" y="1118"/>
                    <a:pt x="626" y="746"/>
                  </a:cubicBezTo>
                  <a:cubicBezTo>
                    <a:pt x="314" y="314"/>
                    <a:pt x="75" y="1"/>
                    <a:pt x="75" y="1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6" name="Google Shape;236;p2"/>
            <p:cNvSpPr/>
            <p:nvPr/>
          </p:nvSpPr>
          <p:spPr>
            <a:xfrm>
              <a:off x="6870412" y="4417315"/>
              <a:ext cx="59957" cy="162713"/>
            </a:xfrm>
            <a:custGeom>
              <a:avLst/>
              <a:gdLst/>
              <a:ahLst/>
              <a:cxnLst/>
              <a:rect l="l" t="t" r="r" b="b"/>
              <a:pathLst>
                <a:path w="1922" h="5216" extrusionOk="0">
                  <a:moveTo>
                    <a:pt x="1922" y="1"/>
                  </a:moveTo>
                  <a:cubicBezTo>
                    <a:pt x="1862" y="1"/>
                    <a:pt x="1862" y="1"/>
                    <a:pt x="1788" y="61"/>
                  </a:cubicBezTo>
                  <a:cubicBezTo>
                    <a:pt x="1788" y="61"/>
                    <a:pt x="1669" y="373"/>
                    <a:pt x="1490" y="805"/>
                  </a:cubicBezTo>
                  <a:cubicBezTo>
                    <a:pt x="1296" y="1312"/>
                    <a:pt x="1118" y="1923"/>
                    <a:pt x="864" y="2548"/>
                  </a:cubicBezTo>
                  <a:cubicBezTo>
                    <a:pt x="745" y="2861"/>
                    <a:pt x="611" y="3234"/>
                    <a:pt x="551" y="3472"/>
                  </a:cubicBezTo>
                  <a:cubicBezTo>
                    <a:pt x="432" y="3785"/>
                    <a:pt x="298" y="4098"/>
                    <a:pt x="239" y="4351"/>
                  </a:cubicBezTo>
                  <a:cubicBezTo>
                    <a:pt x="119" y="4783"/>
                    <a:pt x="0" y="5155"/>
                    <a:pt x="0" y="5155"/>
                  </a:cubicBezTo>
                  <a:cubicBezTo>
                    <a:pt x="0" y="5155"/>
                    <a:pt x="0" y="5215"/>
                    <a:pt x="60" y="5215"/>
                  </a:cubicBezTo>
                  <a:cubicBezTo>
                    <a:pt x="60" y="5215"/>
                    <a:pt x="119" y="5215"/>
                    <a:pt x="119" y="5155"/>
                  </a:cubicBezTo>
                  <a:cubicBezTo>
                    <a:pt x="119" y="5155"/>
                    <a:pt x="239" y="4843"/>
                    <a:pt x="432" y="4411"/>
                  </a:cubicBezTo>
                  <a:cubicBezTo>
                    <a:pt x="492" y="4157"/>
                    <a:pt x="611" y="3844"/>
                    <a:pt x="745" y="3606"/>
                  </a:cubicBezTo>
                  <a:cubicBezTo>
                    <a:pt x="864" y="3293"/>
                    <a:pt x="924" y="2980"/>
                    <a:pt x="1043" y="2668"/>
                  </a:cubicBezTo>
                  <a:cubicBezTo>
                    <a:pt x="1296" y="1982"/>
                    <a:pt x="1550" y="1372"/>
                    <a:pt x="1669" y="865"/>
                  </a:cubicBezTo>
                  <a:cubicBezTo>
                    <a:pt x="1862" y="373"/>
                    <a:pt x="1922" y="61"/>
                    <a:pt x="1922" y="61"/>
                  </a:cubicBezTo>
                  <a:lnTo>
                    <a:pt x="1922" y="1"/>
                  </a:ln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7" name="Google Shape;237;p2"/>
            <p:cNvSpPr/>
            <p:nvPr/>
          </p:nvSpPr>
          <p:spPr>
            <a:xfrm>
              <a:off x="6875965" y="4541409"/>
              <a:ext cx="164554" cy="42332"/>
            </a:xfrm>
            <a:custGeom>
              <a:avLst/>
              <a:gdLst/>
              <a:ahLst/>
              <a:cxnLst/>
              <a:rect l="l" t="t" r="r" b="b"/>
              <a:pathLst>
                <a:path w="5275" h="1357" extrusionOk="0">
                  <a:moveTo>
                    <a:pt x="5215" y="1"/>
                  </a:moveTo>
                  <a:cubicBezTo>
                    <a:pt x="5215" y="1"/>
                    <a:pt x="4902" y="60"/>
                    <a:pt x="4411" y="179"/>
                  </a:cubicBezTo>
                  <a:cubicBezTo>
                    <a:pt x="3919" y="239"/>
                    <a:pt x="3234" y="433"/>
                    <a:pt x="2608" y="552"/>
                  </a:cubicBezTo>
                  <a:cubicBezTo>
                    <a:pt x="2295" y="611"/>
                    <a:pt x="1982" y="745"/>
                    <a:pt x="1684" y="805"/>
                  </a:cubicBezTo>
                  <a:cubicBezTo>
                    <a:pt x="1372" y="865"/>
                    <a:pt x="1059" y="924"/>
                    <a:pt x="805" y="984"/>
                  </a:cubicBezTo>
                  <a:cubicBezTo>
                    <a:pt x="373" y="1118"/>
                    <a:pt x="1" y="1237"/>
                    <a:pt x="1" y="1237"/>
                  </a:cubicBezTo>
                  <a:lnTo>
                    <a:pt x="1" y="1297"/>
                  </a:lnTo>
                  <a:cubicBezTo>
                    <a:pt x="1" y="1356"/>
                    <a:pt x="1" y="1356"/>
                    <a:pt x="61" y="1356"/>
                  </a:cubicBezTo>
                  <a:cubicBezTo>
                    <a:pt x="61" y="1356"/>
                    <a:pt x="373" y="1297"/>
                    <a:pt x="865" y="1177"/>
                  </a:cubicBezTo>
                  <a:cubicBezTo>
                    <a:pt x="1118" y="1118"/>
                    <a:pt x="1431" y="1058"/>
                    <a:pt x="1684" y="984"/>
                  </a:cubicBezTo>
                  <a:cubicBezTo>
                    <a:pt x="1982" y="924"/>
                    <a:pt x="2355" y="865"/>
                    <a:pt x="2668" y="805"/>
                  </a:cubicBezTo>
                  <a:cubicBezTo>
                    <a:pt x="3293" y="611"/>
                    <a:pt x="3979" y="492"/>
                    <a:pt x="4470" y="313"/>
                  </a:cubicBezTo>
                  <a:cubicBezTo>
                    <a:pt x="4902" y="179"/>
                    <a:pt x="5275" y="120"/>
                    <a:pt x="5275" y="120"/>
                  </a:cubicBezTo>
                  <a:lnTo>
                    <a:pt x="5275" y="60"/>
                  </a:lnTo>
                  <a:cubicBezTo>
                    <a:pt x="5275" y="1"/>
                    <a:pt x="5275" y="1"/>
                    <a:pt x="5215" y="1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8" name="Google Shape;238;p2"/>
            <p:cNvSpPr/>
            <p:nvPr/>
          </p:nvSpPr>
          <p:spPr>
            <a:xfrm>
              <a:off x="6874124" y="4586486"/>
              <a:ext cx="131549" cy="112957"/>
            </a:xfrm>
            <a:custGeom>
              <a:avLst/>
              <a:gdLst/>
              <a:ahLst/>
              <a:cxnLst/>
              <a:rect l="l" t="t" r="r" b="b"/>
              <a:pathLst>
                <a:path w="4217" h="3621" extrusionOk="0">
                  <a:moveTo>
                    <a:pt x="30" y="1"/>
                  </a:moveTo>
                  <a:cubicBezTo>
                    <a:pt x="15" y="1"/>
                    <a:pt x="0" y="16"/>
                    <a:pt x="0" y="45"/>
                  </a:cubicBezTo>
                  <a:lnTo>
                    <a:pt x="0" y="105"/>
                  </a:lnTo>
                  <a:cubicBezTo>
                    <a:pt x="0" y="105"/>
                    <a:pt x="254" y="358"/>
                    <a:pt x="626" y="656"/>
                  </a:cubicBezTo>
                  <a:cubicBezTo>
                    <a:pt x="999" y="1029"/>
                    <a:pt x="1490" y="1475"/>
                    <a:pt x="2041" y="1907"/>
                  </a:cubicBezTo>
                  <a:cubicBezTo>
                    <a:pt x="2295" y="2086"/>
                    <a:pt x="2548" y="2340"/>
                    <a:pt x="2786" y="2518"/>
                  </a:cubicBezTo>
                  <a:cubicBezTo>
                    <a:pt x="3040" y="2712"/>
                    <a:pt x="3293" y="2891"/>
                    <a:pt x="3472" y="3084"/>
                  </a:cubicBezTo>
                  <a:cubicBezTo>
                    <a:pt x="3844" y="3397"/>
                    <a:pt x="4157" y="3576"/>
                    <a:pt x="4157" y="3576"/>
                  </a:cubicBezTo>
                  <a:cubicBezTo>
                    <a:pt x="4157" y="3606"/>
                    <a:pt x="4172" y="3621"/>
                    <a:pt x="4187" y="3621"/>
                  </a:cubicBezTo>
                  <a:cubicBezTo>
                    <a:pt x="4202" y="3621"/>
                    <a:pt x="4216" y="3606"/>
                    <a:pt x="4216" y="3576"/>
                  </a:cubicBezTo>
                  <a:lnTo>
                    <a:pt x="4216" y="3516"/>
                  </a:lnTo>
                  <a:cubicBezTo>
                    <a:pt x="4216" y="3516"/>
                    <a:pt x="3978" y="3263"/>
                    <a:pt x="3606" y="2965"/>
                  </a:cubicBezTo>
                  <a:cubicBezTo>
                    <a:pt x="3412" y="2772"/>
                    <a:pt x="3159" y="2593"/>
                    <a:pt x="2920" y="2399"/>
                  </a:cubicBezTo>
                  <a:cubicBezTo>
                    <a:pt x="2667" y="2146"/>
                    <a:pt x="2414" y="1967"/>
                    <a:pt x="2175" y="1714"/>
                  </a:cubicBezTo>
                  <a:cubicBezTo>
                    <a:pt x="1669" y="1282"/>
                    <a:pt x="1118" y="850"/>
                    <a:pt x="745" y="537"/>
                  </a:cubicBezTo>
                  <a:cubicBezTo>
                    <a:pt x="373" y="224"/>
                    <a:pt x="60" y="45"/>
                    <a:pt x="60" y="45"/>
                  </a:cubicBezTo>
                  <a:cubicBezTo>
                    <a:pt x="60" y="16"/>
                    <a:pt x="45" y="1"/>
                    <a:pt x="30" y="1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9" name="Google Shape;239;p2"/>
            <p:cNvSpPr/>
            <p:nvPr/>
          </p:nvSpPr>
          <p:spPr>
            <a:xfrm>
              <a:off x="6860648" y="4587889"/>
              <a:ext cx="11636" cy="184050"/>
            </a:xfrm>
            <a:custGeom>
              <a:avLst/>
              <a:gdLst/>
              <a:ahLst/>
              <a:cxnLst/>
              <a:rect l="l" t="t" r="r" b="b"/>
              <a:pathLst>
                <a:path w="373" h="5900" extrusionOk="0">
                  <a:moveTo>
                    <a:pt x="313" y="0"/>
                  </a:moveTo>
                  <a:lnTo>
                    <a:pt x="239" y="60"/>
                  </a:lnTo>
                  <a:cubicBezTo>
                    <a:pt x="239" y="60"/>
                    <a:pt x="239" y="432"/>
                    <a:pt x="179" y="984"/>
                  </a:cubicBezTo>
                  <a:cubicBezTo>
                    <a:pt x="120" y="1490"/>
                    <a:pt x="120" y="2235"/>
                    <a:pt x="60" y="2980"/>
                  </a:cubicBezTo>
                  <a:lnTo>
                    <a:pt x="60" y="4038"/>
                  </a:lnTo>
                  <a:cubicBezTo>
                    <a:pt x="0" y="4335"/>
                    <a:pt x="0" y="4648"/>
                    <a:pt x="0" y="4961"/>
                  </a:cubicBezTo>
                  <a:lnTo>
                    <a:pt x="0" y="5825"/>
                  </a:lnTo>
                  <a:cubicBezTo>
                    <a:pt x="0" y="5900"/>
                    <a:pt x="0" y="5900"/>
                    <a:pt x="60" y="5900"/>
                  </a:cubicBezTo>
                  <a:cubicBezTo>
                    <a:pt x="60" y="5900"/>
                    <a:pt x="120" y="5900"/>
                    <a:pt x="120" y="5825"/>
                  </a:cubicBezTo>
                  <a:cubicBezTo>
                    <a:pt x="120" y="5825"/>
                    <a:pt x="120" y="5453"/>
                    <a:pt x="179" y="4961"/>
                  </a:cubicBezTo>
                  <a:cubicBezTo>
                    <a:pt x="179" y="4648"/>
                    <a:pt x="239" y="4335"/>
                    <a:pt x="239" y="4038"/>
                  </a:cubicBezTo>
                  <a:cubicBezTo>
                    <a:pt x="239" y="3665"/>
                    <a:pt x="313" y="3352"/>
                    <a:pt x="313" y="2980"/>
                  </a:cubicBezTo>
                  <a:cubicBezTo>
                    <a:pt x="313" y="2235"/>
                    <a:pt x="373" y="1550"/>
                    <a:pt x="373" y="984"/>
                  </a:cubicBezTo>
                  <a:lnTo>
                    <a:pt x="373" y="60"/>
                  </a:lnTo>
                  <a:cubicBezTo>
                    <a:pt x="373" y="60"/>
                    <a:pt x="373" y="0"/>
                    <a:pt x="313" y="0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0" name="Google Shape;240;p2"/>
            <p:cNvSpPr/>
            <p:nvPr/>
          </p:nvSpPr>
          <p:spPr>
            <a:xfrm>
              <a:off x="6719366" y="4583709"/>
              <a:ext cx="146897" cy="122253"/>
            </a:xfrm>
            <a:custGeom>
              <a:avLst/>
              <a:gdLst/>
              <a:ahLst/>
              <a:cxnLst/>
              <a:rect l="l" t="t" r="r" b="b"/>
              <a:pathLst>
                <a:path w="4709" h="3919" extrusionOk="0">
                  <a:moveTo>
                    <a:pt x="4589" y="0"/>
                  </a:moveTo>
                  <a:cubicBezTo>
                    <a:pt x="4589" y="0"/>
                    <a:pt x="4336" y="253"/>
                    <a:pt x="3844" y="566"/>
                  </a:cubicBezTo>
                  <a:cubicBezTo>
                    <a:pt x="3650" y="745"/>
                    <a:pt x="3412" y="939"/>
                    <a:pt x="3159" y="1192"/>
                  </a:cubicBezTo>
                  <a:cubicBezTo>
                    <a:pt x="2846" y="1371"/>
                    <a:pt x="2608" y="1624"/>
                    <a:pt x="2295" y="1862"/>
                  </a:cubicBezTo>
                  <a:cubicBezTo>
                    <a:pt x="1729" y="2369"/>
                    <a:pt x="1177" y="2801"/>
                    <a:pt x="745" y="3173"/>
                  </a:cubicBezTo>
                  <a:cubicBezTo>
                    <a:pt x="298" y="3546"/>
                    <a:pt x="60" y="3799"/>
                    <a:pt x="60" y="3799"/>
                  </a:cubicBezTo>
                  <a:cubicBezTo>
                    <a:pt x="1" y="3859"/>
                    <a:pt x="1" y="3859"/>
                    <a:pt x="60" y="3918"/>
                  </a:cubicBezTo>
                  <a:lnTo>
                    <a:pt x="120" y="3918"/>
                  </a:lnTo>
                  <a:cubicBezTo>
                    <a:pt x="120" y="3918"/>
                    <a:pt x="433" y="3665"/>
                    <a:pt x="865" y="3352"/>
                  </a:cubicBezTo>
                  <a:cubicBezTo>
                    <a:pt x="1297" y="2980"/>
                    <a:pt x="1863" y="2488"/>
                    <a:pt x="2414" y="2056"/>
                  </a:cubicBezTo>
                  <a:cubicBezTo>
                    <a:pt x="2727" y="1803"/>
                    <a:pt x="2980" y="1564"/>
                    <a:pt x="3278" y="1311"/>
                  </a:cubicBezTo>
                  <a:cubicBezTo>
                    <a:pt x="3531" y="1118"/>
                    <a:pt x="3784" y="879"/>
                    <a:pt x="3963" y="686"/>
                  </a:cubicBezTo>
                  <a:cubicBezTo>
                    <a:pt x="4395" y="373"/>
                    <a:pt x="4649" y="134"/>
                    <a:pt x="4649" y="134"/>
                  </a:cubicBezTo>
                  <a:cubicBezTo>
                    <a:pt x="4708" y="75"/>
                    <a:pt x="4708" y="75"/>
                    <a:pt x="4708" y="0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1" name="Google Shape;241;p2"/>
            <p:cNvSpPr/>
            <p:nvPr/>
          </p:nvSpPr>
          <p:spPr>
            <a:xfrm>
              <a:off x="7609796" y="4115254"/>
              <a:ext cx="58116" cy="87845"/>
            </a:xfrm>
            <a:custGeom>
              <a:avLst/>
              <a:gdLst/>
              <a:ahLst/>
              <a:cxnLst/>
              <a:rect l="l" t="t" r="r" b="b"/>
              <a:pathLst>
                <a:path w="1863" h="2816" extrusionOk="0">
                  <a:moveTo>
                    <a:pt x="626" y="1"/>
                  </a:moveTo>
                  <a:cubicBezTo>
                    <a:pt x="60" y="1237"/>
                    <a:pt x="0" y="1922"/>
                    <a:pt x="626" y="2727"/>
                  </a:cubicBezTo>
                  <a:cubicBezTo>
                    <a:pt x="626" y="2727"/>
                    <a:pt x="820" y="2815"/>
                    <a:pt x="1037" y="2815"/>
                  </a:cubicBezTo>
                  <a:cubicBezTo>
                    <a:pt x="1228" y="2815"/>
                    <a:pt x="1438" y="2747"/>
                    <a:pt x="1550" y="2488"/>
                  </a:cubicBezTo>
                  <a:cubicBezTo>
                    <a:pt x="1862" y="1550"/>
                    <a:pt x="686" y="1"/>
                    <a:pt x="686" y="1"/>
                  </a:cubicBezTo>
                  <a:close/>
                </a:path>
              </a:pathLst>
            </a:custGeom>
            <a:solidFill>
              <a:srgbClr val="914A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2" name="Google Shape;242;p2"/>
            <p:cNvSpPr/>
            <p:nvPr/>
          </p:nvSpPr>
          <p:spPr>
            <a:xfrm>
              <a:off x="6635701" y="4376294"/>
              <a:ext cx="453170" cy="421725"/>
            </a:xfrm>
            <a:custGeom>
              <a:avLst/>
              <a:gdLst/>
              <a:ahLst/>
              <a:cxnLst/>
              <a:rect l="l" t="t" r="r" b="b"/>
              <a:pathLst>
                <a:path w="14527" h="13519" extrusionOk="0">
                  <a:moveTo>
                    <a:pt x="7315" y="874"/>
                  </a:moveTo>
                  <a:cubicBezTo>
                    <a:pt x="10168" y="874"/>
                    <a:pt x="12652" y="2932"/>
                    <a:pt x="13111" y="5845"/>
                  </a:cubicBezTo>
                  <a:cubicBezTo>
                    <a:pt x="13602" y="9078"/>
                    <a:pt x="11427" y="12117"/>
                    <a:pt x="8195" y="12608"/>
                  </a:cubicBezTo>
                  <a:cubicBezTo>
                    <a:pt x="7888" y="12656"/>
                    <a:pt x="7583" y="12680"/>
                    <a:pt x="7282" y="12680"/>
                  </a:cubicBezTo>
                  <a:cubicBezTo>
                    <a:pt x="4421" y="12680"/>
                    <a:pt x="1889" y="10572"/>
                    <a:pt x="1431" y="7647"/>
                  </a:cubicBezTo>
                  <a:cubicBezTo>
                    <a:pt x="940" y="4415"/>
                    <a:pt x="3174" y="1435"/>
                    <a:pt x="6407" y="943"/>
                  </a:cubicBezTo>
                  <a:cubicBezTo>
                    <a:pt x="6712" y="897"/>
                    <a:pt x="7016" y="874"/>
                    <a:pt x="7315" y="874"/>
                  </a:cubicBezTo>
                  <a:close/>
                  <a:moveTo>
                    <a:pt x="7296" y="1"/>
                  </a:moveTo>
                  <a:cubicBezTo>
                    <a:pt x="6958" y="1"/>
                    <a:pt x="6616" y="26"/>
                    <a:pt x="6273" y="79"/>
                  </a:cubicBezTo>
                  <a:cubicBezTo>
                    <a:pt x="2548" y="631"/>
                    <a:pt x="1" y="4117"/>
                    <a:pt x="567" y="7767"/>
                  </a:cubicBezTo>
                  <a:cubicBezTo>
                    <a:pt x="1130" y="11119"/>
                    <a:pt x="3951" y="13518"/>
                    <a:pt x="7225" y="13518"/>
                  </a:cubicBezTo>
                  <a:cubicBezTo>
                    <a:pt x="7588" y="13518"/>
                    <a:pt x="7957" y="13489"/>
                    <a:pt x="8329" y="13428"/>
                  </a:cubicBezTo>
                  <a:cubicBezTo>
                    <a:pt x="11993" y="12861"/>
                    <a:pt x="14526" y="9450"/>
                    <a:pt x="13975" y="5726"/>
                  </a:cubicBezTo>
                  <a:cubicBezTo>
                    <a:pt x="13462" y="2404"/>
                    <a:pt x="10563" y="1"/>
                    <a:pt x="7296" y="1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3" name="Google Shape;243;p2"/>
            <p:cNvSpPr/>
            <p:nvPr/>
          </p:nvSpPr>
          <p:spPr>
            <a:xfrm>
              <a:off x="7389029" y="4374578"/>
              <a:ext cx="422474" cy="422474"/>
            </a:xfrm>
            <a:custGeom>
              <a:avLst/>
              <a:gdLst/>
              <a:ahLst/>
              <a:cxnLst/>
              <a:rect l="l" t="t" r="r" b="b"/>
              <a:pathLst>
                <a:path w="13543" h="13543" extrusionOk="0">
                  <a:moveTo>
                    <a:pt x="6764" y="879"/>
                  </a:moveTo>
                  <a:cubicBezTo>
                    <a:pt x="9997" y="879"/>
                    <a:pt x="12664" y="3546"/>
                    <a:pt x="12664" y="6779"/>
                  </a:cubicBezTo>
                  <a:cubicBezTo>
                    <a:pt x="12664" y="10056"/>
                    <a:pt x="9997" y="12663"/>
                    <a:pt x="6764" y="12663"/>
                  </a:cubicBezTo>
                  <a:cubicBezTo>
                    <a:pt x="3487" y="12663"/>
                    <a:pt x="880" y="10056"/>
                    <a:pt x="880" y="6779"/>
                  </a:cubicBezTo>
                  <a:cubicBezTo>
                    <a:pt x="880" y="3546"/>
                    <a:pt x="3487" y="879"/>
                    <a:pt x="6764" y="879"/>
                  </a:cubicBezTo>
                  <a:close/>
                  <a:moveTo>
                    <a:pt x="6764" y="0"/>
                  </a:moveTo>
                  <a:cubicBezTo>
                    <a:pt x="3040" y="0"/>
                    <a:pt x="1" y="3054"/>
                    <a:pt x="1" y="6779"/>
                  </a:cubicBezTo>
                  <a:cubicBezTo>
                    <a:pt x="1" y="10503"/>
                    <a:pt x="3040" y="13542"/>
                    <a:pt x="6764" y="13542"/>
                  </a:cubicBezTo>
                  <a:cubicBezTo>
                    <a:pt x="10489" y="13542"/>
                    <a:pt x="13543" y="10503"/>
                    <a:pt x="13543" y="6779"/>
                  </a:cubicBezTo>
                  <a:cubicBezTo>
                    <a:pt x="13543" y="3054"/>
                    <a:pt x="10489" y="0"/>
                    <a:pt x="6764" y="0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4" name="Google Shape;244;p2"/>
            <p:cNvSpPr/>
            <p:nvPr/>
          </p:nvSpPr>
          <p:spPr>
            <a:xfrm>
              <a:off x="6850884" y="3373437"/>
              <a:ext cx="784024" cy="1146635"/>
            </a:xfrm>
            <a:custGeom>
              <a:avLst/>
              <a:gdLst/>
              <a:ahLst/>
              <a:cxnLst/>
              <a:rect l="l" t="t" r="r" b="b"/>
              <a:pathLst>
                <a:path w="25133" h="36757" extrusionOk="0">
                  <a:moveTo>
                    <a:pt x="12820" y="0"/>
                  </a:moveTo>
                  <a:cubicBezTo>
                    <a:pt x="12769" y="0"/>
                    <a:pt x="12717" y="2"/>
                    <a:pt x="12663" y="4"/>
                  </a:cubicBezTo>
                  <a:cubicBezTo>
                    <a:pt x="10176" y="138"/>
                    <a:pt x="10488" y="2924"/>
                    <a:pt x="10488" y="2924"/>
                  </a:cubicBezTo>
                  <a:cubicBezTo>
                    <a:pt x="10488" y="2924"/>
                    <a:pt x="9252" y="2120"/>
                    <a:pt x="7941" y="1866"/>
                  </a:cubicBezTo>
                  <a:cubicBezTo>
                    <a:pt x="7762" y="1866"/>
                    <a:pt x="7568" y="1807"/>
                    <a:pt x="7390" y="1807"/>
                  </a:cubicBezTo>
                  <a:lnTo>
                    <a:pt x="6883" y="1807"/>
                  </a:lnTo>
                  <a:cubicBezTo>
                    <a:pt x="6332" y="1807"/>
                    <a:pt x="5840" y="1866"/>
                    <a:pt x="5393" y="2000"/>
                  </a:cubicBezTo>
                  <a:cubicBezTo>
                    <a:pt x="5155" y="2060"/>
                    <a:pt x="4961" y="2120"/>
                    <a:pt x="4783" y="2179"/>
                  </a:cubicBezTo>
                  <a:cubicBezTo>
                    <a:pt x="1177" y="3416"/>
                    <a:pt x="1" y="7706"/>
                    <a:pt x="626" y="9568"/>
                  </a:cubicBezTo>
                  <a:cubicBezTo>
                    <a:pt x="1371" y="11803"/>
                    <a:pt x="4470" y="12727"/>
                    <a:pt x="4470" y="12727"/>
                  </a:cubicBezTo>
                  <a:cubicBezTo>
                    <a:pt x="4470" y="12727"/>
                    <a:pt x="3904" y="13978"/>
                    <a:pt x="3352" y="15587"/>
                  </a:cubicBezTo>
                  <a:cubicBezTo>
                    <a:pt x="3099" y="16332"/>
                    <a:pt x="2861" y="17136"/>
                    <a:pt x="2608" y="17941"/>
                  </a:cubicBezTo>
                  <a:cubicBezTo>
                    <a:pt x="2548" y="18254"/>
                    <a:pt x="2488" y="18507"/>
                    <a:pt x="2414" y="18820"/>
                  </a:cubicBezTo>
                  <a:cubicBezTo>
                    <a:pt x="2295" y="19371"/>
                    <a:pt x="2235" y="19997"/>
                    <a:pt x="2176" y="20548"/>
                  </a:cubicBezTo>
                  <a:cubicBezTo>
                    <a:pt x="2920" y="20429"/>
                    <a:pt x="3665" y="20250"/>
                    <a:pt x="4276" y="19997"/>
                  </a:cubicBezTo>
                  <a:cubicBezTo>
                    <a:pt x="4376" y="20020"/>
                    <a:pt x="4481" y="20032"/>
                    <a:pt x="4587" y="20032"/>
                  </a:cubicBezTo>
                  <a:cubicBezTo>
                    <a:pt x="5018" y="20032"/>
                    <a:pt x="5482" y="19837"/>
                    <a:pt x="5840" y="19431"/>
                  </a:cubicBezTo>
                  <a:cubicBezTo>
                    <a:pt x="6392" y="19192"/>
                    <a:pt x="6764" y="19058"/>
                    <a:pt x="6883" y="19058"/>
                  </a:cubicBezTo>
                  <a:cubicBezTo>
                    <a:pt x="7256" y="19058"/>
                    <a:pt x="7822" y="19877"/>
                    <a:pt x="7390" y="20369"/>
                  </a:cubicBezTo>
                  <a:cubicBezTo>
                    <a:pt x="7136" y="20682"/>
                    <a:pt x="4529" y="21427"/>
                    <a:pt x="2176" y="21427"/>
                  </a:cubicBezTo>
                  <a:cubicBezTo>
                    <a:pt x="3099" y="28071"/>
                    <a:pt x="10116" y="28741"/>
                    <a:pt x="10116" y="28741"/>
                  </a:cubicBezTo>
                  <a:lnTo>
                    <a:pt x="10116" y="30231"/>
                  </a:lnTo>
                  <a:cubicBezTo>
                    <a:pt x="10682" y="32719"/>
                    <a:pt x="12231" y="35013"/>
                    <a:pt x="12231" y="35013"/>
                  </a:cubicBezTo>
                  <a:cubicBezTo>
                    <a:pt x="12231" y="35013"/>
                    <a:pt x="10920" y="35445"/>
                    <a:pt x="10920" y="35818"/>
                  </a:cubicBezTo>
                  <a:cubicBezTo>
                    <a:pt x="10920" y="35892"/>
                    <a:pt x="11055" y="35952"/>
                    <a:pt x="11233" y="36011"/>
                  </a:cubicBezTo>
                  <a:cubicBezTo>
                    <a:pt x="11859" y="36324"/>
                    <a:pt x="13408" y="36697"/>
                    <a:pt x="14094" y="36756"/>
                  </a:cubicBezTo>
                  <a:lnTo>
                    <a:pt x="14213" y="36756"/>
                  </a:lnTo>
                  <a:cubicBezTo>
                    <a:pt x="14958" y="36756"/>
                    <a:pt x="16269" y="33658"/>
                    <a:pt x="16820" y="32600"/>
                  </a:cubicBezTo>
                  <a:cubicBezTo>
                    <a:pt x="17133" y="32034"/>
                    <a:pt x="18250" y="31721"/>
                    <a:pt x="19487" y="31289"/>
                  </a:cubicBezTo>
                  <a:cubicBezTo>
                    <a:pt x="20604" y="30857"/>
                    <a:pt x="21855" y="30425"/>
                    <a:pt x="22719" y="29620"/>
                  </a:cubicBezTo>
                  <a:cubicBezTo>
                    <a:pt x="23151" y="29248"/>
                    <a:pt x="23643" y="28816"/>
                    <a:pt x="24090" y="28309"/>
                  </a:cubicBezTo>
                  <a:cubicBezTo>
                    <a:pt x="24462" y="27818"/>
                    <a:pt x="24760" y="27252"/>
                    <a:pt x="24954" y="26507"/>
                  </a:cubicBezTo>
                  <a:cubicBezTo>
                    <a:pt x="25073" y="25762"/>
                    <a:pt x="25133" y="24898"/>
                    <a:pt x="24954" y="23781"/>
                  </a:cubicBezTo>
                  <a:cubicBezTo>
                    <a:pt x="24760" y="22544"/>
                    <a:pt x="24269" y="21054"/>
                    <a:pt x="23524" y="19192"/>
                  </a:cubicBezTo>
                  <a:cubicBezTo>
                    <a:pt x="20485" y="11863"/>
                    <a:pt x="12783" y="5099"/>
                    <a:pt x="12783" y="5099"/>
                  </a:cubicBezTo>
                  <a:lnTo>
                    <a:pt x="12783" y="5099"/>
                  </a:lnTo>
                  <a:cubicBezTo>
                    <a:pt x="12783" y="5099"/>
                    <a:pt x="12926" y="5128"/>
                    <a:pt x="13152" y="5128"/>
                  </a:cubicBezTo>
                  <a:cubicBezTo>
                    <a:pt x="13669" y="5128"/>
                    <a:pt x="14618" y="4977"/>
                    <a:pt x="15271" y="3982"/>
                  </a:cubicBezTo>
                  <a:cubicBezTo>
                    <a:pt x="16000" y="2698"/>
                    <a:pt x="15244" y="0"/>
                    <a:pt x="12820" y="0"/>
                  </a:cubicBezTo>
                  <a:close/>
                </a:path>
              </a:pathLst>
            </a:custGeom>
            <a:solidFill>
              <a:srgbClr val="AB61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5" name="Google Shape;245;p2"/>
            <p:cNvSpPr/>
            <p:nvPr/>
          </p:nvSpPr>
          <p:spPr>
            <a:xfrm>
              <a:off x="6860648" y="3859642"/>
              <a:ext cx="94833" cy="95893"/>
            </a:xfrm>
            <a:custGeom>
              <a:avLst/>
              <a:gdLst/>
              <a:ahLst/>
              <a:cxnLst/>
              <a:rect l="l" t="t" r="r" b="b"/>
              <a:pathLst>
                <a:path w="3040" h="3074" extrusionOk="0">
                  <a:moveTo>
                    <a:pt x="2980" y="1"/>
                  </a:moveTo>
                  <a:cubicBezTo>
                    <a:pt x="2980" y="1"/>
                    <a:pt x="373" y="433"/>
                    <a:pt x="0" y="2355"/>
                  </a:cubicBezTo>
                  <a:cubicBezTo>
                    <a:pt x="0" y="2608"/>
                    <a:pt x="0" y="2802"/>
                    <a:pt x="120" y="2921"/>
                  </a:cubicBezTo>
                  <a:cubicBezTo>
                    <a:pt x="227" y="3028"/>
                    <a:pt x="381" y="3074"/>
                    <a:pt x="554" y="3074"/>
                  </a:cubicBezTo>
                  <a:cubicBezTo>
                    <a:pt x="980" y="3074"/>
                    <a:pt x="1516" y="2796"/>
                    <a:pt x="1728" y="2489"/>
                  </a:cubicBezTo>
                  <a:cubicBezTo>
                    <a:pt x="2041" y="2429"/>
                    <a:pt x="2235" y="2355"/>
                    <a:pt x="2235" y="2355"/>
                  </a:cubicBezTo>
                  <a:lnTo>
                    <a:pt x="2295" y="2355"/>
                  </a:lnTo>
                  <a:cubicBezTo>
                    <a:pt x="2548" y="1550"/>
                    <a:pt x="2786" y="746"/>
                    <a:pt x="3039" y="1"/>
                  </a:cubicBezTo>
                  <a:close/>
                </a:path>
              </a:pathLst>
            </a:custGeom>
            <a:solidFill>
              <a:srgbClr val="914A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6" name="Google Shape;246;p2"/>
            <p:cNvSpPr/>
            <p:nvPr/>
          </p:nvSpPr>
          <p:spPr>
            <a:xfrm>
              <a:off x="6992166" y="3359118"/>
              <a:ext cx="96704" cy="76740"/>
            </a:xfrm>
            <a:custGeom>
              <a:avLst/>
              <a:gdLst/>
              <a:ahLst/>
              <a:cxnLst/>
              <a:rect l="l" t="t" r="r" b="b"/>
              <a:pathLst>
                <a:path w="3100" h="2460" extrusionOk="0">
                  <a:moveTo>
                    <a:pt x="1308" y="0"/>
                  </a:moveTo>
                  <a:cubicBezTo>
                    <a:pt x="719" y="0"/>
                    <a:pt x="280" y="423"/>
                    <a:pt x="194" y="776"/>
                  </a:cubicBezTo>
                  <a:cubicBezTo>
                    <a:pt x="0" y="1580"/>
                    <a:pt x="626" y="2206"/>
                    <a:pt x="864" y="2459"/>
                  </a:cubicBezTo>
                  <a:cubicBezTo>
                    <a:pt x="1311" y="2325"/>
                    <a:pt x="1803" y="2266"/>
                    <a:pt x="2354" y="2266"/>
                  </a:cubicBezTo>
                  <a:lnTo>
                    <a:pt x="2354" y="2206"/>
                  </a:lnTo>
                  <a:cubicBezTo>
                    <a:pt x="2354" y="2206"/>
                    <a:pt x="3099" y="895"/>
                    <a:pt x="2056" y="225"/>
                  </a:cubicBezTo>
                  <a:cubicBezTo>
                    <a:pt x="1792" y="65"/>
                    <a:pt x="1538" y="0"/>
                    <a:pt x="1308" y="0"/>
                  </a:cubicBezTo>
                  <a:close/>
                </a:path>
              </a:pathLst>
            </a:custGeom>
            <a:solidFill>
              <a:srgbClr val="F084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7" name="Google Shape;247;p2"/>
            <p:cNvSpPr/>
            <p:nvPr/>
          </p:nvSpPr>
          <p:spPr>
            <a:xfrm>
              <a:off x="6965214" y="3318066"/>
              <a:ext cx="162682" cy="123376"/>
            </a:xfrm>
            <a:custGeom>
              <a:avLst/>
              <a:gdLst/>
              <a:ahLst/>
              <a:cxnLst/>
              <a:rect l="l" t="t" r="r" b="b"/>
              <a:pathLst>
                <a:path w="5215" h="3955" extrusionOk="0">
                  <a:moveTo>
                    <a:pt x="2481" y="0"/>
                  </a:moveTo>
                  <a:cubicBezTo>
                    <a:pt x="1595" y="0"/>
                    <a:pt x="727" y="454"/>
                    <a:pt x="432" y="1347"/>
                  </a:cubicBezTo>
                  <a:cubicBezTo>
                    <a:pt x="0" y="2837"/>
                    <a:pt x="805" y="3641"/>
                    <a:pt x="1118" y="3954"/>
                  </a:cubicBezTo>
                  <a:cubicBezTo>
                    <a:pt x="1296" y="3895"/>
                    <a:pt x="1490" y="3835"/>
                    <a:pt x="1728" y="3775"/>
                  </a:cubicBezTo>
                  <a:cubicBezTo>
                    <a:pt x="1490" y="3522"/>
                    <a:pt x="864" y="2896"/>
                    <a:pt x="1058" y="2092"/>
                  </a:cubicBezTo>
                  <a:cubicBezTo>
                    <a:pt x="1144" y="1739"/>
                    <a:pt x="1583" y="1316"/>
                    <a:pt x="2172" y="1316"/>
                  </a:cubicBezTo>
                  <a:cubicBezTo>
                    <a:pt x="2402" y="1316"/>
                    <a:pt x="2656" y="1381"/>
                    <a:pt x="2920" y="1541"/>
                  </a:cubicBezTo>
                  <a:cubicBezTo>
                    <a:pt x="3963" y="2211"/>
                    <a:pt x="3218" y="3522"/>
                    <a:pt x="3218" y="3522"/>
                  </a:cubicBezTo>
                  <a:lnTo>
                    <a:pt x="3218" y="3582"/>
                  </a:lnTo>
                  <a:lnTo>
                    <a:pt x="3725" y="3582"/>
                  </a:lnTo>
                  <a:cubicBezTo>
                    <a:pt x="3903" y="3582"/>
                    <a:pt x="4097" y="3641"/>
                    <a:pt x="4276" y="3641"/>
                  </a:cubicBezTo>
                  <a:cubicBezTo>
                    <a:pt x="4276" y="3641"/>
                    <a:pt x="5214" y="2211"/>
                    <a:pt x="4470" y="1034"/>
                  </a:cubicBezTo>
                  <a:cubicBezTo>
                    <a:pt x="4033" y="342"/>
                    <a:pt x="3250" y="0"/>
                    <a:pt x="2481" y="0"/>
                  </a:cubicBezTo>
                  <a:close/>
                </a:path>
              </a:pathLst>
            </a:custGeom>
            <a:solidFill>
              <a:srgbClr val="9C4B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8" name="Google Shape;248;p2"/>
            <p:cNvSpPr/>
            <p:nvPr/>
          </p:nvSpPr>
          <p:spPr>
            <a:xfrm>
              <a:off x="6897364" y="3575799"/>
              <a:ext cx="145026" cy="131487"/>
            </a:xfrm>
            <a:custGeom>
              <a:avLst/>
              <a:gdLst/>
              <a:ahLst/>
              <a:cxnLst/>
              <a:rect l="l" t="t" r="r" b="b"/>
              <a:pathLst>
                <a:path w="4649" h="4215" extrusionOk="0">
                  <a:moveTo>
                    <a:pt x="2285" y="0"/>
                  </a:moveTo>
                  <a:cubicBezTo>
                    <a:pt x="1238" y="0"/>
                    <a:pt x="477" y="965"/>
                    <a:pt x="254" y="1904"/>
                  </a:cubicBezTo>
                  <a:cubicBezTo>
                    <a:pt x="0" y="2888"/>
                    <a:pt x="626" y="3335"/>
                    <a:pt x="1609" y="3886"/>
                  </a:cubicBezTo>
                  <a:cubicBezTo>
                    <a:pt x="2022" y="4077"/>
                    <a:pt x="2491" y="4215"/>
                    <a:pt x="2928" y="4215"/>
                  </a:cubicBezTo>
                  <a:cubicBezTo>
                    <a:pt x="3612" y="4215"/>
                    <a:pt x="4219" y="3878"/>
                    <a:pt x="4410" y="2888"/>
                  </a:cubicBezTo>
                  <a:cubicBezTo>
                    <a:pt x="4648" y="1338"/>
                    <a:pt x="3903" y="653"/>
                    <a:pt x="3412" y="355"/>
                  </a:cubicBezTo>
                  <a:cubicBezTo>
                    <a:pt x="3011" y="106"/>
                    <a:pt x="2632" y="0"/>
                    <a:pt x="2285" y="0"/>
                  </a:cubicBezTo>
                  <a:close/>
                </a:path>
              </a:pathLst>
            </a:custGeom>
            <a:solidFill>
              <a:srgbClr val="D59A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9" name="Google Shape;249;p2"/>
            <p:cNvSpPr/>
            <p:nvPr/>
          </p:nvSpPr>
          <p:spPr>
            <a:xfrm>
              <a:off x="7199426" y="3419699"/>
              <a:ext cx="98015" cy="91495"/>
            </a:xfrm>
            <a:custGeom>
              <a:avLst/>
              <a:gdLst/>
              <a:ahLst/>
              <a:cxnLst/>
              <a:rect l="l" t="t" r="r" b="b"/>
              <a:pathLst>
                <a:path w="3142" h="2933" extrusionOk="0">
                  <a:moveTo>
                    <a:pt x="1601" y="1"/>
                  </a:moveTo>
                  <a:cubicBezTo>
                    <a:pt x="1545" y="1"/>
                    <a:pt x="1488" y="4"/>
                    <a:pt x="1431" y="11"/>
                  </a:cubicBezTo>
                  <a:cubicBezTo>
                    <a:pt x="179" y="71"/>
                    <a:pt x="1" y="1694"/>
                    <a:pt x="60" y="1933"/>
                  </a:cubicBezTo>
                  <a:cubicBezTo>
                    <a:pt x="179" y="2305"/>
                    <a:pt x="746" y="2812"/>
                    <a:pt x="924" y="2871"/>
                  </a:cubicBezTo>
                  <a:cubicBezTo>
                    <a:pt x="995" y="2904"/>
                    <a:pt x="1151" y="2933"/>
                    <a:pt x="1347" y="2933"/>
                  </a:cubicBezTo>
                  <a:cubicBezTo>
                    <a:pt x="1857" y="2933"/>
                    <a:pt x="2635" y="2740"/>
                    <a:pt x="2861" y="1933"/>
                  </a:cubicBezTo>
                  <a:cubicBezTo>
                    <a:pt x="3142" y="881"/>
                    <a:pt x="2498" y="1"/>
                    <a:pt x="1601" y="1"/>
                  </a:cubicBezTo>
                  <a:close/>
                </a:path>
              </a:pathLst>
            </a:custGeom>
            <a:solidFill>
              <a:srgbClr val="F084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0" name="Google Shape;250;p2"/>
            <p:cNvSpPr/>
            <p:nvPr/>
          </p:nvSpPr>
          <p:spPr>
            <a:xfrm>
              <a:off x="7085096" y="3877330"/>
              <a:ext cx="253771" cy="170106"/>
            </a:xfrm>
            <a:custGeom>
              <a:avLst/>
              <a:gdLst/>
              <a:ahLst/>
              <a:cxnLst/>
              <a:rect l="l" t="t" r="r" b="b"/>
              <a:pathLst>
                <a:path w="8135" h="5453" extrusionOk="0">
                  <a:moveTo>
                    <a:pt x="8075" y="0"/>
                  </a:moveTo>
                  <a:cubicBezTo>
                    <a:pt x="8016" y="0"/>
                    <a:pt x="7941" y="0"/>
                    <a:pt x="7941" y="60"/>
                  </a:cubicBezTo>
                  <a:cubicBezTo>
                    <a:pt x="7941" y="60"/>
                    <a:pt x="7882" y="179"/>
                    <a:pt x="7822" y="492"/>
                  </a:cubicBezTo>
                  <a:cubicBezTo>
                    <a:pt x="7703" y="805"/>
                    <a:pt x="7569" y="1177"/>
                    <a:pt x="7330" y="1609"/>
                  </a:cubicBezTo>
                  <a:cubicBezTo>
                    <a:pt x="7137" y="2101"/>
                    <a:pt x="6824" y="2607"/>
                    <a:pt x="6452" y="3158"/>
                  </a:cubicBezTo>
                  <a:cubicBezTo>
                    <a:pt x="6079" y="3650"/>
                    <a:pt x="5587" y="4156"/>
                    <a:pt x="5036" y="4529"/>
                  </a:cubicBezTo>
                  <a:cubicBezTo>
                    <a:pt x="4723" y="4648"/>
                    <a:pt x="4470" y="4842"/>
                    <a:pt x="4157" y="4961"/>
                  </a:cubicBezTo>
                  <a:cubicBezTo>
                    <a:pt x="3979" y="4961"/>
                    <a:pt x="3844" y="5021"/>
                    <a:pt x="3666" y="5080"/>
                  </a:cubicBezTo>
                  <a:lnTo>
                    <a:pt x="3412" y="5080"/>
                  </a:lnTo>
                  <a:cubicBezTo>
                    <a:pt x="3353" y="5140"/>
                    <a:pt x="3293" y="5140"/>
                    <a:pt x="3174" y="5140"/>
                  </a:cubicBezTo>
                  <a:cubicBezTo>
                    <a:pt x="2966" y="5140"/>
                    <a:pt x="2783" y="5173"/>
                    <a:pt x="2593" y="5173"/>
                  </a:cubicBezTo>
                  <a:cubicBezTo>
                    <a:pt x="2497" y="5173"/>
                    <a:pt x="2399" y="5165"/>
                    <a:pt x="2295" y="5140"/>
                  </a:cubicBezTo>
                  <a:cubicBezTo>
                    <a:pt x="2057" y="5080"/>
                    <a:pt x="1744" y="5021"/>
                    <a:pt x="1550" y="4901"/>
                  </a:cubicBezTo>
                  <a:cubicBezTo>
                    <a:pt x="1059" y="4708"/>
                    <a:pt x="746" y="4395"/>
                    <a:pt x="567" y="4216"/>
                  </a:cubicBezTo>
                  <a:cubicBezTo>
                    <a:pt x="314" y="4022"/>
                    <a:pt x="120" y="3903"/>
                    <a:pt x="120" y="3903"/>
                  </a:cubicBezTo>
                  <a:cubicBezTo>
                    <a:pt x="120" y="3903"/>
                    <a:pt x="60" y="3903"/>
                    <a:pt x="1" y="3963"/>
                  </a:cubicBezTo>
                  <a:cubicBezTo>
                    <a:pt x="1" y="3963"/>
                    <a:pt x="1" y="4022"/>
                    <a:pt x="60" y="4097"/>
                  </a:cubicBezTo>
                  <a:cubicBezTo>
                    <a:pt x="60" y="4097"/>
                    <a:pt x="195" y="4156"/>
                    <a:pt x="373" y="4395"/>
                  </a:cubicBezTo>
                  <a:cubicBezTo>
                    <a:pt x="627" y="4588"/>
                    <a:pt x="939" y="4901"/>
                    <a:pt x="1431" y="5140"/>
                  </a:cubicBezTo>
                  <a:cubicBezTo>
                    <a:pt x="1684" y="5274"/>
                    <a:pt x="1923" y="5393"/>
                    <a:pt x="2236" y="5453"/>
                  </a:cubicBezTo>
                  <a:lnTo>
                    <a:pt x="3472" y="5453"/>
                  </a:lnTo>
                  <a:lnTo>
                    <a:pt x="3547" y="5393"/>
                  </a:lnTo>
                  <a:lnTo>
                    <a:pt x="3725" y="5393"/>
                  </a:lnTo>
                  <a:cubicBezTo>
                    <a:pt x="3919" y="5333"/>
                    <a:pt x="4098" y="5333"/>
                    <a:pt x="4217" y="5274"/>
                  </a:cubicBezTo>
                  <a:cubicBezTo>
                    <a:pt x="4589" y="5140"/>
                    <a:pt x="4902" y="4961"/>
                    <a:pt x="5215" y="4767"/>
                  </a:cubicBezTo>
                  <a:cubicBezTo>
                    <a:pt x="5841" y="4395"/>
                    <a:pt x="6332" y="3844"/>
                    <a:pt x="6705" y="3352"/>
                  </a:cubicBezTo>
                  <a:cubicBezTo>
                    <a:pt x="7077" y="2786"/>
                    <a:pt x="7390" y="2235"/>
                    <a:pt x="7569" y="1728"/>
                  </a:cubicBezTo>
                  <a:cubicBezTo>
                    <a:pt x="7822" y="1296"/>
                    <a:pt x="7941" y="864"/>
                    <a:pt x="8016" y="551"/>
                  </a:cubicBezTo>
                  <a:cubicBezTo>
                    <a:pt x="8075" y="238"/>
                    <a:pt x="8135" y="60"/>
                    <a:pt x="8135" y="60"/>
                  </a:cubicBezTo>
                  <a:lnTo>
                    <a:pt x="8075" y="0"/>
                  </a:lnTo>
                  <a:close/>
                </a:path>
              </a:pathLst>
            </a:custGeom>
            <a:solidFill>
              <a:srgbClr val="914A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1" name="Google Shape;251;p2"/>
            <p:cNvSpPr/>
            <p:nvPr/>
          </p:nvSpPr>
          <p:spPr>
            <a:xfrm>
              <a:off x="7048379" y="3594297"/>
              <a:ext cx="31195" cy="29323"/>
            </a:xfrm>
            <a:custGeom>
              <a:avLst/>
              <a:gdLst/>
              <a:ahLst/>
              <a:cxnLst/>
              <a:rect l="l" t="t" r="r" b="b"/>
              <a:pathLst>
                <a:path w="1000" h="940" extrusionOk="0">
                  <a:moveTo>
                    <a:pt x="493" y="0"/>
                  </a:moveTo>
                  <a:cubicBezTo>
                    <a:pt x="254" y="0"/>
                    <a:pt x="1" y="254"/>
                    <a:pt x="1" y="507"/>
                  </a:cubicBezTo>
                  <a:cubicBezTo>
                    <a:pt x="1" y="745"/>
                    <a:pt x="254" y="939"/>
                    <a:pt x="493" y="939"/>
                  </a:cubicBezTo>
                  <a:cubicBezTo>
                    <a:pt x="746" y="939"/>
                    <a:pt x="999" y="745"/>
                    <a:pt x="999" y="507"/>
                  </a:cubicBezTo>
                  <a:cubicBezTo>
                    <a:pt x="999" y="254"/>
                    <a:pt x="746" y="0"/>
                    <a:pt x="493" y="0"/>
                  </a:cubicBezTo>
                  <a:close/>
                </a:path>
              </a:pathLst>
            </a:custGeom>
            <a:solidFill>
              <a:srgbClr val="2C1D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2" name="Google Shape;252;p2"/>
            <p:cNvSpPr/>
            <p:nvPr/>
          </p:nvSpPr>
          <p:spPr>
            <a:xfrm>
              <a:off x="6926157" y="3545976"/>
              <a:ext cx="29323" cy="29292"/>
            </a:xfrm>
            <a:custGeom>
              <a:avLst/>
              <a:gdLst/>
              <a:ahLst/>
              <a:cxnLst/>
              <a:rect l="l" t="t" r="r" b="b"/>
              <a:pathLst>
                <a:path w="940" h="939" extrusionOk="0">
                  <a:moveTo>
                    <a:pt x="507" y="0"/>
                  </a:moveTo>
                  <a:cubicBezTo>
                    <a:pt x="195" y="0"/>
                    <a:pt x="1" y="194"/>
                    <a:pt x="1" y="432"/>
                  </a:cubicBezTo>
                  <a:cubicBezTo>
                    <a:pt x="1" y="745"/>
                    <a:pt x="195" y="939"/>
                    <a:pt x="507" y="939"/>
                  </a:cubicBezTo>
                  <a:cubicBezTo>
                    <a:pt x="746" y="939"/>
                    <a:pt x="939" y="745"/>
                    <a:pt x="939" y="432"/>
                  </a:cubicBezTo>
                  <a:cubicBezTo>
                    <a:pt x="939" y="194"/>
                    <a:pt x="746" y="0"/>
                    <a:pt x="507" y="0"/>
                  </a:cubicBezTo>
                  <a:close/>
                </a:path>
              </a:pathLst>
            </a:custGeom>
            <a:solidFill>
              <a:srgbClr val="2C1D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3" name="Google Shape;253;p2"/>
            <p:cNvSpPr/>
            <p:nvPr/>
          </p:nvSpPr>
          <p:spPr>
            <a:xfrm>
              <a:off x="6949398" y="3580884"/>
              <a:ext cx="62016" cy="41801"/>
            </a:xfrm>
            <a:custGeom>
              <a:avLst/>
              <a:gdLst/>
              <a:ahLst/>
              <a:cxnLst/>
              <a:rect l="l" t="t" r="r" b="b"/>
              <a:pathLst>
                <a:path w="1988" h="1340" extrusionOk="0">
                  <a:moveTo>
                    <a:pt x="602" y="0"/>
                  </a:moveTo>
                  <a:cubicBezTo>
                    <a:pt x="506" y="0"/>
                    <a:pt x="425" y="18"/>
                    <a:pt x="373" y="58"/>
                  </a:cubicBezTo>
                  <a:cubicBezTo>
                    <a:pt x="1" y="311"/>
                    <a:pt x="373" y="1175"/>
                    <a:pt x="627" y="1309"/>
                  </a:cubicBezTo>
                  <a:cubicBezTo>
                    <a:pt x="680" y="1330"/>
                    <a:pt x="753" y="1339"/>
                    <a:pt x="837" y="1339"/>
                  </a:cubicBezTo>
                  <a:cubicBezTo>
                    <a:pt x="1250" y="1339"/>
                    <a:pt x="1937" y="1112"/>
                    <a:pt x="1937" y="803"/>
                  </a:cubicBezTo>
                  <a:cubicBezTo>
                    <a:pt x="1987" y="443"/>
                    <a:pt x="1086" y="0"/>
                    <a:pt x="602" y="0"/>
                  </a:cubicBezTo>
                  <a:close/>
                </a:path>
              </a:pathLst>
            </a:custGeom>
            <a:solidFill>
              <a:srgbClr val="5026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4" name="Google Shape;254;p2"/>
            <p:cNvSpPr/>
            <p:nvPr/>
          </p:nvSpPr>
          <p:spPr>
            <a:xfrm>
              <a:off x="7414141" y="4350308"/>
              <a:ext cx="415923" cy="203298"/>
            </a:xfrm>
            <a:custGeom>
              <a:avLst/>
              <a:gdLst/>
              <a:ahLst/>
              <a:cxnLst/>
              <a:rect l="l" t="t" r="r" b="b"/>
              <a:pathLst>
                <a:path w="13333" h="6517" extrusionOk="0">
                  <a:moveTo>
                    <a:pt x="6121" y="0"/>
                  </a:moveTo>
                  <a:cubicBezTo>
                    <a:pt x="1567" y="0"/>
                    <a:pt x="0" y="3551"/>
                    <a:pt x="0" y="4130"/>
                  </a:cubicBezTo>
                  <a:cubicBezTo>
                    <a:pt x="0" y="4172"/>
                    <a:pt x="10" y="4192"/>
                    <a:pt x="29" y="4192"/>
                  </a:cubicBezTo>
                  <a:cubicBezTo>
                    <a:pt x="278" y="4192"/>
                    <a:pt x="2132" y="970"/>
                    <a:pt x="5870" y="970"/>
                  </a:cubicBezTo>
                  <a:cubicBezTo>
                    <a:pt x="6162" y="970"/>
                    <a:pt x="6464" y="989"/>
                    <a:pt x="6779" y="1032"/>
                  </a:cubicBezTo>
                  <a:cubicBezTo>
                    <a:pt x="11486" y="1717"/>
                    <a:pt x="12544" y="6305"/>
                    <a:pt x="12663" y="6499"/>
                  </a:cubicBezTo>
                  <a:cubicBezTo>
                    <a:pt x="12672" y="6511"/>
                    <a:pt x="12683" y="6516"/>
                    <a:pt x="12695" y="6516"/>
                  </a:cubicBezTo>
                  <a:cubicBezTo>
                    <a:pt x="12867" y="6516"/>
                    <a:pt x="13333" y="5392"/>
                    <a:pt x="13110" y="4696"/>
                  </a:cubicBezTo>
                  <a:cubicBezTo>
                    <a:pt x="12738" y="3579"/>
                    <a:pt x="10995" y="406"/>
                    <a:pt x="6898" y="33"/>
                  </a:cubicBezTo>
                  <a:cubicBezTo>
                    <a:pt x="6630" y="11"/>
                    <a:pt x="6371" y="0"/>
                    <a:pt x="612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5" name="Google Shape;255;p2"/>
            <p:cNvSpPr/>
            <p:nvPr/>
          </p:nvSpPr>
          <p:spPr>
            <a:xfrm>
              <a:off x="7224538" y="4537229"/>
              <a:ext cx="439662" cy="145493"/>
            </a:xfrm>
            <a:custGeom>
              <a:avLst/>
              <a:gdLst/>
              <a:ahLst/>
              <a:cxnLst/>
              <a:rect l="l" t="t" r="r" b="b"/>
              <a:pathLst>
                <a:path w="14094" h="4664" extrusionOk="0">
                  <a:moveTo>
                    <a:pt x="11367" y="0"/>
                  </a:moveTo>
                  <a:cubicBezTo>
                    <a:pt x="11293" y="75"/>
                    <a:pt x="11233" y="75"/>
                    <a:pt x="11173" y="135"/>
                  </a:cubicBezTo>
                  <a:cubicBezTo>
                    <a:pt x="11173" y="75"/>
                    <a:pt x="11114" y="75"/>
                    <a:pt x="11054" y="75"/>
                  </a:cubicBezTo>
                  <a:lnTo>
                    <a:pt x="10920" y="135"/>
                  </a:lnTo>
                  <a:cubicBezTo>
                    <a:pt x="10860" y="135"/>
                    <a:pt x="10801" y="135"/>
                    <a:pt x="10801" y="194"/>
                  </a:cubicBezTo>
                  <a:cubicBezTo>
                    <a:pt x="10761" y="194"/>
                    <a:pt x="10721" y="168"/>
                    <a:pt x="10682" y="168"/>
                  </a:cubicBezTo>
                  <a:cubicBezTo>
                    <a:pt x="10662" y="168"/>
                    <a:pt x="10642" y="174"/>
                    <a:pt x="10622" y="194"/>
                  </a:cubicBezTo>
                  <a:lnTo>
                    <a:pt x="10488" y="194"/>
                  </a:lnTo>
                  <a:cubicBezTo>
                    <a:pt x="10428" y="194"/>
                    <a:pt x="10369" y="194"/>
                    <a:pt x="10369" y="254"/>
                  </a:cubicBezTo>
                  <a:cubicBezTo>
                    <a:pt x="10329" y="254"/>
                    <a:pt x="10289" y="227"/>
                    <a:pt x="10245" y="227"/>
                  </a:cubicBezTo>
                  <a:cubicBezTo>
                    <a:pt x="10223" y="227"/>
                    <a:pt x="10200" y="234"/>
                    <a:pt x="10175" y="254"/>
                  </a:cubicBezTo>
                  <a:lnTo>
                    <a:pt x="10056" y="254"/>
                  </a:lnTo>
                  <a:cubicBezTo>
                    <a:pt x="9996" y="254"/>
                    <a:pt x="9937" y="254"/>
                    <a:pt x="9937" y="313"/>
                  </a:cubicBezTo>
                  <a:cubicBezTo>
                    <a:pt x="9877" y="313"/>
                    <a:pt x="9803" y="254"/>
                    <a:pt x="9743" y="254"/>
                  </a:cubicBezTo>
                  <a:lnTo>
                    <a:pt x="9624" y="313"/>
                  </a:lnTo>
                  <a:cubicBezTo>
                    <a:pt x="9564" y="313"/>
                    <a:pt x="9505" y="313"/>
                    <a:pt x="9505" y="373"/>
                  </a:cubicBezTo>
                  <a:cubicBezTo>
                    <a:pt x="9430" y="313"/>
                    <a:pt x="9371" y="313"/>
                    <a:pt x="9311" y="313"/>
                  </a:cubicBezTo>
                  <a:lnTo>
                    <a:pt x="9192" y="313"/>
                  </a:lnTo>
                  <a:cubicBezTo>
                    <a:pt x="9132" y="313"/>
                    <a:pt x="9132" y="373"/>
                    <a:pt x="9058" y="373"/>
                  </a:cubicBezTo>
                  <a:cubicBezTo>
                    <a:pt x="9018" y="373"/>
                    <a:pt x="8978" y="346"/>
                    <a:pt x="8939" y="346"/>
                  </a:cubicBezTo>
                  <a:cubicBezTo>
                    <a:pt x="8919" y="346"/>
                    <a:pt x="8899" y="353"/>
                    <a:pt x="8879" y="373"/>
                  </a:cubicBezTo>
                  <a:lnTo>
                    <a:pt x="8760" y="373"/>
                  </a:lnTo>
                  <a:cubicBezTo>
                    <a:pt x="8685" y="373"/>
                    <a:pt x="8685" y="373"/>
                    <a:pt x="8626" y="447"/>
                  </a:cubicBezTo>
                  <a:cubicBezTo>
                    <a:pt x="8566" y="373"/>
                    <a:pt x="8507" y="373"/>
                    <a:pt x="8447" y="373"/>
                  </a:cubicBezTo>
                  <a:lnTo>
                    <a:pt x="8387" y="373"/>
                  </a:lnTo>
                  <a:cubicBezTo>
                    <a:pt x="8313" y="373"/>
                    <a:pt x="8253" y="447"/>
                    <a:pt x="8194" y="447"/>
                  </a:cubicBezTo>
                  <a:cubicBezTo>
                    <a:pt x="8134" y="447"/>
                    <a:pt x="8075" y="373"/>
                    <a:pt x="8015" y="373"/>
                  </a:cubicBezTo>
                  <a:lnTo>
                    <a:pt x="7941" y="373"/>
                  </a:lnTo>
                  <a:cubicBezTo>
                    <a:pt x="7881" y="373"/>
                    <a:pt x="7821" y="447"/>
                    <a:pt x="7762" y="507"/>
                  </a:cubicBezTo>
                  <a:cubicBezTo>
                    <a:pt x="7720" y="465"/>
                    <a:pt x="7678" y="416"/>
                    <a:pt x="7631" y="416"/>
                  </a:cubicBezTo>
                  <a:cubicBezTo>
                    <a:pt x="7611" y="416"/>
                    <a:pt x="7590" y="425"/>
                    <a:pt x="7568" y="447"/>
                  </a:cubicBezTo>
                  <a:lnTo>
                    <a:pt x="7509" y="447"/>
                  </a:lnTo>
                  <a:cubicBezTo>
                    <a:pt x="7449" y="447"/>
                    <a:pt x="7389" y="447"/>
                    <a:pt x="7330" y="507"/>
                  </a:cubicBezTo>
                  <a:cubicBezTo>
                    <a:pt x="7270" y="447"/>
                    <a:pt x="7196" y="447"/>
                    <a:pt x="7136" y="447"/>
                  </a:cubicBezTo>
                  <a:lnTo>
                    <a:pt x="7076" y="447"/>
                  </a:lnTo>
                  <a:cubicBezTo>
                    <a:pt x="7017" y="447"/>
                    <a:pt x="6957" y="447"/>
                    <a:pt x="6898" y="507"/>
                  </a:cubicBezTo>
                  <a:cubicBezTo>
                    <a:pt x="6823" y="447"/>
                    <a:pt x="6764" y="447"/>
                    <a:pt x="6704" y="447"/>
                  </a:cubicBezTo>
                  <a:lnTo>
                    <a:pt x="6644" y="447"/>
                  </a:lnTo>
                  <a:cubicBezTo>
                    <a:pt x="6585" y="447"/>
                    <a:pt x="6525" y="507"/>
                    <a:pt x="6451" y="507"/>
                  </a:cubicBezTo>
                  <a:cubicBezTo>
                    <a:pt x="6391" y="507"/>
                    <a:pt x="6391" y="447"/>
                    <a:pt x="6272" y="447"/>
                  </a:cubicBezTo>
                  <a:lnTo>
                    <a:pt x="6212" y="447"/>
                  </a:lnTo>
                  <a:cubicBezTo>
                    <a:pt x="6153" y="447"/>
                    <a:pt x="6078" y="507"/>
                    <a:pt x="6019" y="507"/>
                  </a:cubicBezTo>
                  <a:cubicBezTo>
                    <a:pt x="5959" y="507"/>
                    <a:pt x="5959" y="447"/>
                    <a:pt x="5900" y="447"/>
                  </a:cubicBezTo>
                  <a:lnTo>
                    <a:pt x="5780" y="447"/>
                  </a:lnTo>
                  <a:cubicBezTo>
                    <a:pt x="5706" y="447"/>
                    <a:pt x="5646" y="447"/>
                    <a:pt x="5587" y="507"/>
                  </a:cubicBezTo>
                  <a:cubicBezTo>
                    <a:pt x="5527" y="447"/>
                    <a:pt x="5527" y="447"/>
                    <a:pt x="5468" y="447"/>
                  </a:cubicBezTo>
                  <a:lnTo>
                    <a:pt x="5333" y="447"/>
                  </a:lnTo>
                  <a:cubicBezTo>
                    <a:pt x="5274" y="447"/>
                    <a:pt x="5214" y="447"/>
                    <a:pt x="5155" y="507"/>
                  </a:cubicBezTo>
                  <a:cubicBezTo>
                    <a:pt x="5155" y="447"/>
                    <a:pt x="5095" y="447"/>
                    <a:pt x="5036" y="447"/>
                  </a:cubicBezTo>
                  <a:lnTo>
                    <a:pt x="4901" y="373"/>
                  </a:lnTo>
                  <a:cubicBezTo>
                    <a:pt x="4842" y="373"/>
                    <a:pt x="4782" y="447"/>
                    <a:pt x="4723" y="447"/>
                  </a:cubicBezTo>
                  <a:cubicBezTo>
                    <a:pt x="4723" y="447"/>
                    <a:pt x="4663" y="373"/>
                    <a:pt x="4589" y="373"/>
                  </a:cubicBezTo>
                  <a:lnTo>
                    <a:pt x="4469" y="373"/>
                  </a:lnTo>
                  <a:cubicBezTo>
                    <a:pt x="4410" y="373"/>
                    <a:pt x="4350" y="373"/>
                    <a:pt x="4291" y="447"/>
                  </a:cubicBezTo>
                  <a:cubicBezTo>
                    <a:pt x="4216" y="373"/>
                    <a:pt x="4216" y="373"/>
                    <a:pt x="4157" y="373"/>
                  </a:cubicBezTo>
                  <a:lnTo>
                    <a:pt x="4037" y="373"/>
                  </a:lnTo>
                  <a:cubicBezTo>
                    <a:pt x="3978" y="373"/>
                    <a:pt x="3918" y="373"/>
                    <a:pt x="3844" y="447"/>
                  </a:cubicBezTo>
                  <a:cubicBezTo>
                    <a:pt x="3784" y="373"/>
                    <a:pt x="3784" y="373"/>
                    <a:pt x="3725" y="373"/>
                  </a:cubicBezTo>
                  <a:lnTo>
                    <a:pt x="3605" y="373"/>
                  </a:lnTo>
                  <a:cubicBezTo>
                    <a:pt x="3546" y="373"/>
                    <a:pt x="3471" y="373"/>
                    <a:pt x="3412" y="447"/>
                  </a:cubicBezTo>
                  <a:cubicBezTo>
                    <a:pt x="3352" y="373"/>
                    <a:pt x="3293" y="373"/>
                    <a:pt x="3233" y="373"/>
                  </a:cubicBezTo>
                  <a:lnTo>
                    <a:pt x="3173" y="373"/>
                  </a:lnTo>
                  <a:cubicBezTo>
                    <a:pt x="3039" y="373"/>
                    <a:pt x="3039" y="373"/>
                    <a:pt x="2980" y="447"/>
                  </a:cubicBezTo>
                  <a:cubicBezTo>
                    <a:pt x="2920" y="373"/>
                    <a:pt x="2860" y="373"/>
                    <a:pt x="2801" y="373"/>
                  </a:cubicBezTo>
                  <a:lnTo>
                    <a:pt x="2667" y="373"/>
                  </a:lnTo>
                  <a:cubicBezTo>
                    <a:pt x="2607" y="373"/>
                    <a:pt x="2548" y="373"/>
                    <a:pt x="2548" y="447"/>
                  </a:cubicBezTo>
                  <a:cubicBezTo>
                    <a:pt x="2488" y="373"/>
                    <a:pt x="2428" y="373"/>
                    <a:pt x="2354" y="373"/>
                  </a:cubicBezTo>
                  <a:lnTo>
                    <a:pt x="2235" y="373"/>
                  </a:lnTo>
                  <a:cubicBezTo>
                    <a:pt x="2175" y="373"/>
                    <a:pt x="2116" y="447"/>
                    <a:pt x="2116" y="507"/>
                  </a:cubicBezTo>
                  <a:cubicBezTo>
                    <a:pt x="2056" y="447"/>
                    <a:pt x="1982" y="447"/>
                    <a:pt x="1922" y="447"/>
                  </a:cubicBezTo>
                  <a:lnTo>
                    <a:pt x="1803" y="447"/>
                  </a:lnTo>
                  <a:cubicBezTo>
                    <a:pt x="1743" y="507"/>
                    <a:pt x="1684" y="507"/>
                    <a:pt x="1609" y="567"/>
                  </a:cubicBezTo>
                  <a:cubicBezTo>
                    <a:pt x="1609" y="537"/>
                    <a:pt x="1594" y="522"/>
                    <a:pt x="1572" y="522"/>
                  </a:cubicBezTo>
                  <a:cubicBezTo>
                    <a:pt x="1550" y="522"/>
                    <a:pt x="1520" y="537"/>
                    <a:pt x="1490" y="567"/>
                  </a:cubicBezTo>
                  <a:lnTo>
                    <a:pt x="1371" y="567"/>
                  </a:lnTo>
                  <a:cubicBezTo>
                    <a:pt x="1311" y="626"/>
                    <a:pt x="1237" y="626"/>
                    <a:pt x="1177" y="686"/>
                  </a:cubicBezTo>
                  <a:lnTo>
                    <a:pt x="998" y="686"/>
                  </a:lnTo>
                  <a:cubicBezTo>
                    <a:pt x="998" y="745"/>
                    <a:pt x="939" y="745"/>
                    <a:pt x="939" y="745"/>
                  </a:cubicBezTo>
                  <a:cubicBezTo>
                    <a:pt x="864" y="820"/>
                    <a:pt x="805" y="879"/>
                    <a:pt x="805" y="939"/>
                  </a:cubicBezTo>
                  <a:cubicBezTo>
                    <a:pt x="745" y="939"/>
                    <a:pt x="685" y="939"/>
                    <a:pt x="626" y="999"/>
                  </a:cubicBezTo>
                  <a:cubicBezTo>
                    <a:pt x="566" y="999"/>
                    <a:pt x="566" y="1058"/>
                    <a:pt x="492" y="1058"/>
                  </a:cubicBezTo>
                  <a:cubicBezTo>
                    <a:pt x="432" y="1118"/>
                    <a:pt x="432" y="1192"/>
                    <a:pt x="432" y="1252"/>
                  </a:cubicBezTo>
                  <a:cubicBezTo>
                    <a:pt x="373" y="1252"/>
                    <a:pt x="313" y="1311"/>
                    <a:pt x="313" y="1371"/>
                  </a:cubicBezTo>
                  <a:cubicBezTo>
                    <a:pt x="253" y="1431"/>
                    <a:pt x="253" y="1431"/>
                    <a:pt x="253" y="1490"/>
                  </a:cubicBezTo>
                  <a:cubicBezTo>
                    <a:pt x="194" y="1624"/>
                    <a:pt x="194" y="1743"/>
                    <a:pt x="313" y="1803"/>
                  </a:cubicBezTo>
                  <a:cubicBezTo>
                    <a:pt x="345" y="1819"/>
                    <a:pt x="378" y="1826"/>
                    <a:pt x="410" y="1826"/>
                  </a:cubicBezTo>
                  <a:cubicBezTo>
                    <a:pt x="499" y="1826"/>
                    <a:pt x="582" y="1771"/>
                    <a:pt x="626" y="1684"/>
                  </a:cubicBezTo>
                  <a:lnTo>
                    <a:pt x="685" y="1624"/>
                  </a:lnTo>
                  <a:lnTo>
                    <a:pt x="685" y="1431"/>
                  </a:lnTo>
                  <a:cubicBezTo>
                    <a:pt x="745" y="1431"/>
                    <a:pt x="805" y="1431"/>
                    <a:pt x="805" y="1371"/>
                  </a:cubicBezTo>
                  <a:cubicBezTo>
                    <a:pt x="864" y="1371"/>
                    <a:pt x="864" y="1371"/>
                    <a:pt x="939" y="1311"/>
                  </a:cubicBezTo>
                  <a:cubicBezTo>
                    <a:pt x="939" y="1311"/>
                    <a:pt x="998" y="1252"/>
                    <a:pt x="998" y="1192"/>
                  </a:cubicBezTo>
                  <a:lnTo>
                    <a:pt x="1117" y="1192"/>
                  </a:lnTo>
                  <a:cubicBezTo>
                    <a:pt x="1177" y="1118"/>
                    <a:pt x="1177" y="1118"/>
                    <a:pt x="1237" y="1118"/>
                  </a:cubicBezTo>
                  <a:cubicBezTo>
                    <a:pt x="1237" y="1118"/>
                    <a:pt x="1311" y="1058"/>
                    <a:pt x="1311" y="999"/>
                  </a:cubicBezTo>
                  <a:cubicBezTo>
                    <a:pt x="1351" y="999"/>
                    <a:pt x="1391" y="1025"/>
                    <a:pt x="1430" y="1025"/>
                  </a:cubicBezTo>
                  <a:cubicBezTo>
                    <a:pt x="1450" y="1025"/>
                    <a:pt x="1470" y="1018"/>
                    <a:pt x="1490" y="999"/>
                  </a:cubicBezTo>
                  <a:lnTo>
                    <a:pt x="1609" y="999"/>
                  </a:lnTo>
                  <a:cubicBezTo>
                    <a:pt x="1684" y="939"/>
                    <a:pt x="1684" y="939"/>
                    <a:pt x="1743" y="879"/>
                  </a:cubicBezTo>
                  <a:cubicBezTo>
                    <a:pt x="1743" y="939"/>
                    <a:pt x="1803" y="939"/>
                    <a:pt x="1862" y="939"/>
                  </a:cubicBezTo>
                  <a:cubicBezTo>
                    <a:pt x="1922" y="879"/>
                    <a:pt x="1922" y="879"/>
                    <a:pt x="1982" y="879"/>
                  </a:cubicBezTo>
                  <a:cubicBezTo>
                    <a:pt x="2056" y="879"/>
                    <a:pt x="2116" y="879"/>
                    <a:pt x="2116" y="820"/>
                  </a:cubicBezTo>
                  <a:cubicBezTo>
                    <a:pt x="2175" y="820"/>
                    <a:pt x="2235" y="879"/>
                    <a:pt x="2294" y="879"/>
                  </a:cubicBezTo>
                  <a:lnTo>
                    <a:pt x="2428" y="820"/>
                  </a:lnTo>
                  <a:cubicBezTo>
                    <a:pt x="2488" y="820"/>
                    <a:pt x="2548" y="820"/>
                    <a:pt x="2548" y="745"/>
                  </a:cubicBezTo>
                  <a:cubicBezTo>
                    <a:pt x="2607" y="820"/>
                    <a:pt x="2667" y="820"/>
                    <a:pt x="2726" y="820"/>
                  </a:cubicBezTo>
                  <a:lnTo>
                    <a:pt x="2860" y="820"/>
                  </a:lnTo>
                  <a:cubicBezTo>
                    <a:pt x="2860" y="820"/>
                    <a:pt x="2920" y="820"/>
                    <a:pt x="2980" y="745"/>
                  </a:cubicBezTo>
                  <a:cubicBezTo>
                    <a:pt x="3039" y="820"/>
                    <a:pt x="3039" y="820"/>
                    <a:pt x="3173" y="820"/>
                  </a:cubicBezTo>
                  <a:lnTo>
                    <a:pt x="3233" y="820"/>
                  </a:lnTo>
                  <a:cubicBezTo>
                    <a:pt x="3293" y="820"/>
                    <a:pt x="3352" y="820"/>
                    <a:pt x="3412" y="745"/>
                  </a:cubicBezTo>
                  <a:cubicBezTo>
                    <a:pt x="3471" y="820"/>
                    <a:pt x="3471" y="820"/>
                    <a:pt x="3546" y="820"/>
                  </a:cubicBezTo>
                  <a:lnTo>
                    <a:pt x="3665" y="820"/>
                  </a:lnTo>
                  <a:cubicBezTo>
                    <a:pt x="3725" y="820"/>
                    <a:pt x="3784" y="820"/>
                    <a:pt x="3844" y="745"/>
                  </a:cubicBezTo>
                  <a:cubicBezTo>
                    <a:pt x="3918" y="820"/>
                    <a:pt x="3918" y="820"/>
                    <a:pt x="3978" y="820"/>
                  </a:cubicBezTo>
                  <a:lnTo>
                    <a:pt x="4097" y="820"/>
                  </a:lnTo>
                  <a:cubicBezTo>
                    <a:pt x="4157" y="820"/>
                    <a:pt x="4216" y="820"/>
                    <a:pt x="4291" y="745"/>
                  </a:cubicBezTo>
                  <a:cubicBezTo>
                    <a:pt x="4350" y="820"/>
                    <a:pt x="4350" y="820"/>
                    <a:pt x="4410" y="879"/>
                  </a:cubicBezTo>
                  <a:lnTo>
                    <a:pt x="4529" y="879"/>
                  </a:lnTo>
                  <a:cubicBezTo>
                    <a:pt x="4589" y="879"/>
                    <a:pt x="4663" y="820"/>
                    <a:pt x="4723" y="820"/>
                  </a:cubicBezTo>
                  <a:cubicBezTo>
                    <a:pt x="4782" y="820"/>
                    <a:pt x="4782" y="879"/>
                    <a:pt x="4842" y="879"/>
                  </a:cubicBezTo>
                  <a:lnTo>
                    <a:pt x="4961" y="879"/>
                  </a:lnTo>
                  <a:cubicBezTo>
                    <a:pt x="5036" y="879"/>
                    <a:pt x="5095" y="879"/>
                    <a:pt x="5155" y="820"/>
                  </a:cubicBezTo>
                  <a:cubicBezTo>
                    <a:pt x="5214" y="879"/>
                    <a:pt x="5214" y="879"/>
                    <a:pt x="5274" y="879"/>
                  </a:cubicBezTo>
                  <a:lnTo>
                    <a:pt x="5408" y="879"/>
                  </a:lnTo>
                  <a:cubicBezTo>
                    <a:pt x="5468" y="879"/>
                    <a:pt x="5527" y="879"/>
                    <a:pt x="5587" y="820"/>
                  </a:cubicBezTo>
                  <a:cubicBezTo>
                    <a:pt x="5646" y="879"/>
                    <a:pt x="5706" y="879"/>
                    <a:pt x="5780" y="879"/>
                  </a:cubicBezTo>
                  <a:lnTo>
                    <a:pt x="5840" y="879"/>
                  </a:lnTo>
                  <a:cubicBezTo>
                    <a:pt x="5857" y="897"/>
                    <a:pt x="5875" y="904"/>
                    <a:pt x="5892" y="904"/>
                  </a:cubicBezTo>
                  <a:cubicBezTo>
                    <a:pt x="5934" y="904"/>
                    <a:pt x="5977" y="862"/>
                    <a:pt x="6019" y="820"/>
                  </a:cubicBezTo>
                  <a:cubicBezTo>
                    <a:pt x="6078" y="879"/>
                    <a:pt x="6153" y="939"/>
                    <a:pt x="6212" y="939"/>
                  </a:cubicBezTo>
                  <a:lnTo>
                    <a:pt x="6332" y="939"/>
                  </a:lnTo>
                  <a:cubicBezTo>
                    <a:pt x="6391" y="939"/>
                    <a:pt x="6391" y="879"/>
                    <a:pt x="6451" y="820"/>
                  </a:cubicBezTo>
                  <a:cubicBezTo>
                    <a:pt x="6525" y="879"/>
                    <a:pt x="6585" y="879"/>
                    <a:pt x="6644" y="879"/>
                  </a:cubicBezTo>
                  <a:lnTo>
                    <a:pt x="6764" y="879"/>
                  </a:lnTo>
                  <a:cubicBezTo>
                    <a:pt x="6823" y="879"/>
                    <a:pt x="6898" y="879"/>
                    <a:pt x="6898" y="820"/>
                  </a:cubicBezTo>
                  <a:cubicBezTo>
                    <a:pt x="6957" y="879"/>
                    <a:pt x="7017" y="879"/>
                    <a:pt x="7076" y="879"/>
                  </a:cubicBezTo>
                  <a:lnTo>
                    <a:pt x="7196" y="879"/>
                  </a:lnTo>
                  <a:cubicBezTo>
                    <a:pt x="7270" y="879"/>
                    <a:pt x="7330" y="879"/>
                    <a:pt x="7330" y="820"/>
                  </a:cubicBezTo>
                  <a:cubicBezTo>
                    <a:pt x="7389" y="879"/>
                    <a:pt x="7449" y="879"/>
                    <a:pt x="7509" y="879"/>
                  </a:cubicBezTo>
                  <a:lnTo>
                    <a:pt x="7643" y="879"/>
                  </a:lnTo>
                  <a:cubicBezTo>
                    <a:pt x="7702" y="879"/>
                    <a:pt x="7762" y="820"/>
                    <a:pt x="7762" y="820"/>
                  </a:cubicBezTo>
                  <a:cubicBezTo>
                    <a:pt x="7821" y="820"/>
                    <a:pt x="7881" y="879"/>
                    <a:pt x="7941" y="879"/>
                  </a:cubicBezTo>
                  <a:lnTo>
                    <a:pt x="8075" y="879"/>
                  </a:lnTo>
                  <a:cubicBezTo>
                    <a:pt x="8134" y="879"/>
                    <a:pt x="8194" y="820"/>
                    <a:pt x="8194" y="745"/>
                  </a:cubicBezTo>
                  <a:cubicBezTo>
                    <a:pt x="8253" y="820"/>
                    <a:pt x="8313" y="820"/>
                    <a:pt x="8387" y="820"/>
                  </a:cubicBezTo>
                  <a:lnTo>
                    <a:pt x="8507" y="820"/>
                  </a:lnTo>
                  <a:cubicBezTo>
                    <a:pt x="8566" y="820"/>
                    <a:pt x="8626" y="820"/>
                    <a:pt x="8626" y="745"/>
                  </a:cubicBezTo>
                  <a:cubicBezTo>
                    <a:pt x="8685" y="820"/>
                    <a:pt x="8760" y="820"/>
                    <a:pt x="8820" y="820"/>
                  </a:cubicBezTo>
                  <a:lnTo>
                    <a:pt x="8939" y="820"/>
                  </a:lnTo>
                  <a:cubicBezTo>
                    <a:pt x="8998" y="820"/>
                    <a:pt x="9058" y="745"/>
                    <a:pt x="9058" y="745"/>
                  </a:cubicBezTo>
                  <a:cubicBezTo>
                    <a:pt x="9108" y="745"/>
                    <a:pt x="9151" y="778"/>
                    <a:pt x="9191" y="778"/>
                  </a:cubicBezTo>
                  <a:cubicBezTo>
                    <a:pt x="9212" y="778"/>
                    <a:pt x="9232" y="770"/>
                    <a:pt x="9252" y="745"/>
                  </a:cubicBezTo>
                  <a:lnTo>
                    <a:pt x="9371" y="745"/>
                  </a:lnTo>
                  <a:cubicBezTo>
                    <a:pt x="9430" y="745"/>
                    <a:pt x="9505" y="745"/>
                    <a:pt x="9505" y="686"/>
                  </a:cubicBezTo>
                  <a:cubicBezTo>
                    <a:pt x="9564" y="745"/>
                    <a:pt x="9624" y="745"/>
                    <a:pt x="9684" y="745"/>
                  </a:cubicBezTo>
                  <a:lnTo>
                    <a:pt x="9803" y="745"/>
                  </a:lnTo>
                  <a:cubicBezTo>
                    <a:pt x="9877" y="745"/>
                    <a:pt x="9937" y="686"/>
                    <a:pt x="9937" y="626"/>
                  </a:cubicBezTo>
                  <a:cubicBezTo>
                    <a:pt x="9996" y="686"/>
                    <a:pt x="10056" y="686"/>
                    <a:pt x="10116" y="686"/>
                  </a:cubicBezTo>
                  <a:lnTo>
                    <a:pt x="10250" y="686"/>
                  </a:lnTo>
                  <a:cubicBezTo>
                    <a:pt x="10309" y="686"/>
                    <a:pt x="10369" y="626"/>
                    <a:pt x="10369" y="567"/>
                  </a:cubicBezTo>
                  <a:cubicBezTo>
                    <a:pt x="10428" y="626"/>
                    <a:pt x="10488" y="626"/>
                    <a:pt x="10548" y="626"/>
                  </a:cubicBezTo>
                  <a:lnTo>
                    <a:pt x="10682" y="626"/>
                  </a:lnTo>
                  <a:cubicBezTo>
                    <a:pt x="10741" y="626"/>
                    <a:pt x="10801" y="567"/>
                    <a:pt x="10801" y="507"/>
                  </a:cubicBezTo>
                  <a:cubicBezTo>
                    <a:pt x="10860" y="567"/>
                    <a:pt x="10920" y="567"/>
                    <a:pt x="10995" y="567"/>
                  </a:cubicBezTo>
                  <a:lnTo>
                    <a:pt x="11114" y="567"/>
                  </a:lnTo>
                  <a:cubicBezTo>
                    <a:pt x="11173" y="507"/>
                    <a:pt x="11233" y="507"/>
                    <a:pt x="11233" y="447"/>
                  </a:cubicBezTo>
                  <a:cubicBezTo>
                    <a:pt x="11293" y="507"/>
                    <a:pt x="11367" y="507"/>
                    <a:pt x="11427" y="507"/>
                  </a:cubicBezTo>
                  <a:lnTo>
                    <a:pt x="11486" y="507"/>
                  </a:lnTo>
                  <a:cubicBezTo>
                    <a:pt x="11486" y="507"/>
                    <a:pt x="11486" y="447"/>
                    <a:pt x="11546" y="447"/>
                  </a:cubicBezTo>
                  <a:cubicBezTo>
                    <a:pt x="11605" y="447"/>
                    <a:pt x="11665" y="447"/>
                    <a:pt x="11665" y="373"/>
                  </a:cubicBezTo>
                  <a:cubicBezTo>
                    <a:pt x="11739" y="447"/>
                    <a:pt x="11799" y="447"/>
                    <a:pt x="11859" y="447"/>
                  </a:cubicBezTo>
                  <a:lnTo>
                    <a:pt x="11918" y="447"/>
                  </a:lnTo>
                  <a:cubicBezTo>
                    <a:pt x="11978" y="447"/>
                    <a:pt x="12037" y="447"/>
                    <a:pt x="12112" y="373"/>
                  </a:cubicBezTo>
                  <a:cubicBezTo>
                    <a:pt x="12112" y="447"/>
                    <a:pt x="12171" y="447"/>
                    <a:pt x="12231" y="447"/>
                  </a:cubicBezTo>
                  <a:cubicBezTo>
                    <a:pt x="12291" y="447"/>
                    <a:pt x="12291" y="447"/>
                    <a:pt x="12350" y="507"/>
                  </a:cubicBezTo>
                  <a:cubicBezTo>
                    <a:pt x="12410" y="507"/>
                    <a:pt x="12484" y="507"/>
                    <a:pt x="12484" y="447"/>
                  </a:cubicBezTo>
                  <a:cubicBezTo>
                    <a:pt x="12544" y="507"/>
                    <a:pt x="12544" y="507"/>
                    <a:pt x="12603" y="567"/>
                  </a:cubicBezTo>
                  <a:lnTo>
                    <a:pt x="12723" y="567"/>
                  </a:lnTo>
                  <a:cubicBezTo>
                    <a:pt x="12752" y="596"/>
                    <a:pt x="12767" y="611"/>
                    <a:pt x="12784" y="611"/>
                  </a:cubicBezTo>
                  <a:cubicBezTo>
                    <a:pt x="12801" y="611"/>
                    <a:pt x="12820" y="596"/>
                    <a:pt x="12857" y="567"/>
                  </a:cubicBezTo>
                  <a:cubicBezTo>
                    <a:pt x="12916" y="626"/>
                    <a:pt x="12916" y="686"/>
                    <a:pt x="12976" y="686"/>
                  </a:cubicBezTo>
                  <a:lnTo>
                    <a:pt x="13036" y="745"/>
                  </a:lnTo>
                  <a:cubicBezTo>
                    <a:pt x="13095" y="820"/>
                    <a:pt x="13155" y="820"/>
                    <a:pt x="13155" y="820"/>
                  </a:cubicBezTo>
                  <a:cubicBezTo>
                    <a:pt x="13229" y="879"/>
                    <a:pt x="13229" y="879"/>
                    <a:pt x="13229" y="939"/>
                  </a:cubicBezTo>
                  <a:cubicBezTo>
                    <a:pt x="13289" y="939"/>
                    <a:pt x="13289" y="999"/>
                    <a:pt x="13289" y="999"/>
                  </a:cubicBezTo>
                  <a:cubicBezTo>
                    <a:pt x="13348" y="1058"/>
                    <a:pt x="13408" y="1058"/>
                    <a:pt x="13408" y="1118"/>
                  </a:cubicBezTo>
                  <a:cubicBezTo>
                    <a:pt x="13408" y="1118"/>
                    <a:pt x="13408" y="1192"/>
                    <a:pt x="13468" y="1252"/>
                  </a:cubicBezTo>
                  <a:lnTo>
                    <a:pt x="13468" y="1311"/>
                  </a:lnTo>
                  <a:cubicBezTo>
                    <a:pt x="13527" y="1371"/>
                    <a:pt x="13527" y="1431"/>
                    <a:pt x="13602" y="1431"/>
                  </a:cubicBezTo>
                  <a:lnTo>
                    <a:pt x="13602" y="1624"/>
                  </a:lnTo>
                  <a:lnTo>
                    <a:pt x="13602" y="1684"/>
                  </a:lnTo>
                  <a:cubicBezTo>
                    <a:pt x="13602" y="1743"/>
                    <a:pt x="13661" y="1803"/>
                    <a:pt x="13661" y="1863"/>
                  </a:cubicBezTo>
                  <a:cubicBezTo>
                    <a:pt x="13661" y="1863"/>
                    <a:pt x="13602" y="1937"/>
                    <a:pt x="13602" y="1997"/>
                  </a:cubicBezTo>
                  <a:lnTo>
                    <a:pt x="13602" y="2056"/>
                  </a:lnTo>
                  <a:cubicBezTo>
                    <a:pt x="13602" y="2116"/>
                    <a:pt x="13661" y="2176"/>
                    <a:pt x="13661" y="2235"/>
                  </a:cubicBezTo>
                  <a:cubicBezTo>
                    <a:pt x="13602" y="2235"/>
                    <a:pt x="13602" y="2310"/>
                    <a:pt x="13602" y="2369"/>
                  </a:cubicBezTo>
                  <a:lnTo>
                    <a:pt x="13527" y="2429"/>
                  </a:lnTo>
                  <a:lnTo>
                    <a:pt x="13527" y="2608"/>
                  </a:lnTo>
                  <a:cubicBezTo>
                    <a:pt x="13468" y="2608"/>
                    <a:pt x="13468" y="2608"/>
                    <a:pt x="13408" y="2682"/>
                  </a:cubicBezTo>
                  <a:cubicBezTo>
                    <a:pt x="13408" y="2682"/>
                    <a:pt x="13408" y="2742"/>
                    <a:pt x="13348" y="2742"/>
                  </a:cubicBezTo>
                  <a:lnTo>
                    <a:pt x="13348" y="2920"/>
                  </a:lnTo>
                  <a:cubicBezTo>
                    <a:pt x="13289" y="2920"/>
                    <a:pt x="13229" y="2920"/>
                    <a:pt x="13155" y="2980"/>
                  </a:cubicBezTo>
                  <a:cubicBezTo>
                    <a:pt x="13155" y="2980"/>
                    <a:pt x="13095" y="2980"/>
                    <a:pt x="13095" y="3054"/>
                  </a:cubicBezTo>
                  <a:cubicBezTo>
                    <a:pt x="13036" y="3054"/>
                    <a:pt x="13036" y="3114"/>
                    <a:pt x="13036" y="3174"/>
                  </a:cubicBezTo>
                  <a:lnTo>
                    <a:pt x="12857" y="3174"/>
                  </a:lnTo>
                  <a:cubicBezTo>
                    <a:pt x="12857" y="3233"/>
                    <a:pt x="12782" y="3233"/>
                    <a:pt x="12782" y="3233"/>
                  </a:cubicBezTo>
                  <a:cubicBezTo>
                    <a:pt x="12723" y="3293"/>
                    <a:pt x="12663" y="3293"/>
                    <a:pt x="12663" y="3352"/>
                  </a:cubicBezTo>
                  <a:lnTo>
                    <a:pt x="12484" y="3352"/>
                  </a:lnTo>
                  <a:cubicBezTo>
                    <a:pt x="12484" y="3427"/>
                    <a:pt x="12410" y="3427"/>
                    <a:pt x="12410" y="3427"/>
                  </a:cubicBezTo>
                  <a:cubicBezTo>
                    <a:pt x="12350" y="3427"/>
                    <a:pt x="12291" y="3486"/>
                    <a:pt x="12291" y="3546"/>
                  </a:cubicBezTo>
                  <a:lnTo>
                    <a:pt x="11978" y="3546"/>
                  </a:lnTo>
                  <a:cubicBezTo>
                    <a:pt x="11978" y="3606"/>
                    <a:pt x="11918" y="3606"/>
                    <a:pt x="11859" y="3665"/>
                  </a:cubicBezTo>
                  <a:lnTo>
                    <a:pt x="11605" y="3665"/>
                  </a:lnTo>
                  <a:cubicBezTo>
                    <a:pt x="11546" y="3725"/>
                    <a:pt x="11486" y="3725"/>
                    <a:pt x="11486" y="3799"/>
                  </a:cubicBezTo>
                  <a:cubicBezTo>
                    <a:pt x="11446" y="3799"/>
                    <a:pt x="11407" y="3766"/>
                    <a:pt x="11363" y="3766"/>
                  </a:cubicBezTo>
                  <a:cubicBezTo>
                    <a:pt x="11341" y="3766"/>
                    <a:pt x="11317" y="3775"/>
                    <a:pt x="11293" y="3799"/>
                  </a:cubicBezTo>
                  <a:lnTo>
                    <a:pt x="11173" y="3799"/>
                  </a:lnTo>
                  <a:cubicBezTo>
                    <a:pt x="11114" y="3799"/>
                    <a:pt x="11114" y="3859"/>
                    <a:pt x="11054" y="3919"/>
                  </a:cubicBezTo>
                  <a:cubicBezTo>
                    <a:pt x="10995" y="3859"/>
                    <a:pt x="10920" y="3859"/>
                    <a:pt x="10860" y="3859"/>
                  </a:cubicBezTo>
                  <a:lnTo>
                    <a:pt x="10801" y="3859"/>
                  </a:lnTo>
                  <a:cubicBezTo>
                    <a:pt x="10741" y="3859"/>
                    <a:pt x="10682" y="3919"/>
                    <a:pt x="10622" y="3978"/>
                  </a:cubicBezTo>
                  <a:cubicBezTo>
                    <a:pt x="10548" y="3919"/>
                    <a:pt x="10548" y="3919"/>
                    <a:pt x="10488" y="3919"/>
                  </a:cubicBezTo>
                  <a:lnTo>
                    <a:pt x="10369" y="3919"/>
                  </a:lnTo>
                  <a:cubicBezTo>
                    <a:pt x="10309" y="3978"/>
                    <a:pt x="10250" y="3978"/>
                    <a:pt x="10175" y="4038"/>
                  </a:cubicBezTo>
                  <a:cubicBezTo>
                    <a:pt x="10175" y="3978"/>
                    <a:pt x="10116" y="3978"/>
                    <a:pt x="10056" y="3978"/>
                  </a:cubicBezTo>
                  <a:lnTo>
                    <a:pt x="9937" y="3978"/>
                  </a:lnTo>
                  <a:cubicBezTo>
                    <a:pt x="9877" y="3978"/>
                    <a:pt x="9803" y="4038"/>
                    <a:pt x="9743" y="4097"/>
                  </a:cubicBezTo>
                  <a:cubicBezTo>
                    <a:pt x="9743" y="4038"/>
                    <a:pt x="9684" y="4038"/>
                    <a:pt x="9624" y="4038"/>
                  </a:cubicBezTo>
                  <a:lnTo>
                    <a:pt x="9505" y="4038"/>
                  </a:lnTo>
                  <a:cubicBezTo>
                    <a:pt x="9430" y="4038"/>
                    <a:pt x="9371" y="4097"/>
                    <a:pt x="9371" y="4097"/>
                  </a:cubicBezTo>
                  <a:cubicBezTo>
                    <a:pt x="9311" y="4097"/>
                    <a:pt x="9252" y="4038"/>
                    <a:pt x="9192" y="4038"/>
                  </a:cubicBezTo>
                  <a:lnTo>
                    <a:pt x="9058" y="4097"/>
                  </a:lnTo>
                  <a:cubicBezTo>
                    <a:pt x="8998" y="4097"/>
                    <a:pt x="8939" y="4097"/>
                    <a:pt x="8939" y="4172"/>
                  </a:cubicBezTo>
                  <a:cubicBezTo>
                    <a:pt x="8879" y="4097"/>
                    <a:pt x="8820" y="4097"/>
                    <a:pt x="8760" y="4097"/>
                  </a:cubicBezTo>
                  <a:lnTo>
                    <a:pt x="8626" y="4097"/>
                  </a:lnTo>
                  <a:cubicBezTo>
                    <a:pt x="8566" y="4097"/>
                    <a:pt x="8507" y="4172"/>
                    <a:pt x="8507" y="4172"/>
                  </a:cubicBezTo>
                  <a:cubicBezTo>
                    <a:pt x="8447" y="4172"/>
                    <a:pt x="8387" y="4097"/>
                    <a:pt x="8313" y="4097"/>
                  </a:cubicBezTo>
                  <a:lnTo>
                    <a:pt x="8194" y="4172"/>
                  </a:lnTo>
                  <a:cubicBezTo>
                    <a:pt x="8134" y="4172"/>
                    <a:pt x="8075" y="4172"/>
                    <a:pt x="8075" y="4231"/>
                  </a:cubicBezTo>
                  <a:cubicBezTo>
                    <a:pt x="8015" y="4172"/>
                    <a:pt x="7941" y="4172"/>
                    <a:pt x="7881" y="4172"/>
                  </a:cubicBezTo>
                  <a:lnTo>
                    <a:pt x="7762" y="4172"/>
                  </a:lnTo>
                  <a:cubicBezTo>
                    <a:pt x="7702" y="4172"/>
                    <a:pt x="7643" y="4172"/>
                    <a:pt x="7643" y="4231"/>
                  </a:cubicBezTo>
                  <a:cubicBezTo>
                    <a:pt x="7568" y="4172"/>
                    <a:pt x="7509" y="4172"/>
                    <a:pt x="7449" y="4172"/>
                  </a:cubicBezTo>
                  <a:lnTo>
                    <a:pt x="7330" y="4172"/>
                  </a:lnTo>
                  <a:cubicBezTo>
                    <a:pt x="7270" y="4172"/>
                    <a:pt x="7196" y="4172"/>
                    <a:pt x="7196" y="4231"/>
                  </a:cubicBezTo>
                  <a:cubicBezTo>
                    <a:pt x="7136" y="4231"/>
                    <a:pt x="7076" y="4172"/>
                    <a:pt x="7017" y="4172"/>
                  </a:cubicBezTo>
                  <a:lnTo>
                    <a:pt x="6898" y="4172"/>
                  </a:lnTo>
                  <a:cubicBezTo>
                    <a:pt x="6823" y="4172"/>
                    <a:pt x="6764" y="4231"/>
                    <a:pt x="6764" y="4231"/>
                  </a:cubicBezTo>
                  <a:cubicBezTo>
                    <a:pt x="6704" y="4231"/>
                    <a:pt x="6644" y="4172"/>
                    <a:pt x="6585" y="4172"/>
                  </a:cubicBezTo>
                  <a:lnTo>
                    <a:pt x="6451" y="4172"/>
                  </a:lnTo>
                  <a:cubicBezTo>
                    <a:pt x="6391" y="4172"/>
                    <a:pt x="6332" y="4231"/>
                    <a:pt x="6332" y="4231"/>
                  </a:cubicBezTo>
                  <a:cubicBezTo>
                    <a:pt x="6272" y="4231"/>
                    <a:pt x="6212" y="4172"/>
                    <a:pt x="6153" y="4172"/>
                  </a:cubicBezTo>
                  <a:lnTo>
                    <a:pt x="6019" y="4172"/>
                  </a:lnTo>
                  <a:cubicBezTo>
                    <a:pt x="5959" y="4172"/>
                    <a:pt x="5900" y="4231"/>
                    <a:pt x="5900" y="4291"/>
                  </a:cubicBezTo>
                  <a:cubicBezTo>
                    <a:pt x="5840" y="4231"/>
                    <a:pt x="5780" y="4172"/>
                    <a:pt x="5706" y="4172"/>
                  </a:cubicBezTo>
                  <a:lnTo>
                    <a:pt x="5587" y="4172"/>
                  </a:lnTo>
                  <a:cubicBezTo>
                    <a:pt x="5527" y="4172"/>
                    <a:pt x="5468" y="4231"/>
                    <a:pt x="5468" y="4291"/>
                  </a:cubicBezTo>
                  <a:cubicBezTo>
                    <a:pt x="5408" y="4231"/>
                    <a:pt x="5333" y="4231"/>
                    <a:pt x="5274" y="4231"/>
                  </a:cubicBezTo>
                  <a:lnTo>
                    <a:pt x="5155" y="4231"/>
                  </a:lnTo>
                  <a:cubicBezTo>
                    <a:pt x="5095" y="4231"/>
                    <a:pt x="5036" y="4231"/>
                    <a:pt x="5036" y="4291"/>
                  </a:cubicBezTo>
                  <a:cubicBezTo>
                    <a:pt x="4961" y="4231"/>
                    <a:pt x="4901" y="4231"/>
                    <a:pt x="4842" y="4231"/>
                  </a:cubicBezTo>
                  <a:lnTo>
                    <a:pt x="4723" y="4172"/>
                  </a:lnTo>
                  <a:cubicBezTo>
                    <a:pt x="4663" y="4231"/>
                    <a:pt x="4589" y="4231"/>
                    <a:pt x="4589" y="4291"/>
                  </a:cubicBezTo>
                  <a:cubicBezTo>
                    <a:pt x="4529" y="4231"/>
                    <a:pt x="4469" y="4172"/>
                    <a:pt x="4410" y="4172"/>
                  </a:cubicBezTo>
                  <a:lnTo>
                    <a:pt x="4291" y="4172"/>
                  </a:lnTo>
                  <a:cubicBezTo>
                    <a:pt x="4216" y="4172"/>
                    <a:pt x="4157" y="4231"/>
                    <a:pt x="4157" y="4231"/>
                  </a:cubicBezTo>
                  <a:cubicBezTo>
                    <a:pt x="4097" y="4231"/>
                    <a:pt x="4037" y="4172"/>
                    <a:pt x="3978" y="4172"/>
                  </a:cubicBezTo>
                  <a:lnTo>
                    <a:pt x="3844" y="4172"/>
                  </a:lnTo>
                  <a:cubicBezTo>
                    <a:pt x="3784" y="4172"/>
                    <a:pt x="3725" y="4231"/>
                    <a:pt x="3725" y="4231"/>
                  </a:cubicBezTo>
                  <a:cubicBezTo>
                    <a:pt x="3665" y="4172"/>
                    <a:pt x="3605" y="4172"/>
                    <a:pt x="3546" y="4172"/>
                  </a:cubicBezTo>
                  <a:lnTo>
                    <a:pt x="3412" y="4172"/>
                  </a:lnTo>
                  <a:cubicBezTo>
                    <a:pt x="3352" y="4172"/>
                    <a:pt x="3293" y="4172"/>
                    <a:pt x="3293" y="4231"/>
                  </a:cubicBezTo>
                  <a:cubicBezTo>
                    <a:pt x="3233" y="4172"/>
                    <a:pt x="3173" y="4172"/>
                    <a:pt x="3099" y="4097"/>
                  </a:cubicBezTo>
                  <a:lnTo>
                    <a:pt x="2980" y="4097"/>
                  </a:lnTo>
                  <a:cubicBezTo>
                    <a:pt x="2920" y="4097"/>
                    <a:pt x="2920" y="4172"/>
                    <a:pt x="2860" y="4172"/>
                  </a:cubicBezTo>
                  <a:cubicBezTo>
                    <a:pt x="2801" y="4097"/>
                    <a:pt x="2726" y="4097"/>
                    <a:pt x="2667" y="4097"/>
                  </a:cubicBezTo>
                  <a:lnTo>
                    <a:pt x="2607" y="4097"/>
                  </a:lnTo>
                  <a:cubicBezTo>
                    <a:pt x="2587" y="4077"/>
                    <a:pt x="2568" y="4071"/>
                    <a:pt x="2548" y="4071"/>
                  </a:cubicBezTo>
                  <a:cubicBezTo>
                    <a:pt x="2508" y="4071"/>
                    <a:pt x="2468" y="4097"/>
                    <a:pt x="2428" y="4097"/>
                  </a:cubicBezTo>
                  <a:cubicBezTo>
                    <a:pt x="2354" y="4097"/>
                    <a:pt x="2354" y="4038"/>
                    <a:pt x="2294" y="4038"/>
                  </a:cubicBezTo>
                  <a:lnTo>
                    <a:pt x="2175" y="4038"/>
                  </a:lnTo>
                  <a:cubicBezTo>
                    <a:pt x="2155" y="4018"/>
                    <a:pt x="2135" y="4011"/>
                    <a:pt x="2115" y="4011"/>
                  </a:cubicBezTo>
                  <a:cubicBezTo>
                    <a:pt x="2074" y="4011"/>
                    <a:pt x="2031" y="4038"/>
                    <a:pt x="1982" y="4038"/>
                  </a:cubicBezTo>
                  <a:cubicBezTo>
                    <a:pt x="1982" y="3978"/>
                    <a:pt x="1922" y="3978"/>
                    <a:pt x="1862" y="3919"/>
                  </a:cubicBezTo>
                  <a:lnTo>
                    <a:pt x="1609" y="3919"/>
                  </a:lnTo>
                  <a:cubicBezTo>
                    <a:pt x="1550" y="3919"/>
                    <a:pt x="1550" y="3859"/>
                    <a:pt x="1490" y="3859"/>
                  </a:cubicBezTo>
                  <a:cubicBezTo>
                    <a:pt x="1430" y="3799"/>
                    <a:pt x="1430" y="3799"/>
                    <a:pt x="1371" y="3799"/>
                  </a:cubicBezTo>
                  <a:lnTo>
                    <a:pt x="1237" y="3799"/>
                  </a:lnTo>
                  <a:cubicBezTo>
                    <a:pt x="1177" y="3725"/>
                    <a:pt x="1177" y="3665"/>
                    <a:pt x="1117" y="3665"/>
                  </a:cubicBezTo>
                  <a:cubicBezTo>
                    <a:pt x="1058" y="3665"/>
                    <a:pt x="1058" y="3606"/>
                    <a:pt x="998" y="3606"/>
                  </a:cubicBezTo>
                  <a:lnTo>
                    <a:pt x="864" y="3606"/>
                  </a:lnTo>
                  <a:cubicBezTo>
                    <a:pt x="864" y="3546"/>
                    <a:pt x="864" y="3486"/>
                    <a:pt x="805" y="3427"/>
                  </a:cubicBezTo>
                  <a:cubicBezTo>
                    <a:pt x="805" y="3427"/>
                    <a:pt x="745" y="3427"/>
                    <a:pt x="745" y="3352"/>
                  </a:cubicBezTo>
                  <a:cubicBezTo>
                    <a:pt x="685" y="3352"/>
                    <a:pt x="685" y="3293"/>
                    <a:pt x="626" y="3293"/>
                  </a:cubicBezTo>
                  <a:cubicBezTo>
                    <a:pt x="626" y="3233"/>
                    <a:pt x="626" y="3233"/>
                    <a:pt x="566" y="3174"/>
                  </a:cubicBezTo>
                  <a:lnTo>
                    <a:pt x="566" y="3114"/>
                  </a:lnTo>
                  <a:cubicBezTo>
                    <a:pt x="492" y="3054"/>
                    <a:pt x="492" y="2980"/>
                    <a:pt x="432" y="2980"/>
                  </a:cubicBezTo>
                  <a:cubicBezTo>
                    <a:pt x="492" y="2920"/>
                    <a:pt x="492" y="2861"/>
                    <a:pt x="492" y="2801"/>
                  </a:cubicBezTo>
                  <a:cubicBezTo>
                    <a:pt x="432" y="2801"/>
                    <a:pt x="432" y="2742"/>
                    <a:pt x="432" y="2742"/>
                  </a:cubicBezTo>
                  <a:cubicBezTo>
                    <a:pt x="432" y="2682"/>
                    <a:pt x="432" y="2608"/>
                    <a:pt x="373" y="2608"/>
                  </a:cubicBezTo>
                  <a:cubicBezTo>
                    <a:pt x="432" y="2548"/>
                    <a:pt x="432" y="2488"/>
                    <a:pt x="432" y="2429"/>
                  </a:cubicBezTo>
                  <a:lnTo>
                    <a:pt x="432" y="2369"/>
                  </a:lnTo>
                  <a:cubicBezTo>
                    <a:pt x="492" y="2310"/>
                    <a:pt x="432" y="2235"/>
                    <a:pt x="432" y="2176"/>
                  </a:cubicBezTo>
                  <a:cubicBezTo>
                    <a:pt x="432" y="2176"/>
                    <a:pt x="492" y="2116"/>
                    <a:pt x="492" y="2056"/>
                  </a:cubicBezTo>
                  <a:cubicBezTo>
                    <a:pt x="492" y="1997"/>
                    <a:pt x="492" y="1997"/>
                    <a:pt x="566" y="1997"/>
                  </a:cubicBezTo>
                  <a:lnTo>
                    <a:pt x="313" y="1863"/>
                  </a:lnTo>
                  <a:lnTo>
                    <a:pt x="60" y="1803"/>
                  </a:lnTo>
                  <a:lnTo>
                    <a:pt x="60" y="1937"/>
                  </a:lnTo>
                  <a:cubicBezTo>
                    <a:pt x="60" y="1997"/>
                    <a:pt x="60" y="2056"/>
                    <a:pt x="119" y="2116"/>
                  </a:cubicBezTo>
                  <a:cubicBezTo>
                    <a:pt x="60" y="2176"/>
                    <a:pt x="0" y="2235"/>
                    <a:pt x="0" y="2310"/>
                  </a:cubicBezTo>
                  <a:lnTo>
                    <a:pt x="0" y="2429"/>
                  </a:lnTo>
                  <a:cubicBezTo>
                    <a:pt x="0" y="2488"/>
                    <a:pt x="0" y="2548"/>
                    <a:pt x="60" y="2608"/>
                  </a:cubicBezTo>
                  <a:cubicBezTo>
                    <a:pt x="0" y="2608"/>
                    <a:pt x="0" y="2682"/>
                    <a:pt x="0" y="2801"/>
                  </a:cubicBezTo>
                  <a:lnTo>
                    <a:pt x="0" y="2920"/>
                  </a:lnTo>
                  <a:cubicBezTo>
                    <a:pt x="0" y="2980"/>
                    <a:pt x="60" y="3054"/>
                    <a:pt x="119" y="3054"/>
                  </a:cubicBezTo>
                  <a:cubicBezTo>
                    <a:pt x="119" y="3114"/>
                    <a:pt x="60" y="3174"/>
                    <a:pt x="119" y="3233"/>
                  </a:cubicBezTo>
                  <a:cubicBezTo>
                    <a:pt x="119" y="3293"/>
                    <a:pt x="194" y="3352"/>
                    <a:pt x="194" y="3352"/>
                  </a:cubicBezTo>
                  <a:cubicBezTo>
                    <a:pt x="194" y="3427"/>
                    <a:pt x="253" y="3486"/>
                    <a:pt x="313" y="3486"/>
                  </a:cubicBezTo>
                  <a:cubicBezTo>
                    <a:pt x="313" y="3546"/>
                    <a:pt x="373" y="3606"/>
                    <a:pt x="373" y="3665"/>
                  </a:cubicBezTo>
                  <a:cubicBezTo>
                    <a:pt x="432" y="3725"/>
                    <a:pt x="432" y="3725"/>
                    <a:pt x="492" y="3799"/>
                  </a:cubicBezTo>
                  <a:cubicBezTo>
                    <a:pt x="566" y="3859"/>
                    <a:pt x="626" y="3859"/>
                    <a:pt x="685" y="3859"/>
                  </a:cubicBezTo>
                  <a:cubicBezTo>
                    <a:pt x="685" y="3919"/>
                    <a:pt x="745" y="3978"/>
                    <a:pt x="805" y="3978"/>
                  </a:cubicBezTo>
                  <a:cubicBezTo>
                    <a:pt x="805" y="4038"/>
                    <a:pt x="864" y="4038"/>
                    <a:pt x="864" y="4038"/>
                  </a:cubicBezTo>
                  <a:cubicBezTo>
                    <a:pt x="939" y="4097"/>
                    <a:pt x="998" y="4097"/>
                    <a:pt x="1058" y="4097"/>
                  </a:cubicBezTo>
                  <a:lnTo>
                    <a:pt x="1177" y="4231"/>
                  </a:lnTo>
                  <a:cubicBezTo>
                    <a:pt x="1237" y="4231"/>
                    <a:pt x="1311" y="4231"/>
                    <a:pt x="1311" y="4291"/>
                  </a:cubicBezTo>
                  <a:cubicBezTo>
                    <a:pt x="1371" y="4291"/>
                    <a:pt x="1430" y="4291"/>
                    <a:pt x="1490" y="4231"/>
                  </a:cubicBezTo>
                  <a:cubicBezTo>
                    <a:pt x="1550" y="4291"/>
                    <a:pt x="1550" y="4351"/>
                    <a:pt x="1609" y="4351"/>
                  </a:cubicBezTo>
                  <a:cubicBezTo>
                    <a:pt x="1684" y="4351"/>
                    <a:pt x="1743" y="4410"/>
                    <a:pt x="1743" y="4410"/>
                  </a:cubicBezTo>
                  <a:cubicBezTo>
                    <a:pt x="1803" y="4410"/>
                    <a:pt x="1862" y="4410"/>
                    <a:pt x="1922" y="4351"/>
                  </a:cubicBezTo>
                  <a:cubicBezTo>
                    <a:pt x="1982" y="4410"/>
                    <a:pt x="2056" y="4470"/>
                    <a:pt x="2116" y="4470"/>
                  </a:cubicBezTo>
                  <a:lnTo>
                    <a:pt x="2175" y="4470"/>
                  </a:lnTo>
                  <a:cubicBezTo>
                    <a:pt x="2235" y="4470"/>
                    <a:pt x="2294" y="4470"/>
                    <a:pt x="2354" y="4410"/>
                  </a:cubicBezTo>
                  <a:cubicBezTo>
                    <a:pt x="2428" y="4470"/>
                    <a:pt x="2488" y="4544"/>
                    <a:pt x="2548" y="4544"/>
                  </a:cubicBezTo>
                  <a:lnTo>
                    <a:pt x="2667" y="4544"/>
                  </a:lnTo>
                  <a:cubicBezTo>
                    <a:pt x="2726" y="4544"/>
                    <a:pt x="2801" y="4544"/>
                    <a:pt x="2801" y="4470"/>
                  </a:cubicBezTo>
                  <a:cubicBezTo>
                    <a:pt x="2860" y="4544"/>
                    <a:pt x="2920" y="4604"/>
                    <a:pt x="2980" y="4604"/>
                  </a:cubicBezTo>
                  <a:lnTo>
                    <a:pt x="3099" y="4604"/>
                  </a:lnTo>
                  <a:cubicBezTo>
                    <a:pt x="3173" y="4604"/>
                    <a:pt x="3233" y="4604"/>
                    <a:pt x="3233" y="4544"/>
                  </a:cubicBezTo>
                  <a:cubicBezTo>
                    <a:pt x="3293" y="4604"/>
                    <a:pt x="3352" y="4604"/>
                    <a:pt x="3412" y="4604"/>
                  </a:cubicBezTo>
                  <a:lnTo>
                    <a:pt x="3546" y="4604"/>
                  </a:lnTo>
                  <a:cubicBezTo>
                    <a:pt x="3605" y="4604"/>
                    <a:pt x="3665" y="4604"/>
                    <a:pt x="3665" y="4544"/>
                  </a:cubicBezTo>
                  <a:cubicBezTo>
                    <a:pt x="3725" y="4604"/>
                    <a:pt x="3784" y="4663"/>
                    <a:pt x="3844" y="4663"/>
                  </a:cubicBezTo>
                  <a:lnTo>
                    <a:pt x="3978" y="4663"/>
                  </a:lnTo>
                  <a:cubicBezTo>
                    <a:pt x="4037" y="4663"/>
                    <a:pt x="4097" y="4604"/>
                    <a:pt x="4097" y="4604"/>
                  </a:cubicBezTo>
                  <a:cubicBezTo>
                    <a:pt x="4157" y="4604"/>
                    <a:pt x="4216" y="4663"/>
                    <a:pt x="4291" y="4663"/>
                  </a:cubicBezTo>
                  <a:lnTo>
                    <a:pt x="4410" y="4663"/>
                  </a:lnTo>
                  <a:cubicBezTo>
                    <a:pt x="4469" y="4663"/>
                    <a:pt x="4529" y="4604"/>
                    <a:pt x="4589" y="4604"/>
                  </a:cubicBezTo>
                  <a:cubicBezTo>
                    <a:pt x="4589" y="4604"/>
                    <a:pt x="4663" y="4663"/>
                    <a:pt x="4723" y="4663"/>
                  </a:cubicBezTo>
                  <a:lnTo>
                    <a:pt x="4842" y="4663"/>
                  </a:lnTo>
                  <a:cubicBezTo>
                    <a:pt x="4901" y="4663"/>
                    <a:pt x="4961" y="4604"/>
                    <a:pt x="5036" y="4604"/>
                  </a:cubicBezTo>
                  <a:cubicBezTo>
                    <a:pt x="5036" y="4604"/>
                    <a:pt x="5095" y="4663"/>
                    <a:pt x="5155" y="4663"/>
                  </a:cubicBezTo>
                  <a:lnTo>
                    <a:pt x="5274" y="4663"/>
                  </a:lnTo>
                  <a:cubicBezTo>
                    <a:pt x="5333" y="4663"/>
                    <a:pt x="5408" y="4604"/>
                    <a:pt x="5468" y="4604"/>
                  </a:cubicBezTo>
                  <a:cubicBezTo>
                    <a:pt x="5468" y="4604"/>
                    <a:pt x="5527" y="4663"/>
                    <a:pt x="5587" y="4663"/>
                  </a:cubicBezTo>
                  <a:lnTo>
                    <a:pt x="5706" y="4663"/>
                  </a:lnTo>
                  <a:cubicBezTo>
                    <a:pt x="5780" y="4663"/>
                    <a:pt x="5840" y="4604"/>
                    <a:pt x="5900" y="4604"/>
                  </a:cubicBezTo>
                  <a:cubicBezTo>
                    <a:pt x="5900" y="4604"/>
                    <a:pt x="5959" y="4663"/>
                    <a:pt x="6019" y="4663"/>
                  </a:cubicBezTo>
                  <a:lnTo>
                    <a:pt x="6153" y="4663"/>
                  </a:lnTo>
                  <a:cubicBezTo>
                    <a:pt x="6212" y="4663"/>
                    <a:pt x="6272" y="4604"/>
                    <a:pt x="6332" y="4604"/>
                  </a:cubicBezTo>
                  <a:cubicBezTo>
                    <a:pt x="6332" y="4604"/>
                    <a:pt x="6391" y="4663"/>
                    <a:pt x="6451" y="4663"/>
                  </a:cubicBezTo>
                  <a:lnTo>
                    <a:pt x="6585" y="4663"/>
                  </a:lnTo>
                  <a:cubicBezTo>
                    <a:pt x="6644" y="4663"/>
                    <a:pt x="6704" y="4604"/>
                    <a:pt x="6764" y="4604"/>
                  </a:cubicBezTo>
                  <a:cubicBezTo>
                    <a:pt x="6764" y="4604"/>
                    <a:pt x="6823" y="4663"/>
                    <a:pt x="6898" y="4663"/>
                  </a:cubicBezTo>
                  <a:lnTo>
                    <a:pt x="7017" y="4663"/>
                  </a:lnTo>
                  <a:cubicBezTo>
                    <a:pt x="7076" y="4663"/>
                    <a:pt x="7136" y="4604"/>
                    <a:pt x="7196" y="4544"/>
                  </a:cubicBezTo>
                  <a:cubicBezTo>
                    <a:pt x="7196" y="4604"/>
                    <a:pt x="7270" y="4604"/>
                    <a:pt x="7330" y="4604"/>
                  </a:cubicBezTo>
                  <a:lnTo>
                    <a:pt x="7449" y="4604"/>
                  </a:lnTo>
                  <a:cubicBezTo>
                    <a:pt x="7509" y="4604"/>
                    <a:pt x="7568" y="4604"/>
                    <a:pt x="7643" y="4544"/>
                  </a:cubicBezTo>
                  <a:cubicBezTo>
                    <a:pt x="7643" y="4604"/>
                    <a:pt x="7702" y="4604"/>
                    <a:pt x="7762" y="4604"/>
                  </a:cubicBezTo>
                  <a:lnTo>
                    <a:pt x="7881" y="4604"/>
                  </a:lnTo>
                  <a:cubicBezTo>
                    <a:pt x="7941" y="4604"/>
                    <a:pt x="8015" y="4604"/>
                    <a:pt x="8075" y="4544"/>
                  </a:cubicBezTo>
                  <a:cubicBezTo>
                    <a:pt x="8134" y="4604"/>
                    <a:pt x="8194" y="4604"/>
                    <a:pt x="8194" y="4604"/>
                  </a:cubicBezTo>
                  <a:lnTo>
                    <a:pt x="8313" y="4604"/>
                  </a:lnTo>
                  <a:cubicBezTo>
                    <a:pt x="8387" y="4604"/>
                    <a:pt x="8447" y="4544"/>
                    <a:pt x="8507" y="4544"/>
                  </a:cubicBezTo>
                  <a:cubicBezTo>
                    <a:pt x="8566" y="4544"/>
                    <a:pt x="8626" y="4604"/>
                    <a:pt x="8685" y="4604"/>
                  </a:cubicBezTo>
                  <a:lnTo>
                    <a:pt x="8760" y="4544"/>
                  </a:lnTo>
                  <a:cubicBezTo>
                    <a:pt x="8820" y="4544"/>
                    <a:pt x="8879" y="4544"/>
                    <a:pt x="8939" y="4470"/>
                  </a:cubicBezTo>
                  <a:cubicBezTo>
                    <a:pt x="8998" y="4544"/>
                    <a:pt x="9058" y="4544"/>
                    <a:pt x="9132" y="4544"/>
                  </a:cubicBezTo>
                  <a:lnTo>
                    <a:pt x="9192" y="4544"/>
                  </a:lnTo>
                  <a:cubicBezTo>
                    <a:pt x="9252" y="4544"/>
                    <a:pt x="9311" y="4470"/>
                    <a:pt x="9371" y="4470"/>
                  </a:cubicBezTo>
                  <a:lnTo>
                    <a:pt x="9684" y="4470"/>
                  </a:lnTo>
                  <a:cubicBezTo>
                    <a:pt x="9743" y="4470"/>
                    <a:pt x="9743" y="4470"/>
                    <a:pt x="9803" y="4410"/>
                  </a:cubicBezTo>
                  <a:cubicBezTo>
                    <a:pt x="9877" y="4410"/>
                    <a:pt x="9937" y="4470"/>
                    <a:pt x="9996" y="4470"/>
                  </a:cubicBezTo>
                  <a:lnTo>
                    <a:pt x="10116" y="4410"/>
                  </a:lnTo>
                  <a:cubicBezTo>
                    <a:pt x="10175" y="4410"/>
                    <a:pt x="10175" y="4410"/>
                    <a:pt x="10250" y="4351"/>
                  </a:cubicBezTo>
                  <a:cubicBezTo>
                    <a:pt x="10309" y="4410"/>
                    <a:pt x="10369" y="4410"/>
                    <a:pt x="10428" y="4410"/>
                  </a:cubicBezTo>
                  <a:lnTo>
                    <a:pt x="10548" y="4351"/>
                  </a:lnTo>
                  <a:cubicBezTo>
                    <a:pt x="10622" y="4351"/>
                    <a:pt x="10622" y="4351"/>
                    <a:pt x="10682" y="4291"/>
                  </a:cubicBezTo>
                  <a:cubicBezTo>
                    <a:pt x="10741" y="4351"/>
                    <a:pt x="10801" y="4351"/>
                    <a:pt x="10860" y="4351"/>
                  </a:cubicBezTo>
                  <a:lnTo>
                    <a:pt x="10995" y="4291"/>
                  </a:lnTo>
                  <a:cubicBezTo>
                    <a:pt x="11054" y="4291"/>
                    <a:pt x="11114" y="4231"/>
                    <a:pt x="11114" y="4231"/>
                  </a:cubicBezTo>
                  <a:lnTo>
                    <a:pt x="11427" y="4231"/>
                  </a:lnTo>
                  <a:cubicBezTo>
                    <a:pt x="11486" y="4231"/>
                    <a:pt x="11486" y="4172"/>
                    <a:pt x="11546" y="4097"/>
                  </a:cubicBezTo>
                  <a:cubicBezTo>
                    <a:pt x="11605" y="4172"/>
                    <a:pt x="11665" y="4172"/>
                    <a:pt x="11739" y="4172"/>
                  </a:cubicBezTo>
                  <a:lnTo>
                    <a:pt x="11859" y="4097"/>
                  </a:lnTo>
                  <a:cubicBezTo>
                    <a:pt x="11918" y="4097"/>
                    <a:pt x="11918" y="4038"/>
                    <a:pt x="11978" y="3978"/>
                  </a:cubicBezTo>
                  <a:cubicBezTo>
                    <a:pt x="12008" y="4008"/>
                    <a:pt x="12041" y="4023"/>
                    <a:pt x="12075" y="4023"/>
                  </a:cubicBezTo>
                  <a:cubicBezTo>
                    <a:pt x="12108" y="4023"/>
                    <a:pt x="12142" y="4008"/>
                    <a:pt x="12171" y="3978"/>
                  </a:cubicBezTo>
                  <a:lnTo>
                    <a:pt x="12291" y="3978"/>
                  </a:lnTo>
                  <a:cubicBezTo>
                    <a:pt x="12350" y="3978"/>
                    <a:pt x="12350" y="3919"/>
                    <a:pt x="12410" y="3859"/>
                  </a:cubicBezTo>
                  <a:lnTo>
                    <a:pt x="12603" y="3859"/>
                  </a:lnTo>
                  <a:lnTo>
                    <a:pt x="12663" y="3799"/>
                  </a:lnTo>
                  <a:cubicBezTo>
                    <a:pt x="12723" y="3799"/>
                    <a:pt x="12782" y="3725"/>
                    <a:pt x="12782" y="3665"/>
                  </a:cubicBezTo>
                  <a:lnTo>
                    <a:pt x="12976" y="3665"/>
                  </a:lnTo>
                  <a:cubicBezTo>
                    <a:pt x="13036" y="3606"/>
                    <a:pt x="13036" y="3606"/>
                    <a:pt x="13095" y="3606"/>
                  </a:cubicBezTo>
                  <a:cubicBezTo>
                    <a:pt x="13155" y="3546"/>
                    <a:pt x="13229" y="3486"/>
                    <a:pt x="13229" y="3427"/>
                  </a:cubicBezTo>
                  <a:cubicBezTo>
                    <a:pt x="13289" y="3427"/>
                    <a:pt x="13348" y="3427"/>
                    <a:pt x="13408" y="3352"/>
                  </a:cubicBezTo>
                  <a:cubicBezTo>
                    <a:pt x="13408" y="3352"/>
                    <a:pt x="13468" y="3352"/>
                    <a:pt x="13468" y="3293"/>
                  </a:cubicBezTo>
                  <a:cubicBezTo>
                    <a:pt x="13527" y="3233"/>
                    <a:pt x="13527" y="3174"/>
                    <a:pt x="13527" y="3114"/>
                  </a:cubicBezTo>
                  <a:cubicBezTo>
                    <a:pt x="13602" y="3114"/>
                    <a:pt x="13661" y="3114"/>
                    <a:pt x="13721" y="3054"/>
                  </a:cubicBezTo>
                  <a:cubicBezTo>
                    <a:pt x="13780" y="2980"/>
                    <a:pt x="13780" y="2980"/>
                    <a:pt x="13780" y="2920"/>
                  </a:cubicBezTo>
                  <a:cubicBezTo>
                    <a:pt x="13840" y="2861"/>
                    <a:pt x="13840" y="2801"/>
                    <a:pt x="13840" y="2742"/>
                  </a:cubicBezTo>
                  <a:cubicBezTo>
                    <a:pt x="13900" y="2742"/>
                    <a:pt x="13974" y="2682"/>
                    <a:pt x="13974" y="2608"/>
                  </a:cubicBezTo>
                  <a:cubicBezTo>
                    <a:pt x="13974" y="2548"/>
                    <a:pt x="14034" y="2548"/>
                    <a:pt x="14034" y="2488"/>
                  </a:cubicBezTo>
                  <a:cubicBezTo>
                    <a:pt x="14034" y="2429"/>
                    <a:pt x="14034" y="2369"/>
                    <a:pt x="13974" y="2310"/>
                  </a:cubicBezTo>
                  <a:cubicBezTo>
                    <a:pt x="14034" y="2235"/>
                    <a:pt x="14093" y="2176"/>
                    <a:pt x="14093" y="2116"/>
                  </a:cubicBezTo>
                  <a:lnTo>
                    <a:pt x="14093" y="1997"/>
                  </a:lnTo>
                  <a:cubicBezTo>
                    <a:pt x="14093" y="1937"/>
                    <a:pt x="14034" y="1863"/>
                    <a:pt x="14034" y="1803"/>
                  </a:cubicBezTo>
                  <a:cubicBezTo>
                    <a:pt x="14034" y="1743"/>
                    <a:pt x="14093" y="1684"/>
                    <a:pt x="14034" y="1624"/>
                  </a:cubicBezTo>
                  <a:lnTo>
                    <a:pt x="14034" y="1490"/>
                  </a:lnTo>
                  <a:cubicBezTo>
                    <a:pt x="14034" y="1431"/>
                    <a:pt x="13974" y="1371"/>
                    <a:pt x="13900" y="1371"/>
                  </a:cubicBezTo>
                  <a:cubicBezTo>
                    <a:pt x="13974" y="1311"/>
                    <a:pt x="13974" y="1252"/>
                    <a:pt x="13900" y="1192"/>
                  </a:cubicBezTo>
                  <a:cubicBezTo>
                    <a:pt x="13900" y="1118"/>
                    <a:pt x="13900" y="1058"/>
                    <a:pt x="13840" y="1058"/>
                  </a:cubicBezTo>
                  <a:cubicBezTo>
                    <a:pt x="13840" y="999"/>
                    <a:pt x="13780" y="939"/>
                    <a:pt x="13721" y="939"/>
                  </a:cubicBezTo>
                  <a:cubicBezTo>
                    <a:pt x="13721" y="879"/>
                    <a:pt x="13721" y="820"/>
                    <a:pt x="13661" y="745"/>
                  </a:cubicBezTo>
                  <a:cubicBezTo>
                    <a:pt x="13661" y="686"/>
                    <a:pt x="13602" y="686"/>
                    <a:pt x="13602" y="626"/>
                  </a:cubicBezTo>
                  <a:cubicBezTo>
                    <a:pt x="13527" y="567"/>
                    <a:pt x="13468" y="567"/>
                    <a:pt x="13408" y="567"/>
                  </a:cubicBezTo>
                  <a:cubicBezTo>
                    <a:pt x="13408" y="507"/>
                    <a:pt x="13348" y="447"/>
                    <a:pt x="13289" y="373"/>
                  </a:cubicBezTo>
                  <a:lnTo>
                    <a:pt x="13229" y="313"/>
                  </a:lnTo>
                  <a:cubicBezTo>
                    <a:pt x="13192" y="284"/>
                    <a:pt x="13158" y="269"/>
                    <a:pt x="13127" y="269"/>
                  </a:cubicBezTo>
                  <a:cubicBezTo>
                    <a:pt x="13095" y="269"/>
                    <a:pt x="13065" y="284"/>
                    <a:pt x="13036" y="313"/>
                  </a:cubicBezTo>
                  <a:cubicBezTo>
                    <a:pt x="12976" y="254"/>
                    <a:pt x="12976" y="194"/>
                    <a:pt x="12857" y="135"/>
                  </a:cubicBezTo>
                  <a:lnTo>
                    <a:pt x="12782" y="135"/>
                  </a:lnTo>
                  <a:cubicBezTo>
                    <a:pt x="12723" y="105"/>
                    <a:pt x="12678" y="90"/>
                    <a:pt x="12648" y="90"/>
                  </a:cubicBezTo>
                  <a:cubicBezTo>
                    <a:pt x="12618" y="90"/>
                    <a:pt x="12603" y="105"/>
                    <a:pt x="12603" y="135"/>
                  </a:cubicBezTo>
                  <a:cubicBezTo>
                    <a:pt x="12544" y="75"/>
                    <a:pt x="12484" y="0"/>
                    <a:pt x="12410" y="0"/>
                  </a:cubicBezTo>
                  <a:lnTo>
                    <a:pt x="12291" y="0"/>
                  </a:lnTo>
                  <a:cubicBezTo>
                    <a:pt x="12231" y="0"/>
                    <a:pt x="12171" y="0"/>
                    <a:pt x="12112" y="75"/>
                  </a:cubicBezTo>
                  <a:cubicBezTo>
                    <a:pt x="12037" y="0"/>
                    <a:pt x="12037" y="0"/>
                    <a:pt x="11918" y="0"/>
                  </a:cubicBezTo>
                  <a:lnTo>
                    <a:pt x="11799" y="0"/>
                  </a:lnTo>
                  <a:cubicBezTo>
                    <a:pt x="11739" y="0"/>
                    <a:pt x="11665" y="0"/>
                    <a:pt x="11665" y="75"/>
                  </a:cubicBezTo>
                  <a:cubicBezTo>
                    <a:pt x="11605" y="0"/>
                    <a:pt x="11546" y="0"/>
                    <a:pt x="11486" y="0"/>
                  </a:cubicBezTo>
                  <a:close/>
                </a:path>
              </a:pathLst>
            </a:custGeom>
            <a:solidFill>
              <a:srgbClr val="914A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6" name="Google Shape;256;p2"/>
            <p:cNvSpPr/>
            <p:nvPr/>
          </p:nvSpPr>
          <p:spPr>
            <a:xfrm>
              <a:off x="6842992" y="4556039"/>
              <a:ext cx="58116" cy="53468"/>
            </a:xfrm>
            <a:custGeom>
              <a:avLst/>
              <a:gdLst/>
              <a:ahLst/>
              <a:cxnLst/>
              <a:rect l="l" t="t" r="r" b="b"/>
              <a:pathLst>
                <a:path w="1863" h="1714" extrusionOk="0">
                  <a:moveTo>
                    <a:pt x="975" y="1"/>
                  </a:moveTo>
                  <a:cubicBezTo>
                    <a:pt x="919" y="1"/>
                    <a:pt x="862" y="8"/>
                    <a:pt x="805" y="23"/>
                  </a:cubicBezTo>
                  <a:cubicBezTo>
                    <a:pt x="313" y="83"/>
                    <a:pt x="0" y="515"/>
                    <a:pt x="60" y="962"/>
                  </a:cubicBezTo>
                  <a:cubicBezTo>
                    <a:pt x="128" y="1413"/>
                    <a:pt x="498" y="1714"/>
                    <a:pt x="939" y="1714"/>
                  </a:cubicBezTo>
                  <a:cubicBezTo>
                    <a:pt x="978" y="1714"/>
                    <a:pt x="1018" y="1711"/>
                    <a:pt x="1058" y="1707"/>
                  </a:cubicBezTo>
                  <a:cubicBezTo>
                    <a:pt x="1490" y="1632"/>
                    <a:pt x="1862" y="1200"/>
                    <a:pt x="1743" y="708"/>
                  </a:cubicBezTo>
                  <a:cubicBezTo>
                    <a:pt x="1691" y="332"/>
                    <a:pt x="1357" y="1"/>
                    <a:pt x="975" y="1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7" name="Google Shape;257;p2"/>
            <p:cNvSpPr/>
            <p:nvPr/>
          </p:nvSpPr>
          <p:spPr>
            <a:xfrm>
              <a:off x="6758266" y="4357702"/>
              <a:ext cx="328171" cy="203735"/>
            </a:xfrm>
            <a:custGeom>
              <a:avLst/>
              <a:gdLst/>
              <a:ahLst/>
              <a:cxnLst/>
              <a:rect l="l" t="t" r="r" b="b"/>
              <a:pathLst>
                <a:path w="10520" h="6531" extrusionOk="0">
                  <a:moveTo>
                    <a:pt x="3620" y="0"/>
                  </a:moveTo>
                  <a:cubicBezTo>
                    <a:pt x="1448" y="0"/>
                    <a:pt x="94" y="1077"/>
                    <a:pt x="50" y="1167"/>
                  </a:cubicBezTo>
                  <a:cubicBezTo>
                    <a:pt x="0" y="1247"/>
                    <a:pt x="76" y="1281"/>
                    <a:pt x="221" y="1281"/>
                  </a:cubicBezTo>
                  <a:cubicBezTo>
                    <a:pt x="428" y="1281"/>
                    <a:pt x="775" y="1212"/>
                    <a:pt x="1107" y="1107"/>
                  </a:cubicBezTo>
                  <a:cubicBezTo>
                    <a:pt x="1107" y="1107"/>
                    <a:pt x="2243" y="704"/>
                    <a:pt x="3652" y="704"/>
                  </a:cubicBezTo>
                  <a:cubicBezTo>
                    <a:pt x="4525" y="704"/>
                    <a:pt x="5503" y="859"/>
                    <a:pt x="6381" y="1361"/>
                  </a:cubicBezTo>
                  <a:cubicBezTo>
                    <a:pt x="9673" y="3283"/>
                    <a:pt x="9927" y="6381"/>
                    <a:pt x="10046" y="6500"/>
                  </a:cubicBezTo>
                  <a:cubicBezTo>
                    <a:pt x="10064" y="6520"/>
                    <a:pt x="10087" y="6530"/>
                    <a:pt x="10113" y="6530"/>
                  </a:cubicBezTo>
                  <a:cubicBezTo>
                    <a:pt x="10265" y="6530"/>
                    <a:pt x="10520" y="6202"/>
                    <a:pt x="10418" y="5517"/>
                  </a:cubicBezTo>
                  <a:cubicBezTo>
                    <a:pt x="10165" y="3655"/>
                    <a:pt x="8616" y="1361"/>
                    <a:pt x="6009" y="422"/>
                  </a:cubicBezTo>
                  <a:cubicBezTo>
                    <a:pt x="5135" y="116"/>
                    <a:pt x="4333" y="0"/>
                    <a:pt x="36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8" name="Google Shape;258;p2"/>
            <p:cNvSpPr/>
            <p:nvPr/>
          </p:nvSpPr>
          <p:spPr>
            <a:xfrm>
              <a:off x="7042359" y="3638906"/>
              <a:ext cx="79485" cy="79516"/>
            </a:xfrm>
            <a:custGeom>
              <a:avLst/>
              <a:gdLst/>
              <a:ahLst/>
              <a:cxnLst/>
              <a:rect l="l" t="t" r="r" b="b"/>
              <a:pathLst>
                <a:path w="2548" h="2549" extrusionOk="0">
                  <a:moveTo>
                    <a:pt x="1311" y="1"/>
                  </a:moveTo>
                  <a:cubicBezTo>
                    <a:pt x="566" y="1"/>
                    <a:pt x="0" y="567"/>
                    <a:pt x="0" y="1237"/>
                  </a:cubicBezTo>
                  <a:cubicBezTo>
                    <a:pt x="0" y="1982"/>
                    <a:pt x="566" y="2548"/>
                    <a:pt x="1311" y="2548"/>
                  </a:cubicBezTo>
                  <a:cubicBezTo>
                    <a:pt x="1997" y="2548"/>
                    <a:pt x="2548" y="1982"/>
                    <a:pt x="2548" y="1237"/>
                  </a:cubicBezTo>
                  <a:cubicBezTo>
                    <a:pt x="2548" y="567"/>
                    <a:pt x="1997" y="1"/>
                    <a:pt x="1311" y="1"/>
                  </a:cubicBezTo>
                  <a:close/>
                </a:path>
              </a:pathLst>
            </a:custGeom>
            <a:solidFill>
              <a:srgbClr val="F084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9" name="Google Shape;259;p2"/>
            <p:cNvSpPr/>
            <p:nvPr/>
          </p:nvSpPr>
          <p:spPr>
            <a:xfrm>
              <a:off x="6940102" y="3607774"/>
              <a:ext cx="61860" cy="42800"/>
            </a:xfrm>
            <a:custGeom>
              <a:avLst/>
              <a:gdLst/>
              <a:ahLst/>
              <a:cxnLst/>
              <a:rect l="l" t="t" r="r" b="b"/>
              <a:pathLst>
                <a:path w="1983" h="1372" extrusionOk="0">
                  <a:moveTo>
                    <a:pt x="120" y="1"/>
                  </a:moveTo>
                  <a:cubicBezTo>
                    <a:pt x="120" y="1"/>
                    <a:pt x="60" y="1"/>
                    <a:pt x="60" y="75"/>
                  </a:cubicBezTo>
                  <a:lnTo>
                    <a:pt x="60" y="194"/>
                  </a:lnTo>
                  <a:cubicBezTo>
                    <a:pt x="60" y="254"/>
                    <a:pt x="1" y="373"/>
                    <a:pt x="60" y="507"/>
                  </a:cubicBezTo>
                  <a:cubicBezTo>
                    <a:pt x="60" y="626"/>
                    <a:pt x="120" y="820"/>
                    <a:pt x="180" y="999"/>
                  </a:cubicBezTo>
                  <a:cubicBezTo>
                    <a:pt x="239" y="999"/>
                    <a:pt x="239" y="1058"/>
                    <a:pt x="299" y="1058"/>
                  </a:cubicBezTo>
                  <a:lnTo>
                    <a:pt x="373" y="1192"/>
                  </a:lnTo>
                  <a:lnTo>
                    <a:pt x="492" y="1252"/>
                  </a:lnTo>
                  <a:lnTo>
                    <a:pt x="612" y="1311"/>
                  </a:lnTo>
                  <a:cubicBezTo>
                    <a:pt x="746" y="1371"/>
                    <a:pt x="805" y="1371"/>
                    <a:pt x="925" y="1371"/>
                  </a:cubicBezTo>
                  <a:lnTo>
                    <a:pt x="1178" y="1371"/>
                  </a:lnTo>
                  <a:cubicBezTo>
                    <a:pt x="1297" y="1371"/>
                    <a:pt x="1357" y="1371"/>
                    <a:pt x="1416" y="1311"/>
                  </a:cubicBezTo>
                  <a:cubicBezTo>
                    <a:pt x="1491" y="1311"/>
                    <a:pt x="1550" y="1252"/>
                    <a:pt x="1610" y="1252"/>
                  </a:cubicBezTo>
                  <a:cubicBezTo>
                    <a:pt x="1863" y="1118"/>
                    <a:pt x="1982" y="939"/>
                    <a:pt x="1982" y="939"/>
                  </a:cubicBezTo>
                  <a:lnTo>
                    <a:pt x="1982" y="879"/>
                  </a:lnTo>
                  <a:lnTo>
                    <a:pt x="1923" y="879"/>
                  </a:lnTo>
                  <a:cubicBezTo>
                    <a:pt x="1923" y="879"/>
                    <a:pt x="1863" y="879"/>
                    <a:pt x="1789" y="939"/>
                  </a:cubicBezTo>
                  <a:cubicBezTo>
                    <a:pt x="1729" y="999"/>
                    <a:pt x="1669" y="999"/>
                    <a:pt x="1550" y="1058"/>
                  </a:cubicBezTo>
                  <a:cubicBezTo>
                    <a:pt x="1416" y="1118"/>
                    <a:pt x="1297" y="1192"/>
                    <a:pt x="1178" y="1192"/>
                  </a:cubicBezTo>
                  <a:lnTo>
                    <a:pt x="925" y="1192"/>
                  </a:lnTo>
                  <a:cubicBezTo>
                    <a:pt x="865" y="1192"/>
                    <a:pt x="805" y="1118"/>
                    <a:pt x="746" y="1118"/>
                  </a:cubicBezTo>
                  <a:lnTo>
                    <a:pt x="612" y="1058"/>
                  </a:lnTo>
                  <a:lnTo>
                    <a:pt x="492" y="999"/>
                  </a:lnTo>
                  <a:lnTo>
                    <a:pt x="433" y="939"/>
                  </a:lnTo>
                  <a:cubicBezTo>
                    <a:pt x="433" y="879"/>
                    <a:pt x="373" y="879"/>
                    <a:pt x="373" y="879"/>
                  </a:cubicBezTo>
                  <a:cubicBezTo>
                    <a:pt x="299" y="820"/>
                    <a:pt x="299" y="745"/>
                    <a:pt x="239" y="686"/>
                  </a:cubicBezTo>
                  <a:lnTo>
                    <a:pt x="239" y="507"/>
                  </a:lnTo>
                  <a:cubicBezTo>
                    <a:pt x="180" y="373"/>
                    <a:pt x="180" y="254"/>
                    <a:pt x="180" y="194"/>
                  </a:cubicBezTo>
                  <a:lnTo>
                    <a:pt x="180" y="75"/>
                  </a:lnTo>
                  <a:cubicBezTo>
                    <a:pt x="180" y="75"/>
                    <a:pt x="180" y="1"/>
                    <a:pt x="120" y="1"/>
                  </a:cubicBezTo>
                  <a:close/>
                </a:path>
              </a:pathLst>
            </a:custGeom>
            <a:solidFill>
              <a:srgbClr val="3D28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0" name="Google Shape;260;p2"/>
            <p:cNvSpPr/>
            <p:nvPr/>
          </p:nvSpPr>
          <p:spPr>
            <a:xfrm>
              <a:off x="6994007" y="3962367"/>
              <a:ext cx="17719" cy="36748"/>
            </a:xfrm>
            <a:custGeom>
              <a:avLst/>
              <a:gdLst/>
              <a:ahLst/>
              <a:cxnLst/>
              <a:rect l="l" t="t" r="r" b="b"/>
              <a:pathLst>
                <a:path w="568" h="1178" extrusionOk="0">
                  <a:moveTo>
                    <a:pt x="433" y="0"/>
                  </a:moveTo>
                  <a:cubicBezTo>
                    <a:pt x="433" y="0"/>
                    <a:pt x="373" y="60"/>
                    <a:pt x="314" y="179"/>
                  </a:cubicBezTo>
                  <a:cubicBezTo>
                    <a:pt x="254" y="254"/>
                    <a:pt x="135" y="373"/>
                    <a:pt x="135" y="492"/>
                  </a:cubicBezTo>
                  <a:cubicBezTo>
                    <a:pt x="61" y="626"/>
                    <a:pt x="61" y="686"/>
                    <a:pt x="61" y="745"/>
                  </a:cubicBezTo>
                  <a:cubicBezTo>
                    <a:pt x="1" y="805"/>
                    <a:pt x="61" y="864"/>
                    <a:pt x="61" y="924"/>
                  </a:cubicBezTo>
                  <a:cubicBezTo>
                    <a:pt x="61" y="998"/>
                    <a:pt x="61" y="1058"/>
                    <a:pt x="135" y="1118"/>
                  </a:cubicBezTo>
                  <a:lnTo>
                    <a:pt x="135" y="1177"/>
                  </a:lnTo>
                  <a:lnTo>
                    <a:pt x="195" y="1177"/>
                  </a:lnTo>
                  <a:lnTo>
                    <a:pt x="254" y="1118"/>
                  </a:lnTo>
                  <a:lnTo>
                    <a:pt x="254" y="1058"/>
                  </a:lnTo>
                  <a:lnTo>
                    <a:pt x="254" y="924"/>
                  </a:lnTo>
                  <a:lnTo>
                    <a:pt x="254" y="805"/>
                  </a:lnTo>
                  <a:cubicBezTo>
                    <a:pt x="254" y="745"/>
                    <a:pt x="314" y="686"/>
                    <a:pt x="314" y="626"/>
                  </a:cubicBezTo>
                  <a:cubicBezTo>
                    <a:pt x="373" y="492"/>
                    <a:pt x="433" y="373"/>
                    <a:pt x="433" y="254"/>
                  </a:cubicBezTo>
                  <a:cubicBezTo>
                    <a:pt x="507" y="179"/>
                    <a:pt x="567" y="119"/>
                    <a:pt x="567" y="119"/>
                  </a:cubicBezTo>
                  <a:cubicBezTo>
                    <a:pt x="567" y="60"/>
                    <a:pt x="567" y="0"/>
                    <a:pt x="507" y="0"/>
                  </a:cubicBezTo>
                  <a:close/>
                </a:path>
              </a:pathLst>
            </a:custGeom>
            <a:solidFill>
              <a:srgbClr val="914A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1" name="Google Shape;261;p2"/>
            <p:cNvSpPr/>
            <p:nvPr/>
          </p:nvSpPr>
          <p:spPr>
            <a:xfrm>
              <a:off x="6976818" y="3954475"/>
              <a:ext cx="15379" cy="39056"/>
            </a:xfrm>
            <a:custGeom>
              <a:avLst/>
              <a:gdLst/>
              <a:ahLst/>
              <a:cxnLst/>
              <a:rect l="l" t="t" r="r" b="b"/>
              <a:pathLst>
                <a:path w="493" h="1252" extrusionOk="0">
                  <a:moveTo>
                    <a:pt x="373" y="0"/>
                  </a:moveTo>
                  <a:cubicBezTo>
                    <a:pt x="314" y="60"/>
                    <a:pt x="314" y="134"/>
                    <a:pt x="239" y="134"/>
                  </a:cubicBezTo>
                  <a:cubicBezTo>
                    <a:pt x="239" y="194"/>
                    <a:pt x="180" y="253"/>
                    <a:pt x="120" y="313"/>
                  </a:cubicBezTo>
                  <a:lnTo>
                    <a:pt x="120" y="432"/>
                  </a:lnTo>
                  <a:cubicBezTo>
                    <a:pt x="60" y="507"/>
                    <a:pt x="60" y="507"/>
                    <a:pt x="60" y="566"/>
                  </a:cubicBezTo>
                  <a:cubicBezTo>
                    <a:pt x="1" y="626"/>
                    <a:pt x="1" y="685"/>
                    <a:pt x="1" y="805"/>
                  </a:cubicBezTo>
                  <a:lnTo>
                    <a:pt x="1" y="939"/>
                  </a:lnTo>
                  <a:lnTo>
                    <a:pt x="1" y="998"/>
                  </a:lnTo>
                  <a:lnTo>
                    <a:pt x="1" y="1177"/>
                  </a:lnTo>
                  <a:cubicBezTo>
                    <a:pt x="60" y="1251"/>
                    <a:pt x="60" y="1251"/>
                    <a:pt x="120" y="1251"/>
                  </a:cubicBezTo>
                  <a:lnTo>
                    <a:pt x="120" y="1177"/>
                  </a:lnTo>
                  <a:cubicBezTo>
                    <a:pt x="120" y="1177"/>
                    <a:pt x="180" y="1117"/>
                    <a:pt x="180" y="998"/>
                  </a:cubicBezTo>
                  <a:lnTo>
                    <a:pt x="180" y="805"/>
                  </a:lnTo>
                  <a:cubicBezTo>
                    <a:pt x="180" y="745"/>
                    <a:pt x="239" y="685"/>
                    <a:pt x="239" y="626"/>
                  </a:cubicBezTo>
                  <a:cubicBezTo>
                    <a:pt x="314" y="566"/>
                    <a:pt x="314" y="507"/>
                    <a:pt x="314" y="432"/>
                  </a:cubicBezTo>
                  <a:cubicBezTo>
                    <a:pt x="373" y="372"/>
                    <a:pt x="373" y="313"/>
                    <a:pt x="433" y="253"/>
                  </a:cubicBezTo>
                  <a:cubicBezTo>
                    <a:pt x="433" y="194"/>
                    <a:pt x="433" y="134"/>
                    <a:pt x="492" y="134"/>
                  </a:cubicBezTo>
                  <a:lnTo>
                    <a:pt x="492" y="60"/>
                  </a:lnTo>
                  <a:cubicBezTo>
                    <a:pt x="492" y="60"/>
                    <a:pt x="492" y="0"/>
                    <a:pt x="433" y="0"/>
                  </a:cubicBezTo>
                  <a:close/>
                </a:path>
              </a:pathLst>
            </a:custGeom>
            <a:solidFill>
              <a:srgbClr val="914A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2" name="Google Shape;262;p2"/>
            <p:cNvSpPr/>
            <p:nvPr/>
          </p:nvSpPr>
          <p:spPr>
            <a:xfrm>
              <a:off x="6887600" y="3926119"/>
              <a:ext cx="11636" cy="26516"/>
            </a:xfrm>
            <a:custGeom>
              <a:avLst/>
              <a:gdLst/>
              <a:ahLst/>
              <a:cxnLst/>
              <a:rect l="l" t="t" r="r" b="b"/>
              <a:pathLst>
                <a:path w="373" h="850" extrusionOk="0">
                  <a:moveTo>
                    <a:pt x="283" y="0"/>
                  </a:moveTo>
                  <a:cubicBezTo>
                    <a:pt x="269" y="0"/>
                    <a:pt x="254" y="15"/>
                    <a:pt x="254" y="45"/>
                  </a:cubicBezTo>
                  <a:cubicBezTo>
                    <a:pt x="254" y="45"/>
                    <a:pt x="194" y="45"/>
                    <a:pt x="120" y="164"/>
                  </a:cubicBezTo>
                  <a:lnTo>
                    <a:pt x="60" y="224"/>
                  </a:lnTo>
                  <a:lnTo>
                    <a:pt x="60" y="358"/>
                  </a:lnTo>
                  <a:lnTo>
                    <a:pt x="0" y="417"/>
                  </a:lnTo>
                  <a:lnTo>
                    <a:pt x="0" y="596"/>
                  </a:lnTo>
                  <a:cubicBezTo>
                    <a:pt x="60" y="596"/>
                    <a:pt x="60" y="671"/>
                    <a:pt x="60" y="730"/>
                  </a:cubicBezTo>
                  <a:cubicBezTo>
                    <a:pt x="60" y="790"/>
                    <a:pt x="120" y="849"/>
                    <a:pt x="120" y="849"/>
                  </a:cubicBezTo>
                  <a:lnTo>
                    <a:pt x="194" y="849"/>
                  </a:lnTo>
                  <a:lnTo>
                    <a:pt x="254" y="790"/>
                  </a:lnTo>
                  <a:lnTo>
                    <a:pt x="254" y="671"/>
                  </a:lnTo>
                  <a:lnTo>
                    <a:pt x="254" y="596"/>
                  </a:lnTo>
                  <a:lnTo>
                    <a:pt x="254" y="477"/>
                  </a:lnTo>
                  <a:lnTo>
                    <a:pt x="254" y="358"/>
                  </a:lnTo>
                  <a:cubicBezTo>
                    <a:pt x="313" y="298"/>
                    <a:pt x="313" y="224"/>
                    <a:pt x="313" y="224"/>
                  </a:cubicBezTo>
                  <a:lnTo>
                    <a:pt x="313" y="105"/>
                  </a:lnTo>
                  <a:cubicBezTo>
                    <a:pt x="373" y="45"/>
                    <a:pt x="313" y="45"/>
                    <a:pt x="313" y="45"/>
                  </a:cubicBezTo>
                  <a:cubicBezTo>
                    <a:pt x="313" y="15"/>
                    <a:pt x="298" y="0"/>
                    <a:pt x="283" y="0"/>
                  </a:cubicBezTo>
                  <a:close/>
                </a:path>
              </a:pathLst>
            </a:custGeom>
            <a:solidFill>
              <a:srgbClr val="914A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3" name="Google Shape;263;p2"/>
            <p:cNvSpPr/>
            <p:nvPr/>
          </p:nvSpPr>
          <p:spPr>
            <a:xfrm>
              <a:off x="6868072" y="3925651"/>
              <a:ext cx="11667" cy="28855"/>
            </a:xfrm>
            <a:custGeom>
              <a:avLst/>
              <a:gdLst/>
              <a:ahLst/>
              <a:cxnLst/>
              <a:rect l="l" t="t" r="r" b="b"/>
              <a:pathLst>
                <a:path w="374" h="925" extrusionOk="0">
                  <a:moveTo>
                    <a:pt x="254" y="0"/>
                  </a:moveTo>
                  <a:lnTo>
                    <a:pt x="254" y="60"/>
                  </a:lnTo>
                  <a:lnTo>
                    <a:pt x="194" y="120"/>
                  </a:lnTo>
                  <a:cubicBezTo>
                    <a:pt x="135" y="179"/>
                    <a:pt x="135" y="239"/>
                    <a:pt x="75" y="239"/>
                  </a:cubicBezTo>
                  <a:lnTo>
                    <a:pt x="75" y="373"/>
                  </a:lnTo>
                  <a:lnTo>
                    <a:pt x="75" y="432"/>
                  </a:lnTo>
                  <a:cubicBezTo>
                    <a:pt x="75" y="492"/>
                    <a:pt x="1" y="552"/>
                    <a:pt x="75" y="611"/>
                  </a:cubicBezTo>
                  <a:lnTo>
                    <a:pt x="75" y="745"/>
                  </a:lnTo>
                  <a:lnTo>
                    <a:pt x="75" y="805"/>
                  </a:lnTo>
                  <a:cubicBezTo>
                    <a:pt x="135" y="864"/>
                    <a:pt x="194" y="924"/>
                    <a:pt x="194" y="924"/>
                  </a:cubicBezTo>
                  <a:lnTo>
                    <a:pt x="254" y="924"/>
                  </a:lnTo>
                  <a:lnTo>
                    <a:pt x="314" y="864"/>
                  </a:lnTo>
                  <a:cubicBezTo>
                    <a:pt x="314" y="864"/>
                    <a:pt x="254" y="805"/>
                    <a:pt x="254" y="745"/>
                  </a:cubicBezTo>
                  <a:lnTo>
                    <a:pt x="254" y="611"/>
                  </a:lnTo>
                  <a:lnTo>
                    <a:pt x="254" y="492"/>
                  </a:lnTo>
                  <a:cubicBezTo>
                    <a:pt x="254" y="432"/>
                    <a:pt x="254" y="373"/>
                    <a:pt x="314" y="373"/>
                  </a:cubicBezTo>
                  <a:lnTo>
                    <a:pt x="314" y="239"/>
                  </a:lnTo>
                  <a:lnTo>
                    <a:pt x="373" y="120"/>
                  </a:lnTo>
                  <a:cubicBezTo>
                    <a:pt x="373" y="60"/>
                    <a:pt x="373" y="0"/>
                    <a:pt x="314" y="0"/>
                  </a:cubicBezTo>
                  <a:close/>
                </a:path>
              </a:pathLst>
            </a:custGeom>
            <a:solidFill>
              <a:srgbClr val="AB61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4" name="Google Shape;264;p2"/>
            <p:cNvSpPr/>
            <p:nvPr/>
          </p:nvSpPr>
          <p:spPr>
            <a:xfrm>
              <a:off x="6866232" y="3551997"/>
              <a:ext cx="46481" cy="75336"/>
            </a:xfrm>
            <a:custGeom>
              <a:avLst/>
              <a:gdLst/>
              <a:ahLst/>
              <a:cxnLst/>
              <a:rect l="l" t="t" r="r" b="b"/>
              <a:pathLst>
                <a:path w="1490" h="2415" extrusionOk="0">
                  <a:moveTo>
                    <a:pt x="626" y="1"/>
                  </a:moveTo>
                  <a:cubicBezTo>
                    <a:pt x="253" y="805"/>
                    <a:pt x="60" y="1669"/>
                    <a:pt x="0" y="2414"/>
                  </a:cubicBezTo>
                  <a:lnTo>
                    <a:pt x="253" y="2414"/>
                  </a:lnTo>
                  <a:cubicBezTo>
                    <a:pt x="939" y="2414"/>
                    <a:pt x="1490" y="1863"/>
                    <a:pt x="1490" y="1178"/>
                  </a:cubicBezTo>
                  <a:cubicBezTo>
                    <a:pt x="1490" y="612"/>
                    <a:pt x="1117" y="120"/>
                    <a:pt x="626" y="1"/>
                  </a:cubicBezTo>
                  <a:close/>
                </a:path>
              </a:pathLst>
            </a:custGeom>
            <a:solidFill>
              <a:srgbClr val="F084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5" name="Google Shape;265;p2"/>
            <p:cNvSpPr/>
            <p:nvPr/>
          </p:nvSpPr>
          <p:spPr>
            <a:xfrm>
              <a:off x="7236142" y="4558597"/>
              <a:ext cx="106469" cy="104597"/>
            </a:xfrm>
            <a:custGeom>
              <a:avLst/>
              <a:gdLst/>
              <a:ahLst/>
              <a:cxnLst/>
              <a:rect l="l" t="t" r="r" b="b"/>
              <a:pathLst>
                <a:path w="3413" h="3353" extrusionOk="0">
                  <a:moveTo>
                    <a:pt x="1684" y="1"/>
                  </a:moveTo>
                  <a:cubicBezTo>
                    <a:pt x="745" y="1"/>
                    <a:pt x="1" y="746"/>
                    <a:pt x="1" y="1684"/>
                  </a:cubicBezTo>
                  <a:cubicBezTo>
                    <a:pt x="1" y="2608"/>
                    <a:pt x="745" y="3353"/>
                    <a:pt x="1684" y="3353"/>
                  </a:cubicBezTo>
                  <a:cubicBezTo>
                    <a:pt x="2608" y="3353"/>
                    <a:pt x="3412" y="2608"/>
                    <a:pt x="3412" y="1684"/>
                  </a:cubicBezTo>
                  <a:cubicBezTo>
                    <a:pt x="3412" y="746"/>
                    <a:pt x="2608" y="1"/>
                    <a:pt x="1684" y="1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6" name="Google Shape;266;p2"/>
            <p:cNvSpPr/>
            <p:nvPr/>
          </p:nvSpPr>
          <p:spPr>
            <a:xfrm>
              <a:off x="7551711" y="4543281"/>
              <a:ext cx="104566" cy="104597"/>
            </a:xfrm>
            <a:custGeom>
              <a:avLst/>
              <a:gdLst/>
              <a:ahLst/>
              <a:cxnLst/>
              <a:rect l="l" t="t" r="r" b="b"/>
              <a:pathLst>
                <a:path w="3352" h="3353" extrusionOk="0">
                  <a:moveTo>
                    <a:pt x="1683" y="0"/>
                  </a:moveTo>
                  <a:cubicBezTo>
                    <a:pt x="745" y="0"/>
                    <a:pt x="0" y="745"/>
                    <a:pt x="0" y="1669"/>
                  </a:cubicBezTo>
                  <a:cubicBezTo>
                    <a:pt x="0" y="2607"/>
                    <a:pt x="745" y="3352"/>
                    <a:pt x="1683" y="3352"/>
                  </a:cubicBezTo>
                  <a:cubicBezTo>
                    <a:pt x="2607" y="3352"/>
                    <a:pt x="3352" y="2607"/>
                    <a:pt x="3352" y="1669"/>
                  </a:cubicBezTo>
                  <a:cubicBezTo>
                    <a:pt x="3352" y="745"/>
                    <a:pt x="2607" y="0"/>
                    <a:pt x="1683" y="0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7" name="Google Shape;267;p2"/>
            <p:cNvSpPr/>
            <p:nvPr/>
          </p:nvSpPr>
          <p:spPr>
            <a:xfrm>
              <a:off x="7579100" y="4576254"/>
              <a:ext cx="44203" cy="42332"/>
            </a:xfrm>
            <a:custGeom>
              <a:avLst/>
              <a:gdLst/>
              <a:ahLst/>
              <a:cxnLst/>
              <a:rect l="l" t="t" r="r" b="b"/>
              <a:pathLst>
                <a:path w="1417" h="1357" extrusionOk="0">
                  <a:moveTo>
                    <a:pt x="746" y="1"/>
                  </a:moveTo>
                  <a:cubicBezTo>
                    <a:pt x="299" y="1"/>
                    <a:pt x="1" y="314"/>
                    <a:pt x="1" y="686"/>
                  </a:cubicBezTo>
                  <a:cubicBezTo>
                    <a:pt x="1" y="1059"/>
                    <a:pt x="299" y="1357"/>
                    <a:pt x="746" y="1357"/>
                  </a:cubicBezTo>
                  <a:cubicBezTo>
                    <a:pt x="1118" y="1357"/>
                    <a:pt x="1416" y="1059"/>
                    <a:pt x="1416" y="686"/>
                  </a:cubicBezTo>
                  <a:cubicBezTo>
                    <a:pt x="1416" y="314"/>
                    <a:pt x="1118" y="1"/>
                    <a:pt x="746" y="1"/>
                  </a:cubicBezTo>
                  <a:close/>
                </a:path>
              </a:pathLst>
            </a:custGeom>
            <a:solidFill>
              <a:srgbClr val="AB61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8" name="Google Shape;268;p2"/>
            <p:cNvSpPr/>
            <p:nvPr/>
          </p:nvSpPr>
          <p:spPr>
            <a:xfrm>
              <a:off x="7267275" y="4593473"/>
              <a:ext cx="36748" cy="34876"/>
            </a:xfrm>
            <a:custGeom>
              <a:avLst/>
              <a:gdLst/>
              <a:ahLst/>
              <a:cxnLst/>
              <a:rect l="l" t="t" r="r" b="b"/>
              <a:pathLst>
                <a:path w="1178" h="1118" extrusionOk="0">
                  <a:moveTo>
                    <a:pt x="612" y="0"/>
                  </a:moveTo>
                  <a:cubicBezTo>
                    <a:pt x="314" y="0"/>
                    <a:pt x="1" y="253"/>
                    <a:pt x="1" y="566"/>
                  </a:cubicBezTo>
                  <a:cubicBezTo>
                    <a:pt x="1" y="879"/>
                    <a:pt x="314" y="1117"/>
                    <a:pt x="612" y="1117"/>
                  </a:cubicBezTo>
                  <a:cubicBezTo>
                    <a:pt x="924" y="1117"/>
                    <a:pt x="1178" y="879"/>
                    <a:pt x="1178" y="566"/>
                  </a:cubicBezTo>
                  <a:cubicBezTo>
                    <a:pt x="1178" y="253"/>
                    <a:pt x="924" y="0"/>
                    <a:pt x="612" y="0"/>
                  </a:cubicBezTo>
                  <a:close/>
                </a:path>
              </a:pathLst>
            </a:custGeom>
            <a:solidFill>
              <a:srgbClr val="AB61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9" name="Google Shape;269;p2"/>
            <p:cNvSpPr/>
            <p:nvPr/>
          </p:nvSpPr>
          <p:spPr>
            <a:xfrm>
              <a:off x="6860648" y="4032057"/>
              <a:ext cx="53936" cy="561448"/>
            </a:xfrm>
            <a:custGeom>
              <a:avLst/>
              <a:gdLst/>
              <a:ahLst/>
              <a:cxnLst/>
              <a:rect l="l" t="t" r="r" b="b"/>
              <a:pathLst>
                <a:path w="1729" h="17998" extrusionOk="0">
                  <a:moveTo>
                    <a:pt x="1356" y="1"/>
                  </a:moveTo>
                  <a:cubicBezTo>
                    <a:pt x="1177" y="1"/>
                    <a:pt x="1058" y="180"/>
                    <a:pt x="984" y="373"/>
                  </a:cubicBezTo>
                  <a:lnTo>
                    <a:pt x="0" y="17625"/>
                  </a:lnTo>
                  <a:cubicBezTo>
                    <a:pt x="0" y="17818"/>
                    <a:pt x="120" y="17997"/>
                    <a:pt x="313" y="17997"/>
                  </a:cubicBezTo>
                  <a:lnTo>
                    <a:pt x="373" y="17997"/>
                  </a:lnTo>
                  <a:cubicBezTo>
                    <a:pt x="552" y="17997"/>
                    <a:pt x="686" y="17878"/>
                    <a:pt x="686" y="17684"/>
                  </a:cubicBezTo>
                  <a:lnTo>
                    <a:pt x="1669" y="373"/>
                  </a:lnTo>
                  <a:cubicBezTo>
                    <a:pt x="1728" y="180"/>
                    <a:pt x="1550" y="61"/>
                    <a:pt x="135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0" name="Google Shape;270;p2"/>
            <p:cNvSpPr/>
            <p:nvPr/>
          </p:nvSpPr>
          <p:spPr>
            <a:xfrm>
              <a:off x="6796511" y="3933075"/>
              <a:ext cx="298380" cy="112489"/>
            </a:xfrm>
            <a:custGeom>
              <a:avLst/>
              <a:gdLst/>
              <a:ahLst/>
              <a:cxnLst/>
              <a:rect l="l" t="t" r="r" b="b"/>
              <a:pathLst>
                <a:path w="9565" h="3606" extrusionOk="0">
                  <a:moveTo>
                    <a:pt x="4291" y="1"/>
                  </a:moveTo>
                  <a:cubicBezTo>
                    <a:pt x="4291" y="1"/>
                    <a:pt x="4097" y="75"/>
                    <a:pt x="3784" y="135"/>
                  </a:cubicBezTo>
                  <a:cubicBezTo>
                    <a:pt x="3572" y="442"/>
                    <a:pt x="3036" y="720"/>
                    <a:pt x="2610" y="720"/>
                  </a:cubicBezTo>
                  <a:cubicBezTo>
                    <a:pt x="2437" y="720"/>
                    <a:pt x="2283" y="674"/>
                    <a:pt x="2176" y="567"/>
                  </a:cubicBezTo>
                  <a:cubicBezTo>
                    <a:pt x="1624" y="746"/>
                    <a:pt x="1177" y="999"/>
                    <a:pt x="879" y="1193"/>
                  </a:cubicBezTo>
                  <a:cubicBezTo>
                    <a:pt x="1" y="1937"/>
                    <a:pt x="194" y="3174"/>
                    <a:pt x="2608" y="3487"/>
                  </a:cubicBezTo>
                  <a:cubicBezTo>
                    <a:pt x="2980" y="3546"/>
                    <a:pt x="3487" y="3606"/>
                    <a:pt x="3919" y="3606"/>
                  </a:cubicBezTo>
                  <a:cubicBezTo>
                    <a:pt x="6272" y="3606"/>
                    <a:pt x="8879" y="2742"/>
                    <a:pt x="9133" y="2429"/>
                  </a:cubicBezTo>
                  <a:cubicBezTo>
                    <a:pt x="9565" y="1937"/>
                    <a:pt x="8999" y="1118"/>
                    <a:pt x="8626" y="1118"/>
                  </a:cubicBezTo>
                  <a:cubicBezTo>
                    <a:pt x="8507" y="1118"/>
                    <a:pt x="8135" y="1252"/>
                    <a:pt x="7583" y="1491"/>
                  </a:cubicBezTo>
                  <a:cubicBezTo>
                    <a:pt x="7225" y="1897"/>
                    <a:pt x="6761" y="2092"/>
                    <a:pt x="6330" y="2092"/>
                  </a:cubicBezTo>
                  <a:cubicBezTo>
                    <a:pt x="6224" y="2092"/>
                    <a:pt x="6119" y="2080"/>
                    <a:pt x="6019" y="2057"/>
                  </a:cubicBezTo>
                  <a:cubicBezTo>
                    <a:pt x="5408" y="2310"/>
                    <a:pt x="4663" y="2369"/>
                    <a:pt x="3978" y="2489"/>
                  </a:cubicBezTo>
                  <a:cubicBezTo>
                    <a:pt x="3561" y="2542"/>
                    <a:pt x="3147" y="2586"/>
                    <a:pt x="2755" y="2586"/>
                  </a:cubicBezTo>
                  <a:cubicBezTo>
                    <a:pt x="2266" y="2586"/>
                    <a:pt x="1811" y="2517"/>
                    <a:pt x="1431" y="2310"/>
                  </a:cubicBezTo>
                  <a:cubicBezTo>
                    <a:pt x="313" y="1625"/>
                    <a:pt x="3546" y="999"/>
                    <a:pt x="4157" y="880"/>
                  </a:cubicBezTo>
                  <a:cubicBezTo>
                    <a:pt x="4231" y="567"/>
                    <a:pt x="4291" y="314"/>
                    <a:pt x="43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1" name="Google Shape;271;p2"/>
            <p:cNvSpPr/>
            <p:nvPr/>
          </p:nvSpPr>
          <p:spPr>
            <a:xfrm>
              <a:off x="7518706" y="4331529"/>
              <a:ext cx="91121" cy="272457"/>
            </a:xfrm>
            <a:custGeom>
              <a:avLst/>
              <a:gdLst/>
              <a:ahLst/>
              <a:cxnLst/>
              <a:rect l="l" t="t" r="r" b="b"/>
              <a:pathLst>
                <a:path w="2921" h="8734" extrusionOk="0">
                  <a:moveTo>
                    <a:pt x="225" y="0"/>
                  </a:moveTo>
                  <a:cubicBezTo>
                    <a:pt x="199" y="0"/>
                    <a:pt x="169" y="7"/>
                    <a:pt x="134" y="25"/>
                  </a:cubicBezTo>
                  <a:cubicBezTo>
                    <a:pt x="75" y="25"/>
                    <a:pt x="0" y="144"/>
                    <a:pt x="0" y="203"/>
                  </a:cubicBezTo>
                  <a:cubicBezTo>
                    <a:pt x="0" y="203"/>
                    <a:pt x="75" y="338"/>
                    <a:pt x="134" y="576"/>
                  </a:cubicBezTo>
                  <a:cubicBezTo>
                    <a:pt x="134" y="829"/>
                    <a:pt x="254" y="1142"/>
                    <a:pt x="313" y="1574"/>
                  </a:cubicBezTo>
                  <a:cubicBezTo>
                    <a:pt x="447" y="1946"/>
                    <a:pt x="566" y="2438"/>
                    <a:pt x="686" y="2870"/>
                  </a:cubicBezTo>
                  <a:cubicBezTo>
                    <a:pt x="820" y="3436"/>
                    <a:pt x="998" y="3928"/>
                    <a:pt x="1118" y="4434"/>
                  </a:cubicBezTo>
                  <a:cubicBezTo>
                    <a:pt x="1430" y="5477"/>
                    <a:pt x="1803" y="6535"/>
                    <a:pt x="2056" y="7339"/>
                  </a:cubicBezTo>
                  <a:cubicBezTo>
                    <a:pt x="2175" y="7712"/>
                    <a:pt x="2309" y="8025"/>
                    <a:pt x="2369" y="8278"/>
                  </a:cubicBezTo>
                  <a:cubicBezTo>
                    <a:pt x="2488" y="8457"/>
                    <a:pt x="2548" y="8591"/>
                    <a:pt x="2548" y="8591"/>
                  </a:cubicBezTo>
                  <a:cubicBezTo>
                    <a:pt x="2548" y="8678"/>
                    <a:pt x="2620" y="8733"/>
                    <a:pt x="2705" y="8733"/>
                  </a:cubicBezTo>
                  <a:cubicBezTo>
                    <a:pt x="2736" y="8733"/>
                    <a:pt x="2769" y="8726"/>
                    <a:pt x="2801" y="8710"/>
                  </a:cubicBezTo>
                  <a:cubicBezTo>
                    <a:pt x="2861" y="8650"/>
                    <a:pt x="2920" y="8591"/>
                    <a:pt x="2861" y="8531"/>
                  </a:cubicBezTo>
                  <a:cubicBezTo>
                    <a:pt x="2861" y="8531"/>
                    <a:pt x="2861" y="8397"/>
                    <a:pt x="2801" y="8159"/>
                  </a:cubicBezTo>
                  <a:cubicBezTo>
                    <a:pt x="2741" y="7905"/>
                    <a:pt x="2682" y="7593"/>
                    <a:pt x="2548" y="7161"/>
                  </a:cubicBezTo>
                  <a:cubicBezTo>
                    <a:pt x="2369" y="6356"/>
                    <a:pt x="2116" y="5298"/>
                    <a:pt x="1803" y="4241"/>
                  </a:cubicBezTo>
                  <a:cubicBezTo>
                    <a:pt x="1624" y="3749"/>
                    <a:pt x="1490" y="3183"/>
                    <a:pt x="1311" y="2751"/>
                  </a:cubicBezTo>
                  <a:cubicBezTo>
                    <a:pt x="1118" y="2259"/>
                    <a:pt x="998" y="1753"/>
                    <a:pt x="879" y="1380"/>
                  </a:cubicBezTo>
                  <a:cubicBezTo>
                    <a:pt x="745" y="1008"/>
                    <a:pt x="626" y="710"/>
                    <a:pt x="507" y="457"/>
                  </a:cubicBezTo>
                  <a:cubicBezTo>
                    <a:pt x="447" y="203"/>
                    <a:pt x="373" y="84"/>
                    <a:pt x="373" y="84"/>
                  </a:cubicBezTo>
                  <a:cubicBezTo>
                    <a:pt x="331" y="42"/>
                    <a:pt x="288" y="0"/>
                    <a:pt x="22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2" name="Google Shape;272;p2"/>
            <p:cNvSpPr/>
            <p:nvPr/>
          </p:nvSpPr>
          <p:spPr>
            <a:xfrm>
              <a:off x="7458750" y="4253635"/>
              <a:ext cx="191974" cy="96549"/>
            </a:xfrm>
            <a:custGeom>
              <a:avLst/>
              <a:gdLst/>
              <a:ahLst/>
              <a:cxnLst/>
              <a:rect l="l" t="t" r="r" b="b"/>
              <a:pathLst>
                <a:path w="6154" h="3095" extrusionOk="0">
                  <a:moveTo>
                    <a:pt x="5371" y="0"/>
                  </a:moveTo>
                  <a:cubicBezTo>
                    <a:pt x="5006" y="0"/>
                    <a:pt x="4634" y="93"/>
                    <a:pt x="4604" y="93"/>
                  </a:cubicBezTo>
                  <a:cubicBezTo>
                    <a:pt x="4157" y="600"/>
                    <a:pt x="3665" y="1032"/>
                    <a:pt x="3233" y="1404"/>
                  </a:cubicBezTo>
                  <a:cubicBezTo>
                    <a:pt x="2369" y="2209"/>
                    <a:pt x="1118" y="2641"/>
                    <a:pt x="1" y="3073"/>
                  </a:cubicBezTo>
                  <a:cubicBezTo>
                    <a:pt x="48" y="3088"/>
                    <a:pt x="108" y="3095"/>
                    <a:pt x="179" y="3095"/>
                  </a:cubicBezTo>
                  <a:cubicBezTo>
                    <a:pt x="750" y="3095"/>
                    <a:pt x="2034" y="2640"/>
                    <a:pt x="3412" y="2149"/>
                  </a:cubicBezTo>
                  <a:cubicBezTo>
                    <a:pt x="5215" y="1583"/>
                    <a:pt x="6153" y="1092"/>
                    <a:pt x="6094" y="466"/>
                  </a:cubicBezTo>
                  <a:cubicBezTo>
                    <a:pt x="6094" y="93"/>
                    <a:pt x="5736" y="0"/>
                    <a:pt x="537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3" name="Google Shape;273;p2"/>
            <p:cNvSpPr/>
            <p:nvPr/>
          </p:nvSpPr>
          <p:spPr>
            <a:xfrm>
              <a:off x="7280751" y="4595314"/>
              <a:ext cx="325364" cy="19559"/>
            </a:xfrm>
            <a:custGeom>
              <a:avLst/>
              <a:gdLst/>
              <a:ahLst/>
              <a:cxnLst/>
              <a:rect l="l" t="t" r="r" b="b"/>
              <a:pathLst>
                <a:path w="10430" h="627" extrusionOk="0">
                  <a:moveTo>
                    <a:pt x="8686" y="1"/>
                  </a:moveTo>
                  <a:cubicBezTo>
                    <a:pt x="8440" y="38"/>
                    <a:pt x="8176" y="38"/>
                    <a:pt x="7904" y="38"/>
                  </a:cubicBezTo>
                  <a:cubicBezTo>
                    <a:pt x="7632" y="38"/>
                    <a:pt x="7353" y="38"/>
                    <a:pt x="7077" y="75"/>
                  </a:cubicBezTo>
                  <a:cubicBezTo>
                    <a:pt x="6451" y="75"/>
                    <a:pt x="5841" y="75"/>
                    <a:pt x="5215" y="135"/>
                  </a:cubicBezTo>
                  <a:cubicBezTo>
                    <a:pt x="4530" y="135"/>
                    <a:pt x="3904" y="135"/>
                    <a:pt x="3353" y="194"/>
                  </a:cubicBezTo>
                  <a:cubicBezTo>
                    <a:pt x="2727" y="194"/>
                    <a:pt x="2176" y="254"/>
                    <a:pt x="1669" y="254"/>
                  </a:cubicBezTo>
                  <a:cubicBezTo>
                    <a:pt x="1237" y="314"/>
                    <a:pt x="805" y="314"/>
                    <a:pt x="552" y="314"/>
                  </a:cubicBezTo>
                  <a:cubicBezTo>
                    <a:pt x="254" y="373"/>
                    <a:pt x="120" y="373"/>
                    <a:pt x="120" y="373"/>
                  </a:cubicBezTo>
                  <a:cubicBezTo>
                    <a:pt x="60" y="373"/>
                    <a:pt x="1" y="448"/>
                    <a:pt x="1" y="507"/>
                  </a:cubicBezTo>
                  <a:cubicBezTo>
                    <a:pt x="1" y="567"/>
                    <a:pt x="60" y="626"/>
                    <a:pt x="120" y="626"/>
                  </a:cubicBezTo>
                  <a:lnTo>
                    <a:pt x="3353" y="626"/>
                  </a:lnTo>
                  <a:cubicBezTo>
                    <a:pt x="3904" y="567"/>
                    <a:pt x="4589" y="567"/>
                    <a:pt x="5215" y="567"/>
                  </a:cubicBezTo>
                  <a:cubicBezTo>
                    <a:pt x="5841" y="507"/>
                    <a:pt x="6451" y="507"/>
                    <a:pt x="7077" y="507"/>
                  </a:cubicBezTo>
                  <a:cubicBezTo>
                    <a:pt x="7703" y="448"/>
                    <a:pt x="8254" y="448"/>
                    <a:pt x="8686" y="373"/>
                  </a:cubicBezTo>
                  <a:cubicBezTo>
                    <a:pt x="9684" y="314"/>
                    <a:pt x="10310" y="254"/>
                    <a:pt x="10310" y="254"/>
                  </a:cubicBezTo>
                  <a:cubicBezTo>
                    <a:pt x="10369" y="254"/>
                    <a:pt x="10429" y="194"/>
                    <a:pt x="10429" y="135"/>
                  </a:cubicBezTo>
                  <a:cubicBezTo>
                    <a:pt x="10429" y="75"/>
                    <a:pt x="10369" y="75"/>
                    <a:pt x="10310" y="75"/>
                  </a:cubicBezTo>
                  <a:cubicBezTo>
                    <a:pt x="10310" y="75"/>
                    <a:pt x="9684" y="1"/>
                    <a:pt x="868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4" name="Google Shape;274;p2"/>
            <p:cNvSpPr/>
            <p:nvPr/>
          </p:nvSpPr>
          <p:spPr>
            <a:xfrm>
              <a:off x="6887600" y="4185443"/>
              <a:ext cx="402946" cy="430366"/>
            </a:xfrm>
            <a:custGeom>
              <a:avLst/>
              <a:gdLst/>
              <a:ahLst/>
              <a:cxnLst/>
              <a:rect l="l" t="t" r="r" b="b"/>
              <a:pathLst>
                <a:path w="12917" h="13796" extrusionOk="0">
                  <a:moveTo>
                    <a:pt x="222" y="0"/>
                  </a:moveTo>
                  <a:cubicBezTo>
                    <a:pt x="175" y="0"/>
                    <a:pt x="127" y="15"/>
                    <a:pt x="60" y="45"/>
                  </a:cubicBezTo>
                  <a:cubicBezTo>
                    <a:pt x="0" y="104"/>
                    <a:pt x="0" y="238"/>
                    <a:pt x="60" y="298"/>
                  </a:cubicBezTo>
                  <a:cubicBezTo>
                    <a:pt x="60" y="298"/>
                    <a:pt x="254" y="477"/>
                    <a:pt x="626" y="924"/>
                  </a:cubicBezTo>
                  <a:cubicBezTo>
                    <a:pt x="939" y="1296"/>
                    <a:pt x="1431" y="1788"/>
                    <a:pt x="1982" y="2473"/>
                  </a:cubicBezTo>
                  <a:cubicBezTo>
                    <a:pt x="2235" y="2786"/>
                    <a:pt x="2548" y="3158"/>
                    <a:pt x="2920" y="3456"/>
                  </a:cubicBezTo>
                  <a:cubicBezTo>
                    <a:pt x="3233" y="3829"/>
                    <a:pt x="3606" y="4276"/>
                    <a:pt x="3918" y="4648"/>
                  </a:cubicBezTo>
                  <a:cubicBezTo>
                    <a:pt x="4663" y="5453"/>
                    <a:pt x="5468" y="6257"/>
                    <a:pt x="6213" y="7121"/>
                  </a:cubicBezTo>
                  <a:cubicBezTo>
                    <a:pt x="7017" y="7926"/>
                    <a:pt x="7762" y="8805"/>
                    <a:pt x="8507" y="9609"/>
                  </a:cubicBezTo>
                  <a:cubicBezTo>
                    <a:pt x="9252" y="10354"/>
                    <a:pt x="9997" y="11099"/>
                    <a:pt x="10548" y="11724"/>
                  </a:cubicBezTo>
                  <a:cubicBezTo>
                    <a:pt x="11174" y="12335"/>
                    <a:pt x="11665" y="12842"/>
                    <a:pt x="12038" y="13140"/>
                  </a:cubicBezTo>
                  <a:lnTo>
                    <a:pt x="12604" y="13706"/>
                  </a:lnTo>
                  <a:cubicBezTo>
                    <a:pt x="12634" y="13765"/>
                    <a:pt x="12678" y="13795"/>
                    <a:pt x="12725" y="13795"/>
                  </a:cubicBezTo>
                  <a:cubicBezTo>
                    <a:pt x="12771" y="13795"/>
                    <a:pt x="12820" y="13765"/>
                    <a:pt x="12857" y="13706"/>
                  </a:cubicBezTo>
                  <a:cubicBezTo>
                    <a:pt x="12917" y="13646"/>
                    <a:pt x="12917" y="13587"/>
                    <a:pt x="12857" y="13453"/>
                  </a:cubicBezTo>
                  <a:cubicBezTo>
                    <a:pt x="12857" y="13453"/>
                    <a:pt x="12663" y="13274"/>
                    <a:pt x="12351" y="12901"/>
                  </a:cubicBezTo>
                  <a:cubicBezTo>
                    <a:pt x="12038" y="12529"/>
                    <a:pt x="11546" y="11963"/>
                    <a:pt x="10995" y="11352"/>
                  </a:cubicBezTo>
                  <a:cubicBezTo>
                    <a:pt x="10429" y="10667"/>
                    <a:pt x="9743" y="9922"/>
                    <a:pt x="8999" y="9117"/>
                  </a:cubicBezTo>
                  <a:cubicBezTo>
                    <a:pt x="8313" y="8372"/>
                    <a:pt x="7509" y="7494"/>
                    <a:pt x="6704" y="6629"/>
                  </a:cubicBezTo>
                  <a:cubicBezTo>
                    <a:pt x="5959" y="5825"/>
                    <a:pt x="5155" y="4946"/>
                    <a:pt x="4410" y="4201"/>
                  </a:cubicBezTo>
                  <a:cubicBezTo>
                    <a:pt x="4038" y="3829"/>
                    <a:pt x="3665" y="3456"/>
                    <a:pt x="3352" y="3084"/>
                  </a:cubicBezTo>
                  <a:cubicBezTo>
                    <a:pt x="2980" y="2711"/>
                    <a:pt x="2667" y="2413"/>
                    <a:pt x="2354" y="2101"/>
                  </a:cubicBezTo>
                  <a:cubicBezTo>
                    <a:pt x="1803" y="1475"/>
                    <a:pt x="1237" y="983"/>
                    <a:pt x="939" y="611"/>
                  </a:cubicBezTo>
                  <a:lnTo>
                    <a:pt x="373" y="45"/>
                  </a:lnTo>
                  <a:cubicBezTo>
                    <a:pt x="313" y="15"/>
                    <a:pt x="269" y="0"/>
                    <a:pt x="2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5" name="Google Shape;275;p2"/>
            <p:cNvSpPr/>
            <p:nvPr/>
          </p:nvSpPr>
          <p:spPr>
            <a:xfrm>
              <a:off x="7263095" y="4520040"/>
              <a:ext cx="29323" cy="96673"/>
            </a:xfrm>
            <a:custGeom>
              <a:avLst/>
              <a:gdLst/>
              <a:ahLst/>
              <a:cxnLst/>
              <a:rect l="l" t="t" r="r" b="b"/>
              <a:pathLst>
                <a:path w="940" h="3099" extrusionOk="0">
                  <a:moveTo>
                    <a:pt x="194" y="0"/>
                  </a:moveTo>
                  <a:cubicBezTo>
                    <a:pt x="75" y="60"/>
                    <a:pt x="1" y="179"/>
                    <a:pt x="1" y="313"/>
                  </a:cubicBezTo>
                  <a:lnTo>
                    <a:pt x="448" y="2920"/>
                  </a:lnTo>
                  <a:cubicBezTo>
                    <a:pt x="507" y="3039"/>
                    <a:pt x="567" y="3099"/>
                    <a:pt x="686" y="3099"/>
                  </a:cubicBezTo>
                  <a:lnTo>
                    <a:pt x="746" y="3099"/>
                  </a:lnTo>
                  <a:cubicBezTo>
                    <a:pt x="880" y="3099"/>
                    <a:pt x="939" y="2980"/>
                    <a:pt x="939" y="2861"/>
                  </a:cubicBezTo>
                  <a:lnTo>
                    <a:pt x="507" y="179"/>
                  </a:lnTo>
                  <a:cubicBezTo>
                    <a:pt x="448" y="60"/>
                    <a:pt x="314" y="0"/>
                    <a:pt x="19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6" name="Google Shape;276;p2"/>
            <p:cNvSpPr/>
            <p:nvPr/>
          </p:nvSpPr>
          <p:spPr>
            <a:xfrm>
              <a:off x="7172473" y="4496800"/>
              <a:ext cx="119945" cy="35625"/>
            </a:xfrm>
            <a:custGeom>
              <a:avLst/>
              <a:gdLst/>
              <a:ahLst/>
              <a:cxnLst/>
              <a:rect l="l" t="t" r="r" b="b"/>
              <a:pathLst>
                <a:path w="3845" h="1142" extrusionOk="0">
                  <a:moveTo>
                    <a:pt x="924" y="0"/>
                  </a:moveTo>
                  <a:lnTo>
                    <a:pt x="924" y="60"/>
                  </a:lnTo>
                  <a:cubicBezTo>
                    <a:pt x="671" y="179"/>
                    <a:pt x="1" y="745"/>
                    <a:pt x="433" y="999"/>
                  </a:cubicBezTo>
                  <a:cubicBezTo>
                    <a:pt x="601" y="1107"/>
                    <a:pt x="1229" y="1141"/>
                    <a:pt x="1887" y="1141"/>
                  </a:cubicBezTo>
                  <a:cubicBezTo>
                    <a:pt x="2681" y="1141"/>
                    <a:pt x="3520" y="1091"/>
                    <a:pt x="3651" y="1058"/>
                  </a:cubicBezTo>
                  <a:cubicBezTo>
                    <a:pt x="3844" y="999"/>
                    <a:pt x="3785" y="745"/>
                    <a:pt x="3785" y="745"/>
                  </a:cubicBezTo>
                  <a:cubicBezTo>
                    <a:pt x="3099" y="686"/>
                    <a:pt x="1550" y="313"/>
                    <a:pt x="9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7" name="Google Shape;277;p2"/>
            <p:cNvSpPr/>
            <p:nvPr/>
          </p:nvSpPr>
          <p:spPr>
            <a:xfrm>
              <a:off x="7156688" y="4126391"/>
              <a:ext cx="228659" cy="343488"/>
            </a:xfrm>
            <a:custGeom>
              <a:avLst/>
              <a:gdLst/>
              <a:ahLst/>
              <a:cxnLst/>
              <a:rect l="l" t="t" r="r" b="b"/>
              <a:pathLst>
                <a:path w="7330" h="11011" extrusionOk="0">
                  <a:moveTo>
                    <a:pt x="5122" y="0"/>
                  </a:moveTo>
                  <a:cubicBezTo>
                    <a:pt x="4992" y="0"/>
                    <a:pt x="4858" y="5"/>
                    <a:pt x="4723" y="16"/>
                  </a:cubicBezTo>
                  <a:cubicBezTo>
                    <a:pt x="4350" y="16"/>
                    <a:pt x="3918" y="76"/>
                    <a:pt x="3486" y="210"/>
                  </a:cubicBezTo>
                  <a:cubicBezTo>
                    <a:pt x="3039" y="329"/>
                    <a:pt x="2607" y="508"/>
                    <a:pt x="2175" y="820"/>
                  </a:cubicBezTo>
                  <a:cubicBezTo>
                    <a:pt x="1743" y="1074"/>
                    <a:pt x="1371" y="1446"/>
                    <a:pt x="1058" y="1878"/>
                  </a:cubicBezTo>
                  <a:cubicBezTo>
                    <a:pt x="745" y="2310"/>
                    <a:pt x="566" y="2742"/>
                    <a:pt x="373" y="3249"/>
                  </a:cubicBezTo>
                  <a:cubicBezTo>
                    <a:pt x="253" y="3487"/>
                    <a:pt x="194" y="3740"/>
                    <a:pt x="134" y="3994"/>
                  </a:cubicBezTo>
                  <a:cubicBezTo>
                    <a:pt x="134" y="4113"/>
                    <a:pt x="60" y="4232"/>
                    <a:pt x="60" y="4366"/>
                  </a:cubicBezTo>
                  <a:lnTo>
                    <a:pt x="60" y="4798"/>
                  </a:lnTo>
                  <a:cubicBezTo>
                    <a:pt x="0" y="5290"/>
                    <a:pt x="134" y="5796"/>
                    <a:pt x="194" y="6288"/>
                  </a:cubicBezTo>
                  <a:cubicBezTo>
                    <a:pt x="313" y="6779"/>
                    <a:pt x="432" y="7211"/>
                    <a:pt x="626" y="7584"/>
                  </a:cubicBezTo>
                  <a:cubicBezTo>
                    <a:pt x="626" y="7718"/>
                    <a:pt x="685" y="7837"/>
                    <a:pt x="745" y="7897"/>
                  </a:cubicBezTo>
                  <a:cubicBezTo>
                    <a:pt x="745" y="8031"/>
                    <a:pt x="805" y="8090"/>
                    <a:pt x="879" y="8210"/>
                  </a:cubicBezTo>
                  <a:cubicBezTo>
                    <a:pt x="939" y="8403"/>
                    <a:pt x="998" y="8582"/>
                    <a:pt x="1058" y="8776"/>
                  </a:cubicBezTo>
                  <a:cubicBezTo>
                    <a:pt x="1177" y="8895"/>
                    <a:pt x="1252" y="9074"/>
                    <a:pt x="1311" y="9208"/>
                  </a:cubicBezTo>
                  <a:cubicBezTo>
                    <a:pt x="1430" y="9387"/>
                    <a:pt x="1490" y="9521"/>
                    <a:pt x="1549" y="9640"/>
                  </a:cubicBezTo>
                  <a:cubicBezTo>
                    <a:pt x="1743" y="9953"/>
                    <a:pt x="1862" y="10191"/>
                    <a:pt x="1996" y="10385"/>
                  </a:cubicBezTo>
                  <a:cubicBezTo>
                    <a:pt x="2056" y="10563"/>
                    <a:pt x="2175" y="10698"/>
                    <a:pt x="2235" y="10817"/>
                  </a:cubicBezTo>
                  <a:cubicBezTo>
                    <a:pt x="2294" y="10876"/>
                    <a:pt x="2369" y="10936"/>
                    <a:pt x="2369" y="10936"/>
                  </a:cubicBezTo>
                  <a:cubicBezTo>
                    <a:pt x="2369" y="11010"/>
                    <a:pt x="2488" y="11010"/>
                    <a:pt x="2488" y="11010"/>
                  </a:cubicBezTo>
                  <a:cubicBezTo>
                    <a:pt x="2548" y="10936"/>
                    <a:pt x="2607" y="10876"/>
                    <a:pt x="2548" y="10817"/>
                  </a:cubicBezTo>
                  <a:cubicBezTo>
                    <a:pt x="2548" y="10817"/>
                    <a:pt x="2428" y="10638"/>
                    <a:pt x="2235" y="10191"/>
                  </a:cubicBezTo>
                  <a:cubicBezTo>
                    <a:pt x="2116" y="10012"/>
                    <a:pt x="1996" y="9759"/>
                    <a:pt x="1862" y="9521"/>
                  </a:cubicBezTo>
                  <a:cubicBezTo>
                    <a:pt x="1743" y="9267"/>
                    <a:pt x="1549" y="8954"/>
                    <a:pt x="1430" y="8582"/>
                  </a:cubicBezTo>
                  <a:cubicBezTo>
                    <a:pt x="1371" y="8403"/>
                    <a:pt x="1311" y="8210"/>
                    <a:pt x="1177" y="8031"/>
                  </a:cubicBezTo>
                  <a:cubicBezTo>
                    <a:pt x="1177" y="7956"/>
                    <a:pt x="1117" y="7837"/>
                    <a:pt x="1058" y="7778"/>
                  </a:cubicBezTo>
                  <a:cubicBezTo>
                    <a:pt x="1058" y="7658"/>
                    <a:pt x="998" y="7584"/>
                    <a:pt x="998" y="7465"/>
                  </a:cubicBezTo>
                  <a:cubicBezTo>
                    <a:pt x="879" y="7092"/>
                    <a:pt x="745" y="6660"/>
                    <a:pt x="626" y="6169"/>
                  </a:cubicBezTo>
                  <a:cubicBezTo>
                    <a:pt x="566" y="5722"/>
                    <a:pt x="507" y="5290"/>
                    <a:pt x="507" y="4798"/>
                  </a:cubicBezTo>
                  <a:lnTo>
                    <a:pt x="507" y="4426"/>
                  </a:lnTo>
                  <a:cubicBezTo>
                    <a:pt x="566" y="4306"/>
                    <a:pt x="566" y="4232"/>
                    <a:pt x="566" y="4113"/>
                  </a:cubicBezTo>
                  <a:cubicBezTo>
                    <a:pt x="626" y="3860"/>
                    <a:pt x="685" y="3621"/>
                    <a:pt x="805" y="3368"/>
                  </a:cubicBezTo>
                  <a:cubicBezTo>
                    <a:pt x="939" y="2936"/>
                    <a:pt x="1177" y="2504"/>
                    <a:pt x="1430" y="2131"/>
                  </a:cubicBezTo>
                  <a:cubicBezTo>
                    <a:pt x="1743" y="1759"/>
                    <a:pt x="2056" y="1387"/>
                    <a:pt x="2428" y="1133"/>
                  </a:cubicBezTo>
                  <a:cubicBezTo>
                    <a:pt x="2801" y="880"/>
                    <a:pt x="3173" y="701"/>
                    <a:pt x="3605" y="582"/>
                  </a:cubicBezTo>
                  <a:cubicBezTo>
                    <a:pt x="3978" y="448"/>
                    <a:pt x="4350" y="388"/>
                    <a:pt x="4723" y="388"/>
                  </a:cubicBezTo>
                  <a:cubicBezTo>
                    <a:pt x="4941" y="371"/>
                    <a:pt x="5149" y="364"/>
                    <a:pt x="5345" y="364"/>
                  </a:cubicBezTo>
                  <a:cubicBezTo>
                    <a:pt x="5817" y="364"/>
                    <a:pt x="6220" y="406"/>
                    <a:pt x="6525" y="448"/>
                  </a:cubicBezTo>
                  <a:cubicBezTo>
                    <a:pt x="6704" y="508"/>
                    <a:pt x="6898" y="508"/>
                    <a:pt x="7017" y="582"/>
                  </a:cubicBezTo>
                  <a:lnTo>
                    <a:pt x="7211" y="582"/>
                  </a:lnTo>
                  <a:cubicBezTo>
                    <a:pt x="7228" y="599"/>
                    <a:pt x="7245" y="606"/>
                    <a:pt x="7260" y="606"/>
                  </a:cubicBezTo>
                  <a:cubicBezTo>
                    <a:pt x="7299" y="606"/>
                    <a:pt x="7330" y="561"/>
                    <a:pt x="7330" y="508"/>
                  </a:cubicBezTo>
                  <a:cubicBezTo>
                    <a:pt x="7330" y="448"/>
                    <a:pt x="7330" y="388"/>
                    <a:pt x="7270" y="388"/>
                  </a:cubicBezTo>
                  <a:cubicBezTo>
                    <a:pt x="7270" y="388"/>
                    <a:pt x="7211" y="329"/>
                    <a:pt x="7076" y="329"/>
                  </a:cubicBezTo>
                  <a:cubicBezTo>
                    <a:pt x="6957" y="269"/>
                    <a:pt x="6764" y="210"/>
                    <a:pt x="6585" y="210"/>
                  </a:cubicBezTo>
                  <a:cubicBezTo>
                    <a:pt x="6231" y="100"/>
                    <a:pt x="5708" y="0"/>
                    <a:pt x="5122" y="0"/>
                  </a:cubicBezTo>
                  <a:close/>
                </a:path>
              </a:pathLst>
            </a:custGeom>
            <a:solidFill>
              <a:srgbClr val="914A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8" name="Google Shape;278;p2"/>
            <p:cNvSpPr/>
            <p:nvPr/>
          </p:nvSpPr>
          <p:spPr>
            <a:xfrm>
              <a:off x="6965214" y="3805269"/>
              <a:ext cx="230531" cy="197745"/>
            </a:xfrm>
            <a:custGeom>
              <a:avLst/>
              <a:gdLst/>
              <a:ahLst/>
              <a:cxnLst/>
              <a:rect l="l" t="t" r="r" b="b"/>
              <a:pathLst>
                <a:path w="7390" h="6339" extrusionOk="0">
                  <a:moveTo>
                    <a:pt x="7315" y="1"/>
                  </a:moveTo>
                  <a:cubicBezTo>
                    <a:pt x="7255" y="1"/>
                    <a:pt x="7196" y="1"/>
                    <a:pt x="7196" y="75"/>
                  </a:cubicBezTo>
                  <a:cubicBezTo>
                    <a:pt x="7196" y="75"/>
                    <a:pt x="7136" y="254"/>
                    <a:pt x="7017" y="627"/>
                  </a:cubicBezTo>
                  <a:cubicBezTo>
                    <a:pt x="6943" y="999"/>
                    <a:pt x="6764" y="1491"/>
                    <a:pt x="6570" y="2057"/>
                  </a:cubicBezTo>
                  <a:cubicBezTo>
                    <a:pt x="6511" y="2176"/>
                    <a:pt x="6451" y="2370"/>
                    <a:pt x="6391" y="2489"/>
                  </a:cubicBezTo>
                  <a:cubicBezTo>
                    <a:pt x="6332" y="2548"/>
                    <a:pt x="6272" y="2608"/>
                    <a:pt x="6272" y="2682"/>
                  </a:cubicBezTo>
                  <a:cubicBezTo>
                    <a:pt x="6198" y="2742"/>
                    <a:pt x="6138" y="2742"/>
                    <a:pt x="6079" y="2802"/>
                  </a:cubicBezTo>
                  <a:cubicBezTo>
                    <a:pt x="6000" y="2839"/>
                    <a:pt x="5910" y="2853"/>
                    <a:pt x="5812" y="2853"/>
                  </a:cubicBezTo>
                  <a:cubicBezTo>
                    <a:pt x="5594" y="2853"/>
                    <a:pt x="5337" y="2783"/>
                    <a:pt x="5080" y="2742"/>
                  </a:cubicBezTo>
                  <a:cubicBezTo>
                    <a:pt x="4648" y="2682"/>
                    <a:pt x="4276" y="2682"/>
                    <a:pt x="3844" y="2608"/>
                  </a:cubicBezTo>
                  <a:lnTo>
                    <a:pt x="3218" y="2608"/>
                  </a:lnTo>
                  <a:cubicBezTo>
                    <a:pt x="2980" y="2608"/>
                    <a:pt x="2786" y="2682"/>
                    <a:pt x="2548" y="2682"/>
                  </a:cubicBezTo>
                  <a:cubicBezTo>
                    <a:pt x="1728" y="2861"/>
                    <a:pt x="924" y="3353"/>
                    <a:pt x="432" y="4038"/>
                  </a:cubicBezTo>
                  <a:cubicBezTo>
                    <a:pt x="239" y="4411"/>
                    <a:pt x="60" y="4783"/>
                    <a:pt x="0" y="5155"/>
                  </a:cubicBezTo>
                  <a:cubicBezTo>
                    <a:pt x="0" y="5349"/>
                    <a:pt x="0" y="5588"/>
                    <a:pt x="60" y="5781"/>
                  </a:cubicBezTo>
                  <a:cubicBezTo>
                    <a:pt x="120" y="5960"/>
                    <a:pt x="239" y="6094"/>
                    <a:pt x="432" y="6213"/>
                  </a:cubicBezTo>
                  <a:cubicBezTo>
                    <a:pt x="584" y="6307"/>
                    <a:pt x="750" y="6338"/>
                    <a:pt x="908" y="6338"/>
                  </a:cubicBezTo>
                  <a:cubicBezTo>
                    <a:pt x="1075" y="6338"/>
                    <a:pt x="1233" y="6303"/>
                    <a:pt x="1356" y="6273"/>
                  </a:cubicBezTo>
                  <a:cubicBezTo>
                    <a:pt x="1609" y="6154"/>
                    <a:pt x="1803" y="6034"/>
                    <a:pt x="1982" y="5900"/>
                  </a:cubicBezTo>
                  <a:cubicBezTo>
                    <a:pt x="2101" y="5781"/>
                    <a:pt x="2235" y="5662"/>
                    <a:pt x="2295" y="5588"/>
                  </a:cubicBezTo>
                  <a:cubicBezTo>
                    <a:pt x="2354" y="5528"/>
                    <a:pt x="2354" y="5468"/>
                    <a:pt x="2354" y="5468"/>
                  </a:cubicBezTo>
                  <a:cubicBezTo>
                    <a:pt x="2414" y="5409"/>
                    <a:pt x="2414" y="5409"/>
                    <a:pt x="2354" y="5349"/>
                  </a:cubicBezTo>
                  <a:lnTo>
                    <a:pt x="2235" y="5349"/>
                  </a:lnTo>
                  <a:cubicBezTo>
                    <a:pt x="2235" y="5349"/>
                    <a:pt x="2175" y="5409"/>
                    <a:pt x="2101" y="5468"/>
                  </a:cubicBezTo>
                  <a:cubicBezTo>
                    <a:pt x="2041" y="5528"/>
                    <a:pt x="1982" y="5662"/>
                    <a:pt x="1863" y="5781"/>
                  </a:cubicBezTo>
                  <a:cubicBezTo>
                    <a:pt x="1669" y="5841"/>
                    <a:pt x="1550" y="5960"/>
                    <a:pt x="1296" y="6034"/>
                  </a:cubicBezTo>
                  <a:cubicBezTo>
                    <a:pt x="1201" y="6058"/>
                    <a:pt x="1103" y="6073"/>
                    <a:pt x="1004" y="6073"/>
                  </a:cubicBezTo>
                  <a:cubicBezTo>
                    <a:pt x="855" y="6073"/>
                    <a:pt x="703" y="6040"/>
                    <a:pt x="552" y="5960"/>
                  </a:cubicBezTo>
                  <a:cubicBezTo>
                    <a:pt x="492" y="5900"/>
                    <a:pt x="373" y="5781"/>
                    <a:pt x="313" y="5662"/>
                  </a:cubicBezTo>
                  <a:lnTo>
                    <a:pt x="313" y="5215"/>
                  </a:lnTo>
                  <a:cubicBezTo>
                    <a:pt x="373" y="4917"/>
                    <a:pt x="492" y="4545"/>
                    <a:pt x="745" y="4232"/>
                  </a:cubicBezTo>
                  <a:cubicBezTo>
                    <a:pt x="1118" y="3666"/>
                    <a:pt x="1863" y="3174"/>
                    <a:pt x="2667" y="3055"/>
                  </a:cubicBezTo>
                  <a:cubicBezTo>
                    <a:pt x="2846" y="2980"/>
                    <a:pt x="3039" y="2980"/>
                    <a:pt x="3218" y="2980"/>
                  </a:cubicBezTo>
                  <a:lnTo>
                    <a:pt x="3844" y="2980"/>
                  </a:lnTo>
                  <a:cubicBezTo>
                    <a:pt x="4216" y="2980"/>
                    <a:pt x="4648" y="2980"/>
                    <a:pt x="5021" y="3055"/>
                  </a:cubicBezTo>
                  <a:cubicBezTo>
                    <a:pt x="5214" y="3115"/>
                    <a:pt x="5393" y="3115"/>
                    <a:pt x="5587" y="3115"/>
                  </a:cubicBezTo>
                  <a:cubicBezTo>
                    <a:pt x="5661" y="3139"/>
                    <a:pt x="5748" y="3154"/>
                    <a:pt x="5837" y="3154"/>
                  </a:cubicBezTo>
                  <a:cubicBezTo>
                    <a:pt x="5963" y="3154"/>
                    <a:pt x="6093" y="3125"/>
                    <a:pt x="6198" y="3055"/>
                  </a:cubicBezTo>
                  <a:cubicBezTo>
                    <a:pt x="6332" y="2980"/>
                    <a:pt x="6391" y="2980"/>
                    <a:pt x="6451" y="2861"/>
                  </a:cubicBezTo>
                  <a:cubicBezTo>
                    <a:pt x="6570" y="2802"/>
                    <a:pt x="6570" y="2682"/>
                    <a:pt x="6645" y="2608"/>
                  </a:cubicBezTo>
                  <a:cubicBezTo>
                    <a:pt x="6704" y="2429"/>
                    <a:pt x="6764" y="2310"/>
                    <a:pt x="6823" y="2176"/>
                  </a:cubicBezTo>
                  <a:cubicBezTo>
                    <a:pt x="7017" y="1565"/>
                    <a:pt x="7136" y="1059"/>
                    <a:pt x="7255" y="686"/>
                  </a:cubicBezTo>
                  <a:cubicBezTo>
                    <a:pt x="7315" y="314"/>
                    <a:pt x="7390" y="135"/>
                    <a:pt x="7390" y="135"/>
                  </a:cubicBezTo>
                  <a:cubicBezTo>
                    <a:pt x="7390" y="75"/>
                    <a:pt x="7390" y="1"/>
                    <a:pt x="7315" y="1"/>
                  </a:cubicBezTo>
                  <a:close/>
                </a:path>
              </a:pathLst>
            </a:custGeom>
            <a:solidFill>
              <a:srgbClr val="914A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9" name="Google Shape;279;p2"/>
            <p:cNvSpPr/>
            <p:nvPr/>
          </p:nvSpPr>
          <p:spPr>
            <a:xfrm>
              <a:off x="7191689" y="3986731"/>
              <a:ext cx="34720" cy="27982"/>
            </a:xfrm>
            <a:custGeom>
              <a:avLst/>
              <a:gdLst/>
              <a:ahLst/>
              <a:cxnLst/>
              <a:rect l="l" t="t" r="r" b="b"/>
              <a:pathLst>
                <a:path w="1113" h="897" extrusionOk="0">
                  <a:moveTo>
                    <a:pt x="968" y="0"/>
                  </a:moveTo>
                  <a:cubicBezTo>
                    <a:pt x="938" y="0"/>
                    <a:pt x="906" y="8"/>
                    <a:pt x="874" y="24"/>
                  </a:cubicBezTo>
                  <a:cubicBezTo>
                    <a:pt x="740" y="83"/>
                    <a:pt x="562" y="277"/>
                    <a:pt x="427" y="277"/>
                  </a:cubicBezTo>
                  <a:cubicBezTo>
                    <a:pt x="406" y="272"/>
                    <a:pt x="386" y="269"/>
                    <a:pt x="365" y="269"/>
                  </a:cubicBezTo>
                  <a:cubicBezTo>
                    <a:pt x="157" y="269"/>
                    <a:pt x="1" y="532"/>
                    <a:pt x="55" y="709"/>
                  </a:cubicBezTo>
                  <a:cubicBezTo>
                    <a:pt x="142" y="825"/>
                    <a:pt x="247" y="897"/>
                    <a:pt x="364" y="897"/>
                  </a:cubicBezTo>
                  <a:cubicBezTo>
                    <a:pt x="427" y="897"/>
                    <a:pt x="493" y="875"/>
                    <a:pt x="562" y="828"/>
                  </a:cubicBezTo>
                  <a:cubicBezTo>
                    <a:pt x="681" y="709"/>
                    <a:pt x="800" y="649"/>
                    <a:pt x="934" y="515"/>
                  </a:cubicBezTo>
                  <a:cubicBezTo>
                    <a:pt x="1053" y="396"/>
                    <a:pt x="1053" y="277"/>
                    <a:pt x="1113" y="143"/>
                  </a:cubicBezTo>
                  <a:cubicBezTo>
                    <a:pt x="1113" y="56"/>
                    <a:pt x="1049" y="0"/>
                    <a:pt x="968" y="0"/>
                  </a:cubicBezTo>
                  <a:close/>
                </a:path>
              </a:pathLst>
            </a:custGeom>
            <a:solidFill>
              <a:srgbClr val="914A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0" name="Google Shape;280;p2"/>
            <p:cNvSpPr/>
            <p:nvPr/>
          </p:nvSpPr>
          <p:spPr>
            <a:xfrm>
              <a:off x="7162709" y="3988478"/>
              <a:ext cx="23271" cy="16658"/>
            </a:xfrm>
            <a:custGeom>
              <a:avLst/>
              <a:gdLst/>
              <a:ahLst/>
              <a:cxnLst/>
              <a:rect l="l" t="t" r="r" b="b"/>
              <a:pathLst>
                <a:path w="746" h="534" extrusionOk="0">
                  <a:moveTo>
                    <a:pt x="616" y="1"/>
                  </a:moveTo>
                  <a:cubicBezTo>
                    <a:pt x="572" y="1"/>
                    <a:pt x="532" y="27"/>
                    <a:pt x="492" y="27"/>
                  </a:cubicBezTo>
                  <a:cubicBezTo>
                    <a:pt x="433" y="87"/>
                    <a:pt x="314" y="87"/>
                    <a:pt x="239" y="87"/>
                  </a:cubicBezTo>
                  <a:cubicBezTo>
                    <a:pt x="224" y="79"/>
                    <a:pt x="209" y="76"/>
                    <a:pt x="194" y="76"/>
                  </a:cubicBezTo>
                  <a:cubicBezTo>
                    <a:pt x="91" y="76"/>
                    <a:pt x="1" y="236"/>
                    <a:pt x="1" y="340"/>
                  </a:cubicBezTo>
                  <a:cubicBezTo>
                    <a:pt x="1" y="459"/>
                    <a:pt x="180" y="534"/>
                    <a:pt x="314" y="534"/>
                  </a:cubicBezTo>
                  <a:cubicBezTo>
                    <a:pt x="433" y="459"/>
                    <a:pt x="552" y="400"/>
                    <a:pt x="612" y="281"/>
                  </a:cubicBezTo>
                  <a:cubicBezTo>
                    <a:pt x="686" y="221"/>
                    <a:pt x="746" y="87"/>
                    <a:pt x="686" y="27"/>
                  </a:cubicBezTo>
                  <a:cubicBezTo>
                    <a:pt x="661" y="7"/>
                    <a:pt x="638" y="1"/>
                    <a:pt x="616" y="1"/>
                  </a:cubicBezTo>
                  <a:close/>
                </a:path>
              </a:pathLst>
            </a:custGeom>
            <a:solidFill>
              <a:srgbClr val="914A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1" name="Google Shape;281;p2"/>
            <p:cNvSpPr/>
            <p:nvPr/>
          </p:nvSpPr>
          <p:spPr>
            <a:xfrm>
              <a:off x="7207318" y="4253822"/>
              <a:ext cx="23646" cy="38557"/>
            </a:xfrm>
            <a:custGeom>
              <a:avLst/>
              <a:gdLst/>
              <a:ahLst/>
              <a:cxnLst/>
              <a:rect l="l" t="t" r="r" b="b"/>
              <a:pathLst>
                <a:path w="758" h="1236" extrusionOk="0">
                  <a:moveTo>
                    <a:pt x="243" y="1"/>
                  </a:moveTo>
                  <a:cubicBezTo>
                    <a:pt x="145" y="1"/>
                    <a:pt x="61" y="231"/>
                    <a:pt x="61" y="281"/>
                  </a:cubicBezTo>
                  <a:cubicBezTo>
                    <a:pt x="1" y="519"/>
                    <a:pt x="1" y="773"/>
                    <a:pt x="61" y="1026"/>
                  </a:cubicBezTo>
                  <a:cubicBezTo>
                    <a:pt x="81" y="1175"/>
                    <a:pt x="183" y="1235"/>
                    <a:pt x="295" y="1235"/>
                  </a:cubicBezTo>
                  <a:cubicBezTo>
                    <a:pt x="508" y="1235"/>
                    <a:pt x="757" y="1017"/>
                    <a:pt x="552" y="773"/>
                  </a:cubicBezTo>
                  <a:cubicBezTo>
                    <a:pt x="433" y="654"/>
                    <a:pt x="373" y="519"/>
                    <a:pt x="373" y="341"/>
                  </a:cubicBezTo>
                  <a:cubicBezTo>
                    <a:pt x="299" y="221"/>
                    <a:pt x="373" y="87"/>
                    <a:pt x="299" y="28"/>
                  </a:cubicBezTo>
                  <a:cubicBezTo>
                    <a:pt x="280" y="9"/>
                    <a:pt x="261" y="1"/>
                    <a:pt x="243" y="1"/>
                  </a:cubicBezTo>
                  <a:close/>
                </a:path>
              </a:pathLst>
            </a:custGeom>
            <a:solidFill>
              <a:srgbClr val="914A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2" name="Google Shape;282;p2"/>
            <p:cNvSpPr/>
            <p:nvPr/>
          </p:nvSpPr>
          <p:spPr>
            <a:xfrm>
              <a:off x="7197585" y="4291443"/>
              <a:ext cx="28263" cy="43049"/>
            </a:xfrm>
            <a:custGeom>
              <a:avLst/>
              <a:gdLst/>
              <a:ahLst/>
              <a:cxnLst/>
              <a:rect l="l" t="t" r="r" b="b"/>
              <a:pathLst>
                <a:path w="906" h="1380" extrusionOk="0">
                  <a:moveTo>
                    <a:pt x="163" y="0"/>
                  </a:moveTo>
                  <a:cubicBezTo>
                    <a:pt x="107" y="0"/>
                    <a:pt x="60" y="33"/>
                    <a:pt x="60" y="133"/>
                  </a:cubicBezTo>
                  <a:cubicBezTo>
                    <a:pt x="0" y="505"/>
                    <a:pt x="60" y="803"/>
                    <a:pt x="179" y="1176"/>
                  </a:cubicBezTo>
                  <a:cubicBezTo>
                    <a:pt x="242" y="1321"/>
                    <a:pt x="349" y="1380"/>
                    <a:pt x="457" y="1380"/>
                  </a:cubicBezTo>
                  <a:cubicBezTo>
                    <a:pt x="680" y="1380"/>
                    <a:pt x="906" y="1129"/>
                    <a:pt x="745" y="878"/>
                  </a:cubicBezTo>
                  <a:cubicBezTo>
                    <a:pt x="551" y="624"/>
                    <a:pt x="432" y="312"/>
                    <a:pt x="313" y="58"/>
                  </a:cubicBezTo>
                  <a:cubicBezTo>
                    <a:pt x="277" y="29"/>
                    <a:pt x="216" y="0"/>
                    <a:pt x="163" y="0"/>
                  </a:cubicBezTo>
                  <a:close/>
                </a:path>
              </a:pathLst>
            </a:custGeom>
            <a:solidFill>
              <a:srgbClr val="914A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3" name="Google Shape;283;p2"/>
            <p:cNvSpPr/>
            <p:nvPr/>
          </p:nvSpPr>
          <p:spPr>
            <a:xfrm>
              <a:off x="7552428" y="3986107"/>
              <a:ext cx="20682" cy="60300"/>
            </a:xfrm>
            <a:custGeom>
              <a:avLst/>
              <a:gdLst/>
              <a:ahLst/>
              <a:cxnLst/>
              <a:rect l="l" t="t" r="r" b="b"/>
              <a:pathLst>
                <a:path w="663" h="1933" extrusionOk="0">
                  <a:moveTo>
                    <a:pt x="202" y="0"/>
                  </a:moveTo>
                  <a:cubicBezTo>
                    <a:pt x="103" y="0"/>
                    <a:pt x="0" y="83"/>
                    <a:pt x="37" y="237"/>
                  </a:cubicBezTo>
                  <a:cubicBezTo>
                    <a:pt x="171" y="535"/>
                    <a:pt x="230" y="908"/>
                    <a:pt x="349" y="1221"/>
                  </a:cubicBezTo>
                  <a:cubicBezTo>
                    <a:pt x="409" y="1474"/>
                    <a:pt x="484" y="1727"/>
                    <a:pt x="603" y="1906"/>
                  </a:cubicBezTo>
                  <a:cubicBezTo>
                    <a:pt x="623" y="1926"/>
                    <a:pt x="636" y="1932"/>
                    <a:pt x="645" y="1932"/>
                  </a:cubicBezTo>
                  <a:cubicBezTo>
                    <a:pt x="662" y="1932"/>
                    <a:pt x="662" y="1906"/>
                    <a:pt x="662" y="1906"/>
                  </a:cubicBezTo>
                  <a:cubicBezTo>
                    <a:pt x="662" y="1593"/>
                    <a:pt x="603" y="1280"/>
                    <a:pt x="543" y="1042"/>
                  </a:cubicBezTo>
                  <a:cubicBezTo>
                    <a:pt x="484" y="729"/>
                    <a:pt x="409" y="416"/>
                    <a:pt x="349" y="103"/>
                  </a:cubicBezTo>
                  <a:cubicBezTo>
                    <a:pt x="326" y="34"/>
                    <a:pt x="265" y="0"/>
                    <a:pt x="202" y="0"/>
                  </a:cubicBezTo>
                  <a:close/>
                </a:path>
              </a:pathLst>
            </a:custGeom>
            <a:solidFill>
              <a:srgbClr val="914A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4" name="Google Shape;284;p2"/>
            <p:cNvSpPr/>
            <p:nvPr/>
          </p:nvSpPr>
          <p:spPr>
            <a:xfrm>
              <a:off x="7529219" y="3982020"/>
              <a:ext cx="16939" cy="36124"/>
            </a:xfrm>
            <a:custGeom>
              <a:avLst/>
              <a:gdLst/>
              <a:ahLst/>
              <a:cxnLst/>
              <a:rect l="l" t="t" r="r" b="b"/>
              <a:pathLst>
                <a:path w="543" h="1158" extrusionOk="0">
                  <a:moveTo>
                    <a:pt x="177" y="1"/>
                  </a:moveTo>
                  <a:cubicBezTo>
                    <a:pt x="94" y="1"/>
                    <a:pt x="1" y="70"/>
                    <a:pt x="36" y="175"/>
                  </a:cubicBezTo>
                  <a:cubicBezTo>
                    <a:pt x="110" y="488"/>
                    <a:pt x="229" y="800"/>
                    <a:pt x="349" y="1113"/>
                  </a:cubicBezTo>
                  <a:cubicBezTo>
                    <a:pt x="378" y="1143"/>
                    <a:pt x="393" y="1158"/>
                    <a:pt x="401" y="1158"/>
                  </a:cubicBezTo>
                  <a:cubicBezTo>
                    <a:pt x="408" y="1158"/>
                    <a:pt x="408" y="1143"/>
                    <a:pt x="408" y="1113"/>
                  </a:cubicBezTo>
                  <a:cubicBezTo>
                    <a:pt x="542" y="800"/>
                    <a:pt x="349" y="428"/>
                    <a:pt x="289" y="115"/>
                  </a:cubicBezTo>
                  <a:cubicBezTo>
                    <a:pt x="289" y="35"/>
                    <a:pt x="236" y="1"/>
                    <a:pt x="177" y="1"/>
                  </a:cubicBezTo>
                  <a:close/>
                </a:path>
              </a:pathLst>
            </a:custGeom>
            <a:solidFill>
              <a:srgbClr val="914A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5" name="Google Shape;285;p2"/>
            <p:cNvSpPr/>
            <p:nvPr/>
          </p:nvSpPr>
          <p:spPr>
            <a:xfrm>
              <a:off x="7524727" y="3921439"/>
              <a:ext cx="23271" cy="40959"/>
            </a:xfrm>
            <a:custGeom>
              <a:avLst/>
              <a:gdLst/>
              <a:ahLst/>
              <a:cxnLst/>
              <a:rect l="l" t="t" r="r" b="b"/>
              <a:pathLst>
                <a:path w="746" h="1313" extrusionOk="0">
                  <a:moveTo>
                    <a:pt x="79" y="0"/>
                  </a:moveTo>
                  <a:cubicBezTo>
                    <a:pt x="45" y="0"/>
                    <a:pt x="1" y="54"/>
                    <a:pt x="1" y="135"/>
                  </a:cubicBezTo>
                  <a:cubicBezTo>
                    <a:pt x="254" y="508"/>
                    <a:pt x="433" y="940"/>
                    <a:pt x="686" y="1312"/>
                  </a:cubicBezTo>
                  <a:lnTo>
                    <a:pt x="746" y="1312"/>
                  </a:lnTo>
                  <a:cubicBezTo>
                    <a:pt x="493" y="880"/>
                    <a:pt x="373" y="448"/>
                    <a:pt x="120" y="76"/>
                  </a:cubicBezTo>
                  <a:cubicBezTo>
                    <a:pt x="120" y="23"/>
                    <a:pt x="102" y="0"/>
                    <a:pt x="79" y="0"/>
                  </a:cubicBezTo>
                  <a:close/>
                </a:path>
              </a:pathLst>
            </a:custGeom>
            <a:solidFill>
              <a:srgbClr val="914A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6" name="Google Shape;286;p2"/>
            <p:cNvSpPr/>
            <p:nvPr/>
          </p:nvSpPr>
          <p:spPr>
            <a:xfrm>
              <a:off x="7490444" y="3912299"/>
              <a:ext cx="20838" cy="31101"/>
            </a:xfrm>
            <a:custGeom>
              <a:avLst/>
              <a:gdLst/>
              <a:ahLst/>
              <a:cxnLst/>
              <a:rect l="l" t="t" r="r" b="b"/>
              <a:pathLst>
                <a:path w="668" h="997" extrusionOk="0">
                  <a:moveTo>
                    <a:pt x="252" y="0"/>
                  </a:moveTo>
                  <a:cubicBezTo>
                    <a:pt x="143" y="0"/>
                    <a:pt x="0" y="91"/>
                    <a:pt x="42" y="175"/>
                  </a:cubicBezTo>
                  <a:cubicBezTo>
                    <a:pt x="161" y="428"/>
                    <a:pt x="296" y="741"/>
                    <a:pt x="534" y="920"/>
                  </a:cubicBezTo>
                  <a:cubicBezTo>
                    <a:pt x="534" y="920"/>
                    <a:pt x="620" y="996"/>
                    <a:pt x="654" y="996"/>
                  </a:cubicBezTo>
                  <a:cubicBezTo>
                    <a:pt x="663" y="996"/>
                    <a:pt x="668" y="992"/>
                    <a:pt x="668" y="980"/>
                  </a:cubicBezTo>
                  <a:cubicBezTo>
                    <a:pt x="668" y="860"/>
                    <a:pt x="608" y="741"/>
                    <a:pt x="534" y="607"/>
                  </a:cubicBezTo>
                  <a:cubicBezTo>
                    <a:pt x="474" y="428"/>
                    <a:pt x="415" y="235"/>
                    <a:pt x="355" y="56"/>
                  </a:cubicBezTo>
                  <a:cubicBezTo>
                    <a:pt x="337" y="16"/>
                    <a:pt x="298" y="0"/>
                    <a:pt x="252" y="0"/>
                  </a:cubicBezTo>
                  <a:close/>
                </a:path>
              </a:pathLst>
            </a:custGeom>
            <a:solidFill>
              <a:srgbClr val="914A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7" name="Google Shape;287;p2"/>
            <p:cNvSpPr/>
            <p:nvPr/>
          </p:nvSpPr>
          <p:spPr>
            <a:xfrm>
              <a:off x="7488042" y="3861358"/>
              <a:ext cx="21400" cy="29479"/>
            </a:xfrm>
            <a:custGeom>
              <a:avLst/>
              <a:gdLst/>
              <a:ahLst/>
              <a:cxnLst/>
              <a:rect l="l" t="t" r="r" b="b"/>
              <a:pathLst>
                <a:path w="686" h="945" extrusionOk="0">
                  <a:moveTo>
                    <a:pt x="96" y="1"/>
                  </a:moveTo>
                  <a:cubicBezTo>
                    <a:pt x="47" y="1"/>
                    <a:pt x="0" y="56"/>
                    <a:pt x="0" y="140"/>
                  </a:cubicBezTo>
                  <a:cubicBezTo>
                    <a:pt x="119" y="318"/>
                    <a:pt x="238" y="512"/>
                    <a:pt x="373" y="631"/>
                  </a:cubicBezTo>
                  <a:cubicBezTo>
                    <a:pt x="432" y="750"/>
                    <a:pt x="492" y="944"/>
                    <a:pt x="611" y="944"/>
                  </a:cubicBezTo>
                  <a:lnTo>
                    <a:pt x="685" y="944"/>
                  </a:lnTo>
                  <a:cubicBezTo>
                    <a:pt x="685" y="810"/>
                    <a:pt x="551" y="691"/>
                    <a:pt x="492" y="572"/>
                  </a:cubicBezTo>
                  <a:cubicBezTo>
                    <a:pt x="432" y="378"/>
                    <a:pt x="313" y="259"/>
                    <a:pt x="179" y="65"/>
                  </a:cubicBezTo>
                  <a:cubicBezTo>
                    <a:pt x="157" y="21"/>
                    <a:pt x="126" y="1"/>
                    <a:pt x="96" y="1"/>
                  </a:cubicBezTo>
                  <a:close/>
                </a:path>
              </a:pathLst>
            </a:custGeom>
            <a:solidFill>
              <a:srgbClr val="914A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8" name="Google Shape;288;p2"/>
            <p:cNvSpPr/>
            <p:nvPr/>
          </p:nvSpPr>
          <p:spPr>
            <a:xfrm>
              <a:off x="7492846" y="3959840"/>
              <a:ext cx="20308" cy="27639"/>
            </a:xfrm>
            <a:custGeom>
              <a:avLst/>
              <a:gdLst/>
              <a:ahLst/>
              <a:cxnLst/>
              <a:rect l="l" t="t" r="r" b="b"/>
              <a:pathLst>
                <a:path w="651" h="886" extrusionOk="0">
                  <a:moveTo>
                    <a:pt x="210" y="1"/>
                  </a:moveTo>
                  <a:cubicBezTo>
                    <a:pt x="101" y="1"/>
                    <a:pt x="0" y="134"/>
                    <a:pt x="84" y="260"/>
                  </a:cubicBezTo>
                  <a:cubicBezTo>
                    <a:pt x="159" y="335"/>
                    <a:pt x="278" y="454"/>
                    <a:pt x="338" y="573"/>
                  </a:cubicBezTo>
                  <a:cubicBezTo>
                    <a:pt x="397" y="707"/>
                    <a:pt x="457" y="826"/>
                    <a:pt x="531" y="886"/>
                  </a:cubicBezTo>
                  <a:cubicBezTo>
                    <a:pt x="591" y="886"/>
                    <a:pt x="591" y="886"/>
                    <a:pt x="651" y="826"/>
                  </a:cubicBezTo>
                  <a:cubicBezTo>
                    <a:pt x="651" y="707"/>
                    <a:pt x="591" y="573"/>
                    <a:pt x="531" y="513"/>
                  </a:cubicBezTo>
                  <a:cubicBezTo>
                    <a:pt x="457" y="335"/>
                    <a:pt x="397" y="200"/>
                    <a:pt x="338" y="81"/>
                  </a:cubicBezTo>
                  <a:cubicBezTo>
                    <a:pt x="303" y="24"/>
                    <a:pt x="256" y="1"/>
                    <a:pt x="210" y="1"/>
                  </a:cubicBezTo>
                  <a:close/>
                </a:path>
              </a:pathLst>
            </a:custGeom>
            <a:solidFill>
              <a:srgbClr val="914A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9" name="Google Shape;289;p2"/>
            <p:cNvSpPr/>
            <p:nvPr/>
          </p:nvSpPr>
          <p:spPr>
            <a:xfrm>
              <a:off x="7447675" y="3879482"/>
              <a:ext cx="20869" cy="30384"/>
            </a:xfrm>
            <a:custGeom>
              <a:avLst/>
              <a:gdLst/>
              <a:ahLst/>
              <a:cxnLst/>
              <a:rect l="l" t="t" r="r" b="b"/>
              <a:pathLst>
                <a:path w="669" h="974" extrusionOk="0">
                  <a:moveTo>
                    <a:pt x="206" y="1"/>
                  </a:moveTo>
                  <a:cubicBezTo>
                    <a:pt x="115" y="1"/>
                    <a:pt x="1" y="85"/>
                    <a:pt x="43" y="169"/>
                  </a:cubicBezTo>
                  <a:cubicBezTo>
                    <a:pt x="177" y="423"/>
                    <a:pt x="356" y="676"/>
                    <a:pt x="549" y="914"/>
                  </a:cubicBezTo>
                  <a:cubicBezTo>
                    <a:pt x="549" y="974"/>
                    <a:pt x="609" y="974"/>
                    <a:pt x="609" y="974"/>
                  </a:cubicBezTo>
                  <a:lnTo>
                    <a:pt x="668" y="974"/>
                  </a:lnTo>
                  <a:lnTo>
                    <a:pt x="668" y="914"/>
                  </a:lnTo>
                  <a:lnTo>
                    <a:pt x="668" y="855"/>
                  </a:lnTo>
                  <a:cubicBezTo>
                    <a:pt x="549" y="601"/>
                    <a:pt x="356" y="363"/>
                    <a:pt x="296" y="50"/>
                  </a:cubicBezTo>
                  <a:cubicBezTo>
                    <a:pt x="278" y="15"/>
                    <a:pt x="244" y="1"/>
                    <a:pt x="206" y="1"/>
                  </a:cubicBezTo>
                  <a:close/>
                </a:path>
              </a:pathLst>
            </a:custGeom>
            <a:solidFill>
              <a:srgbClr val="914A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0" name="Google Shape;290;p2"/>
            <p:cNvSpPr/>
            <p:nvPr/>
          </p:nvSpPr>
          <p:spPr>
            <a:xfrm>
              <a:off x="7456878" y="3851157"/>
              <a:ext cx="11667" cy="16440"/>
            </a:xfrm>
            <a:custGeom>
              <a:avLst/>
              <a:gdLst/>
              <a:ahLst/>
              <a:cxnLst/>
              <a:rect l="l" t="t" r="r" b="b"/>
              <a:pathLst>
                <a:path w="374" h="527" extrusionOk="0">
                  <a:moveTo>
                    <a:pt x="145" y="0"/>
                  </a:moveTo>
                  <a:cubicBezTo>
                    <a:pt x="76" y="0"/>
                    <a:pt x="1" y="48"/>
                    <a:pt x="1" y="154"/>
                  </a:cubicBezTo>
                  <a:cubicBezTo>
                    <a:pt x="1" y="273"/>
                    <a:pt x="195" y="467"/>
                    <a:pt x="314" y="526"/>
                  </a:cubicBezTo>
                  <a:cubicBezTo>
                    <a:pt x="373" y="526"/>
                    <a:pt x="373" y="526"/>
                    <a:pt x="373" y="467"/>
                  </a:cubicBezTo>
                  <a:cubicBezTo>
                    <a:pt x="373" y="392"/>
                    <a:pt x="373" y="333"/>
                    <a:pt x="314" y="273"/>
                  </a:cubicBezTo>
                  <a:cubicBezTo>
                    <a:pt x="314" y="213"/>
                    <a:pt x="254" y="154"/>
                    <a:pt x="254" y="94"/>
                  </a:cubicBezTo>
                  <a:cubicBezTo>
                    <a:pt x="254" y="33"/>
                    <a:pt x="202" y="0"/>
                    <a:pt x="145" y="0"/>
                  </a:cubicBezTo>
                  <a:close/>
                </a:path>
              </a:pathLst>
            </a:custGeom>
            <a:solidFill>
              <a:srgbClr val="914A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1" name="Google Shape;291;p2"/>
            <p:cNvSpPr/>
            <p:nvPr/>
          </p:nvSpPr>
          <p:spPr>
            <a:xfrm>
              <a:off x="7442279" y="3789765"/>
              <a:ext cx="28107" cy="33223"/>
            </a:xfrm>
            <a:custGeom>
              <a:avLst/>
              <a:gdLst/>
              <a:ahLst/>
              <a:cxnLst/>
              <a:rect l="l" t="t" r="r" b="b"/>
              <a:pathLst>
                <a:path w="901" h="1065" extrusionOk="0">
                  <a:moveTo>
                    <a:pt x="115" y="1"/>
                  </a:moveTo>
                  <a:cubicBezTo>
                    <a:pt x="54" y="1"/>
                    <a:pt x="0" y="52"/>
                    <a:pt x="37" y="126"/>
                  </a:cubicBezTo>
                  <a:cubicBezTo>
                    <a:pt x="216" y="498"/>
                    <a:pt x="529" y="811"/>
                    <a:pt x="901" y="1064"/>
                  </a:cubicBezTo>
                  <a:lnTo>
                    <a:pt x="901" y="1004"/>
                  </a:lnTo>
                  <a:cubicBezTo>
                    <a:pt x="663" y="692"/>
                    <a:pt x="409" y="438"/>
                    <a:pt x="216" y="66"/>
                  </a:cubicBezTo>
                  <a:cubicBezTo>
                    <a:pt x="193" y="20"/>
                    <a:pt x="153" y="1"/>
                    <a:pt x="115" y="1"/>
                  </a:cubicBezTo>
                  <a:close/>
                </a:path>
              </a:pathLst>
            </a:custGeom>
            <a:solidFill>
              <a:srgbClr val="914A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2" name="Google Shape;292;p2"/>
            <p:cNvSpPr/>
            <p:nvPr/>
          </p:nvSpPr>
          <p:spPr>
            <a:xfrm>
              <a:off x="7394301" y="3798157"/>
              <a:ext cx="19871" cy="26422"/>
            </a:xfrm>
            <a:custGeom>
              <a:avLst/>
              <a:gdLst/>
              <a:ahLst/>
              <a:cxnLst/>
              <a:rect l="l" t="t" r="r" b="b"/>
              <a:pathLst>
                <a:path w="637" h="847" extrusionOk="0">
                  <a:moveTo>
                    <a:pt x="232" y="1"/>
                  </a:moveTo>
                  <a:cubicBezTo>
                    <a:pt x="125" y="1"/>
                    <a:pt x="1" y="85"/>
                    <a:pt x="85" y="169"/>
                  </a:cubicBezTo>
                  <a:cubicBezTo>
                    <a:pt x="204" y="363"/>
                    <a:pt x="264" y="542"/>
                    <a:pt x="398" y="735"/>
                  </a:cubicBezTo>
                  <a:cubicBezTo>
                    <a:pt x="439" y="777"/>
                    <a:pt x="537" y="846"/>
                    <a:pt x="594" y="846"/>
                  </a:cubicBezTo>
                  <a:cubicBezTo>
                    <a:pt x="619" y="846"/>
                    <a:pt x="636" y="832"/>
                    <a:pt x="636" y="795"/>
                  </a:cubicBezTo>
                  <a:lnTo>
                    <a:pt x="636" y="735"/>
                  </a:lnTo>
                  <a:cubicBezTo>
                    <a:pt x="577" y="601"/>
                    <a:pt x="577" y="542"/>
                    <a:pt x="517" y="482"/>
                  </a:cubicBezTo>
                  <a:cubicBezTo>
                    <a:pt x="458" y="363"/>
                    <a:pt x="398" y="229"/>
                    <a:pt x="338" y="50"/>
                  </a:cubicBezTo>
                  <a:cubicBezTo>
                    <a:pt x="317" y="15"/>
                    <a:pt x="276" y="1"/>
                    <a:pt x="232" y="1"/>
                  </a:cubicBezTo>
                  <a:close/>
                </a:path>
              </a:pathLst>
            </a:custGeom>
            <a:solidFill>
              <a:srgbClr val="914A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3" name="Google Shape;293;p2"/>
            <p:cNvSpPr/>
            <p:nvPr/>
          </p:nvSpPr>
          <p:spPr>
            <a:xfrm>
              <a:off x="7434979" y="3920722"/>
              <a:ext cx="21930" cy="35625"/>
            </a:xfrm>
            <a:custGeom>
              <a:avLst/>
              <a:gdLst/>
              <a:ahLst/>
              <a:cxnLst/>
              <a:rect l="l" t="t" r="r" b="b"/>
              <a:pathLst>
                <a:path w="703" h="1142" extrusionOk="0">
                  <a:moveTo>
                    <a:pt x="216" y="0"/>
                  </a:moveTo>
                  <a:cubicBezTo>
                    <a:pt x="102" y="0"/>
                    <a:pt x="1" y="94"/>
                    <a:pt x="77" y="218"/>
                  </a:cubicBezTo>
                  <a:cubicBezTo>
                    <a:pt x="211" y="531"/>
                    <a:pt x="390" y="903"/>
                    <a:pt x="643" y="1142"/>
                  </a:cubicBezTo>
                  <a:cubicBezTo>
                    <a:pt x="703" y="1142"/>
                    <a:pt x="703" y="1142"/>
                    <a:pt x="703" y="1082"/>
                  </a:cubicBezTo>
                  <a:cubicBezTo>
                    <a:pt x="703" y="903"/>
                    <a:pt x="584" y="769"/>
                    <a:pt x="584" y="590"/>
                  </a:cubicBezTo>
                  <a:cubicBezTo>
                    <a:pt x="524" y="397"/>
                    <a:pt x="450" y="278"/>
                    <a:pt x="390" y="99"/>
                  </a:cubicBezTo>
                  <a:cubicBezTo>
                    <a:pt x="347" y="29"/>
                    <a:pt x="280" y="0"/>
                    <a:pt x="216" y="0"/>
                  </a:cubicBezTo>
                  <a:close/>
                </a:path>
              </a:pathLst>
            </a:custGeom>
            <a:solidFill>
              <a:srgbClr val="914A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4" name="Google Shape;294;p2"/>
            <p:cNvSpPr/>
            <p:nvPr/>
          </p:nvSpPr>
          <p:spPr>
            <a:xfrm>
              <a:off x="7399354" y="3867878"/>
              <a:ext cx="18998" cy="26672"/>
            </a:xfrm>
            <a:custGeom>
              <a:avLst/>
              <a:gdLst/>
              <a:ahLst/>
              <a:cxnLst/>
              <a:rect l="l" t="t" r="r" b="b"/>
              <a:pathLst>
                <a:path w="609" h="855" extrusionOk="0">
                  <a:moveTo>
                    <a:pt x="159" y="0"/>
                  </a:moveTo>
                  <a:cubicBezTo>
                    <a:pt x="85" y="0"/>
                    <a:pt x="0" y="85"/>
                    <a:pt x="42" y="169"/>
                  </a:cubicBezTo>
                  <a:cubicBezTo>
                    <a:pt x="176" y="422"/>
                    <a:pt x="355" y="601"/>
                    <a:pt x="549" y="854"/>
                  </a:cubicBezTo>
                  <a:cubicBezTo>
                    <a:pt x="608" y="854"/>
                    <a:pt x="608" y="795"/>
                    <a:pt x="608" y="795"/>
                  </a:cubicBezTo>
                  <a:cubicBezTo>
                    <a:pt x="549" y="541"/>
                    <a:pt x="415" y="229"/>
                    <a:pt x="236" y="50"/>
                  </a:cubicBezTo>
                  <a:cubicBezTo>
                    <a:pt x="219" y="15"/>
                    <a:pt x="190" y="0"/>
                    <a:pt x="159" y="0"/>
                  </a:cubicBezTo>
                  <a:close/>
                </a:path>
              </a:pathLst>
            </a:custGeom>
            <a:solidFill>
              <a:srgbClr val="914A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5" name="Google Shape;295;p2"/>
            <p:cNvSpPr/>
            <p:nvPr/>
          </p:nvSpPr>
          <p:spPr>
            <a:xfrm>
              <a:off x="7316532" y="3445716"/>
              <a:ext cx="11667" cy="17095"/>
            </a:xfrm>
            <a:custGeom>
              <a:avLst/>
              <a:gdLst/>
              <a:ahLst/>
              <a:cxnLst/>
              <a:rect l="l" t="t" r="r" b="b"/>
              <a:pathLst>
                <a:path w="374" h="548" extrusionOk="0">
                  <a:moveTo>
                    <a:pt x="187" y="0"/>
                  </a:moveTo>
                  <a:cubicBezTo>
                    <a:pt x="94" y="0"/>
                    <a:pt x="1" y="78"/>
                    <a:pt x="31" y="235"/>
                  </a:cubicBezTo>
                  <a:cubicBezTo>
                    <a:pt x="31" y="354"/>
                    <a:pt x="31" y="488"/>
                    <a:pt x="150" y="548"/>
                  </a:cubicBezTo>
                  <a:lnTo>
                    <a:pt x="224" y="548"/>
                  </a:lnTo>
                  <a:cubicBezTo>
                    <a:pt x="344" y="488"/>
                    <a:pt x="344" y="354"/>
                    <a:pt x="344" y="235"/>
                  </a:cubicBezTo>
                  <a:cubicBezTo>
                    <a:pt x="373" y="78"/>
                    <a:pt x="280" y="0"/>
                    <a:pt x="187" y="0"/>
                  </a:cubicBezTo>
                  <a:close/>
                </a:path>
              </a:pathLst>
            </a:custGeom>
            <a:solidFill>
              <a:srgbClr val="6D3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6" name="Google Shape;296;p2"/>
            <p:cNvSpPr/>
            <p:nvPr/>
          </p:nvSpPr>
          <p:spPr>
            <a:xfrm>
              <a:off x="7302151" y="3421602"/>
              <a:ext cx="15161" cy="14256"/>
            </a:xfrm>
            <a:custGeom>
              <a:avLst/>
              <a:gdLst/>
              <a:ahLst/>
              <a:cxnLst/>
              <a:rect l="l" t="t" r="r" b="b"/>
              <a:pathLst>
                <a:path w="486" h="457" extrusionOk="0">
                  <a:moveTo>
                    <a:pt x="294" y="1"/>
                  </a:moveTo>
                  <a:cubicBezTo>
                    <a:pt x="277" y="1"/>
                    <a:pt x="258" y="3"/>
                    <a:pt x="238" y="10"/>
                  </a:cubicBezTo>
                  <a:cubicBezTo>
                    <a:pt x="60" y="10"/>
                    <a:pt x="0" y="203"/>
                    <a:pt x="119" y="322"/>
                  </a:cubicBezTo>
                  <a:lnTo>
                    <a:pt x="119" y="382"/>
                  </a:lnTo>
                  <a:lnTo>
                    <a:pt x="179" y="382"/>
                  </a:lnTo>
                  <a:cubicBezTo>
                    <a:pt x="179" y="382"/>
                    <a:pt x="179" y="456"/>
                    <a:pt x="238" y="456"/>
                  </a:cubicBezTo>
                  <a:lnTo>
                    <a:pt x="372" y="456"/>
                  </a:lnTo>
                  <a:cubicBezTo>
                    <a:pt x="432" y="382"/>
                    <a:pt x="432" y="382"/>
                    <a:pt x="432" y="322"/>
                  </a:cubicBezTo>
                  <a:cubicBezTo>
                    <a:pt x="486" y="215"/>
                    <a:pt x="443" y="1"/>
                    <a:pt x="294" y="1"/>
                  </a:cubicBezTo>
                  <a:close/>
                </a:path>
              </a:pathLst>
            </a:custGeom>
            <a:solidFill>
              <a:srgbClr val="6D3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7" name="Google Shape;297;p2"/>
            <p:cNvSpPr/>
            <p:nvPr/>
          </p:nvSpPr>
          <p:spPr>
            <a:xfrm>
              <a:off x="7301215" y="3442908"/>
              <a:ext cx="9546" cy="17001"/>
            </a:xfrm>
            <a:custGeom>
              <a:avLst/>
              <a:gdLst/>
              <a:ahLst/>
              <a:cxnLst/>
              <a:rect l="l" t="t" r="r" b="b"/>
              <a:pathLst>
                <a:path w="306" h="545" extrusionOk="0">
                  <a:moveTo>
                    <a:pt x="155" y="1"/>
                  </a:moveTo>
                  <a:cubicBezTo>
                    <a:pt x="78" y="1"/>
                    <a:pt x="0" y="49"/>
                    <a:pt x="30" y="146"/>
                  </a:cubicBezTo>
                  <a:cubicBezTo>
                    <a:pt x="30" y="325"/>
                    <a:pt x="90" y="384"/>
                    <a:pt x="209" y="518"/>
                  </a:cubicBezTo>
                  <a:cubicBezTo>
                    <a:pt x="209" y="538"/>
                    <a:pt x="215" y="545"/>
                    <a:pt x="224" y="545"/>
                  </a:cubicBezTo>
                  <a:cubicBezTo>
                    <a:pt x="242" y="545"/>
                    <a:pt x="268" y="518"/>
                    <a:pt x="268" y="518"/>
                  </a:cubicBezTo>
                  <a:cubicBezTo>
                    <a:pt x="209" y="384"/>
                    <a:pt x="268" y="265"/>
                    <a:pt x="268" y="146"/>
                  </a:cubicBezTo>
                  <a:cubicBezTo>
                    <a:pt x="306" y="49"/>
                    <a:pt x="231" y="1"/>
                    <a:pt x="155" y="1"/>
                  </a:cubicBezTo>
                  <a:close/>
                </a:path>
              </a:pathLst>
            </a:custGeom>
            <a:solidFill>
              <a:srgbClr val="6D3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8" name="Google Shape;298;p2"/>
            <p:cNvSpPr/>
            <p:nvPr/>
          </p:nvSpPr>
          <p:spPr>
            <a:xfrm>
              <a:off x="7080573" y="3354657"/>
              <a:ext cx="12478" cy="17064"/>
            </a:xfrm>
            <a:custGeom>
              <a:avLst/>
              <a:gdLst/>
              <a:ahLst/>
              <a:cxnLst/>
              <a:rect l="l" t="t" r="r" b="b"/>
              <a:pathLst>
                <a:path w="400" h="547" extrusionOk="0">
                  <a:moveTo>
                    <a:pt x="211" y="1"/>
                  </a:moveTo>
                  <a:cubicBezTo>
                    <a:pt x="99" y="1"/>
                    <a:pt x="1" y="106"/>
                    <a:pt x="86" y="234"/>
                  </a:cubicBezTo>
                  <a:cubicBezTo>
                    <a:pt x="146" y="293"/>
                    <a:pt x="265" y="427"/>
                    <a:pt x="340" y="547"/>
                  </a:cubicBezTo>
                  <a:lnTo>
                    <a:pt x="399" y="547"/>
                  </a:lnTo>
                  <a:cubicBezTo>
                    <a:pt x="399" y="368"/>
                    <a:pt x="399" y="234"/>
                    <a:pt x="340" y="55"/>
                  </a:cubicBezTo>
                  <a:cubicBezTo>
                    <a:pt x="302" y="17"/>
                    <a:pt x="255" y="1"/>
                    <a:pt x="211" y="1"/>
                  </a:cubicBezTo>
                  <a:close/>
                </a:path>
              </a:pathLst>
            </a:custGeom>
            <a:solidFill>
              <a:srgbClr val="6D3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9" name="Google Shape;299;p2"/>
            <p:cNvSpPr/>
            <p:nvPr/>
          </p:nvSpPr>
          <p:spPr>
            <a:xfrm>
              <a:off x="7058393" y="3336471"/>
              <a:ext cx="18842" cy="16409"/>
            </a:xfrm>
            <a:custGeom>
              <a:avLst/>
              <a:gdLst/>
              <a:ahLst/>
              <a:cxnLst/>
              <a:rect l="l" t="t" r="r" b="b"/>
              <a:pathLst>
                <a:path w="604" h="526" extrusionOk="0">
                  <a:moveTo>
                    <a:pt x="289" y="1"/>
                  </a:moveTo>
                  <a:cubicBezTo>
                    <a:pt x="128" y="1"/>
                    <a:pt x="1" y="157"/>
                    <a:pt x="52" y="325"/>
                  </a:cubicBezTo>
                  <a:cubicBezTo>
                    <a:pt x="52" y="420"/>
                    <a:pt x="167" y="525"/>
                    <a:pt x="281" y="525"/>
                  </a:cubicBezTo>
                  <a:cubicBezTo>
                    <a:pt x="310" y="525"/>
                    <a:pt x="338" y="519"/>
                    <a:pt x="365" y="504"/>
                  </a:cubicBezTo>
                  <a:lnTo>
                    <a:pt x="425" y="444"/>
                  </a:lnTo>
                  <a:cubicBezTo>
                    <a:pt x="604" y="385"/>
                    <a:pt x="604" y="131"/>
                    <a:pt x="425" y="72"/>
                  </a:cubicBezTo>
                  <a:lnTo>
                    <a:pt x="365" y="12"/>
                  </a:lnTo>
                  <a:cubicBezTo>
                    <a:pt x="339" y="4"/>
                    <a:pt x="314" y="1"/>
                    <a:pt x="289" y="1"/>
                  </a:cubicBezTo>
                  <a:close/>
                </a:path>
              </a:pathLst>
            </a:custGeom>
            <a:solidFill>
              <a:srgbClr val="6D3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0" name="Google Shape;300;p2"/>
            <p:cNvSpPr/>
            <p:nvPr/>
          </p:nvSpPr>
          <p:spPr>
            <a:xfrm>
              <a:off x="7063727" y="3361926"/>
              <a:ext cx="11667" cy="7924"/>
            </a:xfrm>
            <a:custGeom>
              <a:avLst/>
              <a:gdLst/>
              <a:ahLst/>
              <a:cxnLst/>
              <a:rect l="l" t="t" r="r" b="b"/>
              <a:pathLst>
                <a:path w="374" h="254" extrusionOk="0">
                  <a:moveTo>
                    <a:pt x="135" y="1"/>
                  </a:moveTo>
                  <a:cubicBezTo>
                    <a:pt x="60" y="60"/>
                    <a:pt x="1" y="194"/>
                    <a:pt x="135" y="254"/>
                  </a:cubicBezTo>
                  <a:lnTo>
                    <a:pt x="254" y="254"/>
                  </a:lnTo>
                  <a:cubicBezTo>
                    <a:pt x="373" y="254"/>
                    <a:pt x="313" y="194"/>
                    <a:pt x="313" y="135"/>
                  </a:cubicBezTo>
                  <a:cubicBezTo>
                    <a:pt x="313" y="60"/>
                    <a:pt x="254" y="1"/>
                    <a:pt x="135" y="1"/>
                  </a:cubicBezTo>
                  <a:close/>
                </a:path>
              </a:pathLst>
            </a:custGeom>
            <a:solidFill>
              <a:srgbClr val="6D3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1" name="Google Shape;301;p2"/>
            <p:cNvSpPr/>
            <p:nvPr/>
          </p:nvSpPr>
          <p:spPr>
            <a:xfrm>
              <a:off x="7738694" y="4404244"/>
              <a:ext cx="49569" cy="64293"/>
            </a:xfrm>
            <a:custGeom>
              <a:avLst/>
              <a:gdLst/>
              <a:ahLst/>
              <a:cxnLst/>
              <a:rect l="l" t="t" r="r" b="b"/>
              <a:pathLst>
                <a:path w="1589" h="2061" extrusionOk="0">
                  <a:moveTo>
                    <a:pt x="424" y="1"/>
                  </a:moveTo>
                  <a:cubicBezTo>
                    <a:pt x="181" y="1"/>
                    <a:pt x="0" y="295"/>
                    <a:pt x="159" y="539"/>
                  </a:cubicBezTo>
                  <a:cubicBezTo>
                    <a:pt x="337" y="852"/>
                    <a:pt x="650" y="1046"/>
                    <a:pt x="844" y="1358"/>
                  </a:cubicBezTo>
                  <a:cubicBezTo>
                    <a:pt x="1023" y="1537"/>
                    <a:pt x="1216" y="1850"/>
                    <a:pt x="1395" y="2029"/>
                  </a:cubicBezTo>
                  <a:cubicBezTo>
                    <a:pt x="1413" y="2051"/>
                    <a:pt x="1438" y="2060"/>
                    <a:pt x="1463" y="2060"/>
                  </a:cubicBezTo>
                  <a:cubicBezTo>
                    <a:pt x="1523" y="2060"/>
                    <a:pt x="1589" y="2011"/>
                    <a:pt x="1589" y="1969"/>
                  </a:cubicBezTo>
                  <a:cubicBezTo>
                    <a:pt x="1589" y="1656"/>
                    <a:pt x="1395" y="1284"/>
                    <a:pt x="1276" y="986"/>
                  </a:cubicBezTo>
                  <a:cubicBezTo>
                    <a:pt x="1082" y="673"/>
                    <a:pt x="904" y="301"/>
                    <a:pt x="591" y="47"/>
                  </a:cubicBezTo>
                  <a:cubicBezTo>
                    <a:pt x="534" y="15"/>
                    <a:pt x="478" y="1"/>
                    <a:pt x="42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2" name="Google Shape;302;p2"/>
            <p:cNvSpPr/>
            <p:nvPr/>
          </p:nvSpPr>
          <p:spPr>
            <a:xfrm>
              <a:off x="7722254" y="4394106"/>
              <a:ext cx="11636" cy="11636"/>
            </a:xfrm>
            <a:custGeom>
              <a:avLst/>
              <a:gdLst/>
              <a:ahLst/>
              <a:cxnLst/>
              <a:rect l="l" t="t" r="r" b="b"/>
              <a:pathLst>
                <a:path w="373" h="373" extrusionOk="0">
                  <a:moveTo>
                    <a:pt x="179" y="0"/>
                  </a:moveTo>
                  <a:cubicBezTo>
                    <a:pt x="120" y="0"/>
                    <a:pt x="0" y="60"/>
                    <a:pt x="0" y="194"/>
                  </a:cubicBezTo>
                  <a:cubicBezTo>
                    <a:pt x="0" y="313"/>
                    <a:pt x="60" y="372"/>
                    <a:pt x="120" y="372"/>
                  </a:cubicBezTo>
                  <a:cubicBezTo>
                    <a:pt x="254" y="372"/>
                    <a:pt x="373" y="372"/>
                    <a:pt x="373" y="253"/>
                  </a:cubicBezTo>
                  <a:cubicBezTo>
                    <a:pt x="373" y="119"/>
                    <a:pt x="313" y="0"/>
                    <a:pt x="17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3" name="Google Shape;303;p2"/>
            <p:cNvSpPr/>
            <p:nvPr/>
          </p:nvSpPr>
          <p:spPr>
            <a:xfrm>
              <a:off x="6957321" y="4382470"/>
              <a:ext cx="36717" cy="25143"/>
            </a:xfrm>
            <a:custGeom>
              <a:avLst/>
              <a:gdLst/>
              <a:ahLst/>
              <a:cxnLst/>
              <a:rect l="l" t="t" r="r" b="b"/>
              <a:pathLst>
                <a:path w="1177" h="806" extrusionOk="0">
                  <a:moveTo>
                    <a:pt x="432" y="1"/>
                  </a:moveTo>
                  <a:cubicBezTo>
                    <a:pt x="119" y="1"/>
                    <a:pt x="0" y="373"/>
                    <a:pt x="313" y="567"/>
                  </a:cubicBezTo>
                  <a:cubicBezTo>
                    <a:pt x="432" y="626"/>
                    <a:pt x="626" y="626"/>
                    <a:pt x="805" y="745"/>
                  </a:cubicBezTo>
                  <a:cubicBezTo>
                    <a:pt x="864" y="745"/>
                    <a:pt x="939" y="805"/>
                    <a:pt x="1058" y="805"/>
                  </a:cubicBezTo>
                  <a:lnTo>
                    <a:pt x="1177" y="805"/>
                  </a:lnTo>
                  <a:cubicBezTo>
                    <a:pt x="1117" y="805"/>
                    <a:pt x="1117" y="686"/>
                    <a:pt x="1117" y="686"/>
                  </a:cubicBezTo>
                  <a:cubicBezTo>
                    <a:pt x="1117" y="567"/>
                    <a:pt x="1058" y="492"/>
                    <a:pt x="998" y="433"/>
                  </a:cubicBezTo>
                  <a:cubicBezTo>
                    <a:pt x="864" y="254"/>
                    <a:pt x="685" y="60"/>
                    <a:pt x="4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4" name="Google Shape;304;p2"/>
            <p:cNvSpPr/>
            <p:nvPr/>
          </p:nvSpPr>
          <p:spPr>
            <a:xfrm>
              <a:off x="6941973" y="4376231"/>
              <a:ext cx="13507" cy="10918"/>
            </a:xfrm>
            <a:custGeom>
              <a:avLst/>
              <a:gdLst/>
              <a:ahLst/>
              <a:cxnLst/>
              <a:rect l="l" t="t" r="r" b="b"/>
              <a:pathLst>
                <a:path w="433" h="350" extrusionOk="0">
                  <a:moveTo>
                    <a:pt x="168" y="0"/>
                  </a:moveTo>
                  <a:cubicBezTo>
                    <a:pt x="77" y="0"/>
                    <a:pt x="0" y="105"/>
                    <a:pt x="0" y="201"/>
                  </a:cubicBezTo>
                  <a:cubicBezTo>
                    <a:pt x="44" y="287"/>
                    <a:pt x="118" y="350"/>
                    <a:pt x="178" y="350"/>
                  </a:cubicBezTo>
                  <a:cubicBezTo>
                    <a:pt x="201" y="350"/>
                    <a:pt x="222" y="340"/>
                    <a:pt x="239" y="320"/>
                  </a:cubicBezTo>
                  <a:lnTo>
                    <a:pt x="313" y="320"/>
                  </a:lnTo>
                  <a:cubicBezTo>
                    <a:pt x="432" y="260"/>
                    <a:pt x="432" y="81"/>
                    <a:pt x="313" y="22"/>
                  </a:cubicBezTo>
                  <a:lnTo>
                    <a:pt x="239" y="22"/>
                  </a:lnTo>
                  <a:cubicBezTo>
                    <a:pt x="215" y="7"/>
                    <a:pt x="191" y="0"/>
                    <a:pt x="16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05" name="Google Shape;305;p2"/>
          <p:cNvSpPr/>
          <p:nvPr/>
        </p:nvSpPr>
        <p:spPr>
          <a:xfrm>
            <a:off x="1366470" y="5165572"/>
            <a:ext cx="244153" cy="95997"/>
          </a:xfrm>
          <a:custGeom>
            <a:avLst/>
            <a:gdLst/>
            <a:ahLst/>
            <a:cxnLst/>
            <a:rect l="l" t="t" r="r" b="b"/>
            <a:pathLst>
              <a:path w="5870" h="2308" extrusionOk="0">
                <a:moveTo>
                  <a:pt x="1860" y="1"/>
                </a:moveTo>
                <a:cubicBezTo>
                  <a:pt x="913" y="1"/>
                  <a:pt x="0" y="276"/>
                  <a:pt x="223" y="1338"/>
                </a:cubicBezTo>
                <a:cubicBezTo>
                  <a:pt x="355" y="2013"/>
                  <a:pt x="1087" y="2308"/>
                  <a:pt x="2012" y="2308"/>
                </a:cubicBezTo>
                <a:cubicBezTo>
                  <a:pt x="3290" y="2308"/>
                  <a:pt x="4936" y="1745"/>
                  <a:pt x="5869" y="846"/>
                </a:cubicBezTo>
                <a:cubicBezTo>
                  <a:pt x="5869" y="846"/>
                  <a:pt x="4007" y="339"/>
                  <a:pt x="2949" y="101"/>
                </a:cubicBezTo>
                <a:cubicBezTo>
                  <a:pt x="2629" y="45"/>
                  <a:pt x="2242" y="1"/>
                  <a:pt x="1860" y="1"/>
                </a:cubicBezTo>
                <a:close/>
              </a:path>
            </a:pathLst>
          </a:custGeom>
          <a:solidFill>
            <a:srgbClr val="FCDD7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6" name="Google Shape;306;p2"/>
          <p:cNvSpPr/>
          <p:nvPr/>
        </p:nvSpPr>
        <p:spPr>
          <a:xfrm>
            <a:off x="1432728" y="5182168"/>
            <a:ext cx="211336" cy="44005"/>
          </a:xfrm>
          <a:custGeom>
            <a:avLst/>
            <a:gdLst/>
            <a:ahLst/>
            <a:cxnLst/>
            <a:rect l="l" t="t" r="r" b="b"/>
            <a:pathLst>
              <a:path w="5081" h="1058" extrusionOk="0">
                <a:moveTo>
                  <a:pt x="4962" y="0"/>
                </a:moveTo>
                <a:cubicBezTo>
                  <a:pt x="4962" y="0"/>
                  <a:pt x="4902" y="74"/>
                  <a:pt x="4783" y="74"/>
                </a:cubicBezTo>
                <a:cubicBezTo>
                  <a:pt x="4708" y="134"/>
                  <a:pt x="4649" y="134"/>
                  <a:pt x="4530" y="194"/>
                </a:cubicBezTo>
                <a:cubicBezTo>
                  <a:pt x="4470" y="253"/>
                  <a:pt x="4336" y="253"/>
                  <a:pt x="4217" y="313"/>
                </a:cubicBezTo>
                <a:cubicBezTo>
                  <a:pt x="4157" y="313"/>
                  <a:pt x="4038" y="372"/>
                  <a:pt x="3904" y="447"/>
                </a:cubicBezTo>
                <a:lnTo>
                  <a:pt x="3725" y="447"/>
                </a:lnTo>
                <a:cubicBezTo>
                  <a:pt x="3591" y="507"/>
                  <a:pt x="3531" y="507"/>
                  <a:pt x="3472" y="507"/>
                </a:cubicBezTo>
                <a:cubicBezTo>
                  <a:pt x="3412" y="507"/>
                  <a:pt x="3353" y="566"/>
                  <a:pt x="3293" y="566"/>
                </a:cubicBezTo>
                <a:lnTo>
                  <a:pt x="3040" y="566"/>
                </a:lnTo>
                <a:cubicBezTo>
                  <a:pt x="2921" y="626"/>
                  <a:pt x="2727" y="626"/>
                  <a:pt x="2608" y="626"/>
                </a:cubicBezTo>
                <a:cubicBezTo>
                  <a:pt x="2414" y="685"/>
                  <a:pt x="2295" y="685"/>
                  <a:pt x="2101" y="685"/>
                </a:cubicBezTo>
                <a:lnTo>
                  <a:pt x="1237" y="685"/>
                </a:lnTo>
                <a:cubicBezTo>
                  <a:pt x="1118" y="685"/>
                  <a:pt x="984" y="685"/>
                  <a:pt x="865" y="626"/>
                </a:cubicBezTo>
                <a:lnTo>
                  <a:pt x="314" y="626"/>
                </a:lnTo>
                <a:cubicBezTo>
                  <a:pt x="239" y="566"/>
                  <a:pt x="180" y="566"/>
                  <a:pt x="180" y="566"/>
                </a:cubicBezTo>
                <a:lnTo>
                  <a:pt x="120" y="566"/>
                </a:lnTo>
                <a:cubicBezTo>
                  <a:pt x="60" y="566"/>
                  <a:pt x="1" y="566"/>
                  <a:pt x="1" y="626"/>
                </a:cubicBezTo>
                <a:cubicBezTo>
                  <a:pt x="1" y="685"/>
                  <a:pt x="1" y="745"/>
                  <a:pt x="60" y="745"/>
                </a:cubicBezTo>
                <a:lnTo>
                  <a:pt x="120" y="745"/>
                </a:lnTo>
                <a:cubicBezTo>
                  <a:pt x="180" y="819"/>
                  <a:pt x="180" y="819"/>
                  <a:pt x="314" y="819"/>
                </a:cubicBezTo>
                <a:cubicBezTo>
                  <a:pt x="433" y="879"/>
                  <a:pt x="612" y="939"/>
                  <a:pt x="865" y="939"/>
                </a:cubicBezTo>
                <a:cubicBezTo>
                  <a:pt x="1118" y="998"/>
                  <a:pt x="1356" y="998"/>
                  <a:pt x="1669" y="1058"/>
                </a:cubicBezTo>
                <a:lnTo>
                  <a:pt x="2176" y="1058"/>
                </a:lnTo>
                <a:cubicBezTo>
                  <a:pt x="2295" y="1058"/>
                  <a:pt x="2474" y="1058"/>
                  <a:pt x="2608" y="998"/>
                </a:cubicBezTo>
                <a:cubicBezTo>
                  <a:pt x="2787" y="998"/>
                  <a:pt x="2980" y="998"/>
                  <a:pt x="3099" y="939"/>
                </a:cubicBezTo>
                <a:cubicBezTo>
                  <a:pt x="3293" y="939"/>
                  <a:pt x="3412" y="879"/>
                  <a:pt x="3531" y="879"/>
                </a:cubicBezTo>
                <a:cubicBezTo>
                  <a:pt x="3666" y="819"/>
                  <a:pt x="3725" y="819"/>
                  <a:pt x="3785" y="819"/>
                </a:cubicBezTo>
                <a:cubicBezTo>
                  <a:pt x="3844" y="745"/>
                  <a:pt x="3904" y="745"/>
                  <a:pt x="3964" y="685"/>
                </a:cubicBezTo>
                <a:cubicBezTo>
                  <a:pt x="4098" y="685"/>
                  <a:pt x="4217" y="626"/>
                  <a:pt x="4336" y="566"/>
                </a:cubicBezTo>
                <a:cubicBezTo>
                  <a:pt x="4470" y="507"/>
                  <a:pt x="4589" y="507"/>
                  <a:pt x="4649" y="447"/>
                </a:cubicBezTo>
                <a:cubicBezTo>
                  <a:pt x="4708" y="372"/>
                  <a:pt x="4842" y="313"/>
                  <a:pt x="4902" y="313"/>
                </a:cubicBezTo>
                <a:cubicBezTo>
                  <a:pt x="4962" y="194"/>
                  <a:pt x="5081" y="194"/>
                  <a:pt x="5081" y="194"/>
                </a:cubicBezTo>
                <a:lnTo>
                  <a:pt x="5081" y="74"/>
                </a:lnTo>
                <a:cubicBezTo>
                  <a:pt x="5081" y="0"/>
                  <a:pt x="5021" y="0"/>
                  <a:pt x="4962" y="0"/>
                </a:cubicBezTo>
                <a:close/>
              </a:path>
            </a:pathLst>
          </a:custGeom>
          <a:solidFill>
            <a:srgbClr val="66381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7" name="Google Shape;307;p2"/>
          <p:cNvSpPr/>
          <p:nvPr/>
        </p:nvSpPr>
        <p:spPr>
          <a:xfrm>
            <a:off x="1388764" y="4958564"/>
            <a:ext cx="214413" cy="182761"/>
          </a:xfrm>
          <a:custGeom>
            <a:avLst/>
            <a:gdLst/>
            <a:ahLst/>
            <a:cxnLst/>
            <a:rect l="l" t="t" r="r" b="b"/>
            <a:pathLst>
              <a:path w="5155" h="4394" extrusionOk="0">
                <a:moveTo>
                  <a:pt x="1085" y="0"/>
                </a:moveTo>
                <a:cubicBezTo>
                  <a:pt x="864" y="0"/>
                  <a:pt x="644" y="104"/>
                  <a:pt x="432" y="356"/>
                </a:cubicBezTo>
                <a:cubicBezTo>
                  <a:pt x="0" y="847"/>
                  <a:pt x="432" y="2218"/>
                  <a:pt x="1743" y="3335"/>
                </a:cubicBezTo>
                <a:cubicBezTo>
                  <a:pt x="2968" y="4345"/>
                  <a:pt x="4765" y="4393"/>
                  <a:pt x="5100" y="4393"/>
                </a:cubicBezTo>
                <a:cubicBezTo>
                  <a:pt x="5135" y="4393"/>
                  <a:pt x="5155" y="4393"/>
                  <a:pt x="5155" y="4393"/>
                </a:cubicBezTo>
                <a:cubicBezTo>
                  <a:pt x="5155" y="4393"/>
                  <a:pt x="3531" y="2650"/>
                  <a:pt x="2980" y="1845"/>
                </a:cubicBezTo>
                <a:cubicBezTo>
                  <a:pt x="2599" y="1222"/>
                  <a:pt x="1843" y="0"/>
                  <a:pt x="1085" y="0"/>
                </a:cubicBezTo>
                <a:close/>
              </a:path>
            </a:pathLst>
          </a:custGeom>
          <a:solidFill>
            <a:srgbClr val="F3A86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8" name="Google Shape;308;p2"/>
          <p:cNvSpPr/>
          <p:nvPr/>
        </p:nvSpPr>
        <p:spPr>
          <a:xfrm>
            <a:off x="1450697" y="4997993"/>
            <a:ext cx="188417" cy="163753"/>
          </a:xfrm>
          <a:custGeom>
            <a:avLst/>
            <a:gdLst/>
            <a:ahLst/>
            <a:cxnLst/>
            <a:rect l="l" t="t" r="r" b="b"/>
            <a:pathLst>
              <a:path w="4530" h="3937" extrusionOk="0">
                <a:moveTo>
                  <a:pt x="105" y="0"/>
                </a:moveTo>
                <a:cubicBezTo>
                  <a:pt x="93" y="0"/>
                  <a:pt x="80" y="8"/>
                  <a:pt x="60" y="33"/>
                </a:cubicBezTo>
                <a:cubicBezTo>
                  <a:pt x="1" y="33"/>
                  <a:pt x="1" y="93"/>
                  <a:pt x="1" y="152"/>
                </a:cubicBezTo>
                <a:cubicBezTo>
                  <a:pt x="1" y="152"/>
                  <a:pt x="180" y="465"/>
                  <a:pt x="492" y="897"/>
                </a:cubicBezTo>
                <a:cubicBezTo>
                  <a:pt x="686" y="1151"/>
                  <a:pt x="865" y="1389"/>
                  <a:pt x="1118" y="1642"/>
                </a:cubicBezTo>
                <a:cubicBezTo>
                  <a:pt x="1178" y="1761"/>
                  <a:pt x="1297" y="1955"/>
                  <a:pt x="1431" y="2074"/>
                </a:cubicBezTo>
                <a:cubicBezTo>
                  <a:pt x="1610" y="2193"/>
                  <a:pt x="1744" y="2327"/>
                  <a:pt x="1863" y="2447"/>
                </a:cubicBezTo>
                <a:cubicBezTo>
                  <a:pt x="1982" y="2566"/>
                  <a:pt x="2116" y="2700"/>
                  <a:pt x="2295" y="2819"/>
                </a:cubicBezTo>
                <a:cubicBezTo>
                  <a:pt x="2414" y="2879"/>
                  <a:pt x="2548" y="3013"/>
                  <a:pt x="2727" y="3132"/>
                </a:cubicBezTo>
                <a:cubicBezTo>
                  <a:pt x="2861" y="3192"/>
                  <a:pt x="2980" y="3311"/>
                  <a:pt x="3099" y="3385"/>
                </a:cubicBezTo>
                <a:cubicBezTo>
                  <a:pt x="3293" y="3445"/>
                  <a:pt x="3412" y="3564"/>
                  <a:pt x="3532" y="3564"/>
                </a:cubicBezTo>
                <a:cubicBezTo>
                  <a:pt x="3666" y="3624"/>
                  <a:pt x="3785" y="3683"/>
                  <a:pt x="3844" y="3758"/>
                </a:cubicBezTo>
                <a:cubicBezTo>
                  <a:pt x="3978" y="3817"/>
                  <a:pt x="4098" y="3817"/>
                  <a:pt x="4157" y="3877"/>
                </a:cubicBezTo>
                <a:cubicBezTo>
                  <a:pt x="4276" y="3877"/>
                  <a:pt x="4410" y="3936"/>
                  <a:pt x="4410" y="3936"/>
                </a:cubicBezTo>
                <a:cubicBezTo>
                  <a:pt x="4410" y="3936"/>
                  <a:pt x="4470" y="3936"/>
                  <a:pt x="4530" y="3877"/>
                </a:cubicBezTo>
                <a:cubicBezTo>
                  <a:pt x="4530" y="3817"/>
                  <a:pt x="4530" y="3758"/>
                  <a:pt x="4470" y="3758"/>
                </a:cubicBezTo>
                <a:cubicBezTo>
                  <a:pt x="4470" y="3758"/>
                  <a:pt x="4410" y="3683"/>
                  <a:pt x="4217" y="3624"/>
                </a:cubicBezTo>
                <a:cubicBezTo>
                  <a:pt x="4157" y="3624"/>
                  <a:pt x="4098" y="3564"/>
                  <a:pt x="3978" y="3504"/>
                </a:cubicBezTo>
                <a:cubicBezTo>
                  <a:pt x="3904" y="3445"/>
                  <a:pt x="3785" y="3385"/>
                  <a:pt x="3666" y="3311"/>
                </a:cubicBezTo>
                <a:cubicBezTo>
                  <a:pt x="3532" y="3251"/>
                  <a:pt x="3412" y="3192"/>
                  <a:pt x="3293" y="3132"/>
                </a:cubicBezTo>
                <a:cubicBezTo>
                  <a:pt x="3159" y="3013"/>
                  <a:pt x="3040" y="2938"/>
                  <a:pt x="2921" y="2819"/>
                </a:cubicBezTo>
                <a:cubicBezTo>
                  <a:pt x="2787" y="2759"/>
                  <a:pt x="2667" y="2640"/>
                  <a:pt x="2489" y="2506"/>
                </a:cubicBezTo>
                <a:cubicBezTo>
                  <a:pt x="2355" y="2387"/>
                  <a:pt x="2235" y="2268"/>
                  <a:pt x="2116" y="2134"/>
                </a:cubicBezTo>
                <a:cubicBezTo>
                  <a:pt x="1982" y="2015"/>
                  <a:pt x="1863" y="1895"/>
                  <a:pt x="1744" y="1761"/>
                </a:cubicBezTo>
                <a:cubicBezTo>
                  <a:pt x="1610" y="1642"/>
                  <a:pt x="1491" y="1583"/>
                  <a:pt x="1371" y="1449"/>
                </a:cubicBezTo>
                <a:cubicBezTo>
                  <a:pt x="1118" y="1210"/>
                  <a:pt x="924" y="957"/>
                  <a:pt x="746" y="704"/>
                </a:cubicBezTo>
                <a:cubicBezTo>
                  <a:pt x="552" y="525"/>
                  <a:pt x="433" y="331"/>
                  <a:pt x="314" y="212"/>
                </a:cubicBezTo>
                <a:cubicBezTo>
                  <a:pt x="254" y="93"/>
                  <a:pt x="180" y="33"/>
                  <a:pt x="180" y="33"/>
                </a:cubicBezTo>
                <a:cubicBezTo>
                  <a:pt x="140" y="33"/>
                  <a:pt x="127" y="0"/>
                  <a:pt x="105" y="0"/>
                </a:cubicBezTo>
                <a:close/>
              </a:path>
            </a:pathLst>
          </a:custGeom>
          <a:solidFill>
            <a:srgbClr val="66381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9" name="Google Shape;309;p2"/>
          <p:cNvSpPr/>
          <p:nvPr/>
        </p:nvSpPr>
        <p:spPr>
          <a:xfrm>
            <a:off x="10549339" y="2926396"/>
            <a:ext cx="165875" cy="129105"/>
          </a:xfrm>
          <a:custGeom>
            <a:avLst/>
            <a:gdLst/>
            <a:ahLst/>
            <a:cxnLst/>
            <a:rect l="l" t="t" r="r" b="b"/>
            <a:pathLst>
              <a:path w="3988" h="3104" extrusionOk="0">
                <a:moveTo>
                  <a:pt x="3165" y="0"/>
                </a:moveTo>
                <a:cubicBezTo>
                  <a:pt x="2616" y="0"/>
                  <a:pt x="2112" y="1000"/>
                  <a:pt x="2007" y="1661"/>
                </a:cubicBezTo>
                <a:cubicBezTo>
                  <a:pt x="2007" y="1661"/>
                  <a:pt x="1486" y="393"/>
                  <a:pt x="987" y="393"/>
                </a:cubicBezTo>
                <a:cubicBezTo>
                  <a:pt x="914" y="393"/>
                  <a:pt x="841" y="421"/>
                  <a:pt x="770" y="484"/>
                </a:cubicBezTo>
                <a:cubicBezTo>
                  <a:pt x="1" y="1139"/>
                  <a:pt x="1044" y="3103"/>
                  <a:pt x="1997" y="3103"/>
                </a:cubicBezTo>
                <a:cubicBezTo>
                  <a:pt x="2040" y="3103"/>
                  <a:pt x="2083" y="3099"/>
                  <a:pt x="2126" y="3091"/>
                </a:cubicBezTo>
                <a:cubicBezTo>
                  <a:pt x="3184" y="2838"/>
                  <a:pt x="3988" y="424"/>
                  <a:pt x="3377" y="52"/>
                </a:cubicBezTo>
                <a:cubicBezTo>
                  <a:pt x="3306" y="16"/>
                  <a:pt x="3235" y="0"/>
                  <a:pt x="316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10" name="Google Shape;310;p2"/>
          <p:cNvSpPr/>
          <p:nvPr/>
        </p:nvSpPr>
        <p:spPr>
          <a:xfrm>
            <a:off x="10560652" y="3119139"/>
            <a:ext cx="160176" cy="129855"/>
          </a:xfrm>
          <a:custGeom>
            <a:avLst/>
            <a:gdLst/>
            <a:ahLst/>
            <a:cxnLst/>
            <a:rect l="l" t="t" r="r" b="b"/>
            <a:pathLst>
              <a:path w="3851" h="3122" extrusionOk="0">
                <a:moveTo>
                  <a:pt x="2951" y="1"/>
                </a:moveTo>
                <a:cubicBezTo>
                  <a:pt x="2454" y="1"/>
                  <a:pt x="2159" y="1101"/>
                  <a:pt x="2107" y="1809"/>
                </a:cubicBezTo>
                <a:cubicBezTo>
                  <a:pt x="2107" y="1809"/>
                  <a:pt x="1494" y="480"/>
                  <a:pt x="882" y="480"/>
                </a:cubicBezTo>
                <a:cubicBezTo>
                  <a:pt x="793" y="480"/>
                  <a:pt x="704" y="508"/>
                  <a:pt x="617" y="572"/>
                </a:cubicBezTo>
                <a:cubicBezTo>
                  <a:pt x="0" y="1057"/>
                  <a:pt x="1325" y="3121"/>
                  <a:pt x="2190" y="3121"/>
                </a:cubicBezTo>
                <a:cubicBezTo>
                  <a:pt x="2202" y="3121"/>
                  <a:pt x="2214" y="3121"/>
                  <a:pt x="2226" y="3120"/>
                </a:cubicBezTo>
                <a:cubicBezTo>
                  <a:pt x="3105" y="3120"/>
                  <a:pt x="3850" y="513"/>
                  <a:pt x="3165" y="66"/>
                </a:cubicBezTo>
                <a:cubicBezTo>
                  <a:pt x="3090" y="21"/>
                  <a:pt x="3018" y="1"/>
                  <a:pt x="295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11" name="Google Shape;311;p2"/>
          <p:cNvSpPr/>
          <p:nvPr/>
        </p:nvSpPr>
        <p:spPr>
          <a:xfrm>
            <a:off x="10560943" y="3311673"/>
            <a:ext cx="151816" cy="115339"/>
          </a:xfrm>
          <a:custGeom>
            <a:avLst/>
            <a:gdLst/>
            <a:ahLst/>
            <a:cxnLst/>
            <a:rect l="l" t="t" r="r" b="b"/>
            <a:pathLst>
              <a:path w="3650" h="2773" extrusionOk="0">
                <a:moveTo>
                  <a:pt x="2999" y="0"/>
                </a:moveTo>
                <a:cubicBezTo>
                  <a:pt x="2612" y="0"/>
                  <a:pt x="2183" y="779"/>
                  <a:pt x="2040" y="1530"/>
                </a:cubicBezTo>
                <a:cubicBezTo>
                  <a:pt x="2040" y="1530"/>
                  <a:pt x="1288" y="333"/>
                  <a:pt x="758" y="333"/>
                </a:cubicBezTo>
                <a:cubicBezTo>
                  <a:pt x="659" y="333"/>
                  <a:pt x="568" y="374"/>
                  <a:pt x="491" y="472"/>
                </a:cubicBezTo>
                <a:cubicBezTo>
                  <a:pt x="1" y="1078"/>
                  <a:pt x="1506" y="2772"/>
                  <a:pt x="2157" y="2772"/>
                </a:cubicBezTo>
                <a:cubicBezTo>
                  <a:pt x="2179" y="2772"/>
                  <a:pt x="2200" y="2770"/>
                  <a:pt x="2219" y="2766"/>
                </a:cubicBezTo>
                <a:cubicBezTo>
                  <a:pt x="2845" y="2707"/>
                  <a:pt x="3649" y="651"/>
                  <a:pt x="3277" y="159"/>
                </a:cubicBezTo>
                <a:cubicBezTo>
                  <a:pt x="3190" y="49"/>
                  <a:pt x="3096" y="0"/>
                  <a:pt x="299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12" name="Google Shape;312;p2"/>
          <p:cNvSpPr/>
          <p:nvPr/>
        </p:nvSpPr>
        <p:spPr>
          <a:xfrm>
            <a:off x="10857711" y="2160870"/>
            <a:ext cx="97952" cy="199481"/>
          </a:xfrm>
          <a:custGeom>
            <a:avLst/>
            <a:gdLst/>
            <a:ahLst/>
            <a:cxnLst/>
            <a:rect l="l" t="t" r="r" b="b"/>
            <a:pathLst>
              <a:path w="2355" h="4796" extrusionOk="0">
                <a:moveTo>
                  <a:pt x="1414" y="0"/>
                </a:moveTo>
                <a:cubicBezTo>
                  <a:pt x="1242" y="0"/>
                  <a:pt x="1084" y="90"/>
                  <a:pt x="984" y="267"/>
                </a:cubicBezTo>
                <a:cubicBezTo>
                  <a:pt x="0" y="2248"/>
                  <a:pt x="2041" y="4796"/>
                  <a:pt x="2041" y="4796"/>
                </a:cubicBezTo>
                <a:cubicBezTo>
                  <a:pt x="2235" y="3991"/>
                  <a:pt x="2354" y="2382"/>
                  <a:pt x="2295" y="1206"/>
                </a:cubicBezTo>
                <a:cubicBezTo>
                  <a:pt x="2204" y="397"/>
                  <a:pt x="1777" y="0"/>
                  <a:pt x="141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13" name="Google Shape;313;p2"/>
          <p:cNvSpPr/>
          <p:nvPr/>
        </p:nvSpPr>
        <p:spPr>
          <a:xfrm>
            <a:off x="10959865" y="2201173"/>
            <a:ext cx="153188" cy="223648"/>
          </a:xfrm>
          <a:custGeom>
            <a:avLst/>
            <a:gdLst/>
            <a:ahLst/>
            <a:cxnLst/>
            <a:rect l="l" t="t" r="r" b="b"/>
            <a:pathLst>
              <a:path w="3683" h="5377" extrusionOk="0">
                <a:moveTo>
                  <a:pt x="2485" y="1"/>
                </a:moveTo>
                <a:cubicBezTo>
                  <a:pt x="1818" y="1"/>
                  <a:pt x="1" y="2059"/>
                  <a:pt x="524" y="5376"/>
                </a:cubicBezTo>
                <a:cubicBezTo>
                  <a:pt x="524" y="5376"/>
                  <a:pt x="703" y="4140"/>
                  <a:pt x="1328" y="3454"/>
                </a:cubicBezTo>
                <a:cubicBezTo>
                  <a:pt x="1880" y="2769"/>
                  <a:pt x="3682" y="907"/>
                  <a:pt x="2624" y="43"/>
                </a:cubicBezTo>
                <a:cubicBezTo>
                  <a:pt x="2587" y="15"/>
                  <a:pt x="2540" y="1"/>
                  <a:pt x="2485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14" name="Google Shape;314;p2"/>
          <p:cNvSpPr/>
          <p:nvPr/>
        </p:nvSpPr>
        <p:spPr>
          <a:xfrm>
            <a:off x="2803673" y="6172673"/>
            <a:ext cx="39056" cy="86431"/>
          </a:xfrm>
          <a:custGeom>
            <a:avLst/>
            <a:gdLst/>
            <a:ahLst/>
            <a:cxnLst/>
            <a:rect l="l" t="t" r="r" b="b"/>
            <a:pathLst>
              <a:path w="939" h="2078" extrusionOk="0">
                <a:moveTo>
                  <a:pt x="307" y="1"/>
                </a:moveTo>
                <a:cubicBezTo>
                  <a:pt x="170" y="1"/>
                  <a:pt x="46" y="81"/>
                  <a:pt x="0" y="275"/>
                </a:cubicBezTo>
                <a:cubicBezTo>
                  <a:pt x="0" y="588"/>
                  <a:pt x="313" y="901"/>
                  <a:pt x="432" y="1214"/>
                </a:cubicBezTo>
                <a:cubicBezTo>
                  <a:pt x="566" y="1393"/>
                  <a:pt x="805" y="1825"/>
                  <a:pt x="745" y="2018"/>
                </a:cubicBezTo>
                <a:cubicBezTo>
                  <a:pt x="685" y="2078"/>
                  <a:pt x="745" y="2078"/>
                  <a:pt x="805" y="2078"/>
                </a:cubicBezTo>
                <a:cubicBezTo>
                  <a:pt x="939" y="1765"/>
                  <a:pt x="939" y="1452"/>
                  <a:pt x="879" y="1139"/>
                </a:cubicBezTo>
                <a:cubicBezTo>
                  <a:pt x="879" y="841"/>
                  <a:pt x="805" y="156"/>
                  <a:pt x="432" y="22"/>
                </a:cubicBezTo>
                <a:cubicBezTo>
                  <a:pt x="391" y="8"/>
                  <a:pt x="348" y="1"/>
                  <a:pt x="30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15" name="Google Shape;315;p2"/>
          <p:cNvSpPr/>
          <p:nvPr/>
        </p:nvSpPr>
        <p:spPr>
          <a:xfrm>
            <a:off x="2860657" y="6160360"/>
            <a:ext cx="33524" cy="90715"/>
          </a:xfrm>
          <a:custGeom>
            <a:avLst/>
            <a:gdLst/>
            <a:ahLst/>
            <a:cxnLst/>
            <a:rect l="l" t="t" r="r" b="b"/>
            <a:pathLst>
              <a:path w="806" h="2181" extrusionOk="0">
                <a:moveTo>
                  <a:pt x="361" y="1"/>
                </a:moveTo>
                <a:cubicBezTo>
                  <a:pt x="220" y="1"/>
                  <a:pt x="89" y="80"/>
                  <a:pt x="60" y="258"/>
                </a:cubicBezTo>
                <a:cubicBezTo>
                  <a:pt x="1" y="631"/>
                  <a:pt x="254" y="1137"/>
                  <a:pt x="314" y="1510"/>
                </a:cubicBezTo>
                <a:cubicBezTo>
                  <a:pt x="373" y="1689"/>
                  <a:pt x="433" y="1882"/>
                  <a:pt x="492" y="2061"/>
                </a:cubicBezTo>
                <a:cubicBezTo>
                  <a:pt x="552" y="2121"/>
                  <a:pt x="626" y="2121"/>
                  <a:pt x="686" y="2180"/>
                </a:cubicBezTo>
                <a:cubicBezTo>
                  <a:pt x="746" y="2180"/>
                  <a:pt x="805" y="2121"/>
                  <a:pt x="805" y="2061"/>
                </a:cubicBezTo>
                <a:lnTo>
                  <a:pt x="805" y="1569"/>
                </a:lnTo>
                <a:cubicBezTo>
                  <a:pt x="805" y="1316"/>
                  <a:pt x="746" y="1137"/>
                  <a:pt x="746" y="884"/>
                </a:cubicBezTo>
                <a:lnTo>
                  <a:pt x="746" y="258"/>
                </a:lnTo>
                <a:cubicBezTo>
                  <a:pt x="683" y="95"/>
                  <a:pt x="516" y="1"/>
                  <a:pt x="361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16" name="Google Shape;316;p2"/>
          <p:cNvSpPr/>
          <p:nvPr/>
        </p:nvSpPr>
        <p:spPr>
          <a:xfrm>
            <a:off x="2922632" y="6188685"/>
            <a:ext cx="73953" cy="110555"/>
          </a:xfrm>
          <a:custGeom>
            <a:avLst/>
            <a:gdLst/>
            <a:ahLst/>
            <a:cxnLst/>
            <a:rect l="l" t="t" r="r" b="b"/>
            <a:pathLst>
              <a:path w="1778" h="2658" extrusionOk="0">
                <a:moveTo>
                  <a:pt x="1199" y="1"/>
                </a:moveTo>
                <a:cubicBezTo>
                  <a:pt x="1085" y="1"/>
                  <a:pt x="965" y="43"/>
                  <a:pt x="865" y="143"/>
                </a:cubicBezTo>
                <a:cubicBezTo>
                  <a:pt x="492" y="516"/>
                  <a:pt x="313" y="1127"/>
                  <a:pt x="179" y="1633"/>
                </a:cubicBezTo>
                <a:cubicBezTo>
                  <a:pt x="120" y="1812"/>
                  <a:pt x="1" y="2065"/>
                  <a:pt x="1" y="2319"/>
                </a:cubicBezTo>
                <a:cubicBezTo>
                  <a:pt x="1" y="2378"/>
                  <a:pt x="1" y="2438"/>
                  <a:pt x="60" y="2497"/>
                </a:cubicBezTo>
                <a:lnTo>
                  <a:pt x="60" y="2557"/>
                </a:lnTo>
                <a:cubicBezTo>
                  <a:pt x="90" y="2624"/>
                  <a:pt x="153" y="2657"/>
                  <a:pt x="209" y="2657"/>
                </a:cubicBezTo>
                <a:cubicBezTo>
                  <a:pt x="265" y="2657"/>
                  <a:pt x="313" y="2624"/>
                  <a:pt x="313" y="2557"/>
                </a:cubicBezTo>
                <a:cubicBezTo>
                  <a:pt x="552" y="2438"/>
                  <a:pt x="626" y="2065"/>
                  <a:pt x="745" y="1872"/>
                </a:cubicBezTo>
                <a:cubicBezTo>
                  <a:pt x="924" y="1440"/>
                  <a:pt x="1177" y="948"/>
                  <a:pt x="1550" y="576"/>
                </a:cubicBezTo>
                <a:cubicBezTo>
                  <a:pt x="1778" y="304"/>
                  <a:pt x="1507" y="1"/>
                  <a:pt x="119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17" name="Google Shape;317;p2"/>
          <p:cNvSpPr/>
          <p:nvPr/>
        </p:nvSpPr>
        <p:spPr>
          <a:xfrm>
            <a:off x="1577098" y="6227159"/>
            <a:ext cx="75867" cy="111263"/>
          </a:xfrm>
          <a:custGeom>
            <a:avLst/>
            <a:gdLst/>
            <a:ahLst/>
            <a:cxnLst/>
            <a:rect l="l" t="t" r="r" b="b"/>
            <a:pathLst>
              <a:path w="1824" h="2675" extrusionOk="0">
                <a:moveTo>
                  <a:pt x="1265" y="1"/>
                </a:moveTo>
                <a:cubicBezTo>
                  <a:pt x="1155" y="1"/>
                  <a:pt x="1039" y="43"/>
                  <a:pt x="939" y="142"/>
                </a:cubicBezTo>
                <a:cubicBezTo>
                  <a:pt x="567" y="515"/>
                  <a:pt x="373" y="1140"/>
                  <a:pt x="195" y="1632"/>
                </a:cubicBezTo>
                <a:cubicBezTo>
                  <a:pt x="120" y="1885"/>
                  <a:pt x="60" y="2064"/>
                  <a:pt x="1" y="2317"/>
                </a:cubicBezTo>
                <a:cubicBezTo>
                  <a:pt x="1" y="2377"/>
                  <a:pt x="60" y="2511"/>
                  <a:pt x="60" y="2570"/>
                </a:cubicBezTo>
                <a:lnTo>
                  <a:pt x="120" y="2570"/>
                </a:lnTo>
                <a:lnTo>
                  <a:pt x="120" y="2630"/>
                </a:lnTo>
                <a:cubicBezTo>
                  <a:pt x="120" y="2660"/>
                  <a:pt x="168" y="2675"/>
                  <a:pt x="224" y="2675"/>
                </a:cubicBezTo>
                <a:cubicBezTo>
                  <a:pt x="280" y="2675"/>
                  <a:pt x="344" y="2660"/>
                  <a:pt x="373" y="2630"/>
                </a:cubicBezTo>
                <a:lnTo>
                  <a:pt x="373" y="2570"/>
                </a:lnTo>
                <a:cubicBezTo>
                  <a:pt x="567" y="2436"/>
                  <a:pt x="686" y="2064"/>
                  <a:pt x="746" y="1885"/>
                </a:cubicBezTo>
                <a:cubicBezTo>
                  <a:pt x="999" y="1453"/>
                  <a:pt x="1237" y="1021"/>
                  <a:pt x="1550" y="649"/>
                </a:cubicBezTo>
                <a:cubicBezTo>
                  <a:pt x="1824" y="321"/>
                  <a:pt x="1567" y="1"/>
                  <a:pt x="1265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18" name="Google Shape;318;p2"/>
          <p:cNvSpPr/>
          <p:nvPr/>
        </p:nvSpPr>
        <p:spPr>
          <a:xfrm>
            <a:off x="1546527" y="6201579"/>
            <a:ext cx="35604" cy="92004"/>
          </a:xfrm>
          <a:custGeom>
            <a:avLst/>
            <a:gdLst/>
            <a:ahLst/>
            <a:cxnLst/>
            <a:rect l="l" t="t" r="r" b="b"/>
            <a:pathLst>
              <a:path w="856" h="2212" extrusionOk="0">
                <a:moveTo>
                  <a:pt x="387" y="0"/>
                </a:moveTo>
                <a:cubicBezTo>
                  <a:pt x="194" y="0"/>
                  <a:pt x="0" y="156"/>
                  <a:pt x="110" y="385"/>
                </a:cubicBezTo>
                <a:cubicBezTo>
                  <a:pt x="244" y="757"/>
                  <a:pt x="304" y="1130"/>
                  <a:pt x="363" y="1502"/>
                </a:cubicBezTo>
                <a:cubicBezTo>
                  <a:pt x="363" y="1636"/>
                  <a:pt x="304" y="1934"/>
                  <a:pt x="423" y="2128"/>
                </a:cubicBezTo>
                <a:cubicBezTo>
                  <a:pt x="423" y="2170"/>
                  <a:pt x="490" y="2212"/>
                  <a:pt x="550" y="2212"/>
                </a:cubicBezTo>
                <a:cubicBezTo>
                  <a:pt x="575" y="2212"/>
                  <a:pt x="599" y="2205"/>
                  <a:pt x="617" y="2187"/>
                </a:cubicBezTo>
                <a:cubicBezTo>
                  <a:pt x="676" y="2128"/>
                  <a:pt x="736" y="2068"/>
                  <a:pt x="736" y="2009"/>
                </a:cubicBezTo>
                <a:cubicBezTo>
                  <a:pt x="795" y="1815"/>
                  <a:pt x="795" y="1636"/>
                  <a:pt x="795" y="1502"/>
                </a:cubicBezTo>
                <a:cubicBezTo>
                  <a:pt x="795" y="1070"/>
                  <a:pt x="855" y="578"/>
                  <a:pt x="676" y="206"/>
                </a:cubicBezTo>
                <a:cubicBezTo>
                  <a:pt x="630" y="62"/>
                  <a:pt x="509" y="0"/>
                  <a:pt x="38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19" name="Google Shape;319;p2"/>
          <p:cNvSpPr/>
          <p:nvPr/>
        </p:nvSpPr>
        <p:spPr>
          <a:xfrm>
            <a:off x="3175435" y="6223998"/>
            <a:ext cx="83061" cy="116295"/>
          </a:xfrm>
          <a:custGeom>
            <a:avLst/>
            <a:gdLst/>
            <a:ahLst/>
            <a:cxnLst/>
            <a:rect l="l" t="t" r="r" b="b"/>
            <a:pathLst>
              <a:path w="1997" h="2796" extrusionOk="0">
                <a:moveTo>
                  <a:pt x="489" y="0"/>
                </a:moveTo>
                <a:cubicBezTo>
                  <a:pt x="425" y="0"/>
                  <a:pt x="363" y="15"/>
                  <a:pt x="314" y="39"/>
                </a:cubicBezTo>
                <a:cubicBezTo>
                  <a:pt x="135" y="99"/>
                  <a:pt x="60" y="159"/>
                  <a:pt x="60" y="278"/>
                </a:cubicBezTo>
                <a:cubicBezTo>
                  <a:pt x="1" y="412"/>
                  <a:pt x="1" y="591"/>
                  <a:pt x="60" y="725"/>
                </a:cubicBezTo>
                <a:cubicBezTo>
                  <a:pt x="314" y="1023"/>
                  <a:pt x="567" y="1276"/>
                  <a:pt x="805" y="1589"/>
                </a:cubicBezTo>
                <a:cubicBezTo>
                  <a:pt x="1058" y="1902"/>
                  <a:pt x="1178" y="2334"/>
                  <a:pt x="1371" y="2706"/>
                </a:cubicBezTo>
                <a:cubicBezTo>
                  <a:pt x="1401" y="2766"/>
                  <a:pt x="1464" y="2795"/>
                  <a:pt x="1520" y="2795"/>
                </a:cubicBezTo>
                <a:cubicBezTo>
                  <a:pt x="1576" y="2795"/>
                  <a:pt x="1625" y="2766"/>
                  <a:pt x="1625" y="2706"/>
                </a:cubicBezTo>
                <a:cubicBezTo>
                  <a:pt x="1997" y="1842"/>
                  <a:pt x="1371" y="650"/>
                  <a:pt x="746" y="99"/>
                </a:cubicBezTo>
                <a:cubicBezTo>
                  <a:pt x="676" y="29"/>
                  <a:pt x="580" y="0"/>
                  <a:pt x="48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20" name="Google Shape;320;p2"/>
          <p:cNvSpPr/>
          <p:nvPr/>
        </p:nvSpPr>
        <p:spPr>
          <a:xfrm>
            <a:off x="3196981" y="6161359"/>
            <a:ext cx="79527" cy="120704"/>
          </a:xfrm>
          <a:custGeom>
            <a:avLst/>
            <a:gdLst/>
            <a:ahLst/>
            <a:cxnLst/>
            <a:rect l="l" t="t" r="r" b="b"/>
            <a:pathLst>
              <a:path w="1912" h="2902" extrusionOk="0">
                <a:moveTo>
                  <a:pt x="579" y="1"/>
                </a:moveTo>
                <a:cubicBezTo>
                  <a:pt x="303" y="1"/>
                  <a:pt x="0" y="261"/>
                  <a:pt x="168" y="547"/>
                </a:cubicBezTo>
                <a:cubicBezTo>
                  <a:pt x="481" y="1039"/>
                  <a:pt x="794" y="1545"/>
                  <a:pt x="1107" y="2037"/>
                </a:cubicBezTo>
                <a:cubicBezTo>
                  <a:pt x="1226" y="2231"/>
                  <a:pt x="1405" y="2469"/>
                  <a:pt x="1539" y="2722"/>
                </a:cubicBezTo>
                <a:cubicBezTo>
                  <a:pt x="1658" y="2782"/>
                  <a:pt x="1777" y="2782"/>
                  <a:pt x="1851" y="2901"/>
                </a:cubicBezTo>
                <a:lnTo>
                  <a:pt x="1911" y="2841"/>
                </a:lnTo>
                <a:lnTo>
                  <a:pt x="1851" y="2841"/>
                </a:lnTo>
                <a:cubicBezTo>
                  <a:pt x="1851" y="2782"/>
                  <a:pt x="1911" y="2603"/>
                  <a:pt x="1911" y="2529"/>
                </a:cubicBezTo>
                <a:cubicBezTo>
                  <a:pt x="1777" y="2290"/>
                  <a:pt x="1658" y="2037"/>
                  <a:pt x="1598" y="1724"/>
                </a:cubicBezTo>
                <a:cubicBezTo>
                  <a:pt x="1345" y="1233"/>
                  <a:pt x="1166" y="741"/>
                  <a:pt x="913" y="234"/>
                </a:cubicBezTo>
                <a:cubicBezTo>
                  <a:pt x="853" y="68"/>
                  <a:pt x="719" y="1"/>
                  <a:pt x="57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21" name="Google Shape;321;p2"/>
          <p:cNvSpPr/>
          <p:nvPr/>
        </p:nvSpPr>
        <p:spPr>
          <a:xfrm>
            <a:off x="3268396" y="6164187"/>
            <a:ext cx="48997" cy="128399"/>
          </a:xfrm>
          <a:custGeom>
            <a:avLst/>
            <a:gdLst/>
            <a:ahLst/>
            <a:cxnLst/>
            <a:rect l="l" t="t" r="r" b="b"/>
            <a:pathLst>
              <a:path w="1178" h="3087" extrusionOk="0">
                <a:moveTo>
                  <a:pt x="381" y="1"/>
                </a:moveTo>
                <a:cubicBezTo>
                  <a:pt x="226" y="1"/>
                  <a:pt x="115" y="114"/>
                  <a:pt x="60" y="300"/>
                </a:cubicBezTo>
                <a:cubicBezTo>
                  <a:pt x="0" y="673"/>
                  <a:pt x="373" y="1224"/>
                  <a:pt x="507" y="1597"/>
                </a:cubicBezTo>
                <a:cubicBezTo>
                  <a:pt x="686" y="2088"/>
                  <a:pt x="686" y="2595"/>
                  <a:pt x="805" y="3086"/>
                </a:cubicBezTo>
                <a:lnTo>
                  <a:pt x="879" y="3086"/>
                </a:lnTo>
                <a:cubicBezTo>
                  <a:pt x="1177" y="2714"/>
                  <a:pt x="1177" y="2029"/>
                  <a:pt x="1177" y="1597"/>
                </a:cubicBezTo>
                <a:cubicBezTo>
                  <a:pt x="1118" y="1105"/>
                  <a:pt x="1118" y="166"/>
                  <a:pt x="566" y="47"/>
                </a:cubicBezTo>
                <a:cubicBezTo>
                  <a:pt x="499" y="16"/>
                  <a:pt x="437" y="1"/>
                  <a:pt x="381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22" name="Google Shape;322;p2"/>
          <p:cNvSpPr/>
          <p:nvPr/>
        </p:nvSpPr>
        <p:spPr>
          <a:xfrm>
            <a:off x="10932080" y="6183570"/>
            <a:ext cx="33192" cy="111471"/>
          </a:xfrm>
          <a:custGeom>
            <a:avLst/>
            <a:gdLst/>
            <a:ahLst/>
            <a:cxnLst/>
            <a:rect l="l" t="t" r="r" b="b"/>
            <a:pathLst>
              <a:path w="798" h="2680" extrusionOk="0">
                <a:moveTo>
                  <a:pt x="321" y="1"/>
                </a:moveTo>
                <a:cubicBezTo>
                  <a:pt x="156" y="1"/>
                  <a:pt x="0" y="85"/>
                  <a:pt x="0" y="266"/>
                </a:cubicBezTo>
                <a:cubicBezTo>
                  <a:pt x="0" y="1071"/>
                  <a:pt x="134" y="1875"/>
                  <a:pt x="313" y="2680"/>
                </a:cubicBezTo>
                <a:cubicBezTo>
                  <a:pt x="313" y="2680"/>
                  <a:pt x="373" y="2680"/>
                  <a:pt x="373" y="2620"/>
                </a:cubicBezTo>
                <a:cubicBezTo>
                  <a:pt x="313" y="1875"/>
                  <a:pt x="447" y="1190"/>
                  <a:pt x="685" y="445"/>
                </a:cubicBezTo>
                <a:cubicBezTo>
                  <a:pt x="798" y="160"/>
                  <a:pt x="550" y="1"/>
                  <a:pt x="321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23" name="Google Shape;323;p2"/>
          <p:cNvSpPr/>
          <p:nvPr/>
        </p:nvSpPr>
        <p:spPr>
          <a:xfrm>
            <a:off x="10981618" y="6171756"/>
            <a:ext cx="63929" cy="111595"/>
          </a:xfrm>
          <a:custGeom>
            <a:avLst/>
            <a:gdLst/>
            <a:ahLst/>
            <a:cxnLst/>
            <a:rect l="l" t="t" r="r" b="b"/>
            <a:pathLst>
              <a:path w="1537" h="2683" extrusionOk="0">
                <a:moveTo>
                  <a:pt x="871" y="1"/>
                </a:moveTo>
                <a:cubicBezTo>
                  <a:pt x="744" y="1"/>
                  <a:pt x="625" y="53"/>
                  <a:pt x="552" y="178"/>
                </a:cubicBezTo>
                <a:cubicBezTo>
                  <a:pt x="180" y="729"/>
                  <a:pt x="1" y="1355"/>
                  <a:pt x="1" y="1981"/>
                </a:cubicBezTo>
                <a:cubicBezTo>
                  <a:pt x="61" y="2219"/>
                  <a:pt x="180" y="2472"/>
                  <a:pt x="373" y="2591"/>
                </a:cubicBezTo>
                <a:cubicBezTo>
                  <a:pt x="373" y="2633"/>
                  <a:pt x="490" y="2682"/>
                  <a:pt x="560" y="2682"/>
                </a:cubicBezTo>
                <a:cubicBezTo>
                  <a:pt x="590" y="2682"/>
                  <a:pt x="612" y="2673"/>
                  <a:pt x="612" y="2651"/>
                </a:cubicBezTo>
                <a:cubicBezTo>
                  <a:pt x="805" y="2413"/>
                  <a:pt x="746" y="2100"/>
                  <a:pt x="805" y="1847"/>
                </a:cubicBezTo>
                <a:cubicBezTo>
                  <a:pt x="865" y="1415"/>
                  <a:pt x="1118" y="1042"/>
                  <a:pt x="1357" y="670"/>
                </a:cubicBezTo>
                <a:cubicBezTo>
                  <a:pt x="1537" y="320"/>
                  <a:pt x="1182" y="1"/>
                  <a:pt x="871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24" name="Google Shape;324;p2"/>
          <p:cNvSpPr/>
          <p:nvPr/>
        </p:nvSpPr>
        <p:spPr>
          <a:xfrm>
            <a:off x="11051038" y="6212476"/>
            <a:ext cx="68337" cy="82563"/>
          </a:xfrm>
          <a:custGeom>
            <a:avLst/>
            <a:gdLst/>
            <a:ahLst/>
            <a:cxnLst/>
            <a:rect l="l" t="t" r="r" b="b"/>
            <a:pathLst>
              <a:path w="1643" h="1985" extrusionOk="0">
                <a:moveTo>
                  <a:pt x="1082" y="0"/>
                </a:moveTo>
                <a:cubicBezTo>
                  <a:pt x="989" y="0"/>
                  <a:pt x="892" y="36"/>
                  <a:pt x="805" y="123"/>
                </a:cubicBezTo>
                <a:cubicBezTo>
                  <a:pt x="626" y="436"/>
                  <a:pt x="432" y="748"/>
                  <a:pt x="254" y="1121"/>
                </a:cubicBezTo>
                <a:cubicBezTo>
                  <a:pt x="194" y="1300"/>
                  <a:pt x="0" y="1672"/>
                  <a:pt x="60" y="1925"/>
                </a:cubicBezTo>
                <a:lnTo>
                  <a:pt x="120" y="1985"/>
                </a:lnTo>
                <a:cubicBezTo>
                  <a:pt x="313" y="1925"/>
                  <a:pt x="492" y="1612"/>
                  <a:pt x="626" y="1434"/>
                </a:cubicBezTo>
                <a:cubicBezTo>
                  <a:pt x="805" y="1121"/>
                  <a:pt x="1058" y="868"/>
                  <a:pt x="1311" y="629"/>
                </a:cubicBezTo>
                <a:cubicBezTo>
                  <a:pt x="1643" y="389"/>
                  <a:pt x="1387" y="0"/>
                  <a:pt x="108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25" name="Google Shape;325;p2"/>
          <p:cNvSpPr/>
          <p:nvPr/>
        </p:nvSpPr>
        <p:spPr>
          <a:xfrm>
            <a:off x="3289444" y="5828862"/>
            <a:ext cx="40969" cy="150735"/>
          </a:xfrm>
          <a:custGeom>
            <a:avLst/>
            <a:gdLst/>
            <a:ahLst/>
            <a:cxnLst/>
            <a:rect l="l" t="t" r="r" b="b"/>
            <a:pathLst>
              <a:path w="985" h="3624" extrusionOk="0">
                <a:moveTo>
                  <a:pt x="452" y="1"/>
                </a:moveTo>
                <a:cubicBezTo>
                  <a:pt x="265" y="1"/>
                  <a:pt x="89" y="110"/>
                  <a:pt x="60" y="348"/>
                </a:cubicBezTo>
                <a:cubicBezTo>
                  <a:pt x="1" y="839"/>
                  <a:pt x="120" y="1346"/>
                  <a:pt x="180" y="1778"/>
                </a:cubicBezTo>
                <a:cubicBezTo>
                  <a:pt x="239" y="2403"/>
                  <a:pt x="373" y="2955"/>
                  <a:pt x="612" y="3521"/>
                </a:cubicBezTo>
                <a:cubicBezTo>
                  <a:pt x="635" y="3590"/>
                  <a:pt x="696" y="3624"/>
                  <a:pt x="759" y="3624"/>
                </a:cubicBezTo>
                <a:cubicBezTo>
                  <a:pt x="858" y="3624"/>
                  <a:pt x="961" y="3541"/>
                  <a:pt x="925" y="3387"/>
                </a:cubicBezTo>
                <a:cubicBezTo>
                  <a:pt x="865" y="2895"/>
                  <a:pt x="865" y="2329"/>
                  <a:pt x="865" y="1837"/>
                </a:cubicBezTo>
                <a:cubicBezTo>
                  <a:pt x="865" y="1346"/>
                  <a:pt x="984" y="839"/>
                  <a:pt x="925" y="348"/>
                </a:cubicBezTo>
                <a:cubicBezTo>
                  <a:pt x="863" y="125"/>
                  <a:pt x="651" y="1"/>
                  <a:pt x="45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26" name="Google Shape;326;p2"/>
          <p:cNvSpPr/>
          <p:nvPr/>
        </p:nvSpPr>
        <p:spPr>
          <a:xfrm>
            <a:off x="3338398" y="5836806"/>
            <a:ext cx="82604" cy="104441"/>
          </a:xfrm>
          <a:custGeom>
            <a:avLst/>
            <a:gdLst/>
            <a:ahLst/>
            <a:cxnLst/>
            <a:rect l="l" t="t" r="r" b="b"/>
            <a:pathLst>
              <a:path w="1986" h="2511" extrusionOk="0">
                <a:moveTo>
                  <a:pt x="1520" y="1"/>
                </a:moveTo>
                <a:cubicBezTo>
                  <a:pt x="1470" y="1"/>
                  <a:pt x="1415" y="12"/>
                  <a:pt x="1356" y="37"/>
                </a:cubicBezTo>
                <a:cubicBezTo>
                  <a:pt x="865" y="216"/>
                  <a:pt x="552" y="648"/>
                  <a:pt x="373" y="1095"/>
                </a:cubicBezTo>
                <a:cubicBezTo>
                  <a:pt x="180" y="1527"/>
                  <a:pt x="1" y="2138"/>
                  <a:pt x="314" y="2510"/>
                </a:cubicBezTo>
                <a:cubicBezTo>
                  <a:pt x="552" y="2272"/>
                  <a:pt x="612" y="1900"/>
                  <a:pt x="805" y="1587"/>
                </a:cubicBezTo>
                <a:cubicBezTo>
                  <a:pt x="984" y="1155"/>
                  <a:pt x="1237" y="901"/>
                  <a:pt x="1610" y="723"/>
                </a:cubicBezTo>
                <a:cubicBezTo>
                  <a:pt x="1985" y="503"/>
                  <a:pt x="1854" y="1"/>
                  <a:pt x="152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27" name="Google Shape;327;p2"/>
          <p:cNvSpPr/>
          <p:nvPr/>
        </p:nvSpPr>
        <p:spPr>
          <a:xfrm>
            <a:off x="3116415" y="5980927"/>
            <a:ext cx="116087" cy="89093"/>
          </a:xfrm>
          <a:custGeom>
            <a:avLst/>
            <a:gdLst/>
            <a:ahLst/>
            <a:cxnLst/>
            <a:rect l="l" t="t" r="r" b="b"/>
            <a:pathLst>
              <a:path w="2791" h="2142" extrusionOk="0">
                <a:moveTo>
                  <a:pt x="581" y="1"/>
                </a:moveTo>
                <a:cubicBezTo>
                  <a:pt x="280" y="1"/>
                  <a:pt x="1" y="272"/>
                  <a:pt x="124" y="669"/>
                </a:cubicBezTo>
                <a:cubicBezTo>
                  <a:pt x="399" y="1429"/>
                  <a:pt x="1433" y="2142"/>
                  <a:pt x="2266" y="2142"/>
                </a:cubicBezTo>
                <a:cubicBezTo>
                  <a:pt x="2381" y="2142"/>
                  <a:pt x="2492" y="2128"/>
                  <a:pt x="2597" y="2099"/>
                </a:cubicBezTo>
                <a:cubicBezTo>
                  <a:pt x="2790" y="2025"/>
                  <a:pt x="2790" y="1727"/>
                  <a:pt x="2671" y="1593"/>
                </a:cubicBezTo>
                <a:cubicBezTo>
                  <a:pt x="2418" y="1355"/>
                  <a:pt x="2045" y="1280"/>
                  <a:pt x="1792" y="1101"/>
                </a:cubicBezTo>
                <a:cubicBezTo>
                  <a:pt x="1479" y="908"/>
                  <a:pt x="1241" y="669"/>
                  <a:pt x="1047" y="297"/>
                </a:cubicBezTo>
                <a:cubicBezTo>
                  <a:pt x="933" y="90"/>
                  <a:pt x="754" y="1"/>
                  <a:pt x="58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28" name="Google Shape;328;p2"/>
          <p:cNvSpPr/>
          <p:nvPr/>
        </p:nvSpPr>
        <p:spPr>
          <a:xfrm>
            <a:off x="1371670" y="5466542"/>
            <a:ext cx="163961" cy="91172"/>
          </a:xfrm>
          <a:custGeom>
            <a:avLst/>
            <a:gdLst/>
            <a:ahLst/>
            <a:cxnLst/>
            <a:rect l="l" t="t" r="r" b="b"/>
            <a:pathLst>
              <a:path w="3942" h="2192" extrusionOk="0">
                <a:moveTo>
                  <a:pt x="1960" y="1"/>
                </a:moveTo>
                <a:cubicBezTo>
                  <a:pt x="1096" y="61"/>
                  <a:pt x="471" y="746"/>
                  <a:pt x="158" y="1491"/>
                </a:cubicBezTo>
                <a:cubicBezTo>
                  <a:pt x="1" y="1893"/>
                  <a:pt x="322" y="2192"/>
                  <a:pt x="649" y="2192"/>
                </a:cubicBezTo>
                <a:cubicBezTo>
                  <a:pt x="818" y="2192"/>
                  <a:pt x="989" y="2111"/>
                  <a:pt x="1096" y="1923"/>
                </a:cubicBezTo>
                <a:cubicBezTo>
                  <a:pt x="1409" y="1431"/>
                  <a:pt x="1782" y="1178"/>
                  <a:pt x="2333" y="1118"/>
                </a:cubicBezTo>
                <a:cubicBezTo>
                  <a:pt x="2705" y="1118"/>
                  <a:pt x="3078" y="1237"/>
                  <a:pt x="3510" y="1237"/>
                </a:cubicBezTo>
                <a:cubicBezTo>
                  <a:pt x="3763" y="1237"/>
                  <a:pt x="3942" y="865"/>
                  <a:pt x="3763" y="612"/>
                </a:cubicBezTo>
                <a:cubicBezTo>
                  <a:pt x="3331" y="120"/>
                  <a:pt x="2586" y="1"/>
                  <a:pt x="196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29" name="Google Shape;329;p2"/>
          <p:cNvSpPr/>
          <p:nvPr/>
        </p:nvSpPr>
        <p:spPr>
          <a:xfrm>
            <a:off x="1552433" y="4100317"/>
            <a:ext cx="48831" cy="43465"/>
          </a:xfrm>
          <a:custGeom>
            <a:avLst/>
            <a:gdLst/>
            <a:ahLst/>
            <a:cxnLst/>
            <a:rect l="l" t="t" r="r" b="b"/>
            <a:pathLst>
              <a:path w="1174" h="1045" extrusionOk="0">
                <a:moveTo>
                  <a:pt x="646" y="1"/>
                </a:moveTo>
                <a:cubicBezTo>
                  <a:pt x="581" y="1"/>
                  <a:pt x="513" y="15"/>
                  <a:pt x="433" y="40"/>
                </a:cubicBezTo>
                <a:lnTo>
                  <a:pt x="314" y="40"/>
                </a:lnTo>
                <a:cubicBezTo>
                  <a:pt x="60" y="99"/>
                  <a:pt x="1" y="353"/>
                  <a:pt x="1" y="531"/>
                </a:cubicBezTo>
                <a:cubicBezTo>
                  <a:pt x="1" y="785"/>
                  <a:pt x="195" y="904"/>
                  <a:pt x="373" y="963"/>
                </a:cubicBezTo>
                <a:cubicBezTo>
                  <a:pt x="433" y="963"/>
                  <a:pt x="493" y="963"/>
                  <a:pt x="567" y="1038"/>
                </a:cubicBezTo>
                <a:cubicBezTo>
                  <a:pt x="588" y="1042"/>
                  <a:pt x="610" y="1044"/>
                  <a:pt x="631" y="1044"/>
                </a:cubicBezTo>
                <a:cubicBezTo>
                  <a:pt x="908" y="1044"/>
                  <a:pt x="1174" y="702"/>
                  <a:pt x="1118" y="412"/>
                </a:cubicBezTo>
                <a:cubicBezTo>
                  <a:pt x="1118" y="293"/>
                  <a:pt x="1059" y="159"/>
                  <a:pt x="939" y="99"/>
                </a:cubicBezTo>
                <a:cubicBezTo>
                  <a:pt x="826" y="29"/>
                  <a:pt x="738" y="1"/>
                  <a:pt x="646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30" name="Google Shape;330;p2"/>
          <p:cNvSpPr/>
          <p:nvPr/>
        </p:nvSpPr>
        <p:spPr>
          <a:xfrm>
            <a:off x="1476733" y="2968820"/>
            <a:ext cx="56443" cy="52907"/>
          </a:xfrm>
          <a:custGeom>
            <a:avLst/>
            <a:gdLst/>
            <a:ahLst/>
            <a:cxnLst/>
            <a:rect l="l" t="t" r="r" b="b"/>
            <a:pathLst>
              <a:path w="1357" h="1272" extrusionOk="0">
                <a:moveTo>
                  <a:pt x="535" y="0"/>
                </a:moveTo>
                <a:cubicBezTo>
                  <a:pt x="478" y="0"/>
                  <a:pt x="422" y="9"/>
                  <a:pt x="373" y="30"/>
                </a:cubicBezTo>
                <a:cubicBezTo>
                  <a:pt x="239" y="90"/>
                  <a:pt x="120" y="209"/>
                  <a:pt x="60" y="402"/>
                </a:cubicBezTo>
                <a:cubicBezTo>
                  <a:pt x="0" y="522"/>
                  <a:pt x="0" y="700"/>
                  <a:pt x="60" y="834"/>
                </a:cubicBezTo>
                <a:cubicBezTo>
                  <a:pt x="120" y="1013"/>
                  <a:pt x="239" y="1147"/>
                  <a:pt x="433" y="1207"/>
                </a:cubicBezTo>
                <a:cubicBezTo>
                  <a:pt x="501" y="1252"/>
                  <a:pt x="580" y="1272"/>
                  <a:pt x="662" y="1272"/>
                </a:cubicBezTo>
                <a:cubicBezTo>
                  <a:pt x="794" y="1272"/>
                  <a:pt x="933" y="1221"/>
                  <a:pt x="1043" y="1147"/>
                </a:cubicBezTo>
                <a:cubicBezTo>
                  <a:pt x="1297" y="954"/>
                  <a:pt x="1356" y="522"/>
                  <a:pt x="1177" y="268"/>
                </a:cubicBezTo>
                <a:cubicBezTo>
                  <a:pt x="1118" y="209"/>
                  <a:pt x="1043" y="149"/>
                  <a:pt x="984" y="149"/>
                </a:cubicBezTo>
                <a:cubicBezTo>
                  <a:pt x="854" y="63"/>
                  <a:pt x="686" y="0"/>
                  <a:pt x="53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31" name="Google Shape;331;p2"/>
          <p:cNvSpPr/>
          <p:nvPr/>
        </p:nvSpPr>
        <p:spPr>
          <a:xfrm>
            <a:off x="1688028" y="2507800"/>
            <a:ext cx="46501" cy="44048"/>
          </a:xfrm>
          <a:custGeom>
            <a:avLst/>
            <a:gdLst/>
            <a:ahLst/>
            <a:cxnLst/>
            <a:rect l="l" t="t" r="r" b="b"/>
            <a:pathLst>
              <a:path w="1118" h="1059" extrusionOk="0">
                <a:moveTo>
                  <a:pt x="507" y="0"/>
                </a:moveTo>
                <a:cubicBezTo>
                  <a:pt x="194" y="0"/>
                  <a:pt x="1" y="313"/>
                  <a:pt x="1" y="552"/>
                </a:cubicBezTo>
                <a:cubicBezTo>
                  <a:pt x="1" y="686"/>
                  <a:pt x="135" y="865"/>
                  <a:pt x="194" y="924"/>
                </a:cubicBezTo>
                <a:cubicBezTo>
                  <a:pt x="313" y="984"/>
                  <a:pt x="433" y="1058"/>
                  <a:pt x="626" y="1058"/>
                </a:cubicBezTo>
                <a:cubicBezTo>
                  <a:pt x="880" y="1058"/>
                  <a:pt x="1118" y="686"/>
                  <a:pt x="1058" y="432"/>
                </a:cubicBezTo>
                <a:cubicBezTo>
                  <a:pt x="1058" y="313"/>
                  <a:pt x="999" y="179"/>
                  <a:pt x="880" y="120"/>
                </a:cubicBezTo>
                <a:cubicBezTo>
                  <a:pt x="745" y="0"/>
                  <a:pt x="626" y="0"/>
                  <a:pt x="50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32" name="Google Shape;332;p2"/>
          <p:cNvSpPr/>
          <p:nvPr/>
        </p:nvSpPr>
        <p:spPr>
          <a:xfrm>
            <a:off x="1386880" y="1405452"/>
            <a:ext cx="70043" cy="48997"/>
          </a:xfrm>
          <a:custGeom>
            <a:avLst/>
            <a:gdLst/>
            <a:ahLst/>
            <a:cxnLst/>
            <a:rect l="l" t="t" r="r" b="b"/>
            <a:pathLst>
              <a:path w="1684" h="1178" extrusionOk="0">
                <a:moveTo>
                  <a:pt x="745" y="1"/>
                </a:moveTo>
                <a:cubicBezTo>
                  <a:pt x="0" y="1"/>
                  <a:pt x="134" y="1178"/>
                  <a:pt x="939" y="1178"/>
                </a:cubicBezTo>
                <a:cubicBezTo>
                  <a:pt x="1684" y="1178"/>
                  <a:pt x="1549" y="1"/>
                  <a:pt x="74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33" name="Google Shape;333;p2"/>
          <p:cNvSpPr/>
          <p:nvPr/>
        </p:nvSpPr>
        <p:spPr>
          <a:xfrm>
            <a:off x="1516361" y="1567792"/>
            <a:ext cx="41" cy="41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34" name="Google Shape;334;p2"/>
          <p:cNvSpPr/>
          <p:nvPr/>
        </p:nvSpPr>
        <p:spPr>
          <a:xfrm>
            <a:off x="1479799" y="1541254"/>
            <a:ext cx="41552" cy="38765"/>
          </a:xfrm>
          <a:custGeom>
            <a:avLst/>
            <a:gdLst/>
            <a:ahLst/>
            <a:cxnLst/>
            <a:rect l="l" t="t" r="r" b="b"/>
            <a:pathLst>
              <a:path w="999" h="932" extrusionOk="0">
                <a:moveTo>
                  <a:pt x="677" y="0"/>
                </a:moveTo>
                <a:cubicBezTo>
                  <a:pt x="619" y="0"/>
                  <a:pt x="563" y="13"/>
                  <a:pt x="507" y="13"/>
                </a:cubicBezTo>
                <a:cubicBezTo>
                  <a:pt x="433" y="13"/>
                  <a:pt x="373" y="88"/>
                  <a:pt x="314" y="88"/>
                </a:cubicBezTo>
                <a:cubicBezTo>
                  <a:pt x="1" y="207"/>
                  <a:pt x="1" y="639"/>
                  <a:pt x="194" y="833"/>
                </a:cubicBezTo>
                <a:cubicBezTo>
                  <a:pt x="264" y="902"/>
                  <a:pt x="360" y="931"/>
                  <a:pt x="451" y="931"/>
                </a:cubicBezTo>
                <a:cubicBezTo>
                  <a:pt x="515" y="931"/>
                  <a:pt x="577" y="917"/>
                  <a:pt x="626" y="892"/>
                </a:cubicBezTo>
                <a:cubicBezTo>
                  <a:pt x="805" y="833"/>
                  <a:pt x="880" y="699"/>
                  <a:pt x="939" y="579"/>
                </a:cubicBezTo>
                <a:lnTo>
                  <a:pt x="939" y="579"/>
                </a:lnTo>
                <a:lnTo>
                  <a:pt x="880" y="639"/>
                </a:lnTo>
                <a:cubicBezTo>
                  <a:pt x="939" y="579"/>
                  <a:pt x="939" y="520"/>
                  <a:pt x="999" y="386"/>
                </a:cubicBezTo>
                <a:cubicBezTo>
                  <a:pt x="999" y="267"/>
                  <a:pt x="939" y="147"/>
                  <a:pt x="880" y="88"/>
                </a:cubicBezTo>
                <a:cubicBezTo>
                  <a:pt x="809" y="17"/>
                  <a:pt x="742" y="0"/>
                  <a:pt x="67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35" name="Google Shape;335;p2"/>
          <p:cNvSpPr/>
          <p:nvPr/>
        </p:nvSpPr>
        <p:spPr>
          <a:xfrm>
            <a:off x="10924635" y="4059939"/>
            <a:ext cx="62016" cy="61433"/>
          </a:xfrm>
          <a:custGeom>
            <a:avLst/>
            <a:gdLst/>
            <a:ahLst/>
            <a:cxnLst/>
            <a:rect l="l" t="t" r="r" b="b"/>
            <a:pathLst>
              <a:path w="1491" h="1477" extrusionOk="0">
                <a:moveTo>
                  <a:pt x="739" y="1"/>
                </a:moveTo>
                <a:cubicBezTo>
                  <a:pt x="656" y="1"/>
                  <a:pt x="572" y="16"/>
                  <a:pt x="492" y="46"/>
                </a:cubicBezTo>
                <a:cubicBezTo>
                  <a:pt x="120" y="166"/>
                  <a:pt x="0" y="612"/>
                  <a:pt x="179" y="910"/>
                </a:cubicBezTo>
                <a:cubicBezTo>
                  <a:pt x="254" y="985"/>
                  <a:pt x="254" y="1044"/>
                  <a:pt x="313" y="1104"/>
                </a:cubicBezTo>
                <a:cubicBezTo>
                  <a:pt x="432" y="1357"/>
                  <a:pt x="626" y="1477"/>
                  <a:pt x="864" y="1477"/>
                </a:cubicBezTo>
                <a:cubicBezTo>
                  <a:pt x="1177" y="1417"/>
                  <a:pt x="1490" y="1104"/>
                  <a:pt x="1431" y="791"/>
                </a:cubicBezTo>
                <a:cubicBezTo>
                  <a:pt x="1371" y="672"/>
                  <a:pt x="1371" y="538"/>
                  <a:pt x="1296" y="359"/>
                </a:cubicBezTo>
                <a:cubicBezTo>
                  <a:pt x="1208" y="126"/>
                  <a:pt x="979" y="1"/>
                  <a:pt x="739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36" name="Google Shape;336;p2"/>
          <p:cNvSpPr/>
          <p:nvPr/>
        </p:nvSpPr>
        <p:spPr>
          <a:xfrm>
            <a:off x="10862661" y="2525768"/>
            <a:ext cx="44048" cy="44421"/>
          </a:xfrm>
          <a:custGeom>
            <a:avLst/>
            <a:gdLst/>
            <a:ahLst/>
            <a:cxnLst/>
            <a:rect l="l" t="t" r="r" b="b"/>
            <a:pathLst>
              <a:path w="1059" h="1068" extrusionOk="0">
                <a:moveTo>
                  <a:pt x="433" y="0"/>
                </a:moveTo>
                <a:cubicBezTo>
                  <a:pt x="313" y="60"/>
                  <a:pt x="179" y="120"/>
                  <a:pt x="60" y="254"/>
                </a:cubicBezTo>
                <a:cubicBezTo>
                  <a:pt x="1" y="313"/>
                  <a:pt x="1" y="433"/>
                  <a:pt x="1" y="626"/>
                </a:cubicBezTo>
                <a:cubicBezTo>
                  <a:pt x="1" y="841"/>
                  <a:pt x="254" y="1067"/>
                  <a:pt x="478" y="1067"/>
                </a:cubicBezTo>
                <a:cubicBezTo>
                  <a:pt x="503" y="1067"/>
                  <a:pt x="528" y="1064"/>
                  <a:pt x="552" y="1058"/>
                </a:cubicBezTo>
                <a:cubicBezTo>
                  <a:pt x="686" y="1058"/>
                  <a:pt x="865" y="999"/>
                  <a:pt x="924" y="865"/>
                </a:cubicBezTo>
                <a:cubicBezTo>
                  <a:pt x="999" y="745"/>
                  <a:pt x="1058" y="626"/>
                  <a:pt x="1058" y="492"/>
                </a:cubicBezTo>
                <a:cubicBezTo>
                  <a:pt x="1058" y="179"/>
                  <a:pt x="686" y="0"/>
                  <a:pt x="43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37" name="Google Shape;337;p2"/>
          <p:cNvSpPr/>
          <p:nvPr/>
        </p:nvSpPr>
        <p:spPr>
          <a:xfrm>
            <a:off x="10764958" y="2657121"/>
            <a:ext cx="48789" cy="41884"/>
          </a:xfrm>
          <a:custGeom>
            <a:avLst/>
            <a:gdLst/>
            <a:ahLst/>
            <a:cxnLst/>
            <a:rect l="l" t="t" r="r" b="b"/>
            <a:pathLst>
              <a:path w="1173" h="1007" extrusionOk="0">
                <a:moveTo>
                  <a:pt x="607" y="1"/>
                </a:moveTo>
                <a:cubicBezTo>
                  <a:pt x="368" y="1"/>
                  <a:pt x="115" y="194"/>
                  <a:pt x="55" y="448"/>
                </a:cubicBezTo>
                <a:cubicBezTo>
                  <a:pt x="1" y="721"/>
                  <a:pt x="246" y="1006"/>
                  <a:pt x="529" y="1006"/>
                </a:cubicBezTo>
                <a:cubicBezTo>
                  <a:pt x="554" y="1006"/>
                  <a:pt x="580" y="1004"/>
                  <a:pt x="607" y="999"/>
                </a:cubicBezTo>
                <a:cubicBezTo>
                  <a:pt x="666" y="999"/>
                  <a:pt x="741" y="999"/>
                  <a:pt x="741" y="939"/>
                </a:cubicBezTo>
                <a:cubicBezTo>
                  <a:pt x="860" y="939"/>
                  <a:pt x="979" y="880"/>
                  <a:pt x="1039" y="820"/>
                </a:cubicBezTo>
                <a:cubicBezTo>
                  <a:pt x="1113" y="746"/>
                  <a:pt x="1173" y="626"/>
                  <a:pt x="1173" y="567"/>
                </a:cubicBezTo>
                <a:cubicBezTo>
                  <a:pt x="1173" y="448"/>
                  <a:pt x="1173" y="314"/>
                  <a:pt x="1039" y="254"/>
                </a:cubicBezTo>
                <a:cubicBezTo>
                  <a:pt x="979" y="135"/>
                  <a:pt x="919" y="75"/>
                  <a:pt x="800" y="75"/>
                </a:cubicBezTo>
                <a:cubicBezTo>
                  <a:pt x="741" y="75"/>
                  <a:pt x="666" y="75"/>
                  <a:pt x="607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38" name="Google Shape;338;p2"/>
          <p:cNvSpPr/>
          <p:nvPr/>
        </p:nvSpPr>
        <p:spPr>
          <a:xfrm>
            <a:off x="10751898" y="3910661"/>
            <a:ext cx="61849" cy="151233"/>
          </a:xfrm>
          <a:custGeom>
            <a:avLst/>
            <a:gdLst/>
            <a:ahLst/>
            <a:cxnLst/>
            <a:rect l="l" t="t" r="r" b="b"/>
            <a:pathLst>
              <a:path w="1487" h="3636" extrusionOk="0">
                <a:moveTo>
                  <a:pt x="717" y="1"/>
                </a:moveTo>
                <a:cubicBezTo>
                  <a:pt x="372" y="1"/>
                  <a:pt x="0" y="341"/>
                  <a:pt x="116" y="775"/>
                </a:cubicBezTo>
                <a:cubicBezTo>
                  <a:pt x="310" y="1341"/>
                  <a:pt x="369" y="1967"/>
                  <a:pt x="489" y="2518"/>
                </a:cubicBezTo>
                <a:cubicBezTo>
                  <a:pt x="548" y="2831"/>
                  <a:pt x="608" y="3084"/>
                  <a:pt x="801" y="3323"/>
                </a:cubicBezTo>
                <a:cubicBezTo>
                  <a:pt x="861" y="3457"/>
                  <a:pt x="980" y="3516"/>
                  <a:pt x="1055" y="3635"/>
                </a:cubicBezTo>
                <a:cubicBezTo>
                  <a:pt x="1114" y="3635"/>
                  <a:pt x="1114" y="3635"/>
                  <a:pt x="1114" y="3576"/>
                </a:cubicBezTo>
                <a:lnTo>
                  <a:pt x="1055" y="3576"/>
                </a:lnTo>
                <a:cubicBezTo>
                  <a:pt x="1114" y="3516"/>
                  <a:pt x="1233" y="3457"/>
                  <a:pt x="1293" y="3382"/>
                </a:cubicBezTo>
                <a:cubicBezTo>
                  <a:pt x="1353" y="3323"/>
                  <a:pt x="1353" y="3203"/>
                  <a:pt x="1353" y="3084"/>
                </a:cubicBezTo>
                <a:cubicBezTo>
                  <a:pt x="1487" y="2771"/>
                  <a:pt x="1427" y="2458"/>
                  <a:pt x="1427" y="2146"/>
                </a:cubicBezTo>
                <a:cubicBezTo>
                  <a:pt x="1427" y="1594"/>
                  <a:pt x="1353" y="909"/>
                  <a:pt x="1174" y="343"/>
                </a:cubicBezTo>
                <a:cubicBezTo>
                  <a:pt x="1085" y="101"/>
                  <a:pt x="905" y="1"/>
                  <a:pt x="717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39" name="Google Shape;339;p2"/>
          <p:cNvSpPr/>
          <p:nvPr/>
        </p:nvSpPr>
        <p:spPr>
          <a:xfrm>
            <a:off x="11004577" y="4753316"/>
            <a:ext cx="51451" cy="48997"/>
          </a:xfrm>
          <a:custGeom>
            <a:avLst/>
            <a:gdLst/>
            <a:ahLst/>
            <a:cxnLst/>
            <a:rect l="l" t="t" r="r" b="b"/>
            <a:pathLst>
              <a:path w="1237" h="1178" extrusionOk="0">
                <a:moveTo>
                  <a:pt x="566" y="1"/>
                </a:moveTo>
                <a:cubicBezTo>
                  <a:pt x="194" y="1"/>
                  <a:pt x="0" y="373"/>
                  <a:pt x="0" y="671"/>
                </a:cubicBezTo>
                <a:cubicBezTo>
                  <a:pt x="0" y="805"/>
                  <a:pt x="119" y="984"/>
                  <a:pt x="253" y="1043"/>
                </a:cubicBezTo>
                <a:cubicBezTo>
                  <a:pt x="373" y="1177"/>
                  <a:pt x="492" y="1177"/>
                  <a:pt x="685" y="1177"/>
                </a:cubicBezTo>
                <a:cubicBezTo>
                  <a:pt x="998" y="1177"/>
                  <a:pt x="1237" y="805"/>
                  <a:pt x="1237" y="492"/>
                </a:cubicBezTo>
                <a:cubicBezTo>
                  <a:pt x="1177" y="373"/>
                  <a:pt x="1117" y="179"/>
                  <a:pt x="998" y="120"/>
                </a:cubicBezTo>
                <a:cubicBezTo>
                  <a:pt x="864" y="1"/>
                  <a:pt x="685" y="1"/>
                  <a:pt x="56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40" name="Google Shape;340;p2"/>
          <p:cNvSpPr/>
          <p:nvPr/>
        </p:nvSpPr>
        <p:spPr>
          <a:xfrm>
            <a:off x="10958077" y="2800243"/>
            <a:ext cx="201436" cy="352628"/>
          </a:xfrm>
          <a:custGeom>
            <a:avLst/>
            <a:gdLst/>
            <a:ahLst/>
            <a:cxnLst/>
            <a:rect l="l" t="t" r="r" b="b"/>
            <a:pathLst>
              <a:path w="4843" h="8478" extrusionOk="0">
                <a:moveTo>
                  <a:pt x="4190" y="1"/>
                </a:moveTo>
                <a:cubicBezTo>
                  <a:pt x="3999" y="1"/>
                  <a:pt x="3787" y="128"/>
                  <a:pt x="3725" y="359"/>
                </a:cubicBezTo>
                <a:cubicBezTo>
                  <a:pt x="3666" y="597"/>
                  <a:pt x="3606" y="850"/>
                  <a:pt x="3546" y="1163"/>
                </a:cubicBezTo>
                <a:lnTo>
                  <a:pt x="3472" y="1163"/>
                </a:lnTo>
                <a:cubicBezTo>
                  <a:pt x="2727" y="3204"/>
                  <a:pt x="254" y="5066"/>
                  <a:pt x="120" y="7301"/>
                </a:cubicBezTo>
                <a:cubicBezTo>
                  <a:pt x="1" y="7495"/>
                  <a:pt x="60" y="7673"/>
                  <a:pt x="195" y="7807"/>
                </a:cubicBezTo>
                <a:lnTo>
                  <a:pt x="195" y="8046"/>
                </a:lnTo>
                <a:cubicBezTo>
                  <a:pt x="254" y="8299"/>
                  <a:pt x="433" y="8478"/>
                  <a:pt x="746" y="8478"/>
                </a:cubicBezTo>
                <a:cubicBezTo>
                  <a:pt x="4411" y="7927"/>
                  <a:pt x="4843" y="3264"/>
                  <a:pt x="4530" y="359"/>
                </a:cubicBezTo>
                <a:cubicBezTo>
                  <a:pt x="4530" y="113"/>
                  <a:pt x="4369" y="1"/>
                  <a:pt x="419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41" name="Google Shape;341;p2"/>
          <p:cNvSpPr/>
          <p:nvPr/>
        </p:nvSpPr>
        <p:spPr>
          <a:xfrm>
            <a:off x="11102447" y="2649675"/>
            <a:ext cx="36603" cy="28575"/>
          </a:xfrm>
          <a:custGeom>
            <a:avLst/>
            <a:gdLst/>
            <a:ahLst/>
            <a:cxnLst/>
            <a:rect l="l" t="t" r="r" b="b"/>
            <a:pathLst>
              <a:path w="880" h="687" extrusionOk="0">
                <a:moveTo>
                  <a:pt x="448" y="1"/>
                </a:moveTo>
                <a:cubicBezTo>
                  <a:pt x="1" y="1"/>
                  <a:pt x="75" y="686"/>
                  <a:pt x="507" y="686"/>
                </a:cubicBezTo>
                <a:cubicBezTo>
                  <a:pt x="880" y="686"/>
                  <a:pt x="820" y="1"/>
                  <a:pt x="448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42" name="Google Shape;342;p2"/>
          <p:cNvSpPr/>
          <p:nvPr/>
        </p:nvSpPr>
        <p:spPr>
          <a:xfrm>
            <a:off x="10180763" y="1059354"/>
            <a:ext cx="52075" cy="64844"/>
          </a:xfrm>
          <a:custGeom>
            <a:avLst/>
            <a:gdLst/>
            <a:ahLst/>
            <a:cxnLst/>
            <a:rect l="l" t="t" r="r" b="b"/>
            <a:pathLst>
              <a:path w="1252" h="1559" extrusionOk="0">
                <a:moveTo>
                  <a:pt x="660" y="0"/>
                </a:moveTo>
                <a:cubicBezTo>
                  <a:pt x="628" y="0"/>
                  <a:pt x="597" y="3"/>
                  <a:pt x="566" y="9"/>
                </a:cubicBezTo>
                <a:cubicBezTo>
                  <a:pt x="373" y="9"/>
                  <a:pt x="254" y="128"/>
                  <a:pt x="134" y="262"/>
                </a:cubicBezTo>
                <a:cubicBezTo>
                  <a:pt x="0" y="381"/>
                  <a:pt x="0" y="501"/>
                  <a:pt x="0" y="694"/>
                </a:cubicBezTo>
                <a:lnTo>
                  <a:pt x="0" y="1007"/>
                </a:lnTo>
                <a:cubicBezTo>
                  <a:pt x="0" y="1126"/>
                  <a:pt x="134" y="1320"/>
                  <a:pt x="254" y="1439"/>
                </a:cubicBezTo>
                <a:cubicBezTo>
                  <a:pt x="373" y="1499"/>
                  <a:pt x="566" y="1558"/>
                  <a:pt x="686" y="1558"/>
                </a:cubicBezTo>
                <a:cubicBezTo>
                  <a:pt x="879" y="1499"/>
                  <a:pt x="1058" y="1439"/>
                  <a:pt x="1118" y="1320"/>
                </a:cubicBezTo>
                <a:cubicBezTo>
                  <a:pt x="1252" y="1186"/>
                  <a:pt x="1252" y="1007"/>
                  <a:pt x="1252" y="813"/>
                </a:cubicBezTo>
                <a:lnTo>
                  <a:pt x="1252" y="575"/>
                </a:lnTo>
                <a:cubicBezTo>
                  <a:pt x="1252" y="239"/>
                  <a:pt x="949" y="0"/>
                  <a:pt x="66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43" name="Google Shape;343;p2"/>
          <p:cNvSpPr/>
          <p:nvPr/>
        </p:nvSpPr>
        <p:spPr>
          <a:xfrm>
            <a:off x="10335964" y="1059765"/>
            <a:ext cx="22960" cy="22544"/>
          </a:xfrm>
          <a:custGeom>
            <a:avLst/>
            <a:gdLst/>
            <a:ahLst/>
            <a:cxnLst/>
            <a:rect l="l" t="t" r="r" b="b"/>
            <a:pathLst>
              <a:path w="552" h="542" extrusionOk="0">
                <a:moveTo>
                  <a:pt x="282" y="1"/>
                </a:moveTo>
                <a:cubicBezTo>
                  <a:pt x="250" y="1"/>
                  <a:pt x="217" y="15"/>
                  <a:pt x="179" y="45"/>
                </a:cubicBezTo>
                <a:cubicBezTo>
                  <a:pt x="162" y="28"/>
                  <a:pt x="139" y="21"/>
                  <a:pt x="116" y="21"/>
                </a:cubicBezTo>
                <a:cubicBezTo>
                  <a:pt x="60" y="21"/>
                  <a:pt x="1" y="63"/>
                  <a:pt x="1" y="105"/>
                </a:cubicBezTo>
                <a:lnTo>
                  <a:pt x="1" y="299"/>
                </a:lnTo>
                <a:cubicBezTo>
                  <a:pt x="35" y="438"/>
                  <a:pt x="177" y="541"/>
                  <a:pt x="312" y="541"/>
                </a:cubicBezTo>
                <a:cubicBezTo>
                  <a:pt x="409" y="541"/>
                  <a:pt x="502" y="488"/>
                  <a:pt x="552" y="358"/>
                </a:cubicBezTo>
                <a:lnTo>
                  <a:pt x="552" y="164"/>
                </a:lnTo>
                <a:cubicBezTo>
                  <a:pt x="492" y="105"/>
                  <a:pt x="492" y="45"/>
                  <a:pt x="373" y="45"/>
                </a:cubicBezTo>
                <a:cubicBezTo>
                  <a:pt x="343" y="15"/>
                  <a:pt x="314" y="1"/>
                  <a:pt x="28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44" name="Google Shape;344;p2"/>
          <p:cNvSpPr/>
          <p:nvPr/>
        </p:nvSpPr>
        <p:spPr>
          <a:xfrm>
            <a:off x="1919149" y="1782204"/>
            <a:ext cx="58896" cy="51451"/>
          </a:xfrm>
          <a:custGeom>
            <a:avLst/>
            <a:gdLst/>
            <a:ahLst/>
            <a:cxnLst/>
            <a:rect l="l" t="t" r="r" b="b"/>
            <a:pathLst>
              <a:path w="1416" h="1237" extrusionOk="0">
                <a:moveTo>
                  <a:pt x="551" y="0"/>
                </a:moveTo>
                <a:cubicBezTo>
                  <a:pt x="179" y="0"/>
                  <a:pt x="0" y="373"/>
                  <a:pt x="0" y="686"/>
                </a:cubicBezTo>
                <a:cubicBezTo>
                  <a:pt x="0" y="865"/>
                  <a:pt x="119" y="999"/>
                  <a:pt x="239" y="1118"/>
                </a:cubicBezTo>
                <a:cubicBezTo>
                  <a:pt x="373" y="1177"/>
                  <a:pt x="492" y="1237"/>
                  <a:pt x="611" y="1237"/>
                </a:cubicBezTo>
                <a:lnTo>
                  <a:pt x="671" y="1237"/>
                </a:lnTo>
                <a:cubicBezTo>
                  <a:pt x="924" y="1237"/>
                  <a:pt x="1177" y="1118"/>
                  <a:pt x="1296" y="865"/>
                </a:cubicBezTo>
                <a:cubicBezTo>
                  <a:pt x="1415" y="626"/>
                  <a:pt x="1296" y="179"/>
                  <a:pt x="924" y="60"/>
                </a:cubicBezTo>
                <a:cubicBezTo>
                  <a:pt x="805" y="0"/>
                  <a:pt x="671" y="0"/>
                  <a:pt x="55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45" name="Google Shape;345;p2"/>
          <p:cNvSpPr/>
          <p:nvPr/>
        </p:nvSpPr>
        <p:spPr>
          <a:xfrm>
            <a:off x="1944522" y="1833614"/>
            <a:ext cx="2537" cy="41"/>
          </a:xfrm>
          <a:custGeom>
            <a:avLst/>
            <a:gdLst/>
            <a:ahLst/>
            <a:cxnLst/>
            <a:rect l="l" t="t" r="r" b="b"/>
            <a:pathLst>
              <a:path w="61" h="1" extrusionOk="0">
                <a:moveTo>
                  <a:pt x="1" y="1"/>
                </a:moveTo>
                <a:lnTo>
                  <a:pt x="1" y="1"/>
                </a:lnTo>
                <a:lnTo>
                  <a:pt x="61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46" name="Google Shape;346;p2"/>
          <p:cNvSpPr/>
          <p:nvPr/>
        </p:nvSpPr>
        <p:spPr>
          <a:xfrm>
            <a:off x="1944522" y="1833614"/>
            <a:ext cx="41" cy="41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47" name="Google Shape;347;p2"/>
          <p:cNvSpPr/>
          <p:nvPr/>
        </p:nvSpPr>
        <p:spPr>
          <a:xfrm>
            <a:off x="2102216" y="1835528"/>
            <a:ext cx="56443" cy="52657"/>
          </a:xfrm>
          <a:custGeom>
            <a:avLst/>
            <a:gdLst/>
            <a:ahLst/>
            <a:cxnLst/>
            <a:rect l="l" t="t" r="r" b="b"/>
            <a:pathLst>
              <a:path w="1357" h="1266" extrusionOk="0">
                <a:moveTo>
                  <a:pt x="605" y="1"/>
                </a:moveTo>
                <a:cubicBezTo>
                  <a:pt x="359" y="1"/>
                  <a:pt x="170" y="135"/>
                  <a:pt x="120" y="387"/>
                </a:cubicBezTo>
                <a:cubicBezTo>
                  <a:pt x="61" y="462"/>
                  <a:pt x="61" y="521"/>
                  <a:pt x="61" y="521"/>
                </a:cubicBezTo>
                <a:lnTo>
                  <a:pt x="61" y="581"/>
                </a:lnTo>
                <a:cubicBezTo>
                  <a:pt x="1" y="1013"/>
                  <a:pt x="373" y="1266"/>
                  <a:pt x="746" y="1266"/>
                </a:cubicBezTo>
                <a:lnTo>
                  <a:pt x="865" y="1266"/>
                </a:lnTo>
                <a:lnTo>
                  <a:pt x="925" y="1206"/>
                </a:lnTo>
                <a:lnTo>
                  <a:pt x="984" y="1206"/>
                </a:lnTo>
                <a:cubicBezTo>
                  <a:pt x="1237" y="1072"/>
                  <a:pt x="1357" y="894"/>
                  <a:pt x="1297" y="581"/>
                </a:cubicBezTo>
                <a:lnTo>
                  <a:pt x="1297" y="521"/>
                </a:lnTo>
                <a:cubicBezTo>
                  <a:pt x="1297" y="149"/>
                  <a:pt x="984" y="15"/>
                  <a:pt x="746" y="15"/>
                </a:cubicBezTo>
                <a:cubicBezTo>
                  <a:pt x="697" y="5"/>
                  <a:pt x="650" y="1"/>
                  <a:pt x="605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48" name="Google Shape;348;p2"/>
          <p:cNvSpPr/>
          <p:nvPr/>
        </p:nvSpPr>
        <p:spPr>
          <a:xfrm>
            <a:off x="1277835" y="4503241"/>
            <a:ext cx="191579" cy="90881"/>
          </a:xfrm>
          <a:custGeom>
            <a:avLst/>
            <a:gdLst/>
            <a:ahLst/>
            <a:cxnLst/>
            <a:rect l="l" t="t" r="r" b="b"/>
            <a:pathLst>
              <a:path w="4606" h="2185" extrusionOk="0">
                <a:moveTo>
                  <a:pt x="3746" y="0"/>
                </a:moveTo>
                <a:cubicBezTo>
                  <a:pt x="3631" y="0"/>
                  <a:pt x="3515" y="39"/>
                  <a:pt x="3412" y="129"/>
                </a:cubicBezTo>
                <a:cubicBezTo>
                  <a:pt x="2920" y="502"/>
                  <a:pt x="2414" y="755"/>
                  <a:pt x="1803" y="934"/>
                </a:cubicBezTo>
                <a:cubicBezTo>
                  <a:pt x="1237" y="1128"/>
                  <a:pt x="686" y="1187"/>
                  <a:pt x="179" y="1560"/>
                </a:cubicBezTo>
                <a:cubicBezTo>
                  <a:pt x="0" y="1679"/>
                  <a:pt x="60" y="1932"/>
                  <a:pt x="179" y="1992"/>
                </a:cubicBezTo>
                <a:cubicBezTo>
                  <a:pt x="530" y="2123"/>
                  <a:pt x="919" y="2184"/>
                  <a:pt x="1319" y="2184"/>
                </a:cubicBezTo>
                <a:cubicBezTo>
                  <a:pt x="2414" y="2184"/>
                  <a:pt x="3583" y="1725"/>
                  <a:pt x="4216" y="993"/>
                </a:cubicBezTo>
                <a:cubicBezTo>
                  <a:pt x="4605" y="557"/>
                  <a:pt x="4183" y="0"/>
                  <a:pt x="374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49" name="Google Shape;349;p2"/>
          <p:cNvSpPr/>
          <p:nvPr/>
        </p:nvSpPr>
        <p:spPr>
          <a:xfrm>
            <a:off x="10873144" y="3447186"/>
            <a:ext cx="234961" cy="195780"/>
          </a:xfrm>
          <a:custGeom>
            <a:avLst/>
            <a:gdLst/>
            <a:ahLst/>
            <a:cxnLst/>
            <a:rect l="l" t="t" r="r" b="b"/>
            <a:pathLst>
              <a:path w="5649" h="4707" extrusionOk="0">
                <a:moveTo>
                  <a:pt x="5142" y="0"/>
                </a:moveTo>
                <a:cubicBezTo>
                  <a:pt x="4590" y="879"/>
                  <a:pt x="4099" y="1624"/>
                  <a:pt x="3279" y="2309"/>
                </a:cubicBezTo>
                <a:cubicBezTo>
                  <a:pt x="2475" y="2980"/>
                  <a:pt x="1492" y="3426"/>
                  <a:pt x="553" y="3799"/>
                </a:cubicBezTo>
                <a:cubicBezTo>
                  <a:pt x="1" y="3957"/>
                  <a:pt x="330" y="4706"/>
                  <a:pt x="794" y="4706"/>
                </a:cubicBezTo>
                <a:cubicBezTo>
                  <a:pt x="856" y="4706"/>
                  <a:pt x="920" y="4693"/>
                  <a:pt x="985" y="4663"/>
                </a:cubicBezTo>
                <a:cubicBezTo>
                  <a:pt x="2669" y="3978"/>
                  <a:pt x="5648" y="2175"/>
                  <a:pt x="521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50" name="Google Shape;350;p2"/>
          <p:cNvSpPr/>
          <p:nvPr/>
        </p:nvSpPr>
        <p:spPr>
          <a:xfrm>
            <a:off x="11079528" y="4840745"/>
            <a:ext cx="62016" cy="61308"/>
          </a:xfrm>
          <a:custGeom>
            <a:avLst/>
            <a:gdLst/>
            <a:ahLst/>
            <a:cxnLst/>
            <a:rect l="l" t="t" r="r" b="b"/>
            <a:pathLst>
              <a:path w="1491" h="1474" extrusionOk="0">
                <a:moveTo>
                  <a:pt x="865" y="0"/>
                </a:moveTo>
                <a:cubicBezTo>
                  <a:pt x="720" y="0"/>
                  <a:pt x="571" y="48"/>
                  <a:pt x="433" y="133"/>
                </a:cubicBezTo>
                <a:cubicBezTo>
                  <a:pt x="314" y="252"/>
                  <a:pt x="180" y="431"/>
                  <a:pt x="120" y="565"/>
                </a:cubicBezTo>
                <a:cubicBezTo>
                  <a:pt x="1" y="938"/>
                  <a:pt x="120" y="1310"/>
                  <a:pt x="492" y="1429"/>
                </a:cubicBezTo>
                <a:cubicBezTo>
                  <a:pt x="555" y="1459"/>
                  <a:pt x="629" y="1474"/>
                  <a:pt x="706" y="1474"/>
                </a:cubicBezTo>
                <a:cubicBezTo>
                  <a:pt x="941" y="1474"/>
                  <a:pt x="1207" y="1337"/>
                  <a:pt x="1297" y="1057"/>
                </a:cubicBezTo>
                <a:cubicBezTo>
                  <a:pt x="1491" y="804"/>
                  <a:pt x="1491" y="506"/>
                  <a:pt x="1371" y="252"/>
                </a:cubicBezTo>
                <a:cubicBezTo>
                  <a:pt x="1230" y="77"/>
                  <a:pt x="1051" y="0"/>
                  <a:pt x="86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51" name="Google Shape;351;p2"/>
          <p:cNvSpPr/>
          <p:nvPr/>
        </p:nvSpPr>
        <p:spPr>
          <a:xfrm>
            <a:off x="10831674" y="5582421"/>
            <a:ext cx="41" cy="41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52" name="Google Shape;352;p2"/>
          <p:cNvSpPr/>
          <p:nvPr/>
        </p:nvSpPr>
        <p:spPr>
          <a:xfrm>
            <a:off x="10823648" y="5584917"/>
            <a:ext cx="41" cy="41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0" y="0"/>
                </a:move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53" name="Google Shape;353;p2"/>
          <p:cNvSpPr/>
          <p:nvPr/>
        </p:nvSpPr>
        <p:spPr>
          <a:xfrm>
            <a:off x="3356365" y="5964539"/>
            <a:ext cx="67256" cy="62224"/>
          </a:xfrm>
          <a:custGeom>
            <a:avLst/>
            <a:gdLst/>
            <a:ahLst/>
            <a:cxnLst/>
            <a:rect l="l" t="t" r="r" b="b"/>
            <a:pathLst>
              <a:path w="1617" h="1496" extrusionOk="0">
                <a:moveTo>
                  <a:pt x="1161" y="1"/>
                </a:moveTo>
                <a:cubicBezTo>
                  <a:pt x="1107" y="1"/>
                  <a:pt x="1052" y="20"/>
                  <a:pt x="999" y="65"/>
                </a:cubicBezTo>
                <a:cubicBezTo>
                  <a:pt x="746" y="318"/>
                  <a:pt x="552" y="557"/>
                  <a:pt x="314" y="810"/>
                </a:cubicBezTo>
                <a:cubicBezTo>
                  <a:pt x="180" y="1004"/>
                  <a:pt x="1" y="1242"/>
                  <a:pt x="1" y="1495"/>
                </a:cubicBezTo>
                <a:lnTo>
                  <a:pt x="60" y="1495"/>
                </a:lnTo>
                <a:cubicBezTo>
                  <a:pt x="254" y="1376"/>
                  <a:pt x="373" y="1182"/>
                  <a:pt x="552" y="1063"/>
                </a:cubicBezTo>
                <a:cubicBezTo>
                  <a:pt x="805" y="870"/>
                  <a:pt x="1118" y="750"/>
                  <a:pt x="1371" y="557"/>
                </a:cubicBezTo>
                <a:cubicBezTo>
                  <a:pt x="1616" y="410"/>
                  <a:pt x="1408" y="1"/>
                  <a:pt x="1161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54" name="Google Shape;354;p2"/>
          <p:cNvSpPr/>
          <p:nvPr/>
        </p:nvSpPr>
        <p:spPr>
          <a:xfrm>
            <a:off x="1295803" y="4650937"/>
            <a:ext cx="141916" cy="41136"/>
          </a:xfrm>
          <a:custGeom>
            <a:avLst/>
            <a:gdLst/>
            <a:ahLst/>
            <a:cxnLst/>
            <a:rect l="l" t="t" r="r" b="b"/>
            <a:pathLst>
              <a:path w="3412" h="989" extrusionOk="0">
                <a:moveTo>
                  <a:pt x="2320" y="1"/>
                </a:moveTo>
                <a:cubicBezTo>
                  <a:pt x="1914" y="1"/>
                  <a:pt x="1467" y="88"/>
                  <a:pt x="1118" y="184"/>
                </a:cubicBezTo>
                <a:cubicBezTo>
                  <a:pt x="864" y="243"/>
                  <a:pt x="626" y="303"/>
                  <a:pt x="432" y="362"/>
                </a:cubicBezTo>
                <a:cubicBezTo>
                  <a:pt x="254" y="482"/>
                  <a:pt x="179" y="675"/>
                  <a:pt x="0" y="794"/>
                </a:cubicBezTo>
                <a:cubicBezTo>
                  <a:pt x="36" y="783"/>
                  <a:pt x="73" y="778"/>
                  <a:pt x="109" y="778"/>
                </a:cubicBezTo>
                <a:cubicBezTo>
                  <a:pt x="256" y="778"/>
                  <a:pt x="409" y="854"/>
                  <a:pt x="552" y="854"/>
                </a:cubicBezTo>
                <a:lnTo>
                  <a:pt x="1237" y="854"/>
                </a:lnTo>
                <a:cubicBezTo>
                  <a:pt x="1743" y="854"/>
                  <a:pt x="2235" y="988"/>
                  <a:pt x="2667" y="988"/>
                </a:cubicBezTo>
                <a:cubicBezTo>
                  <a:pt x="3293" y="988"/>
                  <a:pt x="3412" y="184"/>
                  <a:pt x="2786" y="50"/>
                </a:cubicBezTo>
                <a:cubicBezTo>
                  <a:pt x="2644" y="15"/>
                  <a:pt x="2486" y="1"/>
                  <a:pt x="2320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55" name="Google Shape;355;p2"/>
          <p:cNvSpPr/>
          <p:nvPr/>
        </p:nvSpPr>
        <p:spPr>
          <a:xfrm>
            <a:off x="1435473" y="2495488"/>
            <a:ext cx="152232" cy="55069"/>
          </a:xfrm>
          <a:custGeom>
            <a:avLst/>
            <a:gdLst/>
            <a:ahLst/>
            <a:cxnLst/>
            <a:rect l="l" t="t" r="r" b="b"/>
            <a:pathLst>
              <a:path w="3660" h="1324" extrusionOk="0">
                <a:moveTo>
                  <a:pt x="2230" y="0"/>
                </a:moveTo>
                <a:cubicBezTo>
                  <a:pt x="1627" y="0"/>
                  <a:pt x="1002" y="151"/>
                  <a:pt x="486" y="356"/>
                </a:cubicBezTo>
                <a:cubicBezTo>
                  <a:pt x="0" y="579"/>
                  <a:pt x="278" y="1323"/>
                  <a:pt x="687" y="1323"/>
                </a:cubicBezTo>
                <a:cubicBezTo>
                  <a:pt x="743" y="1323"/>
                  <a:pt x="800" y="1310"/>
                  <a:pt x="858" y="1280"/>
                </a:cubicBezTo>
                <a:cubicBezTo>
                  <a:pt x="1737" y="788"/>
                  <a:pt x="2661" y="669"/>
                  <a:pt x="3600" y="416"/>
                </a:cubicBezTo>
                <a:cubicBezTo>
                  <a:pt x="3600" y="416"/>
                  <a:pt x="3659" y="356"/>
                  <a:pt x="3600" y="356"/>
                </a:cubicBezTo>
                <a:cubicBezTo>
                  <a:pt x="3204" y="101"/>
                  <a:pt x="2724" y="0"/>
                  <a:pt x="223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56" name="Google Shape;356;p2"/>
          <p:cNvSpPr/>
          <p:nvPr/>
        </p:nvSpPr>
        <p:spPr>
          <a:xfrm>
            <a:off x="1650207" y="1814272"/>
            <a:ext cx="214123" cy="174525"/>
          </a:xfrm>
          <a:custGeom>
            <a:avLst/>
            <a:gdLst/>
            <a:ahLst/>
            <a:cxnLst/>
            <a:rect l="l" t="t" r="r" b="b"/>
            <a:pathLst>
              <a:path w="5148" h="4196" extrusionOk="0">
                <a:moveTo>
                  <a:pt x="4293" y="0"/>
                </a:moveTo>
                <a:cubicBezTo>
                  <a:pt x="4141" y="0"/>
                  <a:pt x="3986" y="67"/>
                  <a:pt x="3859" y="228"/>
                </a:cubicBezTo>
                <a:cubicBezTo>
                  <a:pt x="3293" y="973"/>
                  <a:pt x="2667" y="1643"/>
                  <a:pt x="1997" y="2328"/>
                </a:cubicBezTo>
                <a:cubicBezTo>
                  <a:pt x="1371" y="3013"/>
                  <a:pt x="686" y="3580"/>
                  <a:pt x="1" y="4190"/>
                </a:cubicBezTo>
                <a:cubicBezTo>
                  <a:pt x="45" y="4194"/>
                  <a:pt x="90" y="4195"/>
                  <a:pt x="135" y="4195"/>
                </a:cubicBezTo>
                <a:cubicBezTo>
                  <a:pt x="888" y="4195"/>
                  <a:pt x="1588" y="3734"/>
                  <a:pt x="2235" y="3326"/>
                </a:cubicBezTo>
                <a:cubicBezTo>
                  <a:pt x="3174" y="2641"/>
                  <a:pt x="3978" y="1777"/>
                  <a:pt x="4783" y="973"/>
                </a:cubicBezTo>
                <a:cubicBezTo>
                  <a:pt x="5148" y="552"/>
                  <a:pt x="4732" y="0"/>
                  <a:pt x="429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57" name="Google Shape;357;p2"/>
          <p:cNvSpPr/>
          <p:nvPr/>
        </p:nvSpPr>
        <p:spPr>
          <a:xfrm>
            <a:off x="11100991" y="1104940"/>
            <a:ext cx="56027" cy="129272"/>
          </a:xfrm>
          <a:custGeom>
            <a:avLst/>
            <a:gdLst/>
            <a:ahLst/>
            <a:cxnLst/>
            <a:rect l="l" t="t" r="r" b="b"/>
            <a:pathLst>
              <a:path w="1347" h="3108" extrusionOk="0">
                <a:moveTo>
                  <a:pt x="670" y="1"/>
                </a:moveTo>
                <a:cubicBezTo>
                  <a:pt x="348" y="1"/>
                  <a:pt x="0" y="264"/>
                  <a:pt x="36" y="641"/>
                </a:cubicBezTo>
                <a:lnTo>
                  <a:pt x="36" y="1014"/>
                </a:lnTo>
                <a:cubicBezTo>
                  <a:pt x="110" y="1326"/>
                  <a:pt x="170" y="1639"/>
                  <a:pt x="170" y="1937"/>
                </a:cubicBezTo>
                <a:cubicBezTo>
                  <a:pt x="223" y="2161"/>
                  <a:pt x="369" y="3107"/>
                  <a:pt x="752" y="3107"/>
                </a:cubicBezTo>
                <a:cubicBezTo>
                  <a:pt x="802" y="3107"/>
                  <a:pt x="856" y="3091"/>
                  <a:pt x="915" y="3055"/>
                </a:cubicBezTo>
                <a:cubicBezTo>
                  <a:pt x="1347" y="2816"/>
                  <a:pt x="1228" y="2071"/>
                  <a:pt x="1287" y="1639"/>
                </a:cubicBezTo>
                <a:cubicBezTo>
                  <a:pt x="1287" y="1192"/>
                  <a:pt x="1347" y="760"/>
                  <a:pt x="1153" y="388"/>
                </a:cubicBezTo>
                <a:cubicBezTo>
                  <a:pt x="1082" y="115"/>
                  <a:pt x="882" y="1"/>
                  <a:pt x="670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58" name="Google Shape;358;p2"/>
          <p:cNvSpPr/>
          <p:nvPr/>
        </p:nvSpPr>
        <p:spPr>
          <a:xfrm>
            <a:off x="11154522" y="1172237"/>
            <a:ext cx="62597" cy="116795"/>
          </a:xfrm>
          <a:custGeom>
            <a:avLst/>
            <a:gdLst/>
            <a:ahLst/>
            <a:cxnLst/>
            <a:rect l="l" t="t" r="r" b="b"/>
            <a:pathLst>
              <a:path w="1505" h="2808" extrusionOk="0">
                <a:moveTo>
                  <a:pt x="698" y="0"/>
                </a:moveTo>
                <a:cubicBezTo>
                  <a:pt x="506" y="0"/>
                  <a:pt x="324" y="94"/>
                  <a:pt x="239" y="319"/>
                </a:cubicBezTo>
                <a:cubicBezTo>
                  <a:pt x="120" y="826"/>
                  <a:pt x="60" y="1258"/>
                  <a:pt x="0" y="1690"/>
                </a:cubicBezTo>
                <a:lnTo>
                  <a:pt x="0" y="2375"/>
                </a:lnTo>
                <a:cubicBezTo>
                  <a:pt x="0" y="2435"/>
                  <a:pt x="0" y="2494"/>
                  <a:pt x="60" y="2628"/>
                </a:cubicBezTo>
                <a:cubicBezTo>
                  <a:pt x="60" y="2628"/>
                  <a:pt x="60" y="2688"/>
                  <a:pt x="120" y="2688"/>
                </a:cubicBezTo>
                <a:cubicBezTo>
                  <a:pt x="120" y="2748"/>
                  <a:pt x="120" y="2748"/>
                  <a:pt x="179" y="2748"/>
                </a:cubicBezTo>
                <a:cubicBezTo>
                  <a:pt x="179" y="2807"/>
                  <a:pt x="179" y="2807"/>
                  <a:pt x="239" y="2807"/>
                </a:cubicBezTo>
                <a:cubicBezTo>
                  <a:pt x="313" y="2748"/>
                  <a:pt x="373" y="2748"/>
                  <a:pt x="492" y="2628"/>
                </a:cubicBezTo>
                <a:cubicBezTo>
                  <a:pt x="611" y="2494"/>
                  <a:pt x="686" y="2315"/>
                  <a:pt x="745" y="2122"/>
                </a:cubicBezTo>
                <a:cubicBezTo>
                  <a:pt x="924" y="1690"/>
                  <a:pt x="1118" y="1258"/>
                  <a:pt x="1296" y="826"/>
                </a:cubicBezTo>
                <a:cubicBezTo>
                  <a:pt x="1504" y="370"/>
                  <a:pt x="1080" y="0"/>
                  <a:pt x="69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59" name="Google Shape;359;p2"/>
          <p:cNvSpPr/>
          <p:nvPr/>
        </p:nvSpPr>
        <p:spPr>
          <a:xfrm>
            <a:off x="11117960" y="2365883"/>
            <a:ext cx="62016" cy="203392"/>
          </a:xfrm>
          <a:custGeom>
            <a:avLst/>
            <a:gdLst/>
            <a:ahLst/>
            <a:cxnLst/>
            <a:rect l="l" t="t" r="r" b="b"/>
            <a:pathLst>
              <a:path w="1491" h="4890" extrusionOk="0">
                <a:moveTo>
                  <a:pt x="1371" y="1"/>
                </a:moveTo>
                <a:cubicBezTo>
                  <a:pt x="626" y="180"/>
                  <a:pt x="507" y="746"/>
                  <a:pt x="313" y="1416"/>
                </a:cubicBezTo>
                <a:cubicBezTo>
                  <a:pt x="134" y="2355"/>
                  <a:pt x="0" y="3785"/>
                  <a:pt x="447" y="4589"/>
                </a:cubicBezTo>
                <a:cubicBezTo>
                  <a:pt x="569" y="4790"/>
                  <a:pt x="765" y="4889"/>
                  <a:pt x="955" y="4889"/>
                </a:cubicBezTo>
                <a:cubicBezTo>
                  <a:pt x="1230" y="4889"/>
                  <a:pt x="1490" y="4682"/>
                  <a:pt x="1490" y="4277"/>
                </a:cubicBezTo>
                <a:cubicBezTo>
                  <a:pt x="1490" y="3532"/>
                  <a:pt x="1192" y="2727"/>
                  <a:pt x="1192" y="1923"/>
                </a:cubicBezTo>
                <a:cubicBezTo>
                  <a:pt x="1192" y="1550"/>
                  <a:pt x="1252" y="1118"/>
                  <a:pt x="1311" y="746"/>
                </a:cubicBezTo>
                <a:cubicBezTo>
                  <a:pt x="1371" y="552"/>
                  <a:pt x="1371" y="239"/>
                  <a:pt x="1431" y="61"/>
                </a:cubicBezTo>
                <a:cubicBezTo>
                  <a:pt x="1431" y="1"/>
                  <a:pt x="1371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60" name="Google Shape;360;p2"/>
          <p:cNvSpPr/>
          <p:nvPr/>
        </p:nvSpPr>
        <p:spPr>
          <a:xfrm>
            <a:off x="10647035" y="1022477"/>
            <a:ext cx="158429" cy="215787"/>
          </a:xfrm>
          <a:custGeom>
            <a:avLst/>
            <a:gdLst/>
            <a:ahLst/>
            <a:cxnLst/>
            <a:rect l="l" t="t" r="r" b="b"/>
            <a:pathLst>
              <a:path w="3809" h="5188" extrusionOk="0">
                <a:moveTo>
                  <a:pt x="864" y="0"/>
                </a:moveTo>
                <a:cubicBezTo>
                  <a:pt x="0" y="1728"/>
                  <a:pt x="998" y="4023"/>
                  <a:pt x="2548" y="5080"/>
                </a:cubicBezTo>
                <a:cubicBezTo>
                  <a:pt x="2657" y="5156"/>
                  <a:pt x="2769" y="5188"/>
                  <a:pt x="2878" y="5188"/>
                </a:cubicBezTo>
                <a:cubicBezTo>
                  <a:pt x="3391" y="5188"/>
                  <a:pt x="3809" y="4464"/>
                  <a:pt x="3292" y="4157"/>
                </a:cubicBezTo>
                <a:cubicBezTo>
                  <a:pt x="1609" y="3158"/>
                  <a:pt x="1683" y="1550"/>
                  <a:pt x="86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61" name="Google Shape;361;p2"/>
          <p:cNvSpPr/>
          <p:nvPr/>
        </p:nvSpPr>
        <p:spPr>
          <a:xfrm>
            <a:off x="10780265" y="6343954"/>
            <a:ext cx="41" cy="41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0" y="1"/>
                </a:move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62" name="Google Shape;362;p2"/>
          <p:cNvSpPr/>
          <p:nvPr/>
        </p:nvSpPr>
        <p:spPr>
          <a:xfrm>
            <a:off x="10829789" y="5392327"/>
            <a:ext cx="57067" cy="66175"/>
          </a:xfrm>
          <a:custGeom>
            <a:avLst/>
            <a:gdLst/>
            <a:ahLst/>
            <a:cxnLst/>
            <a:rect l="l" t="t" r="r" b="b"/>
            <a:pathLst>
              <a:path w="1372" h="1591" extrusionOk="0">
                <a:moveTo>
                  <a:pt x="699" y="0"/>
                </a:moveTo>
                <a:cubicBezTo>
                  <a:pt x="519" y="0"/>
                  <a:pt x="355" y="82"/>
                  <a:pt x="254" y="225"/>
                </a:cubicBezTo>
                <a:cubicBezTo>
                  <a:pt x="60" y="464"/>
                  <a:pt x="1" y="777"/>
                  <a:pt x="60" y="1030"/>
                </a:cubicBezTo>
                <a:cubicBezTo>
                  <a:pt x="60" y="1343"/>
                  <a:pt x="314" y="1521"/>
                  <a:pt x="567" y="1581"/>
                </a:cubicBezTo>
                <a:cubicBezTo>
                  <a:pt x="599" y="1587"/>
                  <a:pt x="632" y="1590"/>
                  <a:pt x="664" y="1590"/>
                </a:cubicBezTo>
                <a:cubicBezTo>
                  <a:pt x="939" y="1590"/>
                  <a:pt x="1186" y="1370"/>
                  <a:pt x="1252" y="1089"/>
                </a:cubicBezTo>
                <a:lnTo>
                  <a:pt x="1252" y="896"/>
                </a:lnTo>
                <a:lnTo>
                  <a:pt x="1312" y="836"/>
                </a:lnTo>
                <a:cubicBezTo>
                  <a:pt x="1312" y="777"/>
                  <a:pt x="1371" y="657"/>
                  <a:pt x="1312" y="523"/>
                </a:cubicBezTo>
                <a:cubicBezTo>
                  <a:pt x="1312" y="404"/>
                  <a:pt x="1252" y="225"/>
                  <a:pt x="1118" y="151"/>
                </a:cubicBezTo>
                <a:cubicBezTo>
                  <a:pt x="983" y="48"/>
                  <a:pt x="836" y="0"/>
                  <a:pt x="69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63" name="Google Shape;363;p2"/>
          <p:cNvSpPr/>
          <p:nvPr/>
        </p:nvSpPr>
        <p:spPr>
          <a:xfrm>
            <a:off x="4385007" y="6106997"/>
            <a:ext cx="190456" cy="280505"/>
          </a:xfrm>
          <a:custGeom>
            <a:avLst/>
            <a:gdLst/>
            <a:ahLst/>
            <a:cxnLst/>
            <a:rect l="l" t="t" r="r" b="b"/>
            <a:pathLst>
              <a:path w="4579" h="6744" extrusionOk="0">
                <a:moveTo>
                  <a:pt x="735" y="0"/>
                </a:moveTo>
                <a:cubicBezTo>
                  <a:pt x="384" y="0"/>
                  <a:pt x="1" y="307"/>
                  <a:pt x="150" y="737"/>
                </a:cubicBezTo>
                <a:cubicBezTo>
                  <a:pt x="1089" y="2972"/>
                  <a:pt x="1893" y="5459"/>
                  <a:pt x="4128" y="6696"/>
                </a:cubicBezTo>
                <a:cubicBezTo>
                  <a:pt x="4171" y="6729"/>
                  <a:pt x="4214" y="6743"/>
                  <a:pt x="4254" y="6743"/>
                </a:cubicBezTo>
                <a:cubicBezTo>
                  <a:pt x="4449" y="6743"/>
                  <a:pt x="4579" y="6402"/>
                  <a:pt x="4381" y="6204"/>
                </a:cubicBezTo>
                <a:cubicBezTo>
                  <a:pt x="2638" y="4774"/>
                  <a:pt x="1893" y="2540"/>
                  <a:pt x="1208" y="364"/>
                </a:cubicBezTo>
                <a:cubicBezTo>
                  <a:pt x="1141" y="109"/>
                  <a:pt x="944" y="0"/>
                  <a:pt x="73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64" name="Google Shape;364;p2"/>
          <p:cNvSpPr/>
          <p:nvPr/>
        </p:nvSpPr>
        <p:spPr>
          <a:xfrm>
            <a:off x="4513821" y="6154079"/>
            <a:ext cx="70584" cy="171947"/>
          </a:xfrm>
          <a:custGeom>
            <a:avLst/>
            <a:gdLst/>
            <a:ahLst/>
            <a:cxnLst/>
            <a:rect l="l" t="t" r="r" b="b"/>
            <a:pathLst>
              <a:path w="1697" h="4134" extrusionOk="0">
                <a:moveTo>
                  <a:pt x="502" y="1"/>
                </a:moveTo>
                <a:cubicBezTo>
                  <a:pt x="258" y="1"/>
                  <a:pt x="1" y="172"/>
                  <a:pt x="33" y="469"/>
                </a:cubicBezTo>
                <a:cubicBezTo>
                  <a:pt x="227" y="1661"/>
                  <a:pt x="480" y="3016"/>
                  <a:pt x="1225" y="4015"/>
                </a:cubicBezTo>
                <a:cubicBezTo>
                  <a:pt x="1284" y="4098"/>
                  <a:pt x="1358" y="4133"/>
                  <a:pt x="1428" y="4133"/>
                </a:cubicBezTo>
                <a:cubicBezTo>
                  <a:pt x="1570" y="4133"/>
                  <a:pt x="1697" y="3990"/>
                  <a:pt x="1657" y="3821"/>
                </a:cubicBezTo>
                <a:cubicBezTo>
                  <a:pt x="1344" y="2644"/>
                  <a:pt x="971" y="1586"/>
                  <a:pt x="912" y="409"/>
                </a:cubicBezTo>
                <a:cubicBezTo>
                  <a:pt x="912" y="127"/>
                  <a:pt x="712" y="1"/>
                  <a:pt x="50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65" name="Google Shape;365;p2"/>
          <p:cNvSpPr/>
          <p:nvPr/>
        </p:nvSpPr>
        <p:spPr>
          <a:xfrm>
            <a:off x="4595720" y="6148590"/>
            <a:ext cx="49953" cy="128732"/>
          </a:xfrm>
          <a:custGeom>
            <a:avLst/>
            <a:gdLst/>
            <a:ahLst/>
            <a:cxnLst/>
            <a:rect l="l" t="t" r="r" b="b"/>
            <a:pathLst>
              <a:path w="1201" h="3095" extrusionOk="0">
                <a:moveTo>
                  <a:pt x="639" y="0"/>
                </a:moveTo>
                <a:cubicBezTo>
                  <a:pt x="477" y="0"/>
                  <a:pt x="327" y="88"/>
                  <a:pt x="298" y="303"/>
                </a:cubicBezTo>
                <a:cubicBezTo>
                  <a:pt x="179" y="1167"/>
                  <a:pt x="1" y="2091"/>
                  <a:pt x="239" y="3029"/>
                </a:cubicBezTo>
                <a:cubicBezTo>
                  <a:pt x="262" y="3075"/>
                  <a:pt x="304" y="3094"/>
                  <a:pt x="351" y="3094"/>
                </a:cubicBezTo>
                <a:cubicBezTo>
                  <a:pt x="427" y="3094"/>
                  <a:pt x="515" y="3043"/>
                  <a:pt x="552" y="2970"/>
                </a:cubicBezTo>
                <a:cubicBezTo>
                  <a:pt x="671" y="2165"/>
                  <a:pt x="671" y="1286"/>
                  <a:pt x="1043" y="541"/>
                </a:cubicBezTo>
                <a:cubicBezTo>
                  <a:pt x="1201" y="236"/>
                  <a:pt x="904" y="0"/>
                  <a:pt x="639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66" name="Google Shape;366;p2"/>
          <p:cNvSpPr/>
          <p:nvPr/>
        </p:nvSpPr>
        <p:spPr>
          <a:xfrm>
            <a:off x="1409187" y="5687902"/>
            <a:ext cx="67589" cy="57524"/>
          </a:xfrm>
          <a:custGeom>
            <a:avLst/>
            <a:gdLst/>
            <a:ahLst/>
            <a:cxnLst/>
            <a:rect l="l" t="t" r="r" b="b"/>
            <a:pathLst>
              <a:path w="1625" h="1383" extrusionOk="0">
                <a:moveTo>
                  <a:pt x="412" y="1"/>
                </a:moveTo>
                <a:cubicBezTo>
                  <a:pt x="380" y="1"/>
                  <a:pt x="347" y="4"/>
                  <a:pt x="314" y="12"/>
                </a:cubicBezTo>
                <a:cubicBezTo>
                  <a:pt x="1" y="131"/>
                  <a:pt x="1" y="504"/>
                  <a:pt x="194" y="757"/>
                </a:cubicBezTo>
                <a:cubicBezTo>
                  <a:pt x="507" y="1010"/>
                  <a:pt x="880" y="1249"/>
                  <a:pt x="1312" y="1383"/>
                </a:cubicBezTo>
                <a:cubicBezTo>
                  <a:pt x="1550" y="1383"/>
                  <a:pt x="1624" y="1130"/>
                  <a:pt x="1431" y="951"/>
                </a:cubicBezTo>
                <a:cubicBezTo>
                  <a:pt x="1371" y="817"/>
                  <a:pt x="1178" y="757"/>
                  <a:pt x="1058" y="638"/>
                </a:cubicBezTo>
                <a:cubicBezTo>
                  <a:pt x="1058" y="578"/>
                  <a:pt x="999" y="504"/>
                  <a:pt x="939" y="444"/>
                </a:cubicBezTo>
                <a:lnTo>
                  <a:pt x="880" y="385"/>
                </a:lnTo>
                <a:cubicBezTo>
                  <a:pt x="815" y="165"/>
                  <a:pt x="626" y="1"/>
                  <a:pt x="41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67" name="Google Shape;367;p2"/>
          <p:cNvSpPr/>
          <p:nvPr/>
        </p:nvSpPr>
        <p:spPr>
          <a:xfrm>
            <a:off x="1453192" y="5641275"/>
            <a:ext cx="39056" cy="49621"/>
          </a:xfrm>
          <a:custGeom>
            <a:avLst/>
            <a:gdLst/>
            <a:ahLst/>
            <a:cxnLst/>
            <a:rect l="l" t="t" r="r" b="b"/>
            <a:pathLst>
              <a:path w="939" h="1193" extrusionOk="0">
                <a:moveTo>
                  <a:pt x="376" y="1"/>
                </a:moveTo>
                <a:cubicBezTo>
                  <a:pt x="335" y="1"/>
                  <a:pt x="294" y="6"/>
                  <a:pt x="254" y="16"/>
                </a:cubicBezTo>
                <a:cubicBezTo>
                  <a:pt x="0" y="135"/>
                  <a:pt x="0" y="508"/>
                  <a:pt x="194" y="701"/>
                </a:cubicBezTo>
                <a:cubicBezTo>
                  <a:pt x="313" y="820"/>
                  <a:pt x="432" y="1074"/>
                  <a:pt x="686" y="1193"/>
                </a:cubicBezTo>
                <a:cubicBezTo>
                  <a:pt x="745" y="1193"/>
                  <a:pt x="805" y="1193"/>
                  <a:pt x="805" y="1133"/>
                </a:cubicBezTo>
                <a:lnTo>
                  <a:pt x="864" y="1133"/>
                </a:lnTo>
                <a:lnTo>
                  <a:pt x="864" y="1074"/>
                </a:lnTo>
                <a:cubicBezTo>
                  <a:pt x="939" y="1014"/>
                  <a:pt x="864" y="880"/>
                  <a:pt x="864" y="761"/>
                </a:cubicBezTo>
                <a:cubicBezTo>
                  <a:pt x="805" y="642"/>
                  <a:pt x="805" y="508"/>
                  <a:pt x="805" y="329"/>
                </a:cubicBezTo>
                <a:cubicBezTo>
                  <a:pt x="755" y="119"/>
                  <a:pt x="573" y="1"/>
                  <a:pt x="37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68" name="Google Shape;368;p2"/>
          <p:cNvSpPr/>
          <p:nvPr/>
        </p:nvSpPr>
        <p:spPr>
          <a:xfrm>
            <a:off x="6678883" y="6120139"/>
            <a:ext cx="58855" cy="127816"/>
          </a:xfrm>
          <a:custGeom>
            <a:avLst/>
            <a:gdLst/>
            <a:ahLst/>
            <a:cxnLst/>
            <a:rect l="l" t="t" r="r" b="b"/>
            <a:pathLst>
              <a:path w="1415" h="3073" extrusionOk="0">
                <a:moveTo>
                  <a:pt x="975" y="0"/>
                </a:moveTo>
                <a:cubicBezTo>
                  <a:pt x="879" y="0"/>
                  <a:pt x="788" y="49"/>
                  <a:pt x="745" y="168"/>
                </a:cubicBezTo>
                <a:cubicBezTo>
                  <a:pt x="447" y="1047"/>
                  <a:pt x="1" y="2104"/>
                  <a:pt x="254" y="3028"/>
                </a:cubicBezTo>
                <a:cubicBezTo>
                  <a:pt x="254" y="3058"/>
                  <a:pt x="269" y="3073"/>
                  <a:pt x="291" y="3073"/>
                </a:cubicBezTo>
                <a:cubicBezTo>
                  <a:pt x="313" y="3073"/>
                  <a:pt x="343" y="3058"/>
                  <a:pt x="373" y="3028"/>
                </a:cubicBezTo>
                <a:cubicBezTo>
                  <a:pt x="567" y="2104"/>
                  <a:pt x="745" y="1285"/>
                  <a:pt x="1252" y="481"/>
                </a:cubicBezTo>
                <a:cubicBezTo>
                  <a:pt x="1415" y="226"/>
                  <a:pt x="1182" y="0"/>
                  <a:pt x="975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69" name="Google Shape;369;p2"/>
          <p:cNvSpPr/>
          <p:nvPr/>
        </p:nvSpPr>
        <p:spPr>
          <a:xfrm>
            <a:off x="11062434" y="6010001"/>
            <a:ext cx="71041" cy="91796"/>
          </a:xfrm>
          <a:custGeom>
            <a:avLst/>
            <a:gdLst/>
            <a:ahLst/>
            <a:cxnLst/>
            <a:rect l="l" t="t" r="r" b="b"/>
            <a:pathLst>
              <a:path w="1708" h="2207" extrusionOk="0">
                <a:moveTo>
                  <a:pt x="742" y="1"/>
                </a:moveTo>
                <a:cubicBezTo>
                  <a:pt x="353" y="1"/>
                  <a:pt x="0" y="563"/>
                  <a:pt x="412" y="834"/>
                </a:cubicBezTo>
                <a:cubicBezTo>
                  <a:pt x="591" y="953"/>
                  <a:pt x="725" y="1207"/>
                  <a:pt x="903" y="1400"/>
                </a:cubicBezTo>
                <a:cubicBezTo>
                  <a:pt x="1037" y="1639"/>
                  <a:pt x="1216" y="1892"/>
                  <a:pt x="1469" y="2145"/>
                </a:cubicBezTo>
                <a:cubicBezTo>
                  <a:pt x="1490" y="2187"/>
                  <a:pt x="1525" y="2207"/>
                  <a:pt x="1563" y="2207"/>
                </a:cubicBezTo>
                <a:cubicBezTo>
                  <a:pt x="1632" y="2207"/>
                  <a:pt x="1708" y="2137"/>
                  <a:pt x="1708" y="2011"/>
                </a:cubicBezTo>
                <a:cubicBezTo>
                  <a:pt x="1589" y="1460"/>
                  <a:pt x="1410" y="834"/>
                  <a:pt x="1157" y="283"/>
                </a:cubicBezTo>
                <a:cubicBezTo>
                  <a:pt x="1039" y="80"/>
                  <a:pt x="888" y="1"/>
                  <a:pt x="74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0" name="Google Shape;370;p2"/>
          <p:cNvSpPr/>
          <p:nvPr/>
        </p:nvSpPr>
        <p:spPr>
          <a:xfrm>
            <a:off x="11148949" y="5958923"/>
            <a:ext cx="64345" cy="101280"/>
          </a:xfrm>
          <a:custGeom>
            <a:avLst/>
            <a:gdLst/>
            <a:ahLst/>
            <a:cxnLst/>
            <a:rect l="l" t="t" r="r" b="b"/>
            <a:pathLst>
              <a:path w="1547" h="2435" extrusionOk="0">
                <a:moveTo>
                  <a:pt x="920" y="1"/>
                </a:moveTo>
                <a:cubicBezTo>
                  <a:pt x="844" y="1"/>
                  <a:pt x="763" y="25"/>
                  <a:pt x="686" y="81"/>
                </a:cubicBezTo>
                <a:cubicBezTo>
                  <a:pt x="313" y="260"/>
                  <a:pt x="254" y="692"/>
                  <a:pt x="134" y="1005"/>
                </a:cubicBezTo>
                <a:cubicBezTo>
                  <a:pt x="0" y="1511"/>
                  <a:pt x="0" y="2003"/>
                  <a:pt x="194" y="2435"/>
                </a:cubicBezTo>
                <a:lnTo>
                  <a:pt x="254" y="2435"/>
                </a:lnTo>
                <a:cubicBezTo>
                  <a:pt x="507" y="1884"/>
                  <a:pt x="686" y="1064"/>
                  <a:pt x="1192" y="692"/>
                </a:cubicBezTo>
                <a:cubicBezTo>
                  <a:pt x="1546" y="496"/>
                  <a:pt x="1270" y="1"/>
                  <a:pt x="920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371" name="Google Shape;371;p2"/>
          <p:cNvGrpSpPr/>
          <p:nvPr/>
        </p:nvGrpSpPr>
        <p:grpSpPr>
          <a:xfrm>
            <a:off x="1724032" y="4368147"/>
            <a:ext cx="1178677" cy="1932396"/>
            <a:chOff x="1378719" y="3569529"/>
            <a:chExt cx="705007" cy="1155463"/>
          </a:xfrm>
        </p:grpSpPr>
        <p:sp>
          <p:nvSpPr>
            <p:cNvPr id="372" name="Google Shape;372;p2"/>
            <p:cNvSpPr/>
            <p:nvPr/>
          </p:nvSpPr>
          <p:spPr>
            <a:xfrm>
              <a:off x="1837379" y="3651228"/>
              <a:ext cx="73932" cy="208445"/>
            </a:xfrm>
            <a:custGeom>
              <a:avLst/>
              <a:gdLst/>
              <a:ahLst/>
              <a:cxnLst/>
              <a:rect l="l" t="t" r="r" b="b"/>
              <a:pathLst>
                <a:path w="2370" h="6682" extrusionOk="0">
                  <a:moveTo>
                    <a:pt x="1506" y="0"/>
                  </a:moveTo>
                  <a:cubicBezTo>
                    <a:pt x="952" y="0"/>
                    <a:pt x="972" y="2192"/>
                    <a:pt x="820" y="3077"/>
                  </a:cubicBezTo>
                  <a:cubicBezTo>
                    <a:pt x="448" y="5073"/>
                    <a:pt x="75" y="6190"/>
                    <a:pt x="75" y="6190"/>
                  </a:cubicBezTo>
                  <a:lnTo>
                    <a:pt x="1" y="6310"/>
                  </a:lnTo>
                  <a:cubicBezTo>
                    <a:pt x="194" y="6429"/>
                    <a:pt x="448" y="6563"/>
                    <a:pt x="626" y="6682"/>
                  </a:cubicBezTo>
                  <a:lnTo>
                    <a:pt x="626" y="6622"/>
                  </a:lnTo>
                  <a:cubicBezTo>
                    <a:pt x="626" y="6622"/>
                    <a:pt x="1565" y="5877"/>
                    <a:pt x="1997" y="3956"/>
                  </a:cubicBezTo>
                  <a:cubicBezTo>
                    <a:pt x="2310" y="2704"/>
                    <a:pt x="2369" y="783"/>
                    <a:pt x="1863" y="231"/>
                  </a:cubicBezTo>
                  <a:cubicBezTo>
                    <a:pt x="1723" y="71"/>
                    <a:pt x="1605" y="0"/>
                    <a:pt x="1506" y="0"/>
                  </a:cubicBezTo>
                  <a:close/>
                </a:path>
              </a:pathLst>
            </a:custGeom>
            <a:solidFill>
              <a:srgbClr val="F28F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3" name="Google Shape;373;p2"/>
            <p:cNvSpPr/>
            <p:nvPr/>
          </p:nvSpPr>
          <p:spPr>
            <a:xfrm>
              <a:off x="1579927" y="3644958"/>
              <a:ext cx="79485" cy="212875"/>
            </a:xfrm>
            <a:custGeom>
              <a:avLst/>
              <a:gdLst/>
              <a:ahLst/>
              <a:cxnLst/>
              <a:rect l="l" t="t" r="r" b="b"/>
              <a:pathLst>
                <a:path w="2548" h="6824" extrusionOk="0">
                  <a:moveTo>
                    <a:pt x="686" y="0"/>
                  </a:moveTo>
                  <a:cubicBezTo>
                    <a:pt x="0" y="0"/>
                    <a:pt x="567" y="1982"/>
                    <a:pt x="805" y="3039"/>
                  </a:cubicBezTo>
                  <a:cubicBezTo>
                    <a:pt x="1177" y="4902"/>
                    <a:pt x="1490" y="6630"/>
                    <a:pt x="1550" y="6823"/>
                  </a:cubicBezTo>
                  <a:cubicBezTo>
                    <a:pt x="1803" y="6630"/>
                    <a:pt x="2056" y="6511"/>
                    <a:pt x="2295" y="6391"/>
                  </a:cubicBezTo>
                  <a:lnTo>
                    <a:pt x="2295" y="6332"/>
                  </a:lnTo>
                  <a:cubicBezTo>
                    <a:pt x="2295" y="6332"/>
                    <a:pt x="2548" y="4768"/>
                    <a:pt x="2235" y="2846"/>
                  </a:cubicBezTo>
                  <a:cubicBezTo>
                    <a:pt x="1997" y="1550"/>
                    <a:pt x="1371" y="0"/>
                    <a:pt x="686" y="0"/>
                  </a:cubicBezTo>
                  <a:close/>
                </a:path>
              </a:pathLst>
            </a:custGeom>
            <a:solidFill>
              <a:srgbClr val="F28F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4" name="Google Shape;374;p2"/>
            <p:cNvSpPr/>
            <p:nvPr/>
          </p:nvSpPr>
          <p:spPr>
            <a:xfrm>
              <a:off x="1473490" y="4436687"/>
              <a:ext cx="48383" cy="87096"/>
            </a:xfrm>
            <a:custGeom>
              <a:avLst/>
              <a:gdLst/>
              <a:ahLst/>
              <a:cxnLst/>
              <a:rect l="l" t="t" r="r" b="b"/>
              <a:pathLst>
                <a:path w="1551" h="2792" extrusionOk="0">
                  <a:moveTo>
                    <a:pt x="562" y="1"/>
                  </a:moveTo>
                  <a:cubicBezTo>
                    <a:pt x="416" y="1"/>
                    <a:pt x="294" y="125"/>
                    <a:pt x="254" y="497"/>
                  </a:cubicBezTo>
                  <a:cubicBezTo>
                    <a:pt x="1" y="2240"/>
                    <a:pt x="1059" y="2732"/>
                    <a:pt x="1312" y="2791"/>
                  </a:cubicBezTo>
                  <a:cubicBezTo>
                    <a:pt x="1550" y="2672"/>
                    <a:pt x="1491" y="1987"/>
                    <a:pt x="1491" y="1555"/>
                  </a:cubicBezTo>
                  <a:cubicBezTo>
                    <a:pt x="1491" y="1183"/>
                    <a:pt x="1550" y="870"/>
                    <a:pt x="1237" y="497"/>
                  </a:cubicBezTo>
                  <a:cubicBezTo>
                    <a:pt x="1237" y="497"/>
                    <a:pt x="853" y="1"/>
                    <a:pt x="562" y="1"/>
                  </a:cubicBezTo>
                  <a:close/>
                </a:path>
              </a:pathLst>
            </a:custGeom>
            <a:solidFill>
              <a:srgbClr val="DB85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5" name="Google Shape;375;p2"/>
            <p:cNvSpPr/>
            <p:nvPr/>
          </p:nvSpPr>
          <p:spPr>
            <a:xfrm>
              <a:off x="1378719" y="3964021"/>
              <a:ext cx="655532" cy="760971"/>
            </a:xfrm>
            <a:custGeom>
              <a:avLst/>
              <a:gdLst/>
              <a:ahLst/>
              <a:cxnLst/>
              <a:rect l="l" t="t" r="r" b="b"/>
              <a:pathLst>
                <a:path w="21014" h="24394" extrusionOk="0">
                  <a:moveTo>
                    <a:pt x="1739" y="1"/>
                  </a:moveTo>
                  <a:cubicBezTo>
                    <a:pt x="0" y="1"/>
                    <a:pt x="26" y="3733"/>
                    <a:pt x="1177" y="6398"/>
                  </a:cubicBezTo>
                  <a:cubicBezTo>
                    <a:pt x="2488" y="9258"/>
                    <a:pt x="4961" y="10629"/>
                    <a:pt x="4961" y="10629"/>
                  </a:cubicBezTo>
                  <a:cubicBezTo>
                    <a:pt x="4961" y="10629"/>
                    <a:pt x="4409" y="12983"/>
                    <a:pt x="4275" y="15649"/>
                  </a:cubicBezTo>
                  <a:lnTo>
                    <a:pt x="4275" y="16707"/>
                  </a:lnTo>
                  <a:cubicBezTo>
                    <a:pt x="4275" y="17139"/>
                    <a:pt x="4275" y="17571"/>
                    <a:pt x="4350" y="17943"/>
                  </a:cubicBezTo>
                  <a:cubicBezTo>
                    <a:pt x="4588" y="20551"/>
                    <a:pt x="5393" y="22979"/>
                    <a:pt x="5586" y="23411"/>
                  </a:cubicBezTo>
                  <a:cubicBezTo>
                    <a:pt x="5848" y="23971"/>
                    <a:pt x="6980" y="24169"/>
                    <a:pt x="7897" y="24169"/>
                  </a:cubicBezTo>
                  <a:cubicBezTo>
                    <a:pt x="8494" y="24169"/>
                    <a:pt x="9000" y="24085"/>
                    <a:pt x="9117" y="23962"/>
                  </a:cubicBezTo>
                  <a:cubicBezTo>
                    <a:pt x="9370" y="23724"/>
                    <a:pt x="8879" y="22845"/>
                    <a:pt x="8879" y="22845"/>
                  </a:cubicBezTo>
                  <a:cubicBezTo>
                    <a:pt x="9117" y="22294"/>
                    <a:pt x="9683" y="19806"/>
                    <a:pt x="9683" y="19806"/>
                  </a:cubicBezTo>
                  <a:cubicBezTo>
                    <a:pt x="10180" y="19873"/>
                    <a:pt x="10640" y="19901"/>
                    <a:pt x="11061" y="19901"/>
                  </a:cubicBezTo>
                  <a:cubicBezTo>
                    <a:pt x="11852" y="19901"/>
                    <a:pt x="12510" y="19803"/>
                    <a:pt x="13035" y="19686"/>
                  </a:cubicBezTo>
                  <a:cubicBezTo>
                    <a:pt x="13035" y="19686"/>
                    <a:pt x="13348" y="23158"/>
                    <a:pt x="13720" y="23902"/>
                  </a:cubicBezTo>
                  <a:cubicBezTo>
                    <a:pt x="13925" y="24268"/>
                    <a:pt x="14569" y="24394"/>
                    <a:pt x="15262" y="24394"/>
                  </a:cubicBezTo>
                  <a:cubicBezTo>
                    <a:pt x="16237" y="24394"/>
                    <a:pt x="17307" y="24145"/>
                    <a:pt x="17385" y="23962"/>
                  </a:cubicBezTo>
                  <a:cubicBezTo>
                    <a:pt x="17504" y="23724"/>
                    <a:pt x="17251" y="23217"/>
                    <a:pt x="17251" y="23217"/>
                  </a:cubicBezTo>
                  <a:cubicBezTo>
                    <a:pt x="17251" y="23217"/>
                    <a:pt x="17936" y="19627"/>
                    <a:pt x="17817" y="16513"/>
                  </a:cubicBezTo>
                  <a:cubicBezTo>
                    <a:pt x="17817" y="16025"/>
                    <a:pt x="17770" y="15431"/>
                    <a:pt x="17666" y="14866"/>
                  </a:cubicBezTo>
                  <a:lnTo>
                    <a:pt x="17666" y="14866"/>
                  </a:lnTo>
                  <a:cubicBezTo>
                    <a:pt x="17782" y="15293"/>
                    <a:pt x="18152" y="16193"/>
                    <a:pt x="18994" y="16394"/>
                  </a:cubicBezTo>
                  <a:cubicBezTo>
                    <a:pt x="19047" y="16409"/>
                    <a:pt x="19117" y="16417"/>
                    <a:pt x="19200" y="16417"/>
                  </a:cubicBezTo>
                  <a:cubicBezTo>
                    <a:pt x="19793" y="16417"/>
                    <a:pt x="21013" y="15988"/>
                    <a:pt x="20856" y="14353"/>
                  </a:cubicBezTo>
                  <a:cubicBezTo>
                    <a:pt x="20365" y="9690"/>
                    <a:pt x="16193" y="6651"/>
                    <a:pt x="16193" y="6651"/>
                  </a:cubicBezTo>
                  <a:cubicBezTo>
                    <a:pt x="14951" y="7357"/>
                    <a:pt x="13307" y="7731"/>
                    <a:pt x="11664" y="7731"/>
                  </a:cubicBezTo>
                  <a:cubicBezTo>
                    <a:pt x="11435" y="7731"/>
                    <a:pt x="11207" y="7723"/>
                    <a:pt x="10979" y="7709"/>
                  </a:cubicBezTo>
                  <a:cubicBezTo>
                    <a:pt x="9430" y="7575"/>
                    <a:pt x="8134" y="7336"/>
                    <a:pt x="7195" y="6770"/>
                  </a:cubicBezTo>
                  <a:cubicBezTo>
                    <a:pt x="6763" y="6532"/>
                    <a:pt x="5899" y="5340"/>
                    <a:pt x="4842" y="4163"/>
                  </a:cubicBezTo>
                  <a:cubicBezTo>
                    <a:pt x="3352" y="1988"/>
                    <a:pt x="3099" y="126"/>
                    <a:pt x="1862" y="7"/>
                  </a:cubicBezTo>
                  <a:cubicBezTo>
                    <a:pt x="1820" y="3"/>
                    <a:pt x="1779" y="1"/>
                    <a:pt x="1739" y="1"/>
                  </a:cubicBezTo>
                  <a:close/>
                </a:path>
              </a:pathLst>
            </a:custGeom>
            <a:solidFill>
              <a:srgbClr val="F7B8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6" name="Google Shape;376;p2"/>
            <p:cNvSpPr/>
            <p:nvPr/>
          </p:nvSpPr>
          <p:spPr>
            <a:xfrm>
              <a:off x="1531138" y="3572274"/>
              <a:ext cx="182647" cy="305087"/>
            </a:xfrm>
            <a:custGeom>
              <a:avLst/>
              <a:gdLst/>
              <a:ahLst/>
              <a:cxnLst/>
              <a:rect l="l" t="t" r="r" b="b"/>
              <a:pathLst>
                <a:path w="5855" h="9780" extrusionOk="0">
                  <a:moveTo>
                    <a:pt x="1312" y="0"/>
                  </a:moveTo>
                  <a:cubicBezTo>
                    <a:pt x="64" y="0"/>
                    <a:pt x="0" y="1723"/>
                    <a:pt x="700" y="3880"/>
                  </a:cubicBezTo>
                  <a:cubicBezTo>
                    <a:pt x="1996" y="7842"/>
                    <a:pt x="2250" y="9407"/>
                    <a:pt x="2309" y="9779"/>
                  </a:cubicBezTo>
                  <a:cubicBezTo>
                    <a:pt x="2563" y="9526"/>
                    <a:pt x="2816" y="9332"/>
                    <a:pt x="3114" y="9153"/>
                  </a:cubicBezTo>
                  <a:cubicBezTo>
                    <a:pt x="3054" y="8960"/>
                    <a:pt x="2741" y="7232"/>
                    <a:pt x="2369" y="5369"/>
                  </a:cubicBezTo>
                  <a:cubicBezTo>
                    <a:pt x="2131" y="4312"/>
                    <a:pt x="1564" y="2330"/>
                    <a:pt x="2250" y="2330"/>
                  </a:cubicBezTo>
                  <a:cubicBezTo>
                    <a:pt x="2935" y="2330"/>
                    <a:pt x="3561" y="3880"/>
                    <a:pt x="3799" y="5176"/>
                  </a:cubicBezTo>
                  <a:cubicBezTo>
                    <a:pt x="4112" y="7098"/>
                    <a:pt x="3859" y="8662"/>
                    <a:pt x="3859" y="8662"/>
                  </a:cubicBezTo>
                  <a:lnTo>
                    <a:pt x="3859" y="8721"/>
                  </a:lnTo>
                  <a:cubicBezTo>
                    <a:pt x="4052" y="8587"/>
                    <a:pt x="4306" y="8528"/>
                    <a:pt x="4484" y="8468"/>
                  </a:cubicBezTo>
                  <a:cubicBezTo>
                    <a:pt x="5855" y="6233"/>
                    <a:pt x="4544" y="468"/>
                    <a:pt x="1564" y="21"/>
                  </a:cubicBezTo>
                  <a:cubicBezTo>
                    <a:pt x="1475" y="7"/>
                    <a:pt x="1391" y="0"/>
                    <a:pt x="1312" y="0"/>
                  </a:cubicBezTo>
                  <a:close/>
                </a:path>
              </a:pathLst>
            </a:custGeom>
            <a:solidFill>
              <a:srgbClr val="F7B8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7" name="Google Shape;377;p2"/>
            <p:cNvSpPr/>
            <p:nvPr/>
          </p:nvSpPr>
          <p:spPr>
            <a:xfrm>
              <a:off x="1810427" y="3569529"/>
              <a:ext cx="164554" cy="307832"/>
            </a:xfrm>
            <a:custGeom>
              <a:avLst/>
              <a:gdLst/>
              <a:ahLst/>
              <a:cxnLst/>
              <a:rect l="l" t="t" r="r" b="b"/>
              <a:pathLst>
                <a:path w="5275" h="9868" extrusionOk="0">
                  <a:moveTo>
                    <a:pt x="2067" y="0"/>
                  </a:moveTo>
                  <a:cubicBezTo>
                    <a:pt x="1154" y="0"/>
                    <a:pt x="644" y="1452"/>
                    <a:pt x="433" y="3461"/>
                  </a:cubicBezTo>
                  <a:cubicBezTo>
                    <a:pt x="254" y="5830"/>
                    <a:pt x="60" y="8303"/>
                    <a:pt x="1" y="8556"/>
                  </a:cubicBezTo>
                  <a:cubicBezTo>
                    <a:pt x="313" y="8675"/>
                    <a:pt x="626" y="8809"/>
                    <a:pt x="865" y="8929"/>
                  </a:cubicBezTo>
                  <a:lnTo>
                    <a:pt x="939" y="8809"/>
                  </a:lnTo>
                  <a:cubicBezTo>
                    <a:pt x="939" y="8809"/>
                    <a:pt x="1312" y="7692"/>
                    <a:pt x="1684" y="5696"/>
                  </a:cubicBezTo>
                  <a:cubicBezTo>
                    <a:pt x="1836" y="4811"/>
                    <a:pt x="1816" y="2619"/>
                    <a:pt x="2370" y="2619"/>
                  </a:cubicBezTo>
                  <a:cubicBezTo>
                    <a:pt x="2469" y="2619"/>
                    <a:pt x="2587" y="2690"/>
                    <a:pt x="2727" y="2850"/>
                  </a:cubicBezTo>
                  <a:cubicBezTo>
                    <a:pt x="3233" y="3402"/>
                    <a:pt x="3174" y="5323"/>
                    <a:pt x="2861" y="6575"/>
                  </a:cubicBezTo>
                  <a:cubicBezTo>
                    <a:pt x="2429" y="8496"/>
                    <a:pt x="1490" y="9241"/>
                    <a:pt x="1490" y="9241"/>
                  </a:cubicBezTo>
                  <a:lnTo>
                    <a:pt x="1490" y="9301"/>
                  </a:lnTo>
                  <a:cubicBezTo>
                    <a:pt x="1744" y="9420"/>
                    <a:pt x="1982" y="9673"/>
                    <a:pt x="2235" y="9867"/>
                  </a:cubicBezTo>
                  <a:cubicBezTo>
                    <a:pt x="4351" y="8243"/>
                    <a:pt x="5274" y="1673"/>
                    <a:pt x="2667" y="184"/>
                  </a:cubicBezTo>
                  <a:cubicBezTo>
                    <a:pt x="2450" y="59"/>
                    <a:pt x="2250" y="0"/>
                    <a:pt x="2067" y="0"/>
                  </a:cubicBezTo>
                  <a:close/>
                </a:path>
              </a:pathLst>
            </a:custGeom>
            <a:solidFill>
              <a:srgbClr val="F7B8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8" name="Google Shape;378;p2"/>
            <p:cNvSpPr/>
            <p:nvPr/>
          </p:nvSpPr>
          <p:spPr>
            <a:xfrm>
              <a:off x="1518130" y="3824797"/>
              <a:ext cx="451267" cy="380392"/>
            </a:xfrm>
            <a:custGeom>
              <a:avLst/>
              <a:gdLst/>
              <a:ahLst/>
              <a:cxnLst/>
              <a:rect l="l" t="t" r="r" b="b"/>
              <a:pathLst>
                <a:path w="14466" h="12194" extrusionOk="0">
                  <a:moveTo>
                    <a:pt x="7330" y="1"/>
                  </a:moveTo>
                  <a:cubicBezTo>
                    <a:pt x="6391" y="1"/>
                    <a:pt x="5587" y="120"/>
                    <a:pt x="4901" y="373"/>
                  </a:cubicBezTo>
                  <a:cubicBezTo>
                    <a:pt x="4723" y="433"/>
                    <a:pt x="4469" y="492"/>
                    <a:pt x="4276" y="626"/>
                  </a:cubicBezTo>
                  <a:cubicBezTo>
                    <a:pt x="4037" y="746"/>
                    <a:pt x="3784" y="865"/>
                    <a:pt x="3531" y="1058"/>
                  </a:cubicBezTo>
                  <a:cubicBezTo>
                    <a:pt x="3233" y="1237"/>
                    <a:pt x="2980" y="1431"/>
                    <a:pt x="2726" y="1684"/>
                  </a:cubicBezTo>
                  <a:cubicBezTo>
                    <a:pt x="685" y="3472"/>
                    <a:pt x="0" y="6392"/>
                    <a:pt x="119" y="7509"/>
                  </a:cubicBezTo>
                  <a:cubicBezTo>
                    <a:pt x="179" y="7941"/>
                    <a:pt x="253" y="8254"/>
                    <a:pt x="373" y="8626"/>
                  </a:cubicBezTo>
                  <a:cubicBezTo>
                    <a:pt x="1237" y="9878"/>
                    <a:pt x="1669" y="10369"/>
                    <a:pt x="2726" y="11233"/>
                  </a:cubicBezTo>
                  <a:cubicBezTo>
                    <a:pt x="3724" y="11740"/>
                    <a:pt x="4961" y="12038"/>
                    <a:pt x="6510" y="12172"/>
                  </a:cubicBezTo>
                  <a:cubicBezTo>
                    <a:pt x="6738" y="12186"/>
                    <a:pt x="6966" y="12194"/>
                    <a:pt x="7195" y="12194"/>
                  </a:cubicBezTo>
                  <a:cubicBezTo>
                    <a:pt x="8838" y="12194"/>
                    <a:pt x="10482" y="11820"/>
                    <a:pt x="11724" y="11114"/>
                  </a:cubicBezTo>
                  <a:cubicBezTo>
                    <a:pt x="13408" y="10176"/>
                    <a:pt x="14466" y="8626"/>
                    <a:pt x="14153" y="6451"/>
                  </a:cubicBezTo>
                  <a:cubicBezTo>
                    <a:pt x="13899" y="4589"/>
                    <a:pt x="13035" y="2861"/>
                    <a:pt x="11605" y="1684"/>
                  </a:cubicBezTo>
                  <a:cubicBezTo>
                    <a:pt x="11352" y="1490"/>
                    <a:pt x="11114" y="1237"/>
                    <a:pt x="10860" y="1118"/>
                  </a:cubicBezTo>
                  <a:cubicBezTo>
                    <a:pt x="10682" y="999"/>
                    <a:pt x="10428" y="865"/>
                    <a:pt x="10235" y="746"/>
                  </a:cubicBezTo>
                  <a:cubicBezTo>
                    <a:pt x="9996" y="626"/>
                    <a:pt x="9683" y="492"/>
                    <a:pt x="9371" y="373"/>
                  </a:cubicBezTo>
                  <a:cubicBezTo>
                    <a:pt x="8745" y="194"/>
                    <a:pt x="8075" y="60"/>
                    <a:pt x="7330" y="1"/>
                  </a:cubicBezTo>
                  <a:close/>
                </a:path>
              </a:pathLst>
            </a:custGeom>
            <a:solidFill>
              <a:srgbClr val="F7B8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9" name="Google Shape;379;p2"/>
            <p:cNvSpPr/>
            <p:nvPr/>
          </p:nvSpPr>
          <p:spPr>
            <a:xfrm>
              <a:off x="1806715" y="3990911"/>
              <a:ext cx="44640" cy="41458"/>
            </a:xfrm>
            <a:custGeom>
              <a:avLst/>
              <a:gdLst/>
              <a:ahLst/>
              <a:cxnLst/>
              <a:rect l="l" t="t" r="r" b="b"/>
              <a:pathLst>
                <a:path w="1431" h="1329" extrusionOk="0">
                  <a:moveTo>
                    <a:pt x="710" y="0"/>
                  </a:moveTo>
                  <a:cubicBezTo>
                    <a:pt x="421" y="0"/>
                    <a:pt x="114" y="234"/>
                    <a:pt x="60" y="515"/>
                  </a:cubicBezTo>
                  <a:cubicBezTo>
                    <a:pt x="0" y="888"/>
                    <a:pt x="239" y="1201"/>
                    <a:pt x="552" y="1320"/>
                  </a:cubicBezTo>
                  <a:cubicBezTo>
                    <a:pt x="588" y="1326"/>
                    <a:pt x="624" y="1329"/>
                    <a:pt x="660" y="1329"/>
                  </a:cubicBezTo>
                  <a:cubicBezTo>
                    <a:pt x="984" y="1329"/>
                    <a:pt x="1249" y="1090"/>
                    <a:pt x="1356" y="754"/>
                  </a:cubicBezTo>
                  <a:cubicBezTo>
                    <a:pt x="1431" y="456"/>
                    <a:pt x="1177" y="83"/>
                    <a:pt x="805" y="9"/>
                  </a:cubicBezTo>
                  <a:cubicBezTo>
                    <a:pt x="774" y="3"/>
                    <a:pt x="742" y="0"/>
                    <a:pt x="710" y="0"/>
                  </a:cubicBezTo>
                  <a:close/>
                </a:path>
              </a:pathLst>
            </a:custGeom>
            <a:solidFill>
              <a:srgbClr val="2A0D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0" name="Google Shape;380;p2"/>
            <p:cNvSpPr/>
            <p:nvPr/>
          </p:nvSpPr>
          <p:spPr>
            <a:xfrm>
              <a:off x="1825775" y="3990193"/>
              <a:ext cx="34876" cy="23396"/>
            </a:xfrm>
            <a:custGeom>
              <a:avLst/>
              <a:gdLst/>
              <a:ahLst/>
              <a:cxnLst/>
              <a:rect l="l" t="t" r="r" b="b"/>
              <a:pathLst>
                <a:path w="1118" h="750" extrusionOk="0">
                  <a:moveTo>
                    <a:pt x="1055" y="0"/>
                  </a:moveTo>
                  <a:cubicBezTo>
                    <a:pt x="969" y="0"/>
                    <a:pt x="892" y="177"/>
                    <a:pt x="686" y="226"/>
                  </a:cubicBezTo>
                  <a:cubicBezTo>
                    <a:pt x="626" y="245"/>
                    <a:pt x="565" y="252"/>
                    <a:pt x="510" y="252"/>
                  </a:cubicBezTo>
                  <a:cubicBezTo>
                    <a:pt x="399" y="252"/>
                    <a:pt x="313" y="226"/>
                    <a:pt x="313" y="226"/>
                  </a:cubicBezTo>
                  <a:lnTo>
                    <a:pt x="313" y="226"/>
                  </a:lnTo>
                  <a:cubicBezTo>
                    <a:pt x="313" y="226"/>
                    <a:pt x="0" y="479"/>
                    <a:pt x="373" y="717"/>
                  </a:cubicBezTo>
                  <a:cubicBezTo>
                    <a:pt x="415" y="739"/>
                    <a:pt x="458" y="749"/>
                    <a:pt x="499" y="749"/>
                  </a:cubicBezTo>
                  <a:cubicBezTo>
                    <a:pt x="825" y="749"/>
                    <a:pt x="1118" y="151"/>
                    <a:pt x="1118" y="32"/>
                  </a:cubicBezTo>
                  <a:cubicBezTo>
                    <a:pt x="1095" y="10"/>
                    <a:pt x="1075" y="0"/>
                    <a:pt x="1055" y="0"/>
                  </a:cubicBezTo>
                  <a:close/>
                </a:path>
              </a:pathLst>
            </a:custGeom>
            <a:solidFill>
              <a:srgbClr val="2A0D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1" name="Google Shape;381;p2"/>
            <p:cNvSpPr/>
            <p:nvPr/>
          </p:nvSpPr>
          <p:spPr>
            <a:xfrm>
              <a:off x="1659381" y="3990942"/>
              <a:ext cx="40928" cy="39524"/>
            </a:xfrm>
            <a:custGeom>
              <a:avLst/>
              <a:gdLst/>
              <a:ahLst/>
              <a:cxnLst/>
              <a:rect l="l" t="t" r="r" b="b"/>
              <a:pathLst>
                <a:path w="1312" h="1267" extrusionOk="0">
                  <a:moveTo>
                    <a:pt x="704" y="1"/>
                  </a:moveTo>
                  <a:cubicBezTo>
                    <a:pt x="678" y="1"/>
                    <a:pt x="653" y="3"/>
                    <a:pt x="627" y="8"/>
                  </a:cubicBezTo>
                  <a:cubicBezTo>
                    <a:pt x="254" y="8"/>
                    <a:pt x="1" y="321"/>
                    <a:pt x="1" y="693"/>
                  </a:cubicBezTo>
                  <a:cubicBezTo>
                    <a:pt x="1" y="980"/>
                    <a:pt x="264" y="1267"/>
                    <a:pt x="594" y="1267"/>
                  </a:cubicBezTo>
                  <a:cubicBezTo>
                    <a:pt x="624" y="1267"/>
                    <a:pt x="655" y="1264"/>
                    <a:pt x="686" y="1259"/>
                  </a:cubicBezTo>
                  <a:cubicBezTo>
                    <a:pt x="1059" y="1259"/>
                    <a:pt x="1312" y="946"/>
                    <a:pt x="1312" y="634"/>
                  </a:cubicBezTo>
                  <a:cubicBezTo>
                    <a:pt x="1244" y="292"/>
                    <a:pt x="987" y="1"/>
                    <a:pt x="704" y="1"/>
                  </a:cubicBezTo>
                  <a:close/>
                </a:path>
              </a:pathLst>
            </a:custGeom>
            <a:solidFill>
              <a:srgbClr val="2A0D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2" name="Google Shape;382;p2"/>
            <p:cNvSpPr/>
            <p:nvPr/>
          </p:nvSpPr>
          <p:spPr>
            <a:xfrm>
              <a:off x="1649773" y="3986450"/>
              <a:ext cx="32880" cy="24644"/>
            </a:xfrm>
            <a:custGeom>
              <a:avLst/>
              <a:gdLst/>
              <a:ahLst/>
              <a:cxnLst/>
              <a:rect l="l" t="t" r="r" b="b"/>
              <a:pathLst>
                <a:path w="1054" h="790" extrusionOk="0">
                  <a:moveTo>
                    <a:pt x="98" y="0"/>
                  </a:moveTo>
                  <a:cubicBezTo>
                    <a:pt x="83" y="0"/>
                    <a:pt x="70" y="10"/>
                    <a:pt x="56" y="33"/>
                  </a:cubicBezTo>
                  <a:cubicBezTo>
                    <a:pt x="0" y="88"/>
                    <a:pt x="216" y="790"/>
                    <a:pt x="595" y="790"/>
                  </a:cubicBezTo>
                  <a:cubicBezTo>
                    <a:pt x="623" y="790"/>
                    <a:pt x="652" y="786"/>
                    <a:pt x="681" y="778"/>
                  </a:cubicBezTo>
                  <a:cubicBezTo>
                    <a:pt x="1054" y="599"/>
                    <a:pt x="801" y="286"/>
                    <a:pt x="801" y="286"/>
                  </a:cubicBezTo>
                  <a:lnTo>
                    <a:pt x="801" y="286"/>
                  </a:lnTo>
                  <a:cubicBezTo>
                    <a:pt x="801" y="286"/>
                    <a:pt x="721" y="313"/>
                    <a:pt x="611" y="313"/>
                  </a:cubicBezTo>
                  <a:cubicBezTo>
                    <a:pt x="556" y="313"/>
                    <a:pt x="493" y="306"/>
                    <a:pt x="428" y="286"/>
                  </a:cubicBezTo>
                  <a:cubicBezTo>
                    <a:pt x="235" y="177"/>
                    <a:pt x="159" y="0"/>
                    <a:pt x="98" y="0"/>
                  </a:cubicBezTo>
                  <a:close/>
                </a:path>
              </a:pathLst>
            </a:custGeom>
            <a:solidFill>
              <a:srgbClr val="2A0D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3" name="Google Shape;383;p2"/>
            <p:cNvSpPr/>
            <p:nvPr/>
          </p:nvSpPr>
          <p:spPr>
            <a:xfrm>
              <a:off x="1727230" y="4012404"/>
              <a:ext cx="56276" cy="33160"/>
            </a:xfrm>
            <a:custGeom>
              <a:avLst/>
              <a:gdLst/>
              <a:ahLst/>
              <a:cxnLst/>
              <a:rect l="l" t="t" r="r" b="b"/>
              <a:pathLst>
                <a:path w="1804" h="1063" extrusionOk="0">
                  <a:moveTo>
                    <a:pt x="939" y="1"/>
                  </a:moveTo>
                  <a:cubicBezTo>
                    <a:pt x="577" y="1"/>
                    <a:pt x="192" y="64"/>
                    <a:pt x="120" y="199"/>
                  </a:cubicBezTo>
                  <a:cubicBezTo>
                    <a:pt x="1" y="437"/>
                    <a:pt x="627" y="1063"/>
                    <a:pt x="925" y="1063"/>
                  </a:cubicBezTo>
                  <a:cubicBezTo>
                    <a:pt x="1297" y="1063"/>
                    <a:pt x="1804" y="318"/>
                    <a:pt x="1610" y="139"/>
                  </a:cubicBezTo>
                  <a:cubicBezTo>
                    <a:pt x="1554" y="49"/>
                    <a:pt x="1256" y="1"/>
                    <a:pt x="939" y="1"/>
                  </a:cubicBezTo>
                  <a:close/>
                </a:path>
              </a:pathLst>
            </a:custGeom>
            <a:solidFill>
              <a:srgbClr val="F28F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4" name="Google Shape;384;p2"/>
            <p:cNvSpPr/>
            <p:nvPr/>
          </p:nvSpPr>
          <p:spPr>
            <a:xfrm>
              <a:off x="1697969" y="4041072"/>
              <a:ext cx="116201" cy="45389"/>
            </a:xfrm>
            <a:custGeom>
              <a:avLst/>
              <a:gdLst/>
              <a:ahLst/>
              <a:cxnLst/>
              <a:rect l="l" t="t" r="r" b="b"/>
              <a:pathLst>
                <a:path w="3725" h="1455" extrusionOk="0">
                  <a:moveTo>
                    <a:pt x="126" y="0"/>
                  </a:moveTo>
                  <a:cubicBezTo>
                    <a:pt x="110" y="0"/>
                    <a:pt x="92" y="7"/>
                    <a:pt x="75" y="25"/>
                  </a:cubicBezTo>
                  <a:cubicBezTo>
                    <a:pt x="0" y="25"/>
                    <a:pt x="0" y="84"/>
                    <a:pt x="0" y="144"/>
                  </a:cubicBezTo>
                  <a:cubicBezTo>
                    <a:pt x="0" y="144"/>
                    <a:pt x="0" y="204"/>
                    <a:pt x="75" y="338"/>
                  </a:cubicBezTo>
                  <a:cubicBezTo>
                    <a:pt x="135" y="457"/>
                    <a:pt x="194" y="636"/>
                    <a:pt x="313" y="829"/>
                  </a:cubicBezTo>
                  <a:cubicBezTo>
                    <a:pt x="447" y="889"/>
                    <a:pt x="507" y="1008"/>
                    <a:pt x="626" y="1082"/>
                  </a:cubicBezTo>
                  <a:cubicBezTo>
                    <a:pt x="686" y="1082"/>
                    <a:pt x="745" y="1142"/>
                    <a:pt x="820" y="1202"/>
                  </a:cubicBezTo>
                  <a:cubicBezTo>
                    <a:pt x="820" y="1202"/>
                    <a:pt x="939" y="1261"/>
                    <a:pt x="999" y="1261"/>
                  </a:cubicBezTo>
                  <a:cubicBezTo>
                    <a:pt x="1058" y="1321"/>
                    <a:pt x="1118" y="1321"/>
                    <a:pt x="1192" y="1321"/>
                  </a:cubicBezTo>
                  <a:cubicBezTo>
                    <a:pt x="1252" y="1380"/>
                    <a:pt x="1311" y="1380"/>
                    <a:pt x="1431" y="1380"/>
                  </a:cubicBezTo>
                  <a:cubicBezTo>
                    <a:pt x="1490" y="1380"/>
                    <a:pt x="1565" y="1455"/>
                    <a:pt x="1624" y="1455"/>
                  </a:cubicBezTo>
                  <a:lnTo>
                    <a:pt x="1863" y="1455"/>
                  </a:lnTo>
                  <a:lnTo>
                    <a:pt x="2056" y="1380"/>
                  </a:lnTo>
                  <a:lnTo>
                    <a:pt x="2310" y="1380"/>
                  </a:lnTo>
                  <a:cubicBezTo>
                    <a:pt x="2429" y="1321"/>
                    <a:pt x="2608" y="1321"/>
                    <a:pt x="2742" y="1261"/>
                  </a:cubicBezTo>
                  <a:cubicBezTo>
                    <a:pt x="2980" y="1142"/>
                    <a:pt x="3233" y="948"/>
                    <a:pt x="3352" y="770"/>
                  </a:cubicBezTo>
                  <a:cubicBezTo>
                    <a:pt x="3546" y="636"/>
                    <a:pt x="3606" y="457"/>
                    <a:pt x="3665" y="338"/>
                  </a:cubicBezTo>
                  <a:cubicBezTo>
                    <a:pt x="3665" y="263"/>
                    <a:pt x="3725" y="204"/>
                    <a:pt x="3725" y="204"/>
                  </a:cubicBezTo>
                  <a:lnTo>
                    <a:pt x="3725" y="144"/>
                  </a:lnTo>
                  <a:cubicBezTo>
                    <a:pt x="3725" y="84"/>
                    <a:pt x="3725" y="25"/>
                    <a:pt x="3665" y="25"/>
                  </a:cubicBezTo>
                  <a:cubicBezTo>
                    <a:pt x="3648" y="7"/>
                    <a:pt x="3630" y="0"/>
                    <a:pt x="3614" y="0"/>
                  </a:cubicBezTo>
                  <a:cubicBezTo>
                    <a:pt x="3576" y="0"/>
                    <a:pt x="3546" y="42"/>
                    <a:pt x="3546" y="84"/>
                  </a:cubicBezTo>
                  <a:lnTo>
                    <a:pt x="3486" y="84"/>
                  </a:lnTo>
                  <a:cubicBezTo>
                    <a:pt x="3486" y="144"/>
                    <a:pt x="3486" y="144"/>
                    <a:pt x="3427" y="204"/>
                  </a:cubicBezTo>
                  <a:cubicBezTo>
                    <a:pt x="3352" y="263"/>
                    <a:pt x="3233" y="397"/>
                    <a:pt x="3114" y="516"/>
                  </a:cubicBezTo>
                  <a:cubicBezTo>
                    <a:pt x="2980" y="636"/>
                    <a:pt x="2801" y="770"/>
                    <a:pt x="2548" y="889"/>
                  </a:cubicBezTo>
                  <a:cubicBezTo>
                    <a:pt x="2429" y="889"/>
                    <a:pt x="2369" y="948"/>
                    <a:pt x="2235" y="948"/>
                  </a:cubicBezTo>
                  <a:cubicBezTo>
                    <a:pt x="2175" y="948"/>
                    <a:pt x="2116" y="948"/>
                    <a:pt x="2056" y="1008"/>
                  </a:cubicBezTo>
                  <a:lnTo>
                    <a:pt x="1624" y="1008"/>
                  </a:lnTo>
                  <a:cubicBezTo>
                    <a:pt x="1565" y="1008"/>
                    <a:pt x="1490" y="948"/>
                    <a:pt x="1490" y="948"/>
                  </a:cubicBezTo>
                  <a:lnTo>
                    <a:pt x="1311" y="948"/>
                  </a:lnTo>
                  <a:cubicBezTo>
                    <a:pt x="1252" y="948"/>
                    <a:pt x="1192" y="889"/>
                    <a:pt x="1118" y="889"/>
                  </a:cubicBezTo>
                  <a:cubicBezTo>
                    <a:pt x="999" y="829"/>
                    <a:pt x="939" y="829"/>
                    <a:pt x="820" y="770"/>
                  </a:cubicBezTo>
                  <a:cubicBezTo>
                    <a:pt x="745" y="710"/>
                    <a:pt x="686" y="636"/>
                    <a:pt x="567" y="576"/>
                  </a:cubicBezTo>
                  <a:cubicBezTo>
                    <a:pt x="447" y="457"/>
                    <a:pt x="373" y="338"/>
                    <a:pt x="313" y="204"/>
                  </a:cubicBezTo>
                  <a:lnTo>
                    <a:pt x="194" y="84"/>
                  </a:lnTo>
                  <a:cubicBezTo>
                    <a:pt x="194" y="42"/>
                    <a:pt x="164" y="0"/>
                    <a:pt x="126" y="0"/>
                  </a:cubicBezTo>
                  <a:close/>
                </a:path>
              </a:pathLst>
            </a:custGeom>
            <a:solidFill>
              <a:srgbClr val="2A0D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5" name="Google Shape;385;p2"/>
            <p:cNvSpPr/>
            <p:nvPr/>
          </p:nvSpPr>
          <p:spPr>
            <a:xfrm>
              <a:off x="1899645" y="4684532"/>
              <a:ext cx="13507" cy="33036"/>
            </a:xfrm>
            <a:custGeom>
              <a:avLst/>
              <a:gdLst/>
              <a:ahLst/>
              <a:cxnLst/>
              <a:rect l="l" t="t" r="r" b="b"/>
              <a:pathLst>
                <a:path w="433" h="1059" extrusionOk="0">
                  <a:moveTo>
                    <a:pt x="1" y="1"/>
                  </a:moveTo>
                  <a:lnTo>
                    <a:pt x="1" y="120"/>
                  </a:lnTo>
                  <a:lnTo>
                    <a:pt x="61" y="120"/>
                  </a:lnTo>
                  <a:cubicBezTo>
                    <a:pt x="61" y="195"/>
                    <a:pt x="61" y="195"/>
                    <a:pt x="120" y="254"/>
                  </a:cubicBezTo>
                  <a:lnTo>
                    <a:pt x="120" y="373"/>
                  </a:lnTo>
                  <a:cubicBezTo>
                    <a:pt x="180" y="373"/>
                    <a:pt x="180" y="433"/>
                    <a:pt x="180" y="433"/>
                  </a:cubicBezTo>
                  <a:lnTo>
                    <a:pt x="180" y="567"/>
                  </a:lnTo>
                  <a:cubicBezTo>
                    <a:pt x="180" y="627"/>
                    <a:pt x="239" y="686"/>
                    <a:pt x="239" y="686"/>
                  </a:cubicBezTo>
                  <a:lnTo>
                    <a:pt x="239" y="805"/>
                  </a:lnTo>
                  <a:lnTo>
                    <a:pt x="239" y="865"/>
                  </a:lnTo>
                  <a:lnTo>
                    <a:pt x="239" y="999"/>
                  </a:lnTo>
                  <a:lnTo>
                    <a:pt x="239" y="1059"/>
                  </a:lnTo>
                  <a:lnTo>
                    <a:pt x="373" y="1059"/>
                  </a:lnTo>
                  <a:cubicBezTo>
                    <a:pt x="373" y="1059"/>
                    <a:pt x="433" y="999"/>
                    <a:pt x="433" y="865"/>
                  </a:cubicBezTo>
                  <a:lnTo>
                    <a:pt x="433" y="686"/>
                  </a:lnTo>
                  <a:lnTo>
                    <a:pt x="433" y="493"/>
                  </a:lnTo>
                  <a:cubicBezTo>
                    <a:pt x="373" y="433"/>
                    <a:pt x="373" y="373"/>
                    <a:pt x="314" y="314"/>
                  </a:cubicBezTo>
                  <a:cubicBezTo>
                    <a:pt x="314" y="254"/>
                    <a:pt x="239" y="195"/>
                    <a:pt x="239" y="120"/>
                  </a:cubicBezTo>
                  <a:lnTo>
                    <a:pt x="120" y="1"/>
                  </a:lnTo>
                  <a:close/>
                </a:path>
              </a:pathLst>
            </a:custGeom>
            <a:solidFill>
              <a:srgbClr val="DB85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6" name="Google Shape;386;p2"/>
            <p:cNvSpPr/>
            <p:nvPr/>
          </p:nvSpPr>
          <p:spPr>
            <a:xfrm>
              <a:off x="1878276" y="4688275"/>
              <a:ext cx="13507" cy="34876"/>
            </a:xfrm>
            <a:custGeom>
              <a:avLst/>
              <a:gdLst/>
              <a:ahLst/>
              <a:cxnLst/>
              <a:rect l="l" t="t" r="r" b="b"/>
              <a:pathLst>
                <a:path w="433" h="1118" extrusionOk="0">
                  <a:moveTo>
                    <a:pt x="1" y="0"/>
                  </a:moveTo>
                  <a:lnTo>
                    <a:pt x="1" y="75"/>
                  </a:lnTo>
                  <a:lnTo>
                    <a:pt x="1" y="134"/>
                  </a:lnTo>
                  <a:cubicBezTo>
                    <a:pt x="60" y="134"/>
                    <a:pt x="60" y="194"/>
                    <a:pt x="60" y="194"/>
                  </a:cubicBezTo>
                  <a:cubicBezTo>
                    <a:pt x="60" y="253"/>
                    <a:pt x="120" y="253"/>
                    <a:pt x="120" y="253"/>
                  </a:cubicBezTo>
                  <a:lnTo>
                    <a:pt x="120" y="373"/>
                  </a:lnTo>
                  <a:cubicBezTo>
                    <a:pt x="179" y="373"/>
                    <a:pt x="179" y="447"/>
                    <a:pt x="179" y="507"/>
                  </a:cubicBezTo>
                  <a:lnTo>
                    <a:pt x="179" y="685"/>
                  </a:lnTo>
                  <a:lnTo>
                    <a:pt x="179" y="820"/>
                  </a:lnTo>
                  <a:lnTo>
                    <a:pt x="179" y="879"/>
                  </a:lnTo>
                  <a:cubicBezTo>
                    <a:pt x="179" y="998"/>
                    <a:pt x="254" y="1058"/>
                    <a:pt x="254" y="1058"/>
                  </a:cubicBezTo>
                  <a:cubicBezTo>
                    <a:pt x="254" y="1058"/>
                    <a:pt x="254" y="1117"/>
                    <a:pt x="314" y="1117"/>
                  </a:cubicBezTo>
                  <a:lnTo>
                    <a:pt x="314" y="1058"/>
                  </a:lnTo>
                  <a:cubicBezTo>
                    <a:pt x="314" y="1058"/>
                    <a:pt x="373" y="998"/>
                    <a:pt x="373" y="879"/>
                  </a:cubicBezTo>
                  <a:cubicBezTo>
                    <a:pt x="373" y="820"/>
                    <a:pt x="433" y="745"/>
                    <a:pt x="433" y="685"/>
                  </a:cubicBezTo>
                  <a:cubicBezTo>
                    <a:pt x="373" y="626"/>
                    <a:pt x="433" y="566"/>
                    <a:pt x="373" y="507"/>
                  </a:cubicBezTo>
                  <a:cubicBezTo>
                    <a:pt x="373" y="447"/>
                    <a:pt x="373" y="313"/>
                    <a:pt x="314" y="253"/>
                  </a:cubicBezTo>
                  <a:cubicBezTo>
                    <a:pt x="314" y="194"/>
                    <a:pt x="254" y="134"/>
                    <a:pt x="254" y="134"/>
                  </a:cubicBezTo>
                  <a:cubicBezTo>
                    <a:pt x="179" y="75"/>
                    <a:pt x="120" y="0"/>
                    <a:pt x="120" y="0"/>
                  </a:cubicBezTo>
                  <a:close/>
                </a:path>
              </a:pathLst>
            </a:custGeom>
            <a:solidFill>
              <a:srgbClr val="DB85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7" name="Google Shape;387;p2"/>
            <p:cNvSpPr/>
            <p:nvPr/>
          </p:nvSpPr>
          <p:spPr>
            <a:xfrm>
              <a:off x="1634300" y="4686403"/>
              <a:ext cx="15379" cy="31164"/>
            </a:xfrm>
            <a:custGeom>
              <a:avLst/>
              <a:gdLst/>
              <a:ahLst/>
              <a:cxnLst/>
              <a:rect l="l" t="t" r="r" b="b"/>
              <a:pathLst>
                <a:path w="493" h="999" extrusionOk="0">
                  <a:moveTo>
                    <a:pt x="60" y="1"/>
                  </a:moveTo>
                  <a:cubicBezTo>
                    <a:pt x="0" y="60"/>
                    <a:pt x="60" y="60"/>
                    <a:pt x="60" y="60"/>
                  </a:cubicBezTo>
                  <a:cubicBezTo>
                    <a:pt x="60" y="60"/>
                    <a:pt x="60" y="135"/>
                    <a:pt x="120" y="194"/>
                  </a:cubicBezTo>
                  <a:cubicBezTo>
                    <a:pt x="179" y="254"/>
                    <a:pt x="179" y="313"/>
                    <a:pt x="179" y="313"/>
                  </a:cubicBezTo>
                  <a:cubicBezTo>
                    <a:pt x="179" y="373"/>
                    <a:pt x="254" y="373"/>
                    <a:pt x="254" y="433"/>
                  </a:cubicBezTo>
                  <a:lnTo>
                    <a:pt x="254" y="507"/>
                  </a:lnTo>
                  <a:lnTo>
                    <a:pt x="254" y="567"/>
                  </a:lnTo>
                  <a:cubicBezTo>
                    <a:pt x="313" y="567"/>
                    <a:pt x="254" y="626"/>
                    <a:pt x="313" y="626"/>
                  </a:cubicBezTo>
                  <a:lnTo>
                    <a:pt x="313" y="686"/>
                  </a:lnTo>
                  <a:lnTo>
                    <a:pt x="313" y="805"/>
                  </a:lnTo>
                  <a:lnTo>
                    <a:pt x="313" y="939"/>
                  </a:lnTo>
                  <a:cubicBezTo>
                    <a:pt x="313" y="999"/>
                    <a:pt x="313" y="999"/>
                    <a:pt x="373" y="999"/>
                  </a:cubicBezTo>
                  <a:lnTo>
                    <a:pt x="373" y="939"/>
                  </a:lnTo>
                  <a:cubicBezTo>
                    <a:pt x="373" y="939"/>
                    <a:pt x="432" y="939"/>
                    <a:pt x="432" y="805"/>
                  </a:cubicBezTo>
                  <a:lnTo>
                    <a:pt x="492" y="745"/>
                  </a:lnTo>
                  <a:lnTo>
                    <a:pt x="492" y="626"/>
                  </a:lnTo>
                  <a:lnTo>
                    <a:pt x="492" y="567"/>
                  </a:lnTo>
                  <a:lnTo>
                    <a:pt x="432" y="433"/>
                  </a:lnTo>
                  <a:cubicBezTo>
                    <a:pt x="432" y="373"/>
                    <a:pt x="432" y="313"/>
                    <a:pt x="373" y="254"/>
                  </a:cubicBezTo>
                  <a:cubicBezTo>
                    <a:pt x="373" y="194"/>
                    <a:pt x="313" y="135"/>
                    <a:pt x="254" y="135"/>
                  </a:cubicBezTo>
                  <a:cubicBezTo>
                    <a:pt x="179" y="1"/>
                    <a:pt x="120" y="1"/>
                    <a:pt x="120" y="1"/>
                  </a:cubicBezTo>
                  <a:close/>
                </a:path>
              </a:pathLst>
            </a:custGeom>
            <a:solidFill>
              <a:srgbClr val="DB85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8" name="Google Shape;388;p2"/>
            <p:cNvSpPr/>
            <p:nvPr/>
          </p:nvSpPr>
          <p:spPr>
            <a:xfrm>
              <a:off x="1612931" y="4688275"/>
              <a:ext cx="13507" cy="29292"/>
            </a:xfrm>
            <a:custGeom>
              <a:avLst/>
              <a:gdLst/>
              <a:ahLst/>
              <a:cxnLst/>
              <a:rect l="l" t="t" r="r" b="b"/>
              <a:pathLst>
                <a:path w="433" h="939" extrusionOk="0">
                  <a:moveTo>
                    <a:pt x="0" y="0"/>
                  </a:moveTo>
                  <a:cubicBezTo>
                    <a:pt x="0" y="75"/>
                    <a:pt x="0" y="75"/>
                    <a:pt x="60" y="134"/>
                  </a:cubicBezTo>
                  <a:lnTo>
                    <a:pt x="119" y="194"/>
                  </a:lnTo>
                  <a:lnTo>
                    <a:pt x="119" y="253"/>
                  </a:lnTo>
                  <a:lnTo>
                    <a:pt x="194" y="313"/>
                  </a:lnTo>
                  <a:lnTo>
                    <a:pt x="194" y="373"/>
                  </a:lnTo>
                  <a:cubicBezTo>
                    <a:pt x="253" y="447"/>
                    <a:pt x="253" y="447"/>
                    <a:pt x="253" y="507"/>
                  </a:cubicBezTo>
                  <a:lnTo>
                    <a:pt x="253" y="566"/>
                  </a:lnTo>
                  <a:lnTo>
                    <a:pt x="253" y="626"/>
                  </a:lnTo>
                  <a:lnTo>
                    <a:pt x="253" y="685"/>
                  </a:lnTo>
                  <a:lnTo>
                    <a:pt x="253" y="745"/>
                  </a:lnTo>
                  <a:lnTo>
                    <a:pt x="253" y="879"/>
                  </a:lnTo>
                  <a:cubicBezTo>
                    <a:pt x="253" y="939"/>
                    <a:pt x="313" y="939"/>
                    <a:pt x="313" y="939"/>
                  </a:cubicBezTo>
                  <a:lnTo>
                    <a:pt x="373" y="939"/>
                  </a:lnTo>
                  <a:cubicBezTo>
                    <a:pt x="373" y="939"/>
                    <a:pt x="373" y="879"/>
                    <a:pt x="432" y="745"/>
                  </a:cubicBezTo>
                  <a:lnTo>
                    <a:pt x="432" y="685"/>
                  </a:lnTo>
                  <a:lnTo>
                    <a:pt x="432" y="626"/>
                  </a:lnTo>
                  <a:lnTo>
                    <a:pt x="432" y="507"/>
                  </a:lnTo>
                  <a:lnTo>
                    <a:pt x="432" y="447"/>
                  </a:lnTo>
                  <a:cubicBezTo>
                    <a:pt x="432" y="313"/>
                    <a:pt x="373" y="313"/>
                    <a:pt x="373" y="253"/>
                  </a:cubicBezTo>
                  <a:cubicBezTo>
                    <a:pt x="313" y="194"/>
                    <a:pt x="313" y="134"/>
                    <a:pt x="253" y="134"/>
                  </a:cubicBezTo>
                  <a:cubicBezTo>
                    <a:pt x="194" y="0"/>
                    <a:pt x="119" y="0"/>
                    <a:pt x="119" y="0"/>
                  </a:cubicBezTo>
                  <a:close/>
                </a:path>
              </a:pathLst>
            </a:custGeom>
            <a:solidFill>
              <a:srgbClr val="DB85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9" name="Google Shape;389;p2"/>
            <p:cNvSpPr/>
            <p:nvPr/>
          </p:nvSpPr>
          <p:spPr>
            <a:xfrm>
              <a:off x="1746758" y="4202631"/>
              <a:ext cx="65572" cy="61828"/>
            </a:xfrm>
            <a:custGeom>
              <a:avLst/>
              <a:gdLst/>
              <a:ahLst/>
              <a:cxnLst/>
              <a:rect l="l" t="t" r="r" b="b"/>
              <a:pathLst>
                <a:path w="2102" h="1982" extrusionOk="0">
                  <a:moveTo>
                    <a:pt x="299" y="373"/>
                  </a:moveTo>
                  <a:cubicBezTo>
                    <a:pt x="433" y="373"/>
                    <a:pt x="611" y="492"/>
                    <a:pt x="805" y="552"/>
                  </a:cubicBezTo>
                  <a:cubicBezTo>
                    <a:pt x="984" y="671"/>
                    <a:pt x="1237" y="864"/>
                    <a:pt x="1416" y="984"/>
                  </a:cubicBezTo>
                  <a:cubicBezTo>
                    <a:pt x="1490" y="1118"/>
                    <a:pt x="1610" y="1177"/>
                    <a:pt x="1610" y="1296"/>
                  </a:cubicBezTo>
                  <a:cubicBezTo>
                    <a:pt x="1669" y="1356"/>
                    <a:pt x="1669" y="1416"/>
                    <a:pt x="1610" y="1550"/>
                  </a:cubicBezTo>
                  <a:lnTo>
                    <a:pt x="1416" y="1550"/>
                  </a:lnTo>
                  <a:cubicBezTo>
                    <a:pt x="1297" y="1490"/>
                    <a:pt x="1178" y="1416"/>
                    <a:pt x="1044" y="1296"/>
                  </a:cubicBezTo>
                  <a:cubicBezTo>
                    <a:pt x="865" y="1177"/>
                    <a:pt x="671" y="924"/>
                    <a:pt x="552" y="745"/>
                  </a:cubicBezTo>
                  <a:cubicBezTo>
                    <a:pt x="433" y="611"/>
                    <a:pt x="373" y="432"/>
                    <a:pt x="299" y="373"/>
                  </a:cubicBezTo>
                  <a:close/>
                  <a:moveTo>
                    <a:pt x="179" y="0"/>
                  </a:moveTo>
                  <a:lnTo>
                    <a:pt x="1" y="119"/>
                  </a:lnTo>
                  <a:lnTo>
                    <a:pt x="1" y="179"/>
                  </a:lnTo>
                  <a:lnTo>
                    <a:pt x="1" y="373"/>
                  </a:lnTo>
                  <a:cubicBezTo>
                    <a:pt x="60" y="552"/>
                    <a:pt x="120" y="745"/>
                    <a:pt x="239" y="924"/>
                  </a:cubicBezTo>
                  <a:cubicBezTo>
                    <a:pt x="433" y="1177"/>
                    <a:pt x="552" y="1416"/>
                    <a:pt x="805" y="1609"/>
                  </a:cubicBezTo>
                  <a:cubicBezTo>
                    <a:pt x="924" y="1728"/>
                    <a:pt x="1044" y="1862"/>
                    <a:pt x="1237" y="1922"/>
                  </a:cubicBezTo>
                  <a:cubicBezTo>
                    <a:pt x="1356" y="1982"/>
                    <a:pt x="1416" y="1982"/>
                    <a:pt x="1610" y="1982"/>
                  </a:cubicBezTo>
                  <a:cubicBezTo>
                    <a:pt x="1669" y="1982"/>
                    <a:pt x="1729" y="1922"/>
                    <a:pt x="1788" y="1922"/>
                  </a:cubicBezTo>
                  <a:lnTo>
                    <a:pt x="1922" y="1788"/>
                  </a:lnTo>
                  <a:cubicBezTo>
                    <a:pt x="1982" y="1728"/>
                    <a:pt x="2042" y="1609"/>
                    <a:pt x="2042" y="1490"/>
                  </a:cubicBezTo>
                  <a:cubicBezTo>
                    <a:pt x="2101" y="1356"/>
                    <a:pt x="2042" y="1237"/>
                    <a:pt x="2042" y="1118"/>
                  </a:cubicBezTo>
                  <a:cubicBezTo>
                    <a:pt x="1922" y="924"/>
                    <a:pt x="1788" y="805"/>
                    <a:pt x="1669" y="671"/>
                  </a:cubicBezTo>
                  <a:cubicBezTo>
                    <a:pt x="1416" y="492"/>
                    <a:pt x="1178" y="373"/>
                    <a:pt x="924" y="239"/>
                  </a:cubicBezTo>
                  <a:cubicBezTo>
                    <a:pt x="492" y="60"/>
                    <a:pt x="179" y="0"/>
                    <a:pt x="1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0" name="Google Shape;390;p2"/>
            <p:cNvSpPr/>
            <p:nvPr/>
          </p:nvSpPr>
          <p:spPr>
            <a:xfrm>
              <a:off x="1688673" y="4202631"/>
              <a:ext cx="63700" cy="61828"/>
            </a:xfrm>
            <a:custGeom>
              <a:avLst/>
              <a:gdLst/>
              <a:ahLst/>
              <a:cxnLst/>
              <a:rect l="l" t="t" r="r" b="b"/>
              <a:pathLst>
                <a:path w="2042" h="1982" extrusionOk="0">
                  <a:moveTo>
                    <a:pt x="1729" y="373"/>
                  </a:moveTo>
                  <a:cubicBezTo>
                    <a:pt x="1729" y="432"/>
                    <a:pt x="1609" y="611"/>
                    <a:pt x="1490" y="745"/>
                  </a:cubicBezTo>
                  <a:cubicBezTo>
                    <a:pt x="1356" y="924"/>
                    <a:pt x="1177" y="1177"/>
                    <a:pt x="984" y="1296"/>
                  </a:cubicBezTo>
                  <a:cubicBezTo>
                    <a:pt x="865" y="1416"/>
                    <a:pt x="745" y="1490"/>
                    <a:pt x="671" y="1550"/>
                  </a:cubicBezTo>
                  <a:lnTo>
                    <a:pt x="492" y="1550"/>
                  </a:lnTo>
                  <a:cubicBezTo>
                    <a:pt x="433" y="1416"/>
                    <a:pt x="373" y="1356"/>
                    <a:pt x="433" y="1296"/>
                  </a:cubicBezTo>
                  <a:cubicBezTo>
                    <a:pt x="433" y="1177"/>
                    <a:pt x="552" y="1118"/>
                    <a:pt x="611" y="984"/>
                  </a:cubicBezTo>
                  <a:cubicBezTo>
                    <a:pt x="865" y="864"/>
                    <a:pt x="1043" y="671"/>
                    <a:pt x="1297" y="552"/>
                  </a:cubicBezTo>
                  <a:cubicBezTo>
                    <a:pt x="1490" y="492"/>
                    <a:pt x="1609" y="373"/>
                    <a:pt x="1729" y="373"/>
                  </a:cubicBezTo>
                  <a:close/>
                  <a:moveTo>
                    <a:pt x="1922" y="0"/>
                  </a:moveTo>
                  <a:cubicBezTo>
                    <a:pt x="1922" y="0"/>
                    <a:pt x="1609" y="60"/>
                    <a:pt x="1118" y="239"/>
                  </a:cubicBezTo>
                  <a:cubicBezTo>
                    <a:pt x="924" y="373"/>
                    <a:pt x="611" y="492"/>
                    <a:pt x="373" y="671"/>
                  </a:cubicBezTo>
                  <a:cubicBezTo>
                    <a:pt x="239" y="805"/>
                    <a:pt x="120" y="924"/>
                    <a:pt x="60" y="1118"/>
                  </a:cubicBezTo>
                  <a:cubicBezTo>
                    <a:pt x="0" y="1237"/>
                    <a:pt x="0" y="1356"/>
                    <a:pt x="0" y="1490"/>
                  </a:cubicBezTo>
                  <a:cubicBezTo>
                    <a:pt x="0" y="1609"/>
                    <a:pt x="60" y="1728"/>
                    <a:pt x="120" y="1788"/>
                  </a:cubicBezTo>
                  <a:cubicBezTo>
                    <a:pt x="179" y="1788"/>
                    <a:pt x="239" y="1922"/>
                    <a:pt x="298" y="1922"/>
                  </a:cubicBezTo>
                  <a:cubicBezTo>
                    <a:pt x="373" y="1982"/>
                    <a:pt x="433" y="1982"/>
                    <a:pt x="492" y="1982"/>
                  </a:cubicBezTo>
                  <a:cubicBezTo>
                    <a:pt x="611" y="1982"/>
                    <a:pt x="745" y="1982"/>
                    <a:pt x="805" y="1922"/>
                  </a:cubicBezTo>
                  <a:cubicBezTo>
                    <a:pt x="984" y="1862"/>
                    <a:pt x="1118" y="1728"/>
                    <a:pt x="1237" y="1609"/>
                  </a:cubicBezTo>
                  <a:cubicBezTo>
                    <a:pt x="1490" y="1416"/>
                    <a:pt x="1669" y="1177"/>
                    <a:pt x="1788" y="924"/>
                  </a:cubicBezTo>
                  <a:cubicBezTo>
                    <a:pt x="1922" y="745"/>
                    <a:pt x="1982" y="552"/>
                    <a:pt x="2041" y="373"/>
                  </a:cubicBezTo>
                  <a:lnTo>
                    <a:pt x="2041" y="179"/>
                  </a:lnTo>
                  <a:lnTo>
                    <a:pt x="2041" y="119"/>
                  </a:lnTo>
                  <a:lnTo>
                    <a:pt x="192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1" name="Google Shape;391;p2"/>
            <p:cNvSpPr/>
            <p:nvPr/>
          </p:nvSpPr>
          <p:spPr>
            <a:xfrm>
              <a:off x="1744450" y="4208215"/>
              <a:ext cx="58116" cy="85069"/>
            </a:xfrm>
            <a:custGeom>
              <a:avLst/>
              <a:gdLst/>
              <a:ahLst/>
              <a:cxnLst/>
              <a:rect l="l" t="t" r="r" b="b"/>
              <a:pathLst>
                <a:path w="1863" h="2727" extrusionOk="0">
                  <a:moveTo>
                    <a:pt x="134" y="0"/>
                  </a:moveTo>
                  <a:cubicBezTo>
                    <a:pt x="75" y="0"/>
                    <a:pt x="0" y="60"/>
                    <a:pt x="0" y="119"/>
                  </a:cubicBezTo>
                  <a:lnTo>
                    <a:pt x="0" y="253"/>
                  </a:lnTo>
                  <a:cubicBezTo>
                    <a:pt x="0" y="313"/>
                    <a:pt x="0" y="432"/>
                    <a:pt x="75" y="626"/>
                  </a:cubicBezTo>
                  <a:lnTo>
                    <a:pt x="75" y="864"/>
                  </a:lnTo>
                  <a:cubicBezTo>
                    <a:pt x="134" y="939"/>
                    <a:pt x="134" y="1058"/>
                    <a:pt x="134" y="1117"/>
                  </a:cubicBezTo>
                  <a:cubicBezTo>
                    <a:pt x="194" y="1237"/>
                    <a:pt x="194" y="1311"/>
                    <a:pt x="253" y="1430"/>
                  </a:cubicBezTo>
                  <a:cubicBezTo>
                    <a:pt x="313" y="1549"/>
                    <a:pt x="313" y="1609"/>
                    <a:pt x="373" y="1743"/>
                  </a:cubicBezTo>
                  <a:cubicBezTo>
                    <a:pt x="447" y="1803"/>
                    <a:pt x="507" y="1922"/>
                    <a:pt x="566" y="1981"/>
                  </a:cubicBezTo>
                  <a:cubicBezTo>
                    <a:pt x="626" y="2116"/>
                    <a:pt x="685" y="2175"/>
                    <a:pt x="745" y="2235"/>
                  </a:cubicBezTo>
                  <a:cubicBezTo>
                    <a:pt x="820" y="2294"/>
                    <a:pt x="939" y="2354"/>
                    <a:pt x="998" y="2428"/>
                  </a:cubicBezTo>
                  <a:cubicBezTo>
                    <a:pt x="1058" y="2488"/>
                    <a:pt x="1118" y="2548"/>
                    <a:pt x="1252" y="2548"/>
                  </a:cubicBezTo>
                  <a:cubicBezTo>
                    <a:pt x="1371" y="2667"/>
                    <a:pt x="1490" y="2667"/>
                    <a:pt x="1624" y="2667"/>
                  </a:cubicBezTo>
                  <a:cubicBezTo>
                    <a:pt x="1684" y="2726"/>
                    <a:pt x="1743" y="2726"/>
                    <a:pt x="1743" y="2726"/>
                  </a:cubicBezTo>
                  <a:cubicBezTo>
                    <a:pt x="1803" y="2726"/>
                    <a:pt x="1862" y="2667"/>
                    <a:pt x="1862" y="2607"/>
                  </a:cubicBezTo>
                  <a:cubicBezTo>
                    <a:pt x="1862" y="2548"/>
                    <a:pt x="1862" y="2488"/>
                    <a:pt x="1803" y="2488"/>
                  </a:cubicBezTo>
                  <a:cubicBezTo>
                    <a:pt x="1803" y="2488"/>
                    <a:pt x="1743" y="2488"/>
                    <a:pt x="1684" y="2428"/>
                  </a:cubicBezTo>
                  <a:cubicBezTo>
                    <a:pt x="1624" y="2428"/>
                    <a:pt x="1624" y="2428"/>
                    <a:pt x="1564" y="2354"/>
                  </a:cubicBezTo>
                  <a:cubicBezTo>
                    <a:pt x="1490" y="2354"/>
                    <a:pt x="1430" y="2294"/>
                    <a:pt x="1371" y="2294"/>
                  </a:cubicBezTo>
                  <a:cubicBezTo>
                    <a:pt x="1371" y="2235"/>
                    <a:pt x="1311" y="2175"/>
                    <a:pt x="1252" y="2116"/>
                  </a:cubicBezTo>
                  <a:cubicBezTo>
                    <a:pt x="1192" y="2116"/>
                    <a:pt x="1118" y="1981"/>
                    <a:pt x="1058" y="1981"/>
                  </a:cubicBezTo>
                  <a:cubicBezTo>
                    <a:pt x="998" y="1862"/>
                    <a:pt x="939" y="1803"/>
                    <a:pt x="939" y="1743"/>
                  </a:cubicBezTo>
                  <a:cubicBezTo>
                    <a:pt x="879" y="1683"/>
                    <a:pt x="820" y="1609"/>
                    <a:pt x="745" y="1490"/>
                  </a:cubicBezTo>
                  <a:cubicBezTo>
                    <a:pt x="745" y="1430"/>
                    <a:pt x="685" y="1371"/>
                    <a:pt x="626" y="1237"/>
                  </a:cubicBezTo>
                  <a:cubicBezTo>
                    <a:pt x="626" y="1177"/>
                    <a:pt x="566" y="1117"/>
                    <a:pt x="566" y="998"/>
                  </a:cubicBezTo>
                  <a:cubicBezTo>
                    <a:pt x="507" y="939"/>
                    <a:pt x="507" y="864"/>
                    <a:pt x="447" y="745"/>
                  </a:cubicBezTo>
                  <a:cubicBezTo>
                    <a:pt x="447" y="685"/>
                    <a:pt x="373" y="626"/>
                    <a:pt x="373" y="566"/>
                  </a:cubicBezTo>
                  <a:cubicBezTo>
                    <a:pt x="313" y="432"/>
                    <a:pt x="313" y="313"/>
                    <a:pt x="313" y="194"/>
                  </a:cubicBezTo>
                  <a:cubicBezTo>
                    <a:pt x="253" y="119"/>
                    <a:pt x="253" y="60"/>
                    <a:pt x="253" y="60"/>
                  </a:cubicBezTo>
                  <a:cubicBezTo>
                    <a:pt x="253" y="0"/>
                    <a:pt x="194" y="0"/>
                    <a:pt x="1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2" name="Google Shape;392;p2"/>
            <p:cNvSpPr/>
            <p:nvPr/>
          </p:nvSpPr>
          <p:spPr>
            <a:xfrm>
              <a:off x="1705861" y="4211927"/>
              <a:ext cx="46512" cy="79017"/>
            </a:xfrm>
            <a:custGeom>
              <a:avLst/>
              <a:gdLst/>
              <a:ahLst/>
              <a:cxnLst/>
              <a:rect l="l" t="t" r="r" b="b"/>
              <a:pathLst>
                <a:path w="1491" h="2533" extrusionOk="0">
                  <a:moveTo>
                    <a:pt x="1371" y="0"/>
                  </a:moveTo>
                  <a:cubicBezTo>
                    <a:pt x="1371" y="0"/>
                    <a:pt x="1312" y="0"/>
                    <a:pt x="1312" y="75"/>
                  </a:cubicBezTo>
                  <a:cubicBezTo>
                    <a:pt x="1312" y="75"/>
                    <a:pt x="1312" y="134"/>
                    <a:pt x="1237" y="194"/>
                  </a:cubicBezTo>
                  <a:lnTo>
                    <a:pt x="1237" y="313"/>
                  </a:lnTo>
                  <a:cubicBezTo>
                    <a:pt x="1178" y="373"/>
                    <a:pt x="1178" y="373"/>
                    <a:pt x="1178" y="447"/>
                  </a:cubicBezTo>
                  <a:cubicBezTo>
                    <a:pt x="1118" y="507"/>
                    <a:pt x="1118" y="566"/>
                    <a:pt x="1118" y="626"/>
                  </a:cubicBezTo>
                  <a:cubicBezTo>
                    <a:pt x="1058" y="686"/>
                    <a:pt x="1058" y="745"/>
                    <a:pt x="999" y="879"/>
                  </a:cubicBezTo>
                  <a:cubicBezTo>
                    <a:pt x="999" y="939"/>
                    <a:pt x="939" y="998"/>
                    <a:pt x="939" y="1058"/>
                  </a:cubicBezTo>
                  <a:cubicBezTo>
                    <a:pt x="865" y="1118"/>
                    <a:pt x="805" y="1192"/>
                    <a:pt x="805" y="1252"/>
                  </a:cubicBezTo>
                  <a:cubicBezTo>
                    <a:pt x="686" y="1430"/>
                    <a:pt x="626" y="1564"/>
                    <a:pt x="492" y="1684"/>
                  </a:cubicBezTo>
                  <a:cubicBezTo>
                    <a:pt x="433" y="1803"/>
                    <a:pt x="373" y="1937"/>
                    <a:pt x="254" y="1997"/>
                  </a:cubicBezTo>
                  <a:cubicBezTo>
                    <a:pt x="120" y="2175"/>
                    <a:pt x="1" y="2309"/>
                    <a:pt x="1" y="2309"/>
                  </a:cubicBezTo>
                  <a:cubicBezTo>
                    <a:pt x="1" y="2369"/>
                    <a:pt x="1" y="2429"/>
                    <a:pt x="60" y="2488"/>
                  </a:cubicBezTo>
                  <a:cubicBezTo>
                    <a:pt x="60" y="2518"/>
                    <a:pt x="75" y="2533"/>
                    <a:pt x="99" y="2533"/>
                  </a:cubicBezTo>
                  <a:cubicBezTo>
                    <a:pt x="124" y="2533"/>
                    <a:pt x="157" y="2518"/>
                    <a:pt x="194" y="2488"/>
                  </a:cubicBezTo>
                  <a:cubicBezTo>
                    <a:pt x="194" y="2488"/>
                    <a:pt x="314" y="2429"/>
                    <a:pt x="567" y="2235"/>
                  </a:cubicBezTo>
                  <a:cubicBezTo>
                    <a:pt x="626" y="2175"/>
                    <a:pt x="746" y="2056"/>
                    <a:pt x="865" y="1937"/>
                  </a:cubicBezTo>
                  <a:cubicBezTo>
                    <a:pt x="939" y="1862"/>
                    <a:pt x="939" y="1803"/>
                    <a:pt x="999" y="1684"/>
                  </a:cubicBezTo>
                  <a:lnTo>
                    <a:pt x="1178" y="1490"/>
                  </a:lnTo>
                  <a:cubicBezTo>
                    <a:pt x="1237" y="1311"/>
                    <a:pt x="1312" y="1192"/>
                    <a:pt x="1371" y="998"/>
                  </a:cubicBezTo>
                  <a:cubicBezTo>
                    <a:pt x="1431" y="939"/>
                    <a:pt x="1431" y="820"/>
                    <a:pt x="1431" y="745"/>
                  </a:cubicBezTo>
                  <a:cubicBezTo>
                    <a:pt x="1490" y="686"/>
                    <a:pt x="1490" y="626"/>
                    <a:pt x="1490" y="566"/>
                  </a:cubicBezTo>
                  <a:lnTo>
                    <a:pt x="1490" y="194"/>
                  </a:lnTo>
                  <a:lnTo>
                    <a:pt x="1490" y="75"/>
                  </a:lnTo>
                  <a:cubicBezTo>
                    <a:pt x="1490" y="0"/>
                    <a:pt x="1431" y="0"/>
                    <a:pt x="137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3" name="Google Shape;393;p2"/>
            <p:cNvSpPr/>
            <p:nvPr/>
          </p:nvSpPr>
          <p:spPr>
            <a:xfrm>
              <a:off x="1595712" y="4167755"/>
              <a:ext cx="297943" cy="48383"/>
            </a:xfrm>
            <a:custGeom>
              <a:avLst/>
              <a:gdLst/>
              <a:ahLst/>
              <a:cxnLst/>
              <a:rect l="l" t="t" r="r" b="b"/>
              <a:pathLst>
                <a:path w="9551" h="1551" extrusionOk="0">
                  <a:moveTo>
                    <a:pt x="9431" y="1"/>
                  </a:moveTo>
                  <a:cubicBezTo>
                    <a:pt x="9431" y="1"/>
                    <a:pt x="9372" y="1"/>
                    <a:pt x="9312" y="61"/>
                  </a:cubicBezTo>
                  <a:cubicBezTo>
                    <a:pt x="9237" y="61"/>
                    <a:pt x="9178" y="120"/>
                    <a:pt x="9059" y="180"/>
                  </a:cubicBezTo>
                  <a:cubicBezTo>
                    <a:pt x="8805" y="299"/>
                    <a:pt x="8433" y="433"/>
                    <a:pt x="8001" y="552"/>
                  </a:cubicBezTo>
                  <a:cubicBezTo>
                    <a:pt x="7822" y="671"/>
                    <a:pt x="7569" y="746"/>
                    <a:pt x="7316" y="805"/>
                  </a:cubicBezTo>
                  <a:cubicBezTo>
                    <a:pt x="7077" y="805"/>
                    <a:pt x="6824" y="865"/>
                    <a:pt x="6511" y="925"/>
                  </a:cubicBezTo>
                  <a:cubicBezTo>
                    <a:pt x="6392" y="984"/>
                    <a:pt x="6258" y="984"/>
                    <a:pt x="6079" y="984"/>
                  </a:cubicBezTo>
                  <a:cubicBezTo>
                    <a:pt x="5960" y="984"/>
                    <a:pt x="5826" y="1044"/>
                    <a:pt x="5647" y="1044"/>
                  </a:cubicBezTo>
                  <a:cubicBezTo>
                    <a:pt x="5334" y="1044"/>
                    <a:pt x="5081" y="1044"/>
                    <a:pt x="4768" y="1118"/>
                  </a:cubicBezTo>
                  <a:lnTo>
                    <a:pt x="3845" y="1118"/>
                  </a:lnTo>
                  <a:cubicBezTo>
                    <a:pt x="3725" y="1044"/>
                    <a:pt x="3532" y="1044"/>
                    <a:pt x="3413" y="1044"/>
                  </a:cubicBezTo>
                  <a:cubicBezTo>
                    <a:pt x="3278" y="1044"/>
                    <a:pt x="3159" y="1044"/>
                    <a:pt x="2980" y="984"/>
                  </a:cubicBezTo>
                  <a:cubicBezTo>
                    <a:pt x="2727" y="984"/>
                    <a:pt x="2414" y="925"/>
                    <a:pt x="2161" y="865"/>
                  </a:cubicBezTo>
                  <a:cubicBezTo>
                    <a:pt x="1923" y="805"/>
                    <a:pt x="1669" y="746"/>
                    <a:pt x="1491" y="671"/>
                  </a:cubicBezTo>
                  <a:cubicBezTo>
                    <a:pt x="1237" y="612"/>
                    <a:pt x="1044" y="552"/>
                    <a:pt x="865" y="493"/>
                  </a:cubicBezTo>
                  <a:cubicBezTo>
                    <a:pt x="746" y="433"/>
                    <a:pt x="552" y="373"/>
                    <a:pt x="433" y="299"/>
                  </a:cubicBezTo>
                  <a:cubicBezTo>
                    <a:pt x="180" y="180"/>
                    <a:pt x="61" y="120"/>
                    <a:pt x="61" y="120"/>
                  </a:cubicBezTo>
                  <a:lnTo>
                    <a:pt x="1" y="120"/>
                  </a:lnTo>
                  <a:lnTo>
                    <a:pt x="1" y="180"/>
                  </a:lnTo>
                  <a:cubicBezTo>
                    <a:pt x="1" y="180"/>
                    <a:pt x="120" y="299"/>
                    <a:pt x="373" y="433"/>
                  </a:cubicBezTo>
                  <a:cubicBezTo>
                    <a:pt x="612" y="552"/>
                    <a:pt x="925" y="746"/>
                    <a:pt x="1357" y="925"/>
                  </a:cubicBezTo>
                  <a:cubicBezTo>
                    <a:pt x="1610" y="1044"/>
                    <a:pt x="1863" y="1118"/>
                    <a:pt x="2102" y="1178"/>
                  </a:cubicBezTo>
                  <a:cubicBezTo>
                    <a:pt x="2355" y="1237"/>
                    <a:pt x="2668" y="1357"/>
                    <a:pt x="2906" y="1357"/>
                  </a:cubicBezTo>
                  <a:cubicBezTo>
                    <a:pt x="3100" y="1416"/>
                    <a:pt x="3219" y="1416"/>
                    <a:pt x="3353" y="1416"/>
                  </a:cubicBezTo>
                  <a:cubicBezTo>
                    <a:pt x="3532" y="1491"/>
                    <a:pt x="3651" y="1491"/>
                    <a:pt x="3845" y="1491"/>
                  </a:cubicBezTo>
                  <a:lnTo>
                    <a:pt x="4098" y="1491"/>
                  </a:lnTo>
                  <a:lnTo>
                    <a:pt x="4277" y="1550"/>
                  </a:lnTo>
                  <a:lnTo>
                    <a:pt x="4768" y="1550"/>
                  </a:lnTo>
                  <a:cubicBezTo>
                    <a:pt x="5081" y="1491"/>
                    <a:pt x="5394" y="1491"/>
                    <a:pt x="5707" y="1491"/>
                  </a:cubicBezTo>
                  <a:cubicBezTo>
                    <a:pt x="5826" y="1491"/>
                    <a:pt x="6020" y="1416"/>
                    <a:pt x="6139" y="1416"/>
                  </a:cubicBezTo>
                  <a:cubicBezTo>
                    <a:pt x="6332" y="1357"/>
                    <a:pt x="6452" y="1357"/>
                    <a:pt x="6571" y="1357"/>
                  </a:cubicBezTo>
                  <a:cubicBezTo>
                    <a:pt x="6884" y="1297"/>
                    <a:pt x="7137" y="1237"/>
                    <a:pt x="7450" y="1118"/>
                  </a:cubicBezTo>
                  <a:cubicBezTo>
                    <a:pt x="7569" y="1118"/>
                    <a:pt x="7688" y="1044"/>
                    <a:pt x="7822" y="984"/>
                  </a:cubicBezTo>
                  <a:cubicBezTo>
                    <a:pt x="7941" y="984"/>
                    <a:pt x="8001" y="925"/>
                    <a:pt x="8120" y="865"/>
                  </a:cubicBezTo>
                  <a:cubicBezTo>
                    <a:pt x="8254" y="865"/>
                    <a:pt x="8373" y="805"/>
                    <a:pt x="8433" y="746"/>
                  </a:cubicBezTo>
                  <a:cubicBezTo>
                    <a:pt x="8567" y="671"/>
                    <a:pt x="8627" y="671"/>
                    <a:pt x="8746" y="612"/>
                  </a:cubicBezTo>
                  <a:cubicBezTo>
                    <a:pt x="8865" y="552"/>
                    <a:pt x="9059" y="433"/>
                    <a:pt x="9118" y="373"/>
                  </a:cubicBezTo>
                  <a:cubicBezTo>
                    <a:pt x="9237" y="299"/>
                    <a:pt x="9372" y="239"/>
                    <a:pt x="9431" y="180"/>
                  </a:cubicBezTo>
                  <a:lnTo>
                    <a:pt x="9491" y="120"/>
                  </a:lnTo>
                  <a:cubicBezTo>
                    <a:pt x="9550" y="61"/>
                    <a:pt x="9550" y="61"/>
                    <a:pt x="949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4" name="Google Shape;394;p2"/>
            <p:cNvSpPr/>
            <p:nvPr/>
          </p:nvSpPr>
          <p:spPr>
            <a:xfrm>
              <a:off x="1411692" y="4008598"/>
              <a:ext cx="42332" cy="43018"/>
            </a:xfrm>
            <a:custGeom>
              <a:avLst/>
              <a:gdLst/>
              <a:ahLst/>
              <a:cxnLst/>
              <a:rect l="l" t="t" r="r" b="b"/>
              <a:pathLst>
                <a:path w="1357" h="1379" extrusionOk="0">
                  <a:moveTo>
                    <a:pt x="703" y="1"/>
                  </a:moveTo>
                  <a:cubicBezTo>
                    <a:pt x="673" y="1"/>
                    <a:pt x="642" y="3"/>
                    <a:pt x="611" y="8"/>
                  </a:cubicBezTo>
                  <a:cubicBezTo>
                    <a:pt x="313" y="8"/>
                    <a:pt x="1" y="321"/>
                    <a:pt x="60" y="753"/>
                  </a:cubicBezTo>
                  <a:cubicBezTo>
                    <a:pt x="60" y="1125"/>
                    <a:pt x="373" y="1379"/>
                    <a:pt x="745" y="1379"/>
                  </a:cubicBezTo>
                  <a:cubicBezTo>
                    <a:pt x="1118" y="1379"/>
                    <a:pt x="1356" y="1006"/>
                    <a:pt x="1356" y="634"/>
                  </a:cubicBezTo>
                  <a:cubicBezTo>
                    <a:pt x="1302" y="292"/>
                    <a:pt x="1034" y="1"/>
                    <a:pt x="703" y="1"/>
                  </a:cubicBezTo>
                  <a:close/>
                </a:path>
              </a:pathLst>
            </a:custGeom>
            <a:solidFill>
              <a:srgbClr val="F28F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5" name="Google Shape;395;p2"/>
            <p:cNvSpPr/>
            <p:nvPr/>
          </p:nvSpPr>
          <p:spPr>
            <a:xfrm>
              <a:off x="1448409" y="3991160"/>
              <a:ext cx="15379" cy="19559"/>
            </a:xfrm>
            <a:custGeom>
              <a:avLst/>
              <a:gdLst/>
              <a:ahLst/>
              <a:cxnLst/>
              <a:rect l="l" t="t" r="r" b="b"/>
              <a:pathLst>
                <a:path w="493" h="627" extrusionOk="0">
                  <a:moveTo>
                    <a:pt x="179" y="1"/>
                  </a:moveTo>
                  <a:cubicBezTo>
                    <a:pt x="60" y="1"/>
                    <a:pt x="0" y="135"/>
                    <a:pt x="0" y="314"/>
                  </a:cubicBezTo>
                  <a:cubicBezTo>
                    <a:pt x="0" y="507"/>
                    <a:pt x="120" y="627"/>
                    <a:pt x="254" y="627"/>
                  </a:cubicBezTo>
                  <a:cubicBezTo>
                    <a:pt x="373" y="567"/>
                    <a:pt x="492" y="448"/>
                    <a:pt x="432" y="254"/>
                  </a:cubicBezTo>
                  <a:cubicBezTo>
                    <a:pt x="432" y="135"/>
                    <a:pt x="313" y="1"/>
                    <a:pt x="179" y="1"/>
                  </a:cubicBezTo>
                  <a:close/>
                </a:path>
              </a:pathLst>
            </a:custGeom>
            <a:solidFill>
              <a:srgbClr val="F28F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6" name="Google Shape;396;p2"/>
            <p:cNvSpPr/>
            <p:nvPr/>
          </p:nvSpPr>
          <p:spPr>
            <a:xfrm>
              <a:off x="1425169" y="3977684"/>
              <a:ext cx="15379" cy="17719"/>
            </a:xfrm>
            <a:custGeom>
              <a:avLst/>
              <a:gdLst/>
              <a:ahLst/>
              <a:cxnLst/>
              <a:rect l="l" t="t" r="r" b="b"/>
              <a:pathLst>
                <a:path w="493" h="568" extrusionOk="0">
                  <a:moveTo>
                    <a:pt x="254" y="1"/>
                  </a:moveTo>
                  <a:cubicBezTo>
                    <a:pt x="120" y="1"/>
                    <a:pt x="1" y="135"/>
                    <a:pt x="1" y="314"/>
                  </a:cubicBezTo>
                  <a:cubicBezTo>
                    <a:pt x="60" y="433"/>
                    <a:pt x="120" y="567"/>
                    <a:pt x="313" y="567"/>
                  </a:cubicBezTo>
                  <a:cubicBezTo>
                    <a:pt x="433" y="567"/>
                    <a:pt x="492" y="433"/>
                    <a:pt x="492" y="254"/>
                  </a:cubicBezTo>
                  <a:cubicBezTo>
                    <a:pt x="492" y="135"/>
                    <a:pt x="373" y="1"/>
                    <a:pt x="254" y="1"/>
                  </a:cubicBezTo>
                  <a:close/>
                </a:path>
              </a:pathLst>
            </a:custGeom>
            <a:solidFill>
              <a:srgbClr val="F28F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7" name="Google Shape;397;p2"/>
            <p:cNvSpPr/>
            <p:nvPr/>
          </p:nvSpPr>
          <p:spPr>
            <a:xfrm>
              <a:off x="1403800" y="3989320"/>
              <a:ext cx="15348" cy="17688"/>
            </a:xfrm>
            <a:custGeom>
              <a:avLst/>
              <a:gdLst/>
              <a:ahLst/>
              <a:cxnLst/>
              <a:rect l="l" t="t" r="r" b="b"/>
              <a:pathLst>
                <a:path w="492" h="567" extrusionOk="0">
                  <a:moveTo>
                    <a:pt x="194" y="0"/>
                  </a:moveTo>
                  <a:cubicBezTo>
                    <a:pt x="60" y="0"/>
                    <a:pt x="0" y="134"/>
                    <a:pt x="0" y="313"/>
                  </a:cubicBezTo>
                  <a:cubicBezTo>
                    <a:pt x="0" y="432"/>
                    <a:pt x="119" y="566"/>
                    <a:pt x="254" y="566"/>
                  </a:cubicBezTo>
                  <a:cubicBezTo>
                    <a:pt x="373" y="566"/>
                    <a:pt x="492" y="432"/>
                    <a:pt x="492" y="254"/>
                  </a:cubicBezTo>
                  <a:cubicBezTo>
                    <a:pt x="432" y="134"/>
                    <a:pt x="313" y="0"/>
                    <a:pt x="194" y="0"/>
                  </a:cubicBezTo>
                  <a:close/>
                </a:path>
              </a:pathLst>
            </a:custGeom>
            <a:solidFill>
              <a:srgbClr val="F28F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8" name="Google Shape;398;p2"/>
            <p:cNvSpPr/>
            <p:nvPr/>
          </p:nvSpPr>
          <p:spPr>
            <a:xfrm>
              <a:off x="1657540" y="3766681"/>
              <a:ext cx="75118" cy="87065"/>
            </a:xfrm>
            <a:custGeom>
              <a:avLst/>
              <a:gdLst/>
              <a:ahLst/>
              <a:cxnLst/>
              <a:rect l="l" t="t" r="r" b="b"/>
              <a:pathLst>
                <a:path w="2408" h="2791" extrusionOk="0">
                  <a:moveTo>
                    <a:pt x="1401" y="0"/>
                  </a:moveTo>
                  <a:cubicBezTo>
                    <a:pt x="1391" y="0"/>
                    <a:pt x="1381" y="1"/>
                    <a:pt x="1371" y="1"/>
                  </a:cubicBezTo>
                  <a:cubicBezTo>
                    <a:pt x="492" y="61"/>
                    <a:pt x="0" y="1864"/>
                    <a:pt x="0" y="1864"/>
                  </a:cubicBezTo>
                  <a:cubicBezTo>
                    <a:pt x="0" y="2296"/>
                    <a:pt x="60" y="2489"/>
                    <a:pt x="313" y="2609"/>
                  </a:cubicBezTo>
                  <a:cubicBezTo>
                    <a:pt x="313" y="2609"/>
                    <a:pt x="965" y="2791"/>
                    <a:pt x="1465" y="2791"/>
                  </a:cubicBezTo>
                  <a:cubicBezTo>
                    <a:pt x="1620" y="2791"/>
                    <a:pt x="1760" y="2773"/>
                    <a:pt x="1863" y="2728"/>
                  </a:cubicBezTo>
                  <a:cubicBezTo>
                    <a:pt x="2407" y="2492"/>
                    <a:pt x="2239" y="0"/>
                    <a:pt x="140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9" name="Google Shape;399;p2"/>
            <p:cNvSpPr/>
            <p:nvPr/>
          </p:nvSpPr>
          <p:spPr>
            <a:xfrm>
              <a:off x="1552975" y="3796441"/>
              <a:ext cx="94833" cy="86473"/>
            </a:xfrm>
            <a:custGeom>
              <a:avLst/>
              <a:gdLst/>
              <a:ahLst/>
              <a:cxnLst/>
              <a:rect l="l" t="t" r="r" b="b"/>
              <a:pathLst>
                <a:path w="3040" h="2772" extrusionOk="0">
                  <a:moveTo>
                    <a:pt x="1069" y="1"/>
                  </a:moveTo>
                  <a:cubicBezTo>
                    <a:pt x="978" y="1"/>
                    <a:pt x="890" y="15"/>
                    <a:pt x="805" y="46"/>
                  </a:cubicBezTo>
                  <a:cubicBezTo>
                    <a:pt x="0" y="418"/>
                    <a:pt x="924" y="2772"/>
                    <a:pt x="1550" y="2772"/>
                  </a:cubicBezTo>
                  <a:cubicBezTo>
                    <a:pt x="2041" y="2772"/>
                    <a:pt x="2920" y="1908"/>
                    <a:pt x="2920" y="1908"/>
                  </a:cubicBezTo>
                  <a:cubicBezTo>
                    <a:pt x="3039" y="1655"/>
                    <a:pt x="3039" y="1535"/>
                    <a:pt x="2861" y="1163"/>
                  </a:cubicBezTo>
                  <a:cubicBezTo>
                    <a:pt x="2861" y="1163"/>
                    <a:pt x="1892" y="1"/>
                    <a:pt x="106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0" name="Google Shape;400;p2"/>
            <p:cNvSpPr/>
            <p:nvPr/>
          </p:nvSpPr>
          <p:spPr>
            <a:xfrm>
              <a:off x="1634300" y="3816468"/>
              <a:ext cx="40460" cy="39930"/>
            </a:xfrm>
            <a:custGeom>
              <a:avLst/>
              <a:gdLst/>
              <a:ahLst/>
              <a:cxnLst/>
              <a:rect l="l" t="t" r="r" b="b"/>
              <a:pathLst>
                <a:path w="1297" h="1280" extrusionOk="0">
                  <a:moveTo>
                    <a:pt x="733" y="0"/>
                  </a:moveTo>
                  <a:cubicBezTo>
                    <a:pt x="488" y="0"/>
                    <a:pt x="160" y="118"/>
                    <a:pt x="60" y="268"/>
                  </a:cubicBezTo>
                  <a:cubicBezTo>
                    <a:pt x="0" y="387"/>
                    <a:pt x="60" y="1013"/>
                    <a:pt x="254" y="1206"/>
                  </a:cubicBezTo>
                  <a:cubicBezTo>
                    <a:pt x="288" y="1258"/>
                    <a:pt x="376" y="1280"/>
                    <a:pt x="485" y="1280"/>
                  </a:cubicBezTo>
                  <a:cubicBezTo>
                    <a:pt x="753" y="1280"/>
                    <a:pt x="1152" y="1150"/>
                    <a:pt x="1237" y="1013"/>
                  </a:cubicBezTo>
                  <a:cubicBezTo>
                    <a:pt x="1297" y="759"/>
                    <a:pt x="1118" y="89"/>
                    <a:pt x="865" y="14"/>
                  </a:cubicBezTo>
                  <a:cubicBezTo>
                    <a:pt x="825" y="5"/>
                    <a:pt x="781" y="0"/>
                    <a:pt x="73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1" name="Google Shape;401;p2"/>
            <p:cNvSpPr/>
            <p:nvPr/>
          </p:nvSpPr>
          <p:spPr>
            <a:xfrm>
              <a:off x="1870384" y="4237476"/>
              <a:ext cx="67880" cy="450830"/>
            </a:xfrm>
            <a:custGeom>
              <a:avLst/>
              <a:gdLst/>
              <a:ahLst/>
              <a:cxnLst/>
              <a:rect l="l" t="t" r="r" b="b"/>
              <a:pathLst>
                <a:path w="2176" h="14452" extrusionOk="0">
                  <a:moveTo>
                    <a:pt x="0" y="1"/>
                  </a:moveTo>
                  <a:lnTo>
                    <a:pt x="0" y="60"/>
                  </a:lnTo>
                  <a:cubicBezTo>
                    <a:pt x="0" y="60"/>
                    <a:pt x="60" y="239"/>
                    <a:pt x="194" y="671"/>
                  </a:cubicBezTo>
                  <a:cubicBezTo>
                    <a:pt x="254" y="865"/>
                    <a:pt x="373" y="1043"/>
                    <a:pt x="432" y="1356"/>
                  </a:cubicBezTo>
                  <a:cubicBezTo>
                    <a:pt x="567" y="1610"/>
                    <a:pt x="626" y="1922"/>
                    <a:pt x="745" y="2235"/>
                  </a:cubicBezTo>
                  <a:cubicBezTo>
                    <a:pt x="879" y="2533"/>
                    <a:pt x="999" y="2906"/>
                    <a:pt x="1058" y="3278"/>
                  </a:cubicBezTo>
                  <a:cubicBezTo>
                    <a:pt x="1177" y="3650"/>
                    <a:pt x="1311" y="4097"/>
                    <a:pt x="1431" y="4470"/>
                  </a:cubicBezTo>
                  <a:cubicBezTo>
                    <a:pt x="1550" y="4902"/>
                    <a:pt x="1624" y="5334"/>
                    <a:pt x="1684" y="5766"/>
                  </a:cubicBezTo>
                  <a:cubicBezTo>
                    <a:pt x="1743" y="6019"/>
                    <a:pt x="1803" y="6198"/>
                    <a:pt x="1803" y="6451"/>
                  </a:cubicBezTo>
                  <a:cubicBezTo>
                    <a:pt x="1863" y="6704"/>
                    <a:pt x="1922" y="6883"/>
                    <a:pt x="1922" y="7137"/>
                  </a:cubicBezTo>
                  <a:cubicBezTo>
                    <a:pt x="1922" y="7375"/>
                    <a:pt x="1997" y="7569"/>
                    <a:pt x="1997" y="7822"/>
                  </a:cubicBezTo>
                  <a:lnTo>
                    <a:pt x="1997" y="8492"/>
                  </a:lnTo>
                  <a:cubicBezTo>
                    <a:pt x="1997" y="8939"/>
                    <a:pt x="1997" y="9371"/>
                    <a:pt x="1922" y="9803"/>
                  </a:cubicBezTo>
                  <a:cubicBezTo>
                    <a:pt x="1922" y="10235"/>
                    <a:pt x="1863" y="10667"/>
                    <a:pt x="1863" y="11040"/>
                  </a:cubicBezTo>
                  <a:cubicBezTo>
                    <a:pt x="1803" y="11472"/>
                    <a:pt x="1803" y="11844"/>
                    <a:pt x="1743" y="12157"/>
                  </a:cubicBezTo>
                  <a:cubicBezTo>
                    <a:pt x="1743" y="12529"/>
                    <a:pt x="1684" y="12842"/>
                    <a:pt x="1624" y="13095"/>
                  </a:cubicBezTo>
                  <a:cubicBezTo>
                    <a:pt x="1624" y="13408"/>
                    <a:pt x="1550" y="13587"/>
                    <a:pt x="1550" y="13840"/>
                  </a:cubicBezTo>
                  <a:cubicBezTo>
                    <a:pt x="1490" y="14213"/>
                    <a:pt x="1431" y="14451"/>
                    <a:pt x="1431" y="14451"/>
                  </a:cubicBezTo>
                  <a:lnTo>
                    <a:pt x="1490" y="14451"/>
                  </a:lnTo>
                  <a:cubicBezTo>
                    <a:pt x="1490" y="14451"/>
                    <a:pt x="1550" y="14213"/>
                    <a:pt x="1624" y="13840"/>
                  </a:cubicBezTo>
                  <a:cubicBezTo>
                    <a:pt x="1684" y="13468"/>
                    <a:pt x="1803" y="12842"/>
                    <a:pt x="1863" y="12157"/>
                  </a:cubicBezTo>
                  <a:cubicBezTo>
                    <a:pt x="1922" y="11844"/>
                    <a:pt x="1997" y="11472"/>
                    <a:pt x="2056" y="11040"/>
                  </a:cubicBezTo>
                  <a:cubicBezTo>
                    <a:pt x="2056" y="10667"/>
                    <a:pt x="2116" y="10235"/>
                    <a:pt x="2116" y="9803"/>
                  </a:cubicBezTo>
                  <a:cubicBezTo>
                    <a:pt x="2175" y="9371"/>
                    <a:pt x="2175" y="8939"/>
                    <a:pt x="2175" y="8492"/>
                  </a:cubicBezTo>
                  <a:lnTo>
                    <a:pt x="2175" y="7822"/>
                  </a:lnTo>
                  <a:cubicBezTo>
                    <a:pt x="2175" y="7569"/>
                    <a:pt x="2175" y="7315"/>
                    <a:pt x="2116" y="7137"/>
                  </a:cubicBezTo>
                  <a:cubicBezTo>
                    <a:pt x="2116" y="6883"/>
                    <a:pt x="2056" y="6630"/>
                    <a:pt x="2056" y="6392"/>
                  </a:cubicBezTo>
                  <a:cubicBezTo>
                    <a:pt x="1997" y="6198"/>
                    <a:pt x="1997" y="5960"/>
                    <a:pt x="1922" y="5766"/>
                  </a:cubicBezTo>
                  <a:cubicBezTo>
                    <a:pt x="1803" y="5274"/>
                    <a:pt x="1743" y="4842"/>
                    <a:pt x="1624" y="4470"/>
                  </a:cubicBezTo>
                  <a:cubicBezTo>
                    <a:pt x="1550" y="4217"/>
                    <a:pt x="1490" y="4023"/>
                    <a:pt x="1431" y="3844"/>
                  </a:cubicBezTo>
                  <a:cubicBezTo>
                    <a:pt x="1371" y="3591"/>
                    <a:pt x="1311" y="3412"/>
                    <a:pt x="1252" y="3218"/>
                  </a:cubicBezTo>
                  <a:cubicBezTo>
                    <a:pt x="1118" y="2846"/>
                    <a:pt x="999" y="2474"/>
                    <a:pt x="879" y="2161"/>
                  </a:cubicBezTo>
                  <a:cubicBezTo>
                    <a:pt x="686" y="1550"/>
                    <a:pt x="432" y="984"/>
                    <a:pt x="313" y="611"/>
                  </a:cubicBezTo>
                  <a:cubicBezTo>
                    <a:pt x="135" y="239"/>
                    <a:pt x="60" y="60"/>
                    <a:pt x="60" y="6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B85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2" name="Google Shape;402;p2"/>
            <p:cNvSpPr/>
            <p:nvPr/>
          </p:nvSpPr>
          <p:spPr>
            <a:xfrm>
              <a:off x="1467937" y="3985608"/>
              <a:ext cx="133390" cy="193815"/>
            </a:xfrm>
            <a:custGeom>
              <a:avLst/>
              <a:gdLst/>
              <a:ahLst/>
              <a:cxnLst/>
              <a:rect l="l" t="t" r="r" b="b"/>
              <a:pathLst>
                <a:path w="4276" h="6213" extrusionOk="0">
                  <a:moveTo>
                    <a:pt x="0" y="0"/>
                  </a:moveTo>
                  <a:cubicBezTo>
                    <a:pt x="1" y="2"/>
                    <a:pt x="60" y="120"/>
                    <a:pt x="179" y="313"/>
                  </a:cubicBezTo>
                  <a:cubicBezTo>
                    <a:pt x="239" y="373"/>
                    <a:pt x="239" y="492"/>
                    <a:pt x="298" y="626"/>
                  </a:cubicBezTo>
                  <a:cubicBezTo>
                    <a:pt x="373" y="745"/>
                    <a:pt x="432" y="924"/>
                    <a:pt x="551" y="1058"/>
                  </a:cubicBezTo>
                  <a:cubicBezTo>
                    <a:pt x="805" y="1669"/>
                    <a:pt x="1177" y="2607"/>
                    <a:pt x="1669" y="3352"/>
                  </a:cubicBezTo>
                  <a:cubicBezTo>
                    <a:pt x="1788" y="3605"/>
                    <a:pt x="1982" y="3784"/>
                    <a:pt x="2101" y="3978"/>
                  </a:cubicBezTo>
                  <a:cubicBezTo>
                    <a:pt x="2235" y="4157"/>
                    <a:pt x="2354" y="4350"/>
                    <a:pt x="2473" y="4529"/>
                  </a:cubicBezTo>
                  <a:cubicBezTo>
                    <a:pt x="2667" y="4648"/>
                    <a:pt x="2786" y="4842"/>
                    <a:pt x="2905" y="5021"/>
                  </a:cubicBezTo>
                  <a:cubicBezTo>
                    <a:pt x="3039" y="5155"/>
                    <a:pt x="3158" y="5274"/>
                    <a:pt x="3352" y="5393"/>
                  </a:cubicBezTo>
                  <a:cubicBezTo>
                    <a:pt x="3412" y="5527"/>
                    <a:pt x="3531" y="5646"/>
                    <a:pt x="3650" y="5765"/>
                  </a:cubicBezTo>
                  <a:cubicBezTo>
                    <a:pt x="3784" y="5840"/>
                    <a:pt x="3844" y="5900"/>
                    <a:pt x="3963" y="5959"/>
                  </a:cubicBezTo>
                  <a:cubicBezTo>
                    <a:pt x="4097" y="6138"/>
                    <a:pt x="4216" y="6212"/>
                    <a:pt x="4216" y="6212"/>
                  </a:cubicBezTo>
                  <a:lnTo>
                    <a:pt x="4276" y="6212"/>
                  </a:lnTo>
                  <a:lnTo>
                    <a:pt x="4216" y="6138"/>
                  </a:lnTo>
                  <a:cubicBezTo>
                    <a:pt x="4216" y="6138"/>
                    <a:pt x="4157" y="6078"/>
                    <a:pt x="4022" y="5900"/>
                  </a:cubicBezTo>
                  <a:cubicBezTo>
                    <a:pt x="3963" y="5840"/>
                    <a:pt x="3844" y="5765"/>
                    <a:pt x="3784" y="5646"/>
                  </a:cubicBezTo>
                  <a:cubicBezTo>
                    <a:pt x="3650" y="5527"/>
                    <a:pt x="3531" y="5468"/>
                    <a:pt x="3412" y="5333"/>
                  </a:cubicBezTo>
                  <a:cubicBezTo>
                    <a:pt x="3278" y="5155"/>
                    <a:pt x="3158" y="5021"/>
                    <a:pt x="3039" y="4901"/>
                  </a:cubicBezTo>
                  <a:cubicBezTo>
                    <a:pt x="2905" y="4723"/>
                    <a:pt x="2786" y="4529"/>
                    <a:pt x="2667" y="4410"/>
                  </a:cubicBezTo>
                  <a:cubicBezTo>
                    <a:pt x="2533" y="4216"/>
                    <a:pt x="2414" y="4037"/>
                    <a:pt x="2294" y="3844"/>
                  </a:cubicBezTo>
                  <a:cubicBezTo>
                    <a:pt x="2160" y="3665"/>
                    <a:pt x="1982" y="3471"/>
                    <a:pt x="1862" y="3293"/>
                  </a:cubicBezTo>
                  <a:lnTo>
                    <a:pt x="1669" y="2980"/>
                  </a:lnTo>
                  <a:cubicBezTo>
                    <a:pt x="1609" y="2860"/>
                    <a:pt x="1609" y="2786"/>
                    <a:pt x="1549" y="2667"/>
                  </a:cubicBezTo>
                  <a:cubicBezTo>
                    <a:pt x="1415" y="2488"/>
                    <a:pt x="1296" y="2294"/>
                    <a:pt x="1177" y="2116"/>
                  </a:cubicBezTo>
                  <a:cubicBezTo>
                    <a:pt x="983" y="1669"/>
                    <a:pt x="805" y="1296"/>
                    <a:pt x="611" y="998"/>
                  </a:cubicBezTo>
                  <a:cubicBezTo>
                    <a:pt x="551" y="864"/>
                    <a:pt x="492" y="745"/>
                    <a:pt x="373" y="626"/>
                  </a:cubicBezTo>
                  <a:cubicBezTo>
                    <a:pt x="298" y="492"/>
                    <a:pt x="239" y="373"/>
                    <a:pt x="179" y="253"/>
                  </a:cubicBezTo>
                  <a:cubicBezTo>
                    <a:pt x="60" y="120"/>
                    <a:pt x="1" y="2"/>
                    <a:pt x="0" y="0"/>
                  </a:cubicBezTo>
                  <a:close/>
                </a:path>
              </a:pathLst>
            </a:custGeom>
            <a:solidFill>
              <a:srgbClr val="DB85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3" name="Google Shape;403;p2"/>
            <p:cNvSpPr/>
            <p:nvPr/>
          </p:nvSpPr>
          <p:spPr>
            <a:xfrm>
              <a:off x="1678909" y="4560469"/>
              <a:ext cx="158502" cy="27452"/>
            </a:xfrm>
            <a:custGeom>
              <a:avLst/>
              <a:gdLst/>
              <a:ahLst/>
              <a:cxnLst/>
              <a:rect l="l" t="t" r="r" b="b"/>
              <a:pathLst>
                <a:path w="5081" h="880" extrusionOk="0">
                  <a:moveTo>
                    <a:pt x="5021" y="0"/>
                  </a:moveTo>
                  <a:cubicBezTo>
                    <a:pt x="5021" y="0"/>
                    <a:pt x="4962" y="0"/>
                    <a:pt x="4842" y="75"/>
                  </a:cubicBezTo>
                  <a:cubicBezTo>
                    <a:pt x="4783" y="134"/>
                    <a:pt x="4708" y="134"/>
                    <a:pt x="4589" y="194"/>
                  </a:cubicBezTo>
                  <a:cubicBezTo>
                    <a:pt x="4529" y="194"/>
                    <a:pt x="4410" y="194"/>
                    <a:pt x="4276" y="254"/>
                  </a:cubicBezTo>
                  <a:cubicBezTo>
                    <a:pt x="4217" y="254"/>
                    <a:pt x="4157" y="313"/>
                    <a:pt x="4097" y="313"/>
                  </a:cubicBezTo>
                  <a:cubicBezTo>
                    <a:pt x="4038" y="313"/>
                    <a:pt x="3963" y="313"/>
                    <a:pt x="3904" y="373"/>
                  </a:cubicBezTo>
                  <a:cubicBezTo>
                    <a:pt x="3785" y="373"/>
                    <a:pt x="3665" y="447"/>
                    <a:pt x="3472" y="447"/>
                  </a:cubicBezTo>
                  <a:cubicBezTo>
                    <a:pt x="3353" y="507"/>
                    <a:pt x="3219" y="507"/>
                    <a:pt x="3040" y="507"/>
                  </a:cubicBezTo>
                  <a:cubicBezTo>
                    <a:pt x="2921" y="566"/>
                    <a:pt x="2727" y="566"/>
                    <a:pt x="2608" y="566"/>
                  </a:cubicBezTo>
                  <a:cubicBezTo>
                    <a:pt x="2414" y="626"/>
                    <a:pt x="2295" y="626"/>
                    <a:pt x="2101" y="626"/>
                  </a:cubicBezTo>
                  <a:cubicBezTo>
                    <a:pt x="2042" y="656"/>
                    <a:pt x="1967" y="656"/>
                    <a:pt x="1891" y="656"/>
                  </a:cubicBezTo>
                  <a:cubicBezTo>
                    <a:pt x="1814" y="656"/>
                    <a:pt x="1736" y="656"/>
                    <a:pt x="1669" y="686"/>
                  </a:cubicBezTo>
                  <a:lnTo>
                    <a:pt x="1" y="686"/>
                  </a:lnTo>
                  <a:lnTo>
                    <a:pt x="60" y="745"/>
                  </a:lnTo>
                  <a:cubicBezTo>
                    <a:pt x="60" y="745"/>
                    <a:pt x="373" y="745"/>
                    <a:pt x="805" y="820"/>
                  </a:cubicBezTo>
                  <a:cubicBezTo>
                    <a:pt x="924" y="820"/>
                    <a:pt x="1118" y="879"/>
                    <a:pt x="1237" y="879"/>
                  </a:cubicBezTo>
                  <a:lnTo>
                    <a:pt x="1669" y="879"/>
                  </a:lnTo>
                  <a:cubicBezTo>
                    <a:pt x="1803" y="879"/>
                    <a:pt x="1982" y="879"/>
                    <a:pt x="2101" y="820"/>
                  </a:cubicBezTo>
                  <a:lnTo>
                    <a:pt x="2608" y="820"/>
                  </a:lnTo>
                  <a:cubicBezTo>
                    <a:pt x="2786" y="820"/>
                    <a:pt x="2921" y="745"/>
                    <a:pt x="3099" y="745"/>
                  </a:cubicBezTo>
                  <a:cubicBezTo>
                    <a:pt x="3219" y="686"/>
                    <a:pt x="3412" y="686"/>
                    <a:pt x="3531" y="626"/>
                  </a:cubicBezTo>
                  <a:cubicBezTo>
                    <a:pt x="3665" y="626"/>
                    <a:pt x="3844" y="566"/>
                    <a:pt x="3963" y="507"/>
                  </a:cubicBezTo>
                  <a:lnTo>
                    <a:pt x="4157" y="507"/>
                  </a:lnTo>
                  <a:cubicBezTo>
                    <a:pt x="4217" y="447"/>
                    <a:pt x="4276" y="447"/>
                    <a:pt x="4336" y="373"/>
                  </a:cubicBezTo>
                  <a:cubicBezTo>
                    <a:pt x="4470" y="373"/>
                    <a:pt x="4529" y="313"/>
                    <a:pt x="4649" y="313"/>
                  </a:cubicBezTo>
                  <a:cubicBezTo>
                    <a:pt x="4708" y="254"/>
                    <a:pt x="4842" y="194"/>
                    <a:pt x="4902" y="194"/>
                  </a:cubicBezTo>
                  <a:cubicBezTo>
                    <a:pt x="4962" y="134"/>
                    <a:pt x="4962" y="134"/>
                    <a:pt x="5021" y="75"/>
                  </a:cubicBezTo>
                  <a:lnTo>
                    <a:pt x="5081" y="75"/>
                  </a:lnTo>
                  <a:lnTo>
                    <a:pt x="5081" y="0"/>
                  </a:lnTo>
                  <a:close/>
                </a:path>
              </a:pathLst>
            </a:custGeom>
            <a:solidFill>
              <a:srgbClr val="DB85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4" name="Google Shape;404;p2"/>
            <p:cNvSpPr/>
            <p:nvPr/>
          </p:nvSpPr>
          <p:spPr>
            <a:xfrm>
              <a:off x="1845272" y="4045533"/>
              <a:ext cx="238455" cy="21431"/>
            </a:xfrm>
            <a:custGeom>
              <a:avLst/>
              <a:gdLst/>
              <a:ahLst/>
              <a:cxnLst/>
              <a:rect l="l" t="t" r="r" b="b"/>
              <a:pathLst>
                <a:path w="7644" h="687" extrusionOk="0">
                  <a:moveTo>
                    <a:pt x="1" y="1"/>
                  </a:moveTo>
                  <a:lnTo>
                    <a:pt x="1" y="61"/>
                  </a:lnTo>
                  <a:lnTo>
                    <a:pt x="1178" y="61"/>
                  </a:lnTo>
                  <a:cubicBezTo>
                    <a:pt x="1550" y="61"/>
                    <a:pt x="1982" y="61"/>
                    <a:pt x="2429" y="120"/>
                  </a:cubicBezTo>
                  <a:cubicBezTo>
                    <a:pt x="2861" y="120"/>
                    <a:pt x="3353" y="195"/>
                    <a:pt x="3785" y="195"/>
                  </a:cubicBezTo>
                  <a:cubicBezTo>
                    <a:pt x="4038" y="195"/>
                    <a:pt x="4291" y="254"/>
                    <a:pt x="4530" y="254"/>
                  </a:cubicBezTo>
                  <a:cubicBezTo>
                    <a:pt x="4783" y="254"/>
                    <a:pt x="4962" y="314"/>
                    <a:pt x="5215" y="314"/>
                  </a:cubicBezTo>
                  <a:cubicBezTo>
                    <a:pt x="5468" y="314"/>
                    <a:pt x="5647" y="373"/>
                    <a:pt x="5841" y="373"/>
                  </a:cubicBezTo>
                  <a:cubicBezTo>
                    <a:pt x="6079" y="433"/>
                    <a:pt x="6273" y="433"/>
                    <a:pt x="6452" y="493"/>
                  </a:cubicBezTo>
                  <a:cubicBezTo>
                    <a:pt x="6586" y="493"/>
                    <a:pt x="6764" y="567"/>
                    <a:pt x="6899" y="567"/>
                  </a:cubicBezTo>
                  <a:cubicBezTo>
                    <a:pt x="7077" y="627"/>
                    <a:pt x="7196" y="627"/>
                    <a:pt x="7271" y="627"/>
                  </a:cubicBezTo>
                  <a:cubicBezTo>
                    <a:pt x="7196" y="567"/>
                    <a:pt x="7077" y="567"/>
                    <a:pt x="6958" y="493"/>
                  </a:cubicBezTo>
                  <a:cubicBezTo>
                    <a:pt x="6764" y="493"/>
                    <a:pt x="6645" y="433"/>
                    <a:pt x="6452" y="373"/>
                  </a:cubicBezTo>
                  <a:cubicBezTo>
                    <a:pt x="6273" y="373"/>
                    <a:pt x="6079" y="373"/>
                    <a:pt x="5900" y="314"/>
                  </a:cubicBezTo>
                  <a:cubicBezTo>
                    <a:pt x="5647" y="314"/>
                    <a:pt x="5468" y="254"/>
                    <a:pt x="5215" y="254"/>
                  </a:cubicBezTo>
                  <a:cubicBezTo>
                    <a:pt x="5036" y="195"/>
                    <a:pt x="4783" y="195"/>
                    <a:pt x="4530" y="195"/>
                  </a:cubicBezTo>
                  <a:cubicBezTo>
                    <a:pt x="4291" y="120"/>
                    <a:pt x="4038" y="120"/>
                    <a:pt x="3845" y="61"/>
                  </a:cubicBezTo>
                  <a:cubicBezTo>
                    <a:pt x="3353" y="61"/>
                    <a:pt x="2861" y="1"/>
                    <a:pt x="2429" y="1"/>
                  </a:cubicBezTo>
                  <a:close/>
                  <a:moveTo>
                    <a:pt x="7271" y="627"/>
                  </a:moveTo>
                  <a:cubicBezTo>
                    <a:pt x="7509" y="686"/>
                    <a:pt x="7643" y="686"/>
                    <a:pt x="7643" y="686"/>
                  </a:cubicBezTo>
                  <a:cubicBezTo>
                    <a:pt x="7643" y="686"/>
                    <a:pt x="7509" y="627"/>
                    <a:pt x="7271" y="627"/>
                  </a:cubicBezTo>
                  <a:close/>
                </a:path>
              </a:pathLst>
            </a:custGeom>
            <a:solidFill>
              <a:srgbClr val="2A0D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5" name="Google Shape;405;p2"/>
            <p:cNvSpPr/>
            <p:nvPr/>
          </p:nvSpPr>
          <p:spPr>
            <a:xfrm>
              <a:off x="1841560" y="4060881"/>
              <a:ext cx="226351" cy="77644"/>
            </a:xfrm>
            <a:custGeom>
              <a:avLst/>
              <a:gdLst/>
              <a:ahLst/>
              <a:cxnLst/>
              <a:rect l="l" t="t" r="r" b="b"/>
              <a:pathLst>
                <a:path w="7256" h="2489" extrusionOk="0">
                  <a:moveTo>
                    <a:pt x="1" y="1"/>
                  </a:moveTo>
                  <a:lnTo>
                    <a:pt x="1" y="75"/>
                  </a:lnTo>
                  <a:cubicBezTo>
                    <a:pt x="1" y="75"/>
                    <a:pt x="433" y="194"/>
                    <a:pt x="1118" y="373"/>
                  </a:cubicBezTo>
                  <a:cubicBezTo>
                    <a:pt x="1491" y="507"/>
                    <a:pt x="1863" y="626"/>
                    <a:pt x="2295" y="745"/>
                  </a:cubicBezTo>
                  <a:cubicBezTo>
                    <a:pt x="2727" y="880"/>
                    <a:pt x="3159" y="1058"/>
                    <a:pt x="3666" y="1192"/>
                  </a:cubicBezTo>
                  <a:cubicBezTo>
                    <a:pt x="4098" y="1371"/>
                    <a:pt x="4530" y="1490"/>
                    <a:pt x="4962" y="1624"/>
                  </a:cubicBezTo>
                  <a:cubicBezTo>
                    <a:pt x="5394" y="1803"/>
                    <a:pt x="5766" y="1937"/>
                    <a:pt x="6079" y="2056"/>
                  </a:cubicBezTo>
                  <a:cubicBezTo>
                    <a:pt x="6451" y="2176"/>
                    <a:pt x="6705" y="2310"/>
                    <a:pt x="6883" y="2369"/>
                  </a:cubicBezTo>
                  <a:cubicBezTo>
                    <a:pt x="7137" y="2429"/>
                    <a:pt x="7196" y="2488"/>
                    <a:pt x="7196" y="2488"/>
                  </a:cubicBezTo>
                  <a:lnTo>
                    <a:pt x="7256" y="2488"/>
                  </a:lnTo>
                  <a:cubicBezTo>
                    <a:pt x="7256" y="2488"/>
                    <a:pt x="7137" y="2429"/>
                    <a:pt x="6943" y="2369"/>
                  </a:cubicBezTo>
                  <a:cubicBezTo>
                    <a:pt x="6764" y="2235"/>
                    <a:pt x="6451" y="2176"/>
                    <a:pt x="6139" y="1997"/>
                  </a:cubicBezTo>
                  <a:cubicBezTo>
                    <a:pt x="5766" y="1863"/>
                    <a:pt x="5394" y="1744"/>
                    <a:pt x="4962" y="1565"/>
                  </a:cubicBezTo>
                  <a:cubicBezTo>
                    <a:pt x="4589" y="1431"/>
                    <a:pt x="4098" y="1252"/>
                    <a:pt x="3666" y="1118"/>
                  </a:cubicBezTo>
                  <a:cubicBezTo>
                    <a:pt x="3412" y="1058"/>
                    <a:pt x="3219" y="939"/>
                    <a:pt x="2980" y="880"/>
                  </a:cubicBezTo>
                  <a:cubicBezTo>
                    <a:pt x="2787" y="820"/>
                    <a:pt x="2548" y="745"/>
                    <a:pt x="2355" y="686"/>
                  </a:cubicBezTo>
                  <a:cubicBezTo>
                    <a:pt x="1923" y="567"/>
                    <a:pt x="1491" y="447"/>
                    <a:pt x="1178" y="313"/>
                  </a:cubicBezTo>
                  <a:cubicBezTo>
                    <a:pt x="805" y="254"/>
                    <a:pt x="492" y="135"/>
                    <a:pt x="314" y="75"/>
                  </a:cubicBezTo>
                  <a:cubicBezTo>
                    <a:pt x="120" y="75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2A0D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6" name="Google Shape;406;p2"/>
            <p:cNvSpPr/>
            <p:nvPr/>
          </p:nvSpPr>
          <p:spPr>
            <a:xfrm>
              <a:off x="1421457" y="4037641"/>
              <a:ext cx="237955" cy="23271"/>
            </a:xfrm>
            <a:custGeom>
              <a:avLst/>
              <a:gdLst/>
              <a:ahLst/>
              <a:cxnLst/>
              <a:rect l="l" t="t" r="r" b="b"/>
              <a:pathLst>
                <a:path w="7628" h="746" extrusionOk="0">
                  <a:moveTo>
                    <a:pt x="6451" y="1"/>
                  </a:moveTo>
                  <a:cubicBezTo>
                    <a:pt x="6079" y="1"/>
                    <a:pt x="5647" y="1"/>
                    <a:pt x="5215" y="75"/>
                  </a:cubicBezTo>
                  <a:cubicBezTo>
                    <a:pt x="4768" y="75"/>
                    <a:pt x="4276" y="75"/>
                    <a:pt x="3784" y="135"/>
                  </a:cubicBezTo>
                  <a:cubicBezTo>
                    <a:pt x="3531" y="135"/>
                    <a:pt x="3278" y="194"/>
                    <a:pt x="3099" y="194"/>
                  </a:cubicBezTo>
                  <a:cubicBezTo>
                    <a:pt x="2846" y="194"/>
                    <a:pt x="2607" y="254"/>
                    <a:pt x="2414" y="254"/>
                  </a:cubicBezTo>
                  <a:cubicBezTo>
                    <a:pt x="2161" y="254"/>
                    <a:pt x="1982" y="314"/>
                    <a:pt x="1729" y="373"/>
                  </a:cubicBezTo>
                  <a:cubicBezTo>
                    <a:pt x="1550" y="373"/>
                    <a:pt x="1356" y="373"/>
                    <a:pt x="1177" y="448"/>
                  </a:cubicBezTo>
                  <a:cubicBezTo>
                    <a:pt x="984" y="448"/>
                    <a:pt x="864" y="507"/>
                    <a:pt x="671" y="567"/>
                  </a:cubicBezTo>
                  <a:cubicBezTo>
                    <a:pt x="864" y="567"/>
                    <a:pt x="984" y="507"/>
                    <a:pt x="1177" y="507"/>
                  </a:cubicBezTo>
                  <a:cubicBezTo>
                    <a:pt x="1356" y="507"/>
                    <a:pt x="1550" y="448"/>
                    <a:pt x="1729" y="448"/>
                  </a:cubicBezTo>
                  <a:cubicBezTo>
                    <a:pt x="1982" y="373"/>
                    <a:pt x="2161" y="373"/>
                    <a:pt x="2414" y="314"/>
                  </a:cubicBezTo>
                  <a:cubicBezTo>
                    <a:pt x="2607" y="314"/>
                    <a:pt x="2846" y="314"/>
                    <a:pt x="3099" y="254"/>
                  </a:cubicBezTo>
                  <a:lnTo>
                    <a:pt x="3784" y="254"/>
                  </a:lnTo>
                  <a:cubicBezTo>
                    <a:pt x="4276" y="194"/>
                    <a:pt x="4768" y="135"/>
                    <a:pt x="5215" y="135"/>
                  </a:cubicBezTo>
                  <a:cubicBezTo>
                    <a:pt x="5647" y="135"/>
                    <a:pt x="6079" y="135"/>
                    <a:pt x="6451" y="75"/>
                  </a:cubicBezTo>
                  <a:lnTo>
                    <a:pt x="7628" y="75"/>
                  </a:lnTo>
                  <a:lnTo>
                    <a:pt x="7628" y="1"/>
                  </a:lnTo>
                  <a:close/>
                  <a:moveTo>
                    <a:pt x="671" y="567"/>
                  </a:moveTo>
                  <a:cubicBezTo>
                    <a:pt x="552" y="567"/>
                    <a:pt x="432" y="626"/>
                    <a:pt x="298" y="626"/>
                  </a:cubicBezTo>
                  <a:cubicBezTo>
                    <a:pt x="120" y="686"/>
                    <a:pt x="0" y="686"/>
                    <a:pt x="0" y="686"/>
                  </a:cubicBezTo>
                  <a:lnTo>
                    <a:pt x="0" y="746"/>
                  </a:lnTo>
                  <a:cubicBezTo>
                    <a:pt x="0" y="746"/>
                    <a:pt x="120" y="686"/>
                    <a:pt x="298" y="686"/>
                  </a:cubicBezTo>
                  <a:cubicBezTo>
                    <a:pt x="432" y="626"/>
                    <a:pt x="552" y="626"/>
                    <a:pt x="671" y="567"/>
                  </a:cubicBezTo>
                  <a:close/>
                </a:path>
              </a:pathLst>
            </a:custGeom>
            <a:solidFill>
              <a:srgbClr val="2A0D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7" name="Google Shape;407;p2"/>
            <p:cNvSpPr/>
            <p:nvPr/>
          </p:nvSpPr>
          <p:spPr>
            <a:xfrm>
              <a:off x="1436804" y="4053457"/>
              <a:ext cx="226351" cy="77176"/>
            </a:xfrm>
            <a:custGeom>
              <a:avLst/>
              <a:gdLst/>
              <a:ahLst/>
              <a:cxnLst/>
              <a:rect l="l" t="t" r="r" b="b"/>
              <a:pathLst>
                <a:path w="7256" h="2474" extrusionOk="0">
                  <a:moveTo>
                    <a:pt x="7255" y="0"/>
                  </a:moveTo>
                  <a:cubicBezTo>
                    <a:pt x="7255" y="0"/>
                    <a:pt x="7136" y="60"/>
                    <a:pt x="6957" y="119"/>
                  </a:cubicBezTo>
                  <a:cubicBezTo>
                    <a:pt x="6704" y="179"/>
                    <a:pt x="6451" y="239"/>
                    <a:pt x="6078" y="373"/>
                  </a:cubicBezTo>
                  <a:cubicBezTo>
                    <a:pt x="5765" y="432"/>
                    <a:pt x="5333" y="551"/>
                    <a:pt x="4901" y="685"/>
                  </a:cubicBezTo>
                  <a:cubicBezTo>
                    <a:pt x="4723" y="745"/>
                    <a:pt x="4469" y="805"/>
                    <a:pt x="4276" y="924"/>
                  </a:cubicBezTo>
                  <a:cubicBezTo>
                    <a:pt x="4037" y="983"/>
                    <a:pt x="3784" y="1058"/>
                    <a:pt x="3605" y="1118"/>
                  </a:cubicBezTo>
                  <a:cubicBezTo>
                    <a:pt x="3099" y="1296"/>
                    <a:pt x="2667" y="1430"/>
                    <a:pt x="2235" y="1609"/>
                  </a:cubicBezTo>
                  <a:cubicBezTo>
                    <a:pt x="1862" y="1728"/>
                    <a:pt x="1430" y="1922"/>
                    <a:pt x="1117" y="2041"/>
                  </a:cubicBezTo>
                  <a:cubicBezTo>
                    <a:pt x="804" y="2175"/>
                    <a:pt x="492" y="2294"/>
                    <a:pt x="313" y="2354"/>
                  </a:cubicBezTo>
                  <a:cubicBezTo>
                    <a:pt x="119" y="2414"/>
                    <a:pt x="0" y="2473"/>
                    <a:pt x="0" y="2473"/>
                  </a:cubicBezTo>
                  <a:cubicBezTo>
                    <a:pt x="0" y="2473"/>
                    <a:pt x="119" y="2473"/>
                    <a:pt x="313" y="2414"/>
                  </a:cubicBezTo>
                  <a:cubicBezTo>
                    <a:pt x="492" y="2294"/>
                    <a:pt x="804" y="2235"/>
                    <a:pt x="1117" y="2101"/>
                  </a:cubicBezTo>
                  <a:cubicBezTo>
                    <a:pt x="1490" y="1982"/>
                    <a:pt x="1862" y="1803"/>
                    <a:pt x="2294" y="1669"/>
                  </a:cubicBezTo>
                  <a:cubicBezTo>
                    <a:pt x="2726" y="1550"/>
                    <a:pt x="3158" y="1356"/>
                    <a:pt x="3605" y="1237"/>
                  </a:cubicBezTo>
                  <a:cubicBezTo>
                    <a:pt x="4097" y="1118"/>
                    <a:pt x="4529" y="924"/>
                    <a:pt x="4961" y="805"/>
                  </a:cubicBezTo>
                  <a:cubicBezTo>
                    <a:pt x="5393" y="685"/>
                    <a:pt x="5765" y="551"/>
                    <a:pt x="6078" y="432"/>
                  </a:cubicBezTo>
                  <a:cubicBezTo>
                    <a:pt x="6763" y="179"/>
                    <a:pt x="7255" y="60"/>
                    <a:pt x="7255" y="60"/>
                  </a:cubicBezTo>
                  <a:lnTo>
                    <a:pt x="7255" y="0"/>
                  </a:lnTo>
                  <a:close/>
                </a:path>
              </a:pathLst>
            </a:custGeom>
            <a:solidFill>
              <a:srgbClr val="2A0D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08" name="Google Shape;408;p2"/>
          <p:cNvSpPr/>
          <p:nvPr/>
        </p:nvSpPr>
        <p:spPr>
          <a:xfrm>
            <a:off x="1487964" y="5856313"/>
            <a:ext cx="120163" cy="192660"/>
          </a:xfrm>
          <a:custGeom>
            <a:avLst/>
            <a:gdLst/>
            <a:ahLst/>
            <a:cxnLst/>
            <a:rect l="l" t="t" r="r" b="b"/>
            <a:pathLst>
              <a:path w="2889" h="4632" extrusionOk="0">
                <a:moveTo>
                  <a:pt x="2203" y="0"/>
                </a:moveTo>
                <a:cubicBezTo>
                  <a:pt x="1712" y="626"/>
                  <a:pt x="848" y="2041"/>
                  <a:pt x="401" y="3099"/>
                </a:cubicBezTo>
                <a:cubicBezTo>
                  <a:pt x="1" y="4008"/>
                  <a:pt x="380" y="4631"/>
                  <a:pt x="800" y="4631"/>
                </a:cubicBezTo>
                <a:cubicBezTo>
                  <a:pt x="896" y="4631"/>
                  <a:pt x="995" y="4599"/>
                  <a:pt x="1086" y="4529"/>
                </a:cubicBezTo>
                <a:cubicBezTo>
                  <a:pt x="2889" y="3159"/>
                  <a:pt x="2204" y="1"/>
                  <a:pt x="220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9" name="Google Shape;409;p2"/>
          <p:cNvSpPr/>
          <p:nvPr/>
        </p:nvSpPr>
        <p:spPr>
          <a:xfrm>
            <a:off x="1373250" y="5783815"/>
            <a:ext cx="201436" cy="163836"/>
          </a:xfrm>
          <a:custGeom>
            <a:avLst/>
            <a:gdLst/>
            <a:ahLst/>
            <a:cxnLst/>
            <a:rect l="l" t="t" r="r" b="b"/>
            <a:pathLst>
              <a:path w="4843" h="3939" extrusionOk="0">
                <a:moveTo>
                  <a:pt x="4842" y="0"/>
                </a:moveTo>
                <a:cubicBezTo>
                  <a:pt x="4842" y="1"/>
                  <a:pt x="4097" y="939"/>
                  <a:pt x="3293" y="1311"/>
                </a:cubicBezTo>
                <a:cubicBezTo>
                  <a:pt x="2414" y="1684"/>
                  <a:pt x="1" y="2548"/>
                  <a:pt x="552" y="3784"/>
                </a:cubicBezTo>
                <a:cubicBezTo>
                  <a:pt x="607" y="3885"/>
                  <a:pt x="744" y="3938"/>
                  <a:pt x="937" y="3938"/>
                </a:cubicBezTo>
                <a:cubicBezTo>
                  <a:pt x="1827" y="3938"/>
                  <a:pt x="3924" y="2805"/>
                  <a:pt x="484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0" name="Google Shape;410;p2"/>
          <p:cNvSpPr/>
          <p:nvPr/>
        </p:nvSpPr>
        <p:spPr>
          <a:xfrm>
            <a:off x="823291" y="1092546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97"/>
                </a:moveTo>
                <a:cubicBezTo>
                  <a:pt x="3978" y="3055"/>
                  <a:pt x="3114" y="3978"/>
                  <a:pt x="1997" y="3978"/>
                </a:cubicBezTo>
                <a:cubicBezTo>
                  <a:pt x="880" y="3978"/>
                  <a:pt x="1" y="3055"/>
                  <a:pt x="1" y="1997"/>
                </a:cubicBezTo>
                <a:cubicBezTo>
                  <a:pt x="1" y="880"/>
                  <a:pt x="880" y="1"/>
                  <a:pt x="1997" y="1"/>
                </a:cubicBezTo>
                <a:cubicBezTo>
                  <a:pt x="3114" y="1"/>
                  <a:pt x="3978" y="880"/>
                  <a:pt x="3978" y="199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1" name="Google Shape;411;p2"/>
          <p:cNvSpPr/>
          <p:nvPr/>
        </p:nvSpPr>
        <p:spPr>
          <a:xfrm>
            <a:off x="823291" y="1412898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82"/>
                </a:moveTo>
                <a:cubicBezTo>
                  <a:pt x="3978" y="3040"/>
                  <a:pt x="3114" y="3978"/>
                  <a:pt x="1997" y="3978"/>
                </a:cubicBezTo>
                <a:cubicBezTo>
                  <a:pt x="880" y="3978"/>
                  <a:pt x="1" y="3040"/>
                  <a:pt x="1" y="1982"/>
                </a:cubicBezTo>
                <a:cubicBezTo>
                  <a:pt x="1" y="865"/>
                  <a:pt x="880" y="1"/>
                  <a:pt x="1997" y="1"/>
                </a:cubicBezTo>
                <a:cubicBezTo>
                  <a:pt x="3114" y="1"/>
                  <a:pt x="3978" y="865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2" name="Google Shape;412;p2"/>
          <p:cNvSpPr/>
          <p:nvPr/>
        </p:nvSpPr>
        <p:spPr>
          <a:xfrm>
            <a:off x="823291" y="1727675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97"/>
                </a:moveTo>
                <a:cubicBezTo>
                  <a:pt x="3978" y="3114"/>
                  <a:pt x="3114" y="3978"/>
                  <a:pt x="1997" y="3978"/>
                </a:cubicBezTo>
                <a:cubicBezTo>
                  <a:pt x="880" y="3978"/>
                  <a:pt x="1" y="3114"/>
                  <a:pt x="1" y="1997"/>
                </a:cubicBezTo>
                <a:cubicBezTo>
                  <a:pt x="1" y="939"/>
                  <a:pt x="880" y="1"/>
                  <a:pt x="1997" y="1"/>
                </a:cubicBezTo>
                <a:cubicBezTo>
                  <a:pt x="3114" y="1"/>
                  <a:pt x="3978" y="939"/>
                  <a:pt x="3978" y="199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3" name="Google Shape;413;p2"/>
          <p:cNvSpPr/>
          <p:nvPr/>
        </p:nvSpPr>
        <p:spPr>
          <a:xfrm>
            <a:off x="823291" y="2048027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82"/>
                </a:moveTo>
                <a:cubicBezTo>
                  <a:pt x="3978" y="3099"/>
                  <a:pt x="3114" y="3978"/>
                  <a:pt x="1997" y="3978"/>
                </a:cubicBezTo>
                <a:cubicBezTo>
                  <a:pt x="880" y="3978"/>
                  <a:pt x="1" y="3099"/>
                  <a:pt x="1" y="1982"/>
                </a:cubicBezTo>
                <a:cubicBezTo>
                  <a:pt x="1" y="939"/>
                  <a:pt x="880" y="1"/>
                  <a:pt x="1997" y="1"/>
                </a:cubicBezTo>
                <a:cubicBezTo>
                  <a:pt x="3114" y="1"/>
                  <a:pt x="3978" y="939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4" name="Google Shape;414;p2"/>
          <p:cNvSpPr/>
          <p:nvPr/>
        </p:nvSpPr>
        <p:spPr>
          <a:xfrm>
            <a:off x="823291" y="2357856"/>
            <a:ext cx="165500" cy="165459"/>
          </a:xfrm>
          <a:custGeom>
            <a:avLst/>
            <a:gdLst/>
            <a:ahLst/>
            <a:cxnLst/>
            <a:rect l="l" t="t" r="r" b="b"/>
            <a:pathLst>
              <a:path w="3979" h="3978" extrusionOk="0">
                <a:moveTo>
                  <a:pt x="3978" y="1982"/>
                </a:moveTo>
                <a:cubicBezTo>
                  <a:pt x="3978" y="3099"/>
                  <a:pt x="3114" y="3978"/>
                  <a:pt x="1997" y="3978"/>
                </a:cubicBezTo>
                <a:cubicBezTo>
                  <a:pt x="880" y="3978"/>
                  <a:pt x="1" y="3099"/>
                  <a:pt x="1" y="1982"/>
                </a:cubicBezTo>
                <a:cubicBezTo>
                  <a:pt x="1" y="939"/>
                  <a:pt x="880" y="0"/>
                  <a:pt x="1997" y="0"/>
                </a:cubicBezTo>
                <a:cubicBezTo>
                  <a:pt x="3114" y="0"/>
                  <a:pt x="3978" y="939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5" name="Google Shape;415;p2"/>
          <p:cNvSpPr/>
          <p:nvPr/>
        </p:nvSpPr>
        <p:spPr>
          <a:xfrm>
            <a:off x="823291" y="2678208"/>
            <a:ext cx="165500" cy="164835"/>
          </a:xfrm>
          <a:custGeom>
            <a:avLst/>
            <a:gdLst/>
            <a:ahLst/>
            <a:cxnLst/>
            <a:rect l="l" t="t" r="r" b="b"/>
            <a:pathLst>
              <a:path w="3979" h="3963" extrusionOk="0">
                <a:moveTo>
                  <a:pt x="3978" y="1982"/>
                </a:moveTo>
                <a:cubicBezTo>
                  <a:pt x="3978" y="3099"/>
                  <a:pt x="3114" y="3963"/>
                  <a:pt x="1997" y="3963"/>
                </a:cubicBezTo>
                <a:cubicBezTo>
                  <a:pt x="880" y="3963"/>
                  <a:pt x="1" y="3099"/>
                  <a:pt x="1" y="1982"/>
                </a:cubicBezTo>
                <a:cubicBezTo>
                  <a:pt x="1" y="924"/>
                  <a:pt x="880" y="0"/>
                  <a:pt x="1997" y="0"/>
                </a:cubicBezTo>
                <a:cubicBezTo>
                  <a:pt x="3114" y="0"/>
                  <a:pt x="3978" y="924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6" name="Google Shape;416;p2"/>
          <p:cNvSpPr/>
          <p:nvPr/>
        </p:nvSpPr>
        <p:spPr>
          <a:xfrm>
            <a:off x="823291" y="2995441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97"/>
                </a:moveTo>
                <a:cubicBezTo>
                  <a:pt x="3978" y="3114"/>
                  <a:pt x="3114" y="3978"/>
                  <a:pt x="1997" y="3978"/>
                </a:cubicBezTo>
                <a:cubicBezTo>
                  <a:pt x="880" y="3978"/>
                  <a:pt x="1" y="3114"/>
                  <a:pt x="1" y="1997"/>
                </a:cubicBezTo>
                <a:cubicBezTo>
                  <a:pt x="1" y="880"/>
                  <a:pt x="880" y="1"/>
                  <a:pt x="1997" y="1"/>
                </a:cubicBezTo>
                <a:cubicBezTo>
                  <a:pt x="3114" y="1"/>
                  <a:pt x="3978" y="880"/>
                  <a:pt x="3978" y="199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7" name="Google Shape;417;p2"/>
          <p:cNvSpPr/>
          <p:nvPr/>
        </p:nvSpPr>
        <p:spPr>
          <a:xfrm>
            <a:off x="823291" y="3315793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82"/>
                </a:moveTo>
                <a:cubicBezTo>
                  <a:pt x="3978" y="3099"/>
                  <a:pt x="3114" y="3978"/>
                  <a:pt x="1997" y="3978"/>
                </a:cubicBezTo>
                <a:cubicBezTo>
                  <a:pt x="880" y="3978"/>
                  <a:pt x="1" y="3099"/>
                  <a:pt x="1" y="1982"/>
                </a:cubicBezTo>
                <a:cubicBezTo>
                  <a:pt x="1" y="865"/>
                  <a:pt x="880" y="1"/>
                  <a:pt x="1997" y="1"/>
                </a:cubicBezTo>
                <a:cubicBezTo>
                  <a:pt x="3114" y="1"/>
                  <a:pt x="3978" y="865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8" name="Google Shape;418;p2"/>
          <p:cNvSpPr/>
          <p:nvPr/>
        </p:nvSpPr>
        <p:spPr>
          <a:xfrm>
            <a:off x="823291" y="3636145"/>
            <a:ext cx="165500" cy="164876"/>
          </a:xfrm>
          <a:custGeom>
            <a:avLst/>
            <a:gdLst/>
            <a:ahLst/>
            <a:cxnLst/>
            <a:rect l="l" t="t" r="r" b="b"/>
            <a:pathLst>
              <a:path w="3979" h="3964" extrusionOk="0">
                <a:moveTo>
                  <a:pt x="3978" y="1982"/>
                </a:moveTo>
                <a:cubicBezTo>
                  <a:pt x="3978" y="3099"/>
                  <a:pt x="3114" y="3964"/>
                  <a:pt x="1997" y="3964"/>
                </a:cubicBezTo>
                <a:cubicBezTo>
                  <a:pt x="880" y="3964"/>
                  <a:pt x="1" y="3099"/>
                  <a:pt x="1" y="1982"/>
                </a:cubicBezTo>
                <a:cubicBezTo>
                  <a:pt x="1" y="865"/>
                  <a:pt x="880" y="1"/>
                  <a:pt x="1997" y="1"/>
                </a:cubicBezTo>
                <a:cubicBezTo>
                  <a:pt x="3114" y="1"/>
                  <a:pt x="3978" y="865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9" name="Google Shape;419;p2"/>
          <p:cNvSpPr/>
          <p:nvPr/>
        </p:nvSpPr>
        <p:spPr>
          <a:xfrm>
            <a:off x="823291" y="3955873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97"/>
                </a:moveTo>
                <a:cubicBezTo>
                  <a:pt x="3978" y="3114"/>
                  <a:pt x="3114" y="3979"/>
                  <a:pt x="1997" y="3979"/>
                </a:cubicBezTo>
                <a:cubicBezTo>
                  <a:pt x="880" y="3979"/>
                  <a:pt x="1" y="3114"/>
                  <a:pt x="1" y="1997"/>
                </a:cubicBezTo>
                <a:cubicBezTo>
                  <a:pt x="1" y="880"/>
                  <a:pt x="880" y="1"/>
                  <a:pt x="1997" y="1"/>
                </a:cubicBezTo>
                <a:cubicBezTo>
                  <a:pt x="3114" y="1"/>
                  <a:pt x="3978" y="880"/>
                  <a:pt x="3978" y="199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20" name="Google Shape;420;p2"/>
          <p:cNvSpPr/>
          <p:nvPr/>
        </p:nvSpPr>
        <p:spPr>
          <a:xfrm>
            <a:off x="823291" y="4273770"/>
            <a:ext cx="165500" cy="164876"/>
          </a:xfrm>
          <a:custGeom>
            <a:avLst/>
            <a:gdLst/>
            <a:ahLst/>
            <a:cxnLst/>
            <a:rect l="l" t="t" r="r" b="b"/>
            <a:pathLst>
              <a:path w="3979" h="3964" extrusionOk="0">
                <a:moveTo>
                  <a:pt x="3978" y="1982"/>
                </a:moveTo>
                <a:cubicBezTo>
                  <a:pt x="3978" y="3039"/>
                  <a:pt x="3114" y="3963"/>
                  <a:pt x="1997" y="3963"/>
                </a:cubicBezTo>
                <a:cubicBezTo>
                  <a:pt x="880" y="3963"/>
                  <a:pt x="1" y="3039"/>
                  <a:pt x="1" y="1982"/>
                </a:cubicBezTo>
                <a:cubicBezTo>
                  <a:pt x="1" y="864"/>
                  <a:pt x="880" y="0"/>
                  <a:pt x="1997" y="0"/>
                </a:cubicBezTo>
                <a:cubicBezTo>
                  <a:pt x="3114" y="0"/>
                  <a:pt x="3978" y="864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21" name="Google Shape;421;p2"/>
          <p:cNvSpPr/>
          <p:nvPr/>
        </p:nvSpPr>
        <p:spPr>
          <a:xfrm>
            <a:off x="823291" y="4593498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97"/>
                </a:moveTo>
                <a:cubicBezTo>
                  <a:pt x="3978" y="3054"/>
                  <a:pt x="3114" y="3978"/>
                  <a:pt x="1997" y="3978"/>
                </a:cubicBezTo>
                <a:cubicBezTo>
                  <a:pt x="880" y="3978"/>
                  <a:pt x="1" y="3054"/>
                  <a:pt x="1" y="1997"/>
                </a:cubicBezTo>
                <a:cubicBezTo>
                  <a:pt x="1" y="879"/>
                  <a:pt x="880" y="0"/>
                  <a:pt x="1997" y="0"/>
                </a:cubicBezTo>
                <a:cubicBezTo>
                  <a:pt x="3114" y="0"/>
                  <a:pt x="3978" y="879"/>
                  <a:pt x="3978" y="199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22" name="Google Shape;422;p2"/>
          <p:cNvSpPr/>
          <p:nvPr/>
        </p:nvSpPr>
        <p:spPr>
          <a:xfrm>
            <a:off x="823291" y="4903327"/>
            <a:ext cx="165500" cy="165459"/>
          </a:xfrm>
          <a:custGeom>
            <a:avLst/>
            <a:gdLst/>
            <a:ahLst/>
            <a:cxnLst/>
            <a:rect l="l" t="t" r="r" b="b"/>
            <a:pathLst>
              <a:path w="3979" h="3978" extrusionOk="0">
                <a:moveTo>
                  <a:pt x="3978" y="1996"/>
                </a:moveTo>
                <a:cubicBezTo>
                  <a:pt x="3978" y="3054"/>
                  <a:pt x="3114" y="3978"/>
                  <a:pt x="1997" y="3978"/>
                </a:cubicBezTo>
                <a:cubicBezTo>
                  <a:pt x="880" y="3978"/>
                  <a:pt x="1" y="3054"/>
                  <a:pt x="1" y="1996"/>
                </a:cubicBezTo>
                <a:cubicBezTo>
                  <a:pt x="1" y="879"/>
                  <a:pt x="880" y="0"/>
                  <a:pt x="1997" y="0"/>
                </a:cubicBezTo>
                <a:cubicBezTo>
                  <a:pt x="3114" y="0"/>
                  <a:pt x="3978" y="879"/>
                  <a:pt x="3978" y="1996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23" name="Google Shape;423;p2"/>
          <p:cNvSpPr/>
          <p:nvPr/>
        </p:nvSpPr>
        <p:spPr>
          <a:xfrm>
            <a:off x="823291" y="5223677"/>
            <a:ext cx="165500" cy="165459"/>
          </a:xfrm>
          <a:custGeom>
            <a:avLst/>
            <a:gdLst/>
            <a:ahLst/>
            <a:cxnLst/>
            <a:rect l="l" t="t" r="r" b="b"/>
            <a:pathLst>
              <a:path w="3979" h="3978" extrusionOk="0">
                <a:moveTo>
                  <a:pt x="3978" y="1982"/>
                </a:moveTo>
                <a:cubicBezTo>
                  <a:pt x="3978" y="3039"/>
                  <a:pt x="3114" y="3978"/>
                  <a:pt x="1997" y="3978"/>
                </a:cubicBezTo>
                <a:cubicBezTo>
                  <a:pt x="880" y="3978"/>
                  <a:pt x="1" y="3039"/>
                  <a:pt x="1" y="1982"/>
                </a:cubicBezTo>
                <a:cubicBezTo>
                  <a:pt x="1" y="864"/>
                  <a:pt x="880" y="0"/>
                  <a:pt x="1997" y="0"/>
                </a:cubicBezTo>
                <a:cubicBezTo>
                  <a:pt x="3114" y="0"/>
                  <a:pt x="3978" y="864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24" name="Google Shape;424;p2"/>
          <p:cNvSpPr/>
          <p:nvPr/>
        </p:nvSpPr>
        <p:spPr>
          <a:xfrm>
            <a:off x="823291" y="5538456"/>
            <a:ext cx="165500" cy="165459"/>
          </a:xfrm>
          <a:custGeom>
            <a:avLst/>
            <a:gdLst/>
            <a:ahLst/>
            <a:cxnLst/>
            <a:rect l="l" t="t" r="r" b="b"/>
            <a:pathLst>
              <a:path w="3979" h="3978" extrusionOk="0">
                <a:moveTo>
                  <a:pt x="3978" y="1996"/>
                </a:moveTo>
                <a:cubicBezTo>
                  <a:pt x="3978" y="3114"/>
                  <a:pt x="3114" y="3978"/>
                  <a:pt x="1997" y="3978"/>
                </a:cubicBezTo>
                <a:cubicBezTo>
                  <a:pt x="880" y="3978"/>
                  <a:pt x="1" y="3114"/>
                  <a:pt x="1" y="1996"/>
                </a:cubicBezTo>
                <a:cubicBezTo>
                  <a:pt x="1" y="939"/>
                  <a:pt x="880" y="0"/>
                  <a:pt x="1997" y="0"/>
                </a:cubicBezTo>
                <a:cubicBezTo>
                  <a:pt x="3114" y="0"/>
                  <a:pt x="3978" y="939"/>
                  <a:pt x="3978" y="1996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25" name="Google Shape;425;p2"/>
          <p:cNvSpPr/>
          <p:nvPr/>
        </p:nvSpPr>
        <p:spPr>
          <a:xfrm>
            <a:off x="823291" y="5858808"/>
            <a:ext cx="165500" cy="165459"/>
          </a:xfrm>
          <a:custGeom>
            <a:avLst/>
            <a:gdLst/>
            <a:ahLst/>
            <a:cxnLst/>
            <a:rect l="l" t="t" r="r" b="b"/>
            <a:pathLst>
              <a:path w="3979" h="3978" extrusionOk="0">
                <a:moveTo>
                  <a:pt x="3978" y="1981"/>
                </a:moveTo>
                <a:cubicBezTo>
                  <a:pt x="3978" y="3099"/>
                  <a:pt x="3114" y="3978"/>
                  <a:pt x="1997" y="3978"/>
                </a:cubicBezTo>
                <a:cubicBezTo>
                  <a:pt x="880" y="3978"/>
                  <a:pt x="1" y="3099"/>
                  <a:pt x="1" y="1981"/>
                </a:cubicBezTo>
                <a:cubicBezTo>
                  <a:pt x="1" y="939"/>
                  <a:pt x="880" y="0"/>
                  <a:pt x="1997" y="0"/>
                </a:cubicBezTo>
                <a:cubicBezTo>
                  <a:pt x="3114" y="0"/>
                  <a:pt x="3978" y="939"/>
                  <a:pt x="3978" y="198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26" name="Google Shape;426;p2"/>
          <p:cNvSpPr/>
          <p:nvPr/>
        </p:nvSpPr>
        <p:spPr>
          <a:xfrm>
            <a:off x="823291" y="6179160"/>
            <a:ext cx="165500" cy="164835"/>
          </a:xfrm>
          <a:custGeom>
            <a:avLst/>
            <a:gdLst/>
            <a:ahLst/>
            <a:cxnLst/>
            <a:rect l="l" t="t" r="r" b="b"/>
            <a:pathLst>
              <a:path w="3979" h="3963" extrusionOk="0">
                <a:moveTo>
                  <a:pt x="3978" y="1981"/>
                </a:moveTo>
                <a:cubicBezTo>
                  <a:pt x="3978" y="3099"/>
                  <a:pt x="3114" y="3963"/>
                  <a:pt x="1997" y="3963"/>
                </a:cubicBezTo>
                <a:cubicBezTo>
                  <a:pt x="880" y="3963"/>
                  <a:pt x="1" y="3099"/>
                  <a:pt x="1" y="1981"/>
                </a:cubicBezTo>
                <a:cubicBezTo>
                  <a:pt x="1" y="924"/>
                  <a:pt x="880" y="0"/>
                  <a:pt x="1997" y="0"/>
                </a:cubicBezTo>
                <a:cubicBezTo>
                  <a:pt x="3114" y="0"/>
                  <a:pt x="3978" y="924"/>
                  <a:pt x="3978" y="198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27" name="Google Shape;427;p2"/>
          <p:cNvSpPr/>
          <p:nvPr/>
        </p:nvSpPr>
        <p:spPr>
          <a:xfrm>
            <a:off x="410602" y="1743148"/>
            <a:ext cx="547201" cy="137008"/>
          </a:xfrm>
          <a:custGeom>
            <a:avLst/>
            <a:gdLst/>
            <a:ahLst/>
            <a:cxnLst/>
            <a:rect l="l" t="t" r="r" b="b"/>
            <a:pathLst>
              <a:path w="13156" h="3294" extrusionOk="0">
                <a:moveTo>
                  <a:pt x="11412" y="1"/>
                </a:moveTo>
                <a:cubicBezTo>
                  <a:pt x="12411" y="1"/>
                  <a:pt x="13155" y="746"/>
                  <a:pt x="13155" y="1684"/>
                </a:cubicBezTo>
                <a:cubicBezTo>
                  <a:pt x="13155" y="2548"/>
                  <a:pt x="12411" y="3293"/>
                  <a:pt x="11412" y="3293"/>
                </a:cubicBezTo>
                <a:lnTo>
                  <a:pt x="1729" y="3293"/>
                </a:lnTo>
                <a:cubicBezTo>
                  <a:pt x="746" y="3293"/>
                  <a:pt x="1" y="2548"/>
                  <a:pt x="1" y="1684"/>
                </a:cubicBezTo>
                <a:cubicBezTo>
                  <a:pt x="1" y="74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28" name="Google Shape;428;p2"/>
          <p:cNvSpPr/>
          <p:nvPr/>
        </p:nvSpPr>
        <p:spPr>
          <a:xfrm>
            <a:off x="410602" y="1425917"/>
            <a:ext cx="547201" cy="136967"/>
          </a:xfrm>
          <a:custGeom>
            <a:avLst/>
            <a:gdLst/>
            <a:ahLst/>
            <a:cxnLst/>
            <a:rect l="l" t="t" r="r" b="b"/>
            <a:pathLst>
              <a:path w="13156" h="3293" extrusionOk="0">
                <a:moveTo>
                  <a:pt x="11412" y="0"/>
                </a:moveTo>
                <a:cubicBezTo>
                  <a:pt x="12411" y="0"/>
                  <a:pt x="13155" y="745"/>
                  <a:pt x="13155" y="1669"/>
                </a:cubicBezTo>
                <a:cubicBezTo>
                  <a:pt x="13155" y="2548"/>
                  <a:pt x="12411" y="3293"/>
                  <a:pt x="11412" y="3293"/>
                </a:cubicBezTo>
                <a:lnTo>
                  <a:pt x="1729" y="3293"/>
                </a:lnTo>
                <a:cubicBezTo>
                  <a:pt x="746" y="3293"/>
                  <a:pt x="1" y="2548"/>
                  <a:pt x="1" y="1669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29" name="Google Shape;429;p2"/>
          <p:cNvSpPr/>
          <p:nvPr/>
        </p:nvSpPr>
        <p:spPr>
          <a:xfrm>
            <a:off x="410602" y="1108059"/>
            <a:ext cx="547201" cy="136967"/>
          </a:xfrm>
          <a:custGeom>
            <a:avLst/>
            <a:gdLst/>
            <a:ahLst/>
            <a:cxnLst/>
            <a:rect l="l" t="t" r="r" b="b"/>
            <a:pathLst>
              <a:path w="13156" h="3293" extrusionOk="0">
                <a:moveTo>
                  <a:pt x="11412" y="0"/>
                </a:moveTo>
                <a:cubicBezTo>
                  <a:pt x="12411" y="0"/>
                  <a:pt x="13155" y="745"/>
                  <a:pt x="13155" y="1624"/>
                </a:cubicBezTo>
                <a:cubicBezTo>
                  <a:pt x="13155" y="2548"/>
                  <a:pt x="12411" y="3292"/>
                  <a:pt x="11412" y="3292"/>
                </a:cubicBezTo>
                <a:lnTo>
                  <a:pt x="1729" y="3292"/>
                </a:lnTo>
                <a:cubicBezTo>
                  <a:pt x="746" y="3292"/>
                  <a:pt x="1" y="2548"/>
                  <a:pt x="1" y="1624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30" name="Google Shape;430;p2"/>
          <p:cNvSpPr/>
          <p:nvPr/>
        </p:nvSpPr>
        <p:spPr>
          <a:xfrm>
            <a:off x="410602" y="2698630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1"/>
                </a:moveTo>
                <a:cubicBezTo>
                  <a:pt x="12411" y="1"/>
                  <a:pt x="13155" y="686"/>
                  <a:pt x="13155" y="1610"/>
                </a:cubicBezTo>
                <a:cubicBezTo>
                  <a:pt x="13155" y="2489"/>
                  <a:pt x="12411" y="3234"/>
                  <a:pt x="11412" y="3234"/>
                </a:cubicBezTo>
                <a:lnTo>
                  <a:pt x="1729" y="3234"/>
                </a:lnTo>
                <a:cubicBezTo>
                  <a:pt x="746" y="3234"/>
                  <a:pt x="1" y="2489"/>
                  <a:pt x="1" y="1610"/>
                </a:cubicBezTo>
                <a:cubicBezTo>
                  <a:pt x="1" y="68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31" name="Google Shape;431;p2"/>
          <p:cNvSpPr/>
          <p:nvPr/>
        </p:nvSpPr>
        <p:spPr>
          <a:xfrm>
            <a:off x="410602" y="2381398"/>
            <a:ext cx="547201" cy="133889"/>
          </a:xfrm>
          <a:custGeom>
            <a:avLst/>
            <a:gdLst/>
            <a:ahLst/>
            <a:cxnLst/>
            <a:rect l="l" t="t" r="r" b="b"/>
            <a:pathLst>
              <a:path w="13156" h="3219" extrusionOk="0">
                <a:moveTo>
                  <a:pt x="11412" y="0"/>
                </a:moveTo>
                <a:cubicBezTo>
                  <a:pt x="12411" y="0"/>
                  <a:pt x="13155" y="671"/>
                  <a:pt x="13155" y="1609"/>
                </a:cubicBezTo>
                <a:cubicBezTo>
                  <a:pt x="13155" y="2473"/>
                  <a:pt x="12411" y="3218"/>
                  <a:pt x="11412" y="3218"/>
                </a:cubicBezTo>
                <a:lnTo>
                  <a:pt x="1729" y="3218"/>
                </a:lnTo>
                <a:cubicBezTo>
                  <a:pt x="746" y="3218"/>
                  <a:pt x="1" y="2473"/>
                  <a:pt x="1" y="1609"/>
                </a:cubicBezTo>
                <a:cubicBezTo>
                  <a:pt x="1" y="671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32" name="Google Shape;432;p2"/>
          <p:cNvSpPr/>
          <p:nvPr/>
        </p:nvSpPr>
        <p:spPr>
          <a:xfrm>
            <a:off x="410602" y="2063501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1"/>
                </a:moveTo>
                <a:cubicBezTo>
                  <a:pt x="12411" y="1"/>
                  <a:pt x="13155" y="686"/>
                  <a:pt x="13155" y="1610"/>
                </a:cubicBezTo>
                <a:cubicBezTo>
                  <a:pt x="13155" y="2489"/>
                  <a:pt x="12411" y="3234"/>
                  <a:pt x="11412" y="3234"/>
                </a:cubicBezTo>
                <a:lnTo>
                  <a:pt x="1729" y="3234"/>
                </a:lnTo>
                <a:cubicBezTo>
                  <a:pt x="746" y="3234"/>
                  <a:pt x="1" y="2489"/>
                  <a:pt x="1" y="1610"/>
                </a:cubicBezTo>
                <a:cubicBezTo>
                  <a:pt x="1" y="68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33" name="Google Shape;433;p2"/>
          <p:cNvSpPr/>
          <p:nvPr/>
        </p:nvSpPr>
        <p:spPr>
          <a:xfrm>
            <a:off x="410602" y="3651658"/>
            <a:ext cx="547201" cy="133889"/>
          </a:xfrm>
          <a:custGeom>
            <a:avLst/>
            <a:gdLst/>
            <a:ahLst/>
            <a:cxnLst/>
            <a:rect l="l" t="t" r="r" b="b"/>
            <a:pathLst>
              <a:path w="13156" h="3219" extrusionOk="0">
                <a:moveTo>
                  <a:pt x="11412" y="0"/>
                </a:moveTo>
                <a:cubicBezTo>
                  <a:pt x="12411" y="0"/>
                  <a:pt x="13155" y="745"/>
                  <a:pt x="13155" y="1609"/>
                </a:cubicBezTo>
                <a:cubicBezTo>
                  <a:pt x="13155" y="2533"/>
                  <a:pt x="12411" y="3218"/>
                  <a:pt x="11412" y="3218"/>
                </a:cubicBezTo>
                <a:lnTo>
                  <a:pt x="1729" y="3218"/>
                </a:lnTo>
                <a:cubicBezTo>
                  <a:pt x="746" y="3218"/>
                  <a:pt x="1" y="2533"/>
                  <a:pt x="1" y="1609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34" name="Google Shape;434;p2"/>
          <p:cNvSpPr/>
          <p:nvPr/>
        </p:nvSpPr>
        <p:spPr>
          <a:xfrm>
            <a:off x="410602" y="3333761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1"/>
                </a:moveTo>
                <a:cubicBezTo>
                  <a:pt x="12411" y="1"/>
                  <a:pt x="13155" y="746"/>
                  <a:pt x="13155" y="1610"/>
                </a:cubicBezTo>
                <a:cubicBezTo>
                  <a:pt x="13155" y="2548"/>
                  <a:pt x="12411" y="3234"/>
                  <a:pt x="11412" y="3234"/>
                </a:cubicBezTo>
                <a:lnTo>
                  <a:pt x="1729" y="3234"/>
                </a:lnTo>
                <a:cubicBezTo>
                  <a:pt x="746" y="3234"/>
                  <a:pt x="1" y="2548"/>
                  <a:pt x="1" y="1610"/>
                </a:cubicBezTo>
                <a:cubicBezTo>
                  <a:pt x="1" y="74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35" name="Google Shape;435;p2"/>
          <p:cNvSpPr/>
          <p:nvPr/>
        </p:nvSpPr>
        <p:spPr>
          <a:xfrm>
            <a:off x="410602" y="3016529"/>
            <a:ext cx="547201" cy="133889"/>
          </a:xfrm>
          <a:custGeom>
            <a:avLst/>
            <a:gdLst/>
            <a:ahLst/>
            <a:cxnLst/>
            <a:rect l="l" t="t" r="r" b="b"/>
            <a:pathLst>
              <a:path w="13156" h="3219" extrusionOk="0">
                <a:moveTo>
                  <a:pt x="11412" y="0"/>
                </a:moveTo>
                <a:cubicBezTo>
                  <a:pt x="12411" y="0"/>
                  <a:pt x="13155" y="745"/>
                  <a:pt x="13155" y="1609"/>
                </a:cubicBezTo>
                <a:cubicBezTo>
                  <a:pt x="13155" y="2473"/>
                  <a:pt x="12411" y="3218"/>
                  <a:pt x="11412" y="3218"/>
                </a:cubicBezTo>
                <a:lnTo>
                  <a:pt x="1729" y="3218"/>
                </a:lnTo>
                <a:cubicBezTo>
                  <a:pt x="746" y="3218"/>
                  <a:pt x="1" y="2473"/>
                  <a:pt x="1" y="1609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36" name="Google Shape;436;p2"/>
          <p:cNvSpPr/>
          <p:nvPr/>
        </p:nvSpPr>
        <p:spPr>
          <a:xfrm>
            <a:off x="410602" y="4283669"/>
            <a:ext cx="547201" cy="136967"/>
          </a:xfrm>
          <a:custGeom>
            <a:avLst/>
            <a:gdLst/>
            <a:ahLst/>
            <a:cxnLst/>
            <a:rect l="l" t="t" r="r" b="b"/>
            <a:pathLst>
              <a:path w="13156" h="3293" extrusionOk="0">
                <a:moveTo>
                  <a:pt x="11412" y="1"/>
                </a:moveTo>
                <a:cubicBezTo>
                  <a:pt x="12411" y="1"/>
                  <a:pt x="13155" y="746"/>
                  <a:pt x="13155" y="1684"/>
                </a:cubicBezTo>
                <a:cubicBezTo>
                  <a:pt x="13155" y="2548"/>
                  <a:pt x="12411" y="3293"/>
                  <a:pt x="11412" y="3293"/>
                </a:cubicBezTo>
                <a:lnTo>
                  <a:pt x="1729" y="3293"/>
                </a:lnTo>
                <a:cubicBezTo>
                  <a:pt x="746" y="3293"/>
                  <a:pt x="1" y="2548"/>
                  <a:pt x="1" y="1684"/>
                </a:cubicBezTo>
                <a:cubicBezTo>
                  <a:pt x="1" y="74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37" name="Google Shape;437;p2"/>
          <p:cNvSpPr/>
          <p:nvPr/>
        </p:nvSpPr>
        <p:spPr>
          <a:xfrm>
            <a:off x="410602" y="3966437"/>
            <a:ext cx="547201" cy="136967"/>
          </a:xfrm>
          <a:custGeom>
            <a:avLst/>
            <a:gdLst/>
            <a:ahLst/>
            <a:cxnLst/>
            <a:rect l="l" t="t" r="r" b="b"/>
            <a:pathLst>
              <a:path w="13156" h="3293" extrusionOk="0">
                <a:moveTo>
                  <a:pt x="11412" y="0"/>
                </a:moveTo>
                <a:cubicBezTo>
                  <a:pt x="12411" y="0"/>
                  <a:pt x="13155" y="745"/>
                  <a:pt x="13155" y="1669"/>
                </a:cubicBezTo>
                <a:cubicBezTo>
                  <a:pt x="13155" y="2548"/>
                  <a:pt x="12411" y="3292"/>
                  <a:pt x="11412" y="3292"/>
                </a:cubicBezTo>
                <a:lnTo>
                  <a:pt x="1729" y="3292"/>
                </a:lnTo>
                <a:cubicBezTo>
                  <a:pt x="746" y="3292"/>
                  <a:pt x="1" y="2548"/>
                  <a:pt x="1" y="1669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38" name="Google Shape;438;p2"/>
          <p:cNvSpPr/>
          <p:nvPr/>
        </p:nvSpPr>
        <p:spPr>
          <a:xfrm>
            <a:off x="410602" y="5239152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1"/>
                </a:moveTo>
                <a:cubicBezTo>
                  <a:pt x="12411" y="1"/>
                  <a:pt x="13155" y="686"/>
                  <a:pt x="13155" y="1610"/>
                </a:cubicBezTo>
                <a:cubicBezTo>
                  <a:pt x="13155" y="2488"/>
                  <a:pt x="12411" y="3233"/>
                  <a:pt x="11412" y="3233"/>
                </a:cubicBezTo>
                <a:lnTo>
                  <a:pt x="1729" y="3233"/>
                </a:lnTo>
                <a:cubicBezTo>
                  <a:pt x="746" y="3233"/>
                  <a:pt x="1" y="2488"/>
                  <a:pt x="1" y="1610"/>
                </a:cubicBezTo>
                <a:cubicBezTo>
                  <a:pt x="1" y="68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39" name="Google Shape;439;p2"/>
          <p:cNvSpPr/>
          <p:nvPr/>
        </p:nvSpPr>
        <p:spPr>
          <a:xfrm>
            <a:off x="410602" y="4921919"/>
            <a:ext cx="547201" cy="133848"/>
          </a:xfrm>
          <a:custGeom>
            <a:avLst/>
            <a:gdLst/>
            <a:ahLst/>
            <a:cxnLst/>
            <a:rect l="l" t="t" r="r" b="b"/>
            <a:pathLst>
              <a:path w="13156" h="3218" extrusionOk="0">
                <a:moveTo>
                  <a:pt x="11412" y="0"/>
                </a:moveTo>
                <a:cubicBezTo>
                  <a:pt x="12411" y="0"/>
                  <a:pt x="13155" y="670"/>
                  <a:pt x="13155" y="1609"/>
                </a:cubicBezTo>
                <a:cubicBezTo>
                  <a:pt x="13155" y="2473"/>
                  <a:pt x="12411" y="3218"/>
                  <a:pt x="11412" y="3218"/>
                </a:cubicBezTo>
                <a:lnTo>
                  <a:pt x="1729" y="3218"/>
                </a:lnTo>
                <a:cubicBezTo>
                  <a:pt x="746" y="3218"/>
                  <a:pt x="1" y="2473"/>
                  <a:pt x="1" y="1609"/>
                </a:cubicBezTo>
                <a:cubicBezTo>
                  <a:pt x="1" y="670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40" name="Google Shape;440;p2"/>
          <p:cNvSpPr/>
          <p:nvPr/>
        </p:nvSpPr>
        <p:spPr>
          <a:xfrm>
            <a:off x="410602" y="4604021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1"/>
                </a:moveTo>
                <a:cubicBezTo>
                  <a:pt x="12411" y="1"/>
                  <a:pt x="13155" y="686"/>
                  <a:pt x="13155" y="1610"/>
                </a:cubicBezTo>
                <a:cubicBezTo>
                  <a:pt x="13155" y="2489"/>
                  <a:pt x="12411" y="3233"/>
                  <a:pt x="11412" y="3233"/>
                </a:cubicBezTo>
                <a:lnTo>
                  <a:pt x="1729" y="3233"/>
                </a:lnTo>
                <a:cubicBezTo>
                  <a:pt x="746" y="3233"/>
                  <a:pt x="1" y="2489"/>
                  <a:pt x="1" y="1610"/>
                </a:cubicBezTo>
                <a:cubicBezTo>
                  <a:pt x="1" y="68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41" name="Google Shape;441;p2"/>
          <p:cNvSpPr/>
          <p:nvPr/>
        </p:nvSpPr>
        <p:spPr>
          <a:xfrm>
            <a:off x="410602" y="6192138"/>
            <a:ext cx="547201" cy="133889"/>
          </a:xfrm>
          <a:custGeom>
            <a:avLst/>
            <a:gdLst/>
            <a:ahLst/>
            <a:cxnLst/>
            <a:rect l="l" t="t" r="r" b="b"/>
            <a:pathLst>
              <a:path w="13156" h="3219" extrusionOk="0">
                <a:moveTo>
                  <a:pt x="11412" y="1"/>
                </a:moveTo>
                <a:cubicBezTo>
                  <a:pt x="12411" y="1"/>
                  <a:pt x="13155" y="746"/>
                  <a:pt x="13155" y="1610"/>
                </a:cubicBezTo>
                <a:cubicBezTo>
                  <a:pt x="13155" y="2533"/>
                  <a:pt x="12411" y="3219"/>
                  <a:pt x="11412" y="3219"/>
                </a:cubicBezTo>
                <a:lnTo>
                  <a:pt x="1729" y="3219"/>
                </a:lnTo>
                <a:cubicBezTo>
                  <a:pt x="746" y="3219"/>
                  <a:pt x="1" y="2533"/>
                  <a:pt x="1" y="1610"/>
                </a:cubicBezTo>
                <a:cubicBezTo>
                  <a:pt x="1" y="74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42" name="Google Shape;442;p2"/>
          <p:cNvSpPr/>
          <p:nvPr/>
        </p:nvSpPr>
        <p:spPr>
          <a:xfrm>
            <a:off x="410602" y="5874282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0"/>
                </a:moveTo>
                <a:cubicBezTo>
                  <a:pt x="12411" y="0"/>
                  <a:pt x="13155" y="745"/>
                  <a:pt x="13155" y="1609"/>
                </a:cubicBezTo>
                <a:cubicBezTo>
                  <a:pt x="13155" y="2548"/>
                  <a:pt x="12411" y="3233"/>
                  <a:pt x="11412" y="3233"/>
                </a:cubicBezTo>
                <a:lnTo>
                  <a:pt x="1729" y="3233"/>
                </a:lnTo>
                <a:cubicBezTo>
                  <a:pt x="746" y="3233"/>
                  <a:pt x="1" y="2548"/>
                  <a:pt x="1" y="1609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43" name="Google Shape;443;p2"/>
          <p:cNvSpPr/>
          <p:nvPr/>
        </p:nvSpPr>
        <p:spPr>
          <a:xfrm>
            <a:off x="410602" y="5557008"/>
            <a:ext cx="547201" cy="133889"/>
          </a:xfrm>
          <a:custGeom>
            <a:avLst/>
            <a:gdLst/>
            <a:ahLst/>
            <a:cxnLst/>
            <a:rect l="l" t="t" r="r" b="b"/>
            <a:pathLst>
              <a:path w="13156" h="3219" extrusionOk="0">
                <a:moveTo>
                  <a:pt x="11412" y="1"/>
                </a:moveTo>
                <a:cubicBezTo>
                  <a:pt x="12411" y="1"/>
                  <a:pt x="13155" y="746"/>
                  <a:pt x="13155" y="1610"/>
                </a:cubicBezTo>
                <a:cubicBezTo>
                  <a:pt x="13155" y="2474"/>
                  <a:pt x="12411" y="3219"/>
                  <a:pt x="11412" y="3219"/>
                </a:cubicBezTo>
                <a:lnTo>
                  <a:pt x="1729" y="3219"/>
                </a:lnTo>
                <a:cubicBezTo>
                  <a:pt x="746" y="3219"/>
                  <a:pt x="1" y="2474"/>
                  <a:pt x="1" y="1610"/>
                </a:cubicBezTo>
                <a:cubicBezTo>
                  <a:pt x="1" y="74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444" name="Google Shape;444;p2"/>
          <p:cNvGrpSpPr/>
          <p:nvPr/>
        </p:nvGrpSpPr>
        <p:grpSpPr>
          <a:xfrm>
            <a:off x="3558373" y="5829706"/>
            <a:ext cx="785116" cy="594660"/>
            <a:chOff x="2592579" y="4448479"/>
            <a:chExt cx="588837" cy="445995"/>
          </a:xfrm>
        </p:grpSpPr>
        <p:sp>
          <p:nvSpPr>
            <p:cNvPr id="445" name="Google Shape;445;p2"/>
            <p:cNvSpPr/>
            <p:nvPr/>
          </p:nvSpPr>
          <p:spPr>
            <a:xfrm>
              <a:off x="2592579" y="4448479"/>
              <a:ext cx="501928" cy="359710"/>
            </a:xfrm>
            <a:custGeom>
              <a:avLst/>
              <a:gdLst/>
              <a:ahLst/>
              <a:cxnLst/>
              <a:rect l="l" t="t" r="r" b="b"/>
              <a:pathLst>
                <a:path w="16090" h="11531" extrusionOk="0">
                  <a:moveTo>
                    <a:pt x="5661" y="0"/>
                  </a:moveTo>
                  <a:cubicBezTo>
                    <a:pt x="3173" y="60"/>
                    <a:pt x="3233" y="1862"/>
                    <a:pt x="2429" y="1862"/>
                  </a:cubicBezTo>
                  <a:cubicBezTo>
                    <a:pt x="2059" y="1862"/>
                    <a:pt x="1636" y="1755"/>
                    <a:pt x="1262" y="1755"/>
                  </a:cubicBezTo>
                  <a:cubicBezTo>
                    <a:pt x="822" y="1755"/>
                    <a:pt x="450" y="1903"/>
                    <a:pt x="313" y="2548"/>
                  </a:cubicBezTo>
                  <a:cubicBezTo>
                    <a:pt x="0" y="3784"/>
                    <a:pt x="4231" y="6391"/>
                    <a:pt x="5900" y="6570"/>
                  </a:cubicBezTo>
                  <a:cubicBezTo>
                    <a:pt x="5900" y="6570"/>
                    <a:pt x="5155" y="7687"/>
                    <a:pt x="6466" y="9177"/>
                  </a:cubicBezTo>
                  <a:cubicBezTo>
                    <a:pt x="7018" y="9811"/>
                    <a:pt x="7629" y="9951"/>
                    <a:pt x="8225" y="9951"/>
                  </a:cubicBezTo>
                  <a:cubicBezTo>
                    <a:pt x="8696" y="9951"/>
                    <a:pt x="9158" y="9864"/>
                    <a:pt x="9573" y="9864"/>
                  </a:cubicBezTo>
                  <a:cubicBezTo>
                    <a:pt x="9866" y="9864"/>
                    <a:pt x="10135" y="9907"/>
                    <a:pt x="10369" y="10056"/>
                  </a:cubicBezTo>
                  <a:cubicBezTo>
                    <a:pt x="11113" y="10511"/>
                    <a:pt x="13101" y="11531"/>
                    <a:pt x="14397" y="11531"/>
                  </a:cubicBezTo>
                  <a:cubicBezTo>
                    <a:pt x="14839" y="11531"/>
                    <a:pt x="15200" y="11413"/>
                    <a:pt x="15404" y="11114"/>
                  </a:cubicBezTo>
                  <a:cubicBezTo>
                    <a:pt x="16090" y="10115"/>
                    <a:pt x="13542" y="2920"/>
                    <a:pt x="11307" y="2175"/>
                  </a:cubicBezTo>
                  <a:cubicBezTo>
                    <a:pt x="10571" y="1930"/>
                    <a:pt x="10084" y="1859"/>
                    <a:pt x="9739" y="1859"/>
                  </a:cubicBezTo>
                  <a:cubicBezTo>
                    <a:pt x="9270" y="1859"/>
                    <a:pt x="9065" y="1990"/>
                    <a:pt x="8854" y="1990"/>
                  </a:cubicBezTo>
                  <a:cubicBezTo>
                    <a:pt x="8751" y="1990"/>
                    <a:pt x="8646" y="1958"/>
                    <a:pt x="8507" y="1862"/>
                  </a:cubicBezTo>
                  <a:cubicBezTo>
                    <a:pt x="7821" y="1430"/>
                    <a:pt x="8075" y="0"/>
                    <a:pt x="566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6" name="Google Shape;446;p2"/>
            <p:cNvSpPr/>
            <p:nvPr/>
          </p:nvSpPr>
          <p:spPr>
            <a:xfrm>
              <a:off x="2676213" y="4539537"/>
              <a:ext cx="505203" cy="354937"/>
            </a:xfrm>
            <a:custGeom>
              <a:avLst/>
              <a:gdLst/>
              <a:ahLst/>
              <a:cxnLst/>
              <a:rect l="l" t="t" r="r" b="b"/>
              <a:pathLst>
                <a:path w="16195" h="11378" extrusionOk="0">
                  <a:moveTo>
                    <a:pt x="120" y="1"/>
                  </a:moveTo>
                  <a:cubicBezTo>
                    <a:pt x="60" y="1"/>
                    <a:pt x="1" y="1"/>
                    <a:pt x="1" y="61"/>
                  </a:cubicBezTo>
                  <a:cubicBezTo>
                    <a:pt x="1" y="120"/>
                    <a:pt x="1" y="180"/>
                    <a:pt x="60" y="180"/>
                  </a:cubicBezTo>
                  <a:cubicBezTo>
                    <a:pt x="865" y="373"/>
                    <a:pt x="1669" y="612"/>
                    <a:pt x="2414" y="925"/>
                  </a:cubicBezTo>
                  <a:cubicBezTo>
                    <a:pt x="3219" y="1237"/>
                    <a:pt x="3964" y="1550"/>
                    <a:pt x="4649" y="1923"/>
                  </a:cubicBezTo>
                  <a:lnTo>
                    <a:pt x="5766" y="2474"/>
                  </a:lnTo>
                  <a:cubicBezTo>
                    <a:pt x="6079" y="2727"/>
                    <a:pt x="6451" y="2906"/>
                    <a:pt x="6824" y="3159"/>
                  </a:cubicBezTo>
                  <a:cubicBezTo>
                    <a:pt x="7137" y="3412"/>
                    <a:pt x="7450" y="3651"/>
                    <a:pt x="7748" y="3904"/>
                  </a:cubicBezTo>
                  <a:cubicBezTo>
                    <a:pt x="7941" y="4023"/>
                    <a:pt x="8060" y="4157"/>
                    <a:pt x="8254" y="4277"/>
                  </a:cubicBezTo>
                  <a:cubicBezTo>
                    <a:pt x="8373" y="4470"/>
                    <a:pt x="8492" y="4589"/>
                    <a:pt x="8686" y="4709"/>
                  </a:cubicBezTo>
                  <a:cubicBezTo>
                    <a:pt x="9863" y="5885"/>
                    <a:pt x="10980" y="7077"/>
                    <a:pt x="12157" y="8254"/>
                  </a:cubicBezTo>
                  <a:cubicBezTo>
                    <a:pt x="12783" y="8805"/>
                    <a:pt x="13334" y="9431"/>
                    <a:pt x="13960" y="9982"/>
                  </a:cubicBezTo>
                  <a:cubicBezTo>
                    <a:pt x="14273" y="10236"/>
                    <a:pt x="14585" y="10548"/>
                    <a:pt x="14958" y="10802"/>
                  </a:cubicBezTo>
                  <a:cubicBezTo>
                    <a:pt x="15271" y="10980"/>
                    <a:pt x="15643" y="11234"/>
                    <a:pt x="16075" y="11353"/>
                  </a:cubicBezTo>
                  <a:cubicBezTo>
                    <a:pt x="16093" y="11370"/>
                    <a:pt x="16110" y="11378"/>
                    <a:pt x="16126" y="11378"/>
                  </a:cubicBezTo>
                  <a:cubicBezTo>
                    <a:pt x="16165" y="11378"/>
                    <a:pt x="16194" y="11335"/>
                    <a:pt x="16194" y="11293"/>
                  </a:cubicBezTo>
                  <a:cubicBezTo>
                    <a:pt x="16194" y="11293"/>
                    <a:pt x="16194" y="11234"/>
                    <a:pt x="16135" y="11174"/>
                  </a:cubicBezTo>
                  <a:cubicBezTo>
                    <a:pt x="15762" y="11040"/>
                    <a:pt x="15450" y="10802"/>
                    <a:pt x="15077" y="10548"/>
                  </a:cubicBezTo>
                  <a:cubicBezTo>
                    <a:pt x="14764" y="10295"/>
                    <a:pt x="14451" y="10057"/>
                    <a:pt x="14213" y="9744"/>
                  </a:cubicBezTo>
                  <a:cubicBezTo>
                    <a:pt x="13587" y="9178"/>
                    <a:pt x="13036" y="8567"/>
                    <a:pt x="12410" y="8001"/>
                  </a:cubicBezTo>
                  <a:cubicBezTo>
                    <a:pt x="11293" y="6764"/>
                    <a:pt x="10176" y="5588"/>
                    <a:pt x="8999" y="4396"/>
                  </a:cubicBezTo>
                  <a:cubicBezTo>
                    <a:pt x="8805" y="4277"/>
                    <a:pt x="8686" y="4157"/>
                    <a:pt x="8492" y="3964"/>
                  </a:cubicBezTo>
                  <a:cubicBezTo>
                    <a:pt x="8373" y="3845"/>
                    <a:pt x="8194" y="3725"/>
                    <a:pt x="8060" y="3591"/>
                  </a:cubicBezTo>
                  <a:cubicBezTo>
                    <a:pt x="7688" y="3278"/>
                    <a:pt x="7375" y="3040"/>
                    <a:pt x="7003" y="2787"/>
                  </a:cubicBezTo>
                  <a:cubicBezTo>
                    <a:pt x="6705" y="2534"/>
                    <a:pt x="6332" y="2355"/>
                    <a:pt x="5960" y="2161"/>
                  </a:cubicBezTo>
                  <a:cubicBezTo>
                    <a:pt x="5587" y="1923"/>
                    <a:pt x="5215" y="1729"/>
                    <a:pt x="4842" y="1550"/>
                  </a:cubicBezTo>
                  <a:cubicBezTo>
                    <a:pt x="3353" y="865"/>
                    <a:pt x="1729" y="299"/>
                    <a:pt x="120" y="1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7" name="Google Shape;447;p2"/>
            <p:cNvSpPr/>
            <p:nvPr/>
          </p:nvSpPr>
          <p:spPr>
            <a:xfrm>
              <a:off x="2712930" y="4490748"/>
              <a:ext cx="112021" cy="122253"/>
            </a:xfrm>
            <a:custGeom>
              <a:avLst/>
              <a:gdLst/>
              <a:ahLst/>
              <a:cxnLst/>
              <a:rect l="l" t="t" r="r" b="b"/>
              <a:pathLst>
                <a:path w="3591" h="3919" extrusionOk="0">
                  <a:moveTo>
                    <a:pt x="865" y="1"/>
                  </a:moveTo>
                  <a:cubicBezTo>
                    <a:pt x="805" y="1"/>
                    <a:pt x="746" y="75"/>
                    <a:pt x="805" y="135"/>
                  </a:cubicBezTo>
                  <a:cubicBezTo>
                    <a:pt x="865" y="448"/>
                    <a:pt x="1058" y="746"/>
                    <a:pt x="1178" y="1058"/>
                  </a:cubicBezTo>
                  <a:cubicBezTo>
                    <a:pt x="1356" y="1371"/>
                    <a:pt x="1550" y="1625"/>
                    <a:pt x="1803" y="1863"/>
                  </a:cubicBezTo>
                  <a:cubicBezTo>
                    <a:pt x="2081" y="2285"/>
                    <a:pt x="2426" y="2633"/>
                    <a:pt x="2812" y="2962"/>
                  </a:cubicBezTo>
                  <a:lnTo>
                    <a:pt x="2812" y="2962"/>
                  </a:lnTo>
                  <a:cubicBezTo>
                    <a:pt x="1833" y="3064"/>
                    <a:pt x="904" y="3309"/>
                    <a:pt x="60" y="3725"/>
                  </a:cubicBezTo>
                  <a:cubicBezTo>
                    <a:pt x="1" y="3725"/>
                    <a:pt x="1" y="3800"/>
                    <a:pt x="1" y="3859"/>
                  </a:cubicBezTo>
                  <a:cubicBezTo>
                    <a:pt x="1" y="3859"/>
                    <a:pt x="60" y="3919"/>
                    <a:pt x="120" y="3919"/>
                  </a:cubicBezTo>
                  <a:cubicBezTo>
                    <a:pt x="1178" y="3606"/>
                    <a:pt x="2235" y="3353"/>
                    <a:pt x="3353" y="3293"/>
                  </a:cubicBezTo>
                  <a:cubicBezTo>
                    <a:pt x="3412" y="3293"/>
                    <a:pt x="3472" y="3293"/>
                    <a:pt x="3472" y="3233"/>
                  </a:cubicBezTo>
                  <a:cubicBezTo>
                    <a:pt x="3591" y="3174"/>
                    <a:pt x="3591" y="3055"/>
                    <a:pt x="3472" y="2921"/>
                  </a:cubicBezTo>
                  <a:cubicBezTo>
                    <a:pt x="2980" y="2548"/>
                    <a:pt x="2474" y="2116"/>
                    <a:pt x="2042" y="1625"/>
                  </a:cubicBezTo>
                  <a:cubicBezTo>
                    <a:pt x="1863" y="1371"/>
                    <a:pt x="1669" y="1118"/>
                    <a:pt x="1490" y="880"/>
                  </a:cubicBezTo>
                  <a:cubicBezTo>
                    <a:pt x="1297" y="626"/>
                    <a:pt x="1118" y="373"/>
                    <a:pt x="984" y="75"/>
                  </a:cubicBezTo>
                  <a:cubicBezTo>
                    <a:pt x="924" y="1"/>
                    <a:pt x="924" y="1"/>
                    <a:pt x="865" y="1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8" name="Google Shape;448;p2"/>
            <p:cNvSpPr/>
            <p:nvPr/>
          </p:nvSpPr>
          <p:spPr>
            <a:xfrm>
              <a:off x="2799839" y="4529804"/>
              <a:ext cx="118073" cy="137570"/>
            </a:xfrm>
            <a:custGeom>
              <a:avLst/>
              <a:gdLst/>
              <a:ahLst/>
              <a:cxnLst/>
              <a:rect l="l" t="t" r="r" b="b"/>
              <a:pathLst>
                <a:path w="3785" h="4410" extrusionOk="0">
                  <a:moveTo>
                    <a:pt x="999" y="0"/>
                  </a:moveTo>
                  <a:cubicBezTo>
                    <a:pt x="939" y="0"/>
                    <a:pt x="939" y="60"/>
                    <a:pt x="939" y="119"/>
                  </a:cubicBezTo>
                  <a:cubicBezTo>
                    <a:pt x="1118" y="864"/>
                    <a:pt x="1490" y="1549"/>
                    <a:pt x="1922" y="2175"/>
                  </a:cubicBezTo>
                  <a:cubicBezTo>
                    <a:pt x="2228" y="2593"/>
                    <a:pt x="2555" y="3018"/>
                    <a:pt x="2907" y="3421"/>
                  </a:cubicBezTo>
                  <a:lnTo>
                    <a:pt x="2907" y="3421"/>
                  </a:lnTo>
                  <a:cubicBezTo>
                    <a:pt x="2830" y="3415"/>
                    <a:pt x="2750" y="3412"/>
                    <a:pt x="2667" y="3412"/>
                  </a:cubicBezTo>
                  <a:cubicBezTo>
                    <a:pt x="2580" y="3394"/>
                    <a:pt x="2491" y="3387"/>
                    <a:pt x="2402" y="3387"/>
                  </a:cubicBezTo>
                  <a:cubicBezTo>
                    <a:pt x="2186" y="3387"/>
                    <a:pt x="1965" y="3429"/>
                    <a:pt x="1744" y="3471"/>
                  </a:cubicBezTo>
                  <a:cubicBezTo>
                    <a:pt x="1118" y="3665"/>
                    <a:pt x="626" y="3903"/>
                    <a:pt x="60" y="4216"/>
                  </a:cubicBezTo>
                  <a:cubicBezTo>
                    <a:pt x="60" y="4216"/>
                    <a:pt x="1" y="4276"/>
                    <a:pt x="60" y="4335"/>
                  </a:cubicBezTo>
                  <a:cubicBezTo>
                    <a:pt x="60" y="4410"/>
                    <a:pt x="135" y="4410"/>
                    <a:pt x="194" y="4410"/>
                  </a:cubicBezTo>
                  <a:cubicBezTo>
                    <a:pt x="745" y="4157"/>
                    <a:pt x="1252" y="3963"/>
                    <a:pt x="1863" y="3844"/>
                  </a:cubicBezTo>
                  <a:cubicBezTo>
                    <a:pt x="2029" y="3804"/>
                    <a:pt x="2207" y="3785"/>
                    <a:pt x="2389" y="3785"/>
                  </a:cubicBezTo>
                  <a:cubicBezTo>
                    <a:pt x="2760" y="3785"/>
                    <a:pt x="3147" y="3867"/>
                    <a:pt x="3487" y="4037"/>
                  </a:cubicBezTo>
                  <a:cubicBezTo>
                    <a:pt x="3546" y="4037"/>
                    <a:pt x="3606" y="4037"/>
                    <a:pt x="3665" y="3963"/>
                  </a:cubicBezTo>
                  <a:cubicBezTo>
                    <a:pt x="3785" y="3903"/>
                    <a:pt x="3785" y="3784"/>
                    <a:pt x="3725" y="3665"/>
                  </a:cubicBezTo>
                  <a:cubicBezTo>
                    <a:pt x="3233" y="3099"/>
                    <a:pt x="2742" y="2548"/>
                    <a:pt x="2295" y="1981"/>
                  </a:cubicBezTo>
                  <a:cubicBezTo>
                    <a:pt x="1803" y="1356"/>
                    <a:pt x="1431" y="745"/>
                    <a:pt x="1118" y="60"/>
                  </a:cubicBezTo>
                  <a:cubicBezTo>
                    <a:pt x="1118" y="0"/>
                    <a:pt x="1058" y="0"/>
                    <a:pt x="999" y="0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9" name="Google Shape;449;p2"/>
            <p:cNvSpPr/>
            <p:nvPr/>
          </p:nvSpPr>
          <p:spPr>
            <a:xfrm>
              <a:off x="2856083" y="4546993"/>
              <a:ext cx="149206" cy="187763"/>
            </a:xfrm>
            <a:custGeom>
              <a:avLst/>
              <a:gdLst/>
              <a:ahLst/>
              <a:cxnLst/>
              <a:rect l="l" t="t" r="r" b="b"/>
              <a:pathLst>
                <a:path w="4783" h="6019" extrusionOk="0">
                  <a:moveTo>
                    <a:pt x="2116" y="0"/>
                  </a:moveTo>
                  <a:cubicBezTo>
                    <a:pt x="2056" y="0"/>
                    <a:pt x="1982" y="60"/>
                    <a:pt x="1982" y="134"/>
                  </a:cubicBezTo>
                  <a:cubicBezTo>
                    <a:pt x="2116" y="1177"/>
                    <a:pt x="2354" y="2175"/>
                    <a:pt x="2801" y="3173"/>
                  </a:cubicBezTo>
                  <a:cubicBezTo>
                    <a:pt x="2980" y="3665"/>
                    <a:pt x="3233" y="4157"/>
                    <a:pt x="3471" y="4604"/>
                  </a:cubicBezTo>
                  <a:cubicBezTo>
                    <a:pt x="3627" y="4907"/>
                    <a:pt x="3806" y="5187"/>
                    <a:pt x="3994" y="5459"/>
                  </a:cubicBezTo>
                  <a:lnTo>
                    <a:pt x="3994" y="5459"/>
                  </a:lnTo>
                  <a:cubicBezTo>
                    <a:pt x="3820" y="5417"/>
                    <a:pt x="3645" y="5376"/>
                    <a:pt x="3471" y="5349"/>
                  </a:cubicBezTo>
                  <a:cubicBezTo>
                    <a:pt x="3099" y="5274"/>
                    <a:pt x="2726" y="5274"/>
                    <a:pt x="2354" y="5274"/>
                  </a:cubicBezTo>
                  <a:cubicBezTo>
                    <a:pt x="1982" y="5274"/>
                    <a:pt x="1609" y="5274"/>
                    <a:pt x="1177" y="5349"/>
                  </a:cubicBezTo>
                  <a:cubicBezTo>
                    <a:pt x="805" y="5408"/>
                    <a:pt x="432" y="5468"/>
                    <a:pt x="119" y="5587"/>
                  </a:cubicBezTo>
                  <a:cubicBezTo>
                    <a:pt x="60" y="5587"/>
                    <a:pt x="0" y="5646"/>
                    <a:pt x="60" y="5721"/>
                  </a:cubicBezTo>
                  <a:cubicBezTo>
                    <a:pt x="60" y="5781"/>
                    <a:pt x="119" y="5781"/>
                    <a:pt x="119" y="5781"/>
                  </a:cubicBezTo>
                  <a:cubicBezTo>
                    <a:pt x="492" y="5721"/>
                    <a:pt x="864" y="5646"/>
                    <a:pt x="1237" y="5646"/>
                  </a:cubicBezTo>
                  <a:cubicBezTo>
                    <a:pt x="1423" y="5617"/>
                    <a:pt x="1609" y="5602"/>
                    <a:pt x="1795" y="5602"/>
                  </a:cubicBezTo>
                  <a:cubicBezTo>
                    <a:pt x="1982" y="5602"/>
                    <a:pt x="2168" y="5617"/>
                    <a:pt x="2354" y="5646"/>
                  </a:cubicBezTo>
                  <a:cubicBezTo>
                    <a:pt x="2726" y="5646"/>
                    <a:pt x="3039" y="5721"/>
                    <a:pt x="3412" y="5781"/>
                  </a:cubicBezTo>
                  <a:cubicBezTo>
                    <a:pt x="3784" y="5840"/>
                    <a:pt x="4157" y="5900"/>
                    <a:pt x="4469" y="6019"/>
                  </a:cubicBezTo>
                  <a:cubicBezTo>
                    <a:pt x="4529" y="6019"/>
                    <a:pt x="4589" y="6019"/>
                    <a:pt x="4663" y="5959"/>
                  </a:cubicBezTo>
                  <a:cubicBezTo>
                    <a:pt x="4782" y="5900"/>
                    <a:pt x="4782" y="5781"/>
                    <a:pt x="4723" y="5721"/>
                  </a:cubicBezTo>
                  <a:cubicBezTo>
                    <a:pt x="4410" y="5274"/>
                    <a:pt x="4097" y="4842"/>
                    <a:pt x="3844" y="4410"/>
                  </a:cubicBezTo>
                  <a:cubicBezTo>
                    <a:pt x="3605" y="3978"/>
                    <a:pt x="3352" y="3486"/>
                    <a:pt x="3173" y="3039"/>
                  </a:cubicBezTo>
                  <a:cubicBezTo>
                    <a:pt x="2726" y="2056"/>
                    <a:pt x="2428" y="1058"/>
                    <a:pt x="2175" y="60"/>
                  </a:cubicBezTo>
                  <a:cubicBezTo>
                    <a:pt x="2175" y="0"/>
                    <a:pt x="2175" y="0"/>
                    <a:pt x="2116" y="0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50" name="Google Shape;450;p2"/>
          <p:cNvSpPr/>
          <p:nvPr/>
        </p:nvSpPr>
        <p:spPr>
          <a:xfrm>
            <a:off x="10618426" y="1489970"/>
            <a:ext cx="448127" cy="343685"/>
          </a:xfrm>
          <a:custGeom>
            <a:avLst/>
            <a:gdLst/>
            <a:ahLst/>
            <a:cxnLst/>
            <a:rect l="l" t="t" r="r" b="b"/>
            <a:pathLst>
              <a:path w="10774" h="8263" extrusionOk="0">
                <a:moveTo>
                  <a:pt x="2437" y="1"/>
                </a:moveTo>
                <a:cubicBezTo>
                  <a:pt x="476" y="1"/>
                  <a:pt x="1" y="1728"/>
                  <a:pt x="718" y="2617"/>
                </a:cubicBezTo>
                <a:cubicBezTo>
                  <a:pt x="2148" y="4539"/>
                  <a:pt x="7675" y="5224"/>
                  <a:pt x="10774" y="8263"/>
                </a:cubicBezTo>
                <a:cubicBezTo>
                  <a:pt x="10774" y="8263"/>
                  <a:pt x="9910" y="3302"/>
                  <a:pt x="5441" y="948"/>
                </a:cubicBezTo>
                <a:cubicBezTo>
                  <a:pt x="4200" y="265"/>
                  <a:pt x="3205" y="1"/>
                  <a:pt x="2437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51" name="Google Shape;451;p2"/>
          <p:cNvSpPr/>
          <p:nvPr/>
        </p:nvSpPr>
        <p:spPr>
          <a:xfrm>
            <a:off x="10746157" y="1583304"/>
            <a:ext cx="382368" cy="344435"/>
          </a:xfrm>
          <a:custGeom>
            <a:avLst/>
            <a:gdLst/>
            <a:ahLst/>
            <a:cxnLst/>
            <a:rect l="l" t="t" r="r" b="b"/>
            <a:pathLst>
              <a:path w="9193" h="8281" extrusionOk="0">
                <a:moveTo>
                  <a:pt x="135" y="0"/>
                </a:moveTo>
                <a:cubicBezTo>
                  <a:pt x="75" y="0"/>
                  <a:pt x="75" y="0"/>
                  <a:pt x="1" y="60"/>
                </a:cubicBezTo>
                <a:cubicBezTo>
                  <a:pt x="1" y="120"/>
                  <a:pt x="75" y="194"/>
                  <a:pt x="135" y="254"/>
                </a:cubicBezTo>
                <a:cubicBezTo>
                  <a:pt x="627" y="313"/>
                  <a:pt x="1118" y="492"/>
                  <a:pt x="1565" y="745"/>
                </a:cubicBezTo>
                <a:cubicBezTo>
                  <a:pt x="1997" y="939"/>
                  <a:pt x="2429" y="1177"/>
                  <a:pt x="2861" y="1431"/>
                </a:cubicBezTo>
                <a:cubicBezTo>
                  <a:pt x="3725" y="1982"/>
                  <a:pt x="4545" y="2667"/>
                  <a:pt x="5215" y="3352"/>
                </a:cubicBezTo>
                <a:lnTo>
                  <a:pt x="5781" y="3918"/>
                </a:lnTo>
                <a:lnTo>
                  <a:pt x="6273" y="4470"/>
                </a:lnTo>
                <a:lnTo>
                  <a:pt x="6526" y="4782"/>
                </a:lnTo>
                <a:lnTo>
                  <a:pt x="6779" y="5095"/>
                </a:lnTo>
                <a:cubicBezTo>
                  <a:pt x="6898" y="5274"/>
                  <a:pt x="7077" y="5468"/>
                  <a:pt x="7211" y="5647"/>
                </a:cubicBezTo>
                <a:cubicBezTo>
                  <a:pt x="7524" y="6079"/>
                  <a:pt x="7822" y="6526"/>
                  <a:pt x="8135" y="6958"/>
                </a:cubicBezTo>
                <a:cubicBezTo>
                  <a:pt x="8388" y="7390"/>
                  <a:pt x="8641" y="7822"/>
                  <a:pt x="8939" y="8254"/>
                </a:cubicBezTo>
                <a:cubicBezTo>
                  <a:pt x="8939" y="8254"/>
                  <a:pt x="8973" y="8280"/>
                  <a:pt x="9012" y="8280"/>
                </a:cubicBezTo>
                <a:cubicBezTo>
                  <a:pt x="9032" y="8280"/>
                  <a:pt x="9054" y="8273"/>
                  <a:pt x="9073" y="8254"/>
                </a:cubicBezTo>
                <a:cubicBezTo>
                  <a:pt x="9133" y="8254"/>
                  <a:pt x="9193" y="8194"/>
                  <a:pt x="9133" y="8134"/>
                </a:cubicBezTo>
                <a:cubicBezTo>
                  <a:pt x="8880" y="7643"/>
                  <a:pt x="8641" y="7196"/>
                  <a:pt x="8448" y="6704"/>
                </a:cubicBezTo>
                <a:cubicBezTo>
                  <a:pt x="8135" y="6272"/>
                  <a:pt x="7897" y="5840"/>
                  <a:pt x="7584" y="5408"/>
                </a:cubicBezTo>
                <a:cubicBezTo>
                  <a:pt x="7450" y="5215"/>
                  <a:pt x="7271" y="4961"/>
                  <a:pt x="7152" y="4782"/>
                </a:cubicBezTo>
                <a:lnTo>
                  <a:pt x="6898" y="4470"/>
                </a:lnTo>
                <a:lnTo>
                  <a:pt x="6645" y="4157"/>
                </a:lnTo>
                <a:lnTo>
                  <a:pt x="6154" y="3606"/>
                </a:lnTo>
                <a:lnTo>
                  <a:pt x="5587" y="3039"/>
                </a:lnTo>
                <a:cubicBezTo>
                  <a:pt x="4843" y="2295"/>
                  <a:pt x="4038" y="1609"/>
                  <a:pt x="3114" y="1058"/>
                </a:cubicBezTo>
                <a:cubicBezTo>
                  <a:pt x="2176" y="567"/>
                  <a:pt x="1252" y="120"/>
                  <a:pt x="135" y="0"/>
                </a:cubicBezTo>
                <a:close/>
              </a:path>
            </a:pathLst>
          </a:custGeom>
          <a:solidFill>
            <a:srgbClr val="52231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452" name="Google Shape;452;p2"/>
          <p:cNvGrpSpPr/>
          <p:nvPr/>
        </p:nvGrpSpPr>
        <p:grpSpPr>
          <a:xfrm>
            <a:off x="6960804" y="5521570"/>
            <a:ext cx="1797609" cy="872004"/>
            <a:chOff x="5220602" y="4141177"/>
            <a:chExt cx="1348207" cy="654003"/>
          </a:xfrm>
        </p:grpSpPr>
        <p:sp>
          <p:nvSpPr>
            <p:cNvPr id="453" name="Google Shape;453;p2"/>
            <p:cNvSpPr/>
            <p:nvPr/>
          </p:nvSpPr>
          <p:spPr>
            <a:xfrm>
              <a:off x="5238882" y="4727019"/>
              <a:ext cx="49163" cy="68161"/>
            </a:xfrm>
            <a:custGeom>
              <a:avLst/>
              <a:gdLst/>
              <a:ahLst/>
              <a:cxnLst/>
              <a:rect l="l" t="t" r="r" b="b"/>
              <a:pathLst>
                <a:path w="1576" h="2185" extrusionOk="0">
                  <a:moveTo>
                    <a:pt x="454" y="1"/>
                  </a:moveTo>
                  <a:cubicBezTo>
                    <a:pt x="226" y="1"/>
                    <a:pt x="0" y="236"/>
                    <a:pt x="85" y="501"/>
                  </a:cubicBezTo>
                  <a:cubicBezTo>
                    <a:pt x="219" y="814"/>
                    <a:pt x="532" y="1186"/>
                    <a:pt x="711" y="1440"/>
                  </a:cubicBezTo>
                  <a:cubicBezTo>
                    <a:pt x="905" y="1678"/>
                    <a:pt x="1083" y="2110"/>
                    <a:pt x="1456" y="2185"/>
                  </a:cubicBezTo>
                  <a:lnTo>
                    <a:pt x="1515" y="2110"/>
                  </a:lnTo>
                  <a:cubicBezTo>
                    <a:pt x="1575" y="1812"/>
                    <a:pt x="1337" y="1440"/>
                    <a:pt x="1203" y="1186"/>
                  </a:cubicBezTo>
                  <a:cubicBezTo>
                    <a:pt x="1024" y="874"/>
                    <a:pt x="964" y="442"/>
                    <a:pt x="711" y="129"/>
                  </a:cubicBezTo>
                  <a:cubicBezTo>
                    <a:pt x="638" y="39"/>
                    <a:pt x="546" y="1"/>
                    <a:pt x="45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4" name="Google Shape;454;p2"/>
            <p:cNvSpPr/>
            <p:nvPr/>
          </p:nvSpPr>
          <p:spPr>
            <a:xfrm>
              <a:off x="5294035" y="4704122"/>
              <a:ext cx="31164" cy="84382"/>
            </a:xfrm>
            <a:custGeom>
              <a:avLst/>
              <a:gdLst/>
              <a:ahLst/>
              <a:cxnLst/>
              <a:rect l="l" t="t" r="r" b="b"/>
              <a:pathLst>
                <a:path w="999" h="2705" extrusionOk="0">
                  <a:moveTo>
                    <a:pt x="359" y="0"/>
                  </a:moveTo>
                  <a:cubicBezTo>
                    <a:pt x="175" y="0"/>
                    <a:pt x="1" y="100"/>
                    <a:pt x="1" y="312"/>
                  </a:cubicBezTo>
                  <a:cubicBezTo>
                    <a:pt x="1" y="1176"/>
                    <a:pt x="60" y="2099"/>
                    <a:pt x="746" y="2665"/>
                  </a:cubicBezTo>
                  <a:cubicBezTo>
                    <a:pt x="773" y="2693"/>
                    <a:pt x="801" y="2704"/>
                    <a:pt x="829" y="2704"/>
                  </a:cubicBezTo>
                  <a:cubicBezTo>
                    <a:pt x="919" y="2704"/>
                    <a:pt x="999" y="2575"/>
                    <a:pt x="999" y="2472"/>
                  </a:cubicBezTo>
                  <a:cubicBezTo>
                    <a:pt x="746" y="1920"/>
                    <a:pt x="552" y="1176"/>
                    <a:pt x="746" y="550"/>
                  </a:cubicBezTo>
                  <a:cubicBezTo>
                    <a:pt x="893" y="194"/>
                    <a:pt x="616" y="0"/>
                    <a:pt x="35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5" name="Google Shape;455;p2"/>
            <p:cNvSpPr/>
            <p:nvPr/>
          </p:nvSpPr>
          <p:spPr>
            <a:xfrm>
              <a:off x="5330752" y="4691925"/>
              <a:ext cx="43361" cy="60549"/>
            </a:xfrm>
            <a:custGeom>
              <a:avLst/>
              <a:gdLst/>
              <a:ahLst/>
              <a:cxnLst/>
              <a:rect l="l" t="t" r="r" b="b"/>
              <a:pathLst>
                <a:path w="1390" h="1941" extrusionOk="0">
                  <a:moveTo>
                    <a:pt x="946" y="0"/>
                  </a:moveTo>
                  <a:cubicBezTo>
                    <a:pt x="880" y="0"/>
                    <a:pt x="811" y="23"/>
                    <a:pt x="746" y="77"/>
                  </a:cubicBezTo>
                  <a:cubicBezTo>
                    <a:pt x="373" y="330"/>
                    <a:pt x="194" y="628"/>
                    <a:pt x="60" y="1075"/>
                  </a:cubicBezTo>
                  <a:cubicBezTo>
                    <a:pt x="1" y="1373"/>
                    <a:pt x="60" y="1626"/>
                    <a:pt x="254" y="1879"/>
                  </a:cubicBezTo>
                  <a:cubicBezTo>
                    <a:pt x="295" y="1921"/>
                    <a:pt x="346" y="1941"/>
                    <a:pt x="394" y="1941"/>
                  </a:cubicBezTo>
                  <a:cubicBezTo>
                    <a:pt x="485" y="1941"/>
                    <a:pt x="567" y="1872"/>
                    <a:pt x="567" y="1745"/>
                  </a:cubicBezTo>
                  <a:lnTo>
                    <a:pt x="626" y="1626"/>
                  </a:lnTo>
                  <a:cubicBezTo>
                    <a:pt x="686" y="1507"/>
                    <a:pt x="746" y="1373"/>
                    <a:pt x="805" y="1254"/>
                  </a:cubicBezTo>
                  <a:cubicBezTo>
                    <a:pt x="939" y="1000"/>
                    <a:pt x="1118" y="822"/>
                    <a:pt x="1237" y="568"/>
                  </a:cubicBezTo>
                  <a:cubicBezTo>
                    <a:pt x="1390" y="322"/>
                    <a:pt x="1190" y="0"/>
                    <a:pt x="94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6" name="Google Shape;456;p2"/>
            <p:cNvSpPr/>
            <p:nvPr/>
          </p:nvSpPr>
          <p:spPr>
            <a:xfrm>
              <a:off x="6394492" y="4452191"/>
              <a:ext cx="83228" cy="113394"/>
            </a:xfrm>
            <a:custGeom>
              <a:avLst/>
              <a:gdLst/>
              <a:ahLst/>
              <a:cxnLst/>
              <a:rect l="l" t="t" r="r" b="b"/>
              <a:pathLst>
                <a:path w="2668" h="3635" extrusionOk="0">
                  <a:moveTo>
                    <a:pt x="1650" y="1"/>
                  </a:moveTo>
                  <a:cubicBezTo>
                    <a:pt x="1485" y="1"/>
                    <a:pt x="1321" y="41"/>
                    <a:pt x="1178" y="119"/>
                  </a:cubicBezTo>
                  <a:cubicBezTo>
                    <a:pt x="805" y="373"/>
                    <a:pt x="627" y="805"/>
                    <a:pt x="567" y="1237"/>
                  </a:cubicBezTo>
                  <a:cubicBezTo>
                    <a:pt x="433" y="1490"/>
                    <a:pt x="314" y="1684"/>
                    <a:pt x="254" y="1922"/>
                  </a:cubicBezTo>
                  <a:cubicBezTo>
                    <a:pt x="120" y="2235"/>
                    <a:pt x="1" y="2667"/>
                    <a:pt x="120" y="3039"/>
                  </a:cubicBezTo>
                  <a:cubicBezTo>
                    <a:pt x="232" y="3399"/>
                    <a:pt x="591" y="3635"/>
                    <a:pt x="958" y="3635"/>
                  </a:cubicBezTo>
                  <a:cubicBezTo>
                    <a:pt x="1032" y="3635"/>
                    <a:pt x="1106" y="3625"/>
                    <a:pt x="1178" y="3605"/>
                  </a:cubicBezTo>
                  <a:cubicBezTo>
                    <a:pt x="1610" y="3412"/>
                    <a:pt x="1863" y="3099"/>
                    <a:pt x="2116" y="2801"/>
                  </a:cubicBezTo>
                  <a:cubicBezTo>
                    <a:pt x="2355" y="2488"/>
                    <a:pt x="2489" y="2056"/>
                    <a:pt x="2548" y="1684"/>
                  </a:cubicBezTo>
                  <a:cubicBezTo>
                    <a:pt x="2608" y="1311"/>
                    <a:pt x="2668" y="864"/>
                    <a:pt x="2489" y="492"/>
                  </a:cubicBezTo>
                  <a:cubicBezTo>
                    <a:pt x="2319" y="163"/>
                    <a:pt x="1983" y="1"/>
                    <a:pt x="165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7" name="Google Shape;457;p2"/>
            <p:cNvSpPr/>
            <p:nvPr/>
          </p:nvSpPr>
          <p:spPr>
            <a:xfrm>
              <a:off x="6483741" y="4513988"/>
              <a:ext cx="85069" cy="77644"/>
            </a:xfrm>
            <a:custGeom>
              <a:avLst/>
              <a:gdLst/>
              <a:ahLst/>
              <a:cxnLst/>
              <a:rect l="l" t="t" r="r" b="b"/>
              <a:pathLst>
                <a:path w="2727" h="2489" extrusionOk="0">
                  <a:moveTo>
                    <a:pt x="1490" y="1"/>
                  </a:moveTo>
                  <a:cubicBezTo>
                    <a:pt x="1058" y="75"/>
                    <a:pt x="686" y="254"/>
                    <a:pt x="551" y="626"/>
                  </a:cubicBezTo>
                  <a:lnTo>
                    <a:pt x="492" y="686"/>
                  </a:lnTo>
                  <a:cubicBezTo>
                    <a:pt x="432" y="745"/>
                    <a:pt x="373" y="880"/>
                    <a:pt x="313" y="999"/>
                  </a:cubicBezTo>
                  <a:cubicBezTo>
                    <a:pt x="119" y="1312"/>
                    <a:pt x="0" y="1684"/>
                    <a:pt x="179" y="1997"/>
                  </a:cubicBezTo>
                  <a:cubicBezTo>
                    <a:pt x="313" y="2429"/>
                    <a:pt x="745" y="2488"/>
                    <a:pt x="1118" y="2488"/>
                  </a:cubicBezTo>
                  <a:cubicBezTo>
                    <a:pt x="1430" y="2488"/>
                    <a:pt x="1803" y="2429"/>
                    <a:pt x="2101" y="2235"/>
                  </a:cubicBezTo>
                  <a:cubicBezTo>
                    <a:pt x="2354" y="2056"/>
                    <a:pt x="2607" y="1744"/>
                    <a:pt x="2667" y="1371"/>
                  </a:cubicBezTo>
                  <a:cubicBezTo>
                    <a:pt x="2727" y="999"/>
                    <a:pt x="2607" y="626"/>
                    <a:pt x="2354" y="373"/>
                  </a:cubicBezTo>
                  <a:cubicBezTo>
                    <a:pt x="2101" y="135"/>
                    <a:pt x="1803" y="1"/>
                    <a:pt x="149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8" name="Google Shape;458;p2"/>
            <p:cNvSpPr/>
            <p:nvPr/>
          </p:nvSpPr>
          <p:spPr>
            <a:xfrm>
              <a:off x="6338278" y="4603206"/>
              <a:ext cx="215183" cy="111740"/>
            </a:xfrm>
            <a:custGeom>
              <a:avLst/>
              <a:gdLst/>
              <a:ahLst/>
              <a:cxnLst/>
              <a:rect l="l" t="t" r="r" b="b"/>
              <a:pathLst>
                <a:path w="6898" h="3582" extrusionOk="0">
                  <a:moveTo>
                    <a:pt x="1922" y="1"/>
                  </a:moveTo>
                  <a:cubicBezTo>
                    <a:pt x="1490" y="1"/>
                    <a:pt x="998" y="195"/>
                    <a:pt x="686" y="567"/>
                  </a:cubicBezTo>
                  <a:cubicBezTo>
                    <a:pt x="0" y="1431"/>
                    <a:pt x="566" y="2548"/>
                    <a:pt x="1430" y="3040"/>
                  </a:cubicBezTo>
                  <a:cubicBezTo>
                    <a:pt x="2126" y="3388"/>
                    <a:pt x="2986" y="3581"/>
                    <a:pt x="3784" y="3581"/>
                  </a:cubicBezTo>
                  <a:cubicBezTo>
                    <a:pt x="3978" y="3581"/>
                    <a:pt x="4167" y="3570"/>
                    <a:pt x="4350" y="3547"/>
                  </a:cubicBezTo>
                  <a:cubicBezTo>
                    <a:pt x="4902" y="3547"/>
                    <a:pt x="5527" y="3412"/>
                    <a:pt x="6019" y="3174"/>
                  </a:cubicBezTo>
                  <a:cubicBezTo>
                    <a:pt x="6585" y="2921"/>
                    <a:pt x="6898" y="2295"/>
                    <a:pt x="6764" y="1684"/>
                  </a:cubicBezTo>
                  <a:cubicBezTo>
                    <a:pt x="6704" y="1550"/>
                    <a:pt x="6585" y="1431"/>
                    <a:pt x="6466" y="1312"/>
                  </a:cubicBezTo>
                  <a:cubicBezTo>
                    <a:pt x="6391" y="1237"/>
                    <a:pt x="6332" y="1118"/>
                    <a:pt x="6213" y="1118"/>
                  </a:cubicBezTo>
                  <a:cubicBezTo>
                    <a:pt x="5214" y="999"/>
                    <a:pt x="4231" y="746"/>
                    <a:pt x="3293" y="373"/>
                  </a:cubicBezTo>
                  <a:cubicBezTo>
                    <a:pt x="2861" y="254"/>
                    <a:pt x="2429" y="1"/>
                    <a:pt x="19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9" name="Google Shape;459;p2"/>
            <p:cNvSpPr/>
            <p:nvPr/>
          </p:nvSpPr>
          <p:spPr>
            <a:xfrm>
              <a:off x="5220602" y="4141177"/>
              <a:ext cx="269119" cy="371002"/>
            </a:xfrm>
            <a:custGeom>
              <a:avLst/>
              <a:gdLst/>
              <a:ahLst/>
              <a:cxnLst/>
              <a:rect l="l" t="t" r="r" b="b"/>
              <a:pathLst>
                <a:path w="8627" h="11893" extrusionOk="0">
                  <a:moveTo>
                    <a:pt x="4457" y="0"/>
                  </a:moveTo>
                  <a:cubicBezTo>
                    <a:pt x="4268" y="0"/>
                    <a:pt x="4064" y="33"/>
                    <a:pt x="3844" y="108"/>
                  </a:cubicBezTo>
                  <a:cubicBezTo>
                    <a:pt x="2101" y="600"/>
                    <a:pt x="2727" y="4265"/>
                    <a:pt x="2414" y="4443"/>
                  </a:cubicBezTo>
                  <a:cubicBezTo>
                    <a:pt x="2390" y="4462"/>
                    <a:pt x="2363" y="4470"/>
                    <a:pt x="2333" y="4470"/>
                  </a:cubicBezTo>
                  <a:cubicBezTo>
                    <a:pt x="2155" y="4470"/>
                    <a:pt x="1891" y="4172"/>
                    <a:pt x="1525" y="4172"/>
                  </a:cubicBezTo>
                  <a:cubicBezTo>
                    <a:pt x="1334" y="4172"/>
                    <a:pt x="1114" y="4253"/>
                    <a:pt x="865" y="4503"/>
                  </a:cubicBezTo>
                  <a:cubicBezTo>
                    <a:pt x="1" y="5382"/>
                    <a:pt x="239" y="7304"/>
                    <a:pt x="1610" y="9345"/>
                  </a:cubicBezTo>
                  <a:cubicBezTo>
                    <a:pt x="2980" y="11460"/>
                    <a:pt x="5707" y="11892"/>
                    <a:pt x="5707" y="11892"/>
                  </a:cubicBezTo>
                  <a:cubicBezTo>
                    <a:pt x="5766" y="11088"/>
                    <a:pt x="6392" y="10030"/>
                    <a:pt x="7375" y="8540"/>
                  </a:cubicBezTo>
                  <a:cubicBezTo>
                    <a:pt x="7941" y="7736"/>
                    <a:pt x="8627" y="6067"/>
                    <a:pt x="8195" y="5248"/>
                  </a:cubicBezTo>
                  <a:cubicBezTo>
                    <a:pt x="8028" y="4926"/>
                    <a:pt x="7803" y="4827"/>
                    <a:pt x="7571" y="4827"/>
                  </a:cubicBezTo>
                  <a:cubicBezTo>
                    <a:pt x="7205" y="4827"/>
                    <a:pt x="6819" y="5072"/>
                    <a:pt x="6610" y="5072"/>
                  </a:cubicBezTo>
                  <a:cubicBezTo>
                    <a:pt x="6596" y="5072"/>
                    <a:pt x="6583" y="5071"/>
                    <a:pt x="6571" y="5069"/>
                  </a:cubicBezTo>
                  <a:cubicBezTo>
                    <a:pt x="6258" y="5069"/>
                    <a:pt x="6571" y="3013"/>
                    <a:pt x="6452" y="2149"/>
                  </a:cubicBezTo>
                  <a:cubicBezTo>
                    <a:pt x="6283" y="1451"/>
                    <a:pt x="5700" y="0"/>
                    <a:pt x="445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0" name="Google Shape;460;p2"/>
            <p:cNvSpPr/>
            <p:nvPr/>
          </p:nvSpPr>
          <p:spPr>
            <a:xfrm>
              <a:off x="5352120" y="4299273"/>
              <a:ext cx="143185" cy="340213"/>
            </a:xfrm>
            <a:custGeom>
              <a:avLst/>
              <a:gdLst/>
              <a:ahLst/>
              <a:cxnLst/>
              <a:rect l="l" t="t" r="r" b="b"/>
              <a:pathLst>
                <a:path w="4590" h="10906" extrusionOk="0">
                  <a:moveTo>
                    <a:pt x="254" y="1"/>
                  </a:moveTo>
                  <a:cubicBezTo>
                    <a:pt x="180" y="1"/>
                    <a:pt x="120" y="61"/>
                    <a:pt x="120" y="120"/>
                  </a:cubicBezTo>
                  <a:cubicBezTo>
                    <a:pt x="1" y="1118"/>
                    <a:pt x="61" y="2116"/>
                    <a:pt x="254" y="3100"/>
                  </a:cubicBezTo>
                  <a:cubicBezTo>
                    <a:pt x="373" y="4098"/>
                    <a:pt x="627" y="5096"/>
                    <a:pt x="925" y="6020"/>
                  </a:cubicBezTo>
                  <a:lnTo>
                    <a:pt x="1237" y="6705"/>
                  </a:lnTo>
                  <a:cubicBezTo>
                    <a:pt x="1297" y="6958"/>
                    <a:pt x="1431" y="7196"/>
                    <a:pt x="1550" y="7390"/>
                  </a:cubicBezTo>
                  <a:cubicBezTo>
                    <a:pt x="1610" y="7628"/>
                    <a:pt x="1804" y="7822"/>
                    <a:pt x="1923" y="8075"/>
                  </a:cubicBezTo>
                  <a:cubicBezTo>
                    <a:pt x="2042" y="8254"/>
                    <a:pt x="2176" y="8507"/>
                    <a:pt x="2295" y="8686"/>
                  </a:cubicBezTo>
                  <a:cubicBezTo>
                    <a:pt x="2861" y="9565"/>
                    <a:pt x="3606" y="10236"/>
                    <a:pt x="4411" y="10861"/>
                  </a:cubicBezTo>
                  <a:cubicBezTo>
                    <a:pt x="4440" y="10891"/>
                    <a:pt x="4470" y="10906"/>
                    <a:pt x="4493" y="10906"/>
                  </a:cubicBezTo>
                  <a:cubicBezTo>
                    <a:pt x="4515" y="10906"/>
                    <a:pt x="4530" y="10891"/>
                    <a:pt x="4530" y="10861"/>
                  </a:cubicBezTo>
                  <a:cubicBezTo>
                    <a:pt x="4589" y="10802"/>
                    <a:pt x="4589" y="10742"/>
                    <a:pt x="4530" y="10682"/>
                  </a:cubicBezTo>
                  <a:lnTo>
                    <a:pt x="4038" y="10176"/>
                  </a:lnTo>
                  <a:cubicBezTo>
                    <a:pt x="3979" y="10057"/>
                    <a:pt x="3844" y="9997"/>
                    <a:pt x="3785" y="9938"/>
                  </a:cubicBezTo>
                  <a:lnTo>
                    <a:pt x="3532" y="9625"/>
                  </a:lnTo>
                  <a:cubicBezTo>
                    <a:pt x="3412" y="9431"/>
                    <a:pt x="3234" y="9252"/>
                    <a:pt x="3100" y="9059"/>
                  </a:cubicBezTo>
                  <a:lnTo>
                    <a:pt x="2668" y="8448"/>
                  </a:lnTo>
                  <a:cubicBezTo>
                    <a:pt x="2176" y="7628"/>
                    <a:pt x="1744" y="6764"/>
                    <a:pt x="1431" y="5841"/>
                  </a:cubicBezTo>
                  <a:cubicBezTo>
                    <a:pt x="1059" y="4962"/>
                    <a:pt x="805" y="3979"/>
                    <a:pt x="627" y="3040"/>
                  </a:cubicBezTo>
                  <a:cubicBezTo>
                    <a:pt x="552" y="2548"/>
                    <a:pt x="493" y="2042"/>
                    <a:pt x="433" y="1550"/>
                  </a:cubicBezTo>
                  <a:cubicBezTo>
                    <a:pt x="373" y="1118"/>
                    <a:pt x="373" y="627"/>
                    <a:pt x="314" y="120"/>
                  </a:cubicBezTo>
                  <a:cubicBezTo>
                    <a:pt x="314" y="61"/>
                    <a:pt x="314" y="1"/>
                    <a:pt x="254" y="1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1" name="Google Shape;461;p2"/>
            <p:cNvSpPr/>
            <p:nvPr/>
          </p:nvSpPr>
          <p:spPr>
            <a:xfrm>
              <a:off x="5695568" y="4517077"/>
              <a:ext cx="544228" cy="275171"/>
            </a:xfrm>
            <a:custGeom>
              <a:avLst/>
              <a:gdLst/>
              <a:ahLst/>
              <a:cxnLst/>
              <a:rect l="l" t="t" r="r" b="b"/>
              <a:pathLst>
                <a:path w="17446" h="8821" extrusionOk="0">
                  <a:moveTo>
                    <a:pt x="44" y="0"/>
                  </a:moveTo>
                  <a:cubicBezTo>
                    <a:pt x="15" y="0"/>
                    <a:pt x="0" y="11"/>
                    <a:pt x="0" y="36"/>
                  </a:cubicBezTo>
                  <a:cubicBezTo>
                    <a:pt x="0" y="781"/>
                    <a:pt x="372" y="4684"/>
                    <a:pt x="1862" y="5935"/>
                  </a:cubicBezTo>
                  <a:cubicBezTo>
                    <a:pt x="2417" y="6400"/>
                    <a:pt x="3197" y="6546"/>
                    <a:pt x="4019" y="6546"/>
                  </a:cubicBezTo>
                  <a:cubicBezTo>
                    <a:pt x="5435" y="6546"/>
                    <a:pt x="6979" y="6112"/>
                    <a:pt x="7733" y="6112"/>
                  </a:cubicBezTo>
                  <a:cubicBezTo>
                    <a:pt x="7764" y="6112"/>
                    <a:pt x="7793" y="6112"/>
                    <a:pt x="7821" y="6114"/>
                  </a:cubicBezTo>
                  <a:cubicBezTo>
                    <a:pt x="8939" y="6173"/>
                    <a:pt x="9624" y="7976"/>
                    <a:pt x="11173" y="8602"/>
                  </a:cubicBezTo>
                  <a:cubicBezTo>
                    <a:pt x="11517" y="8754"/>
                    <a:pt x="11963" y="8820"/>
                    <a:pt x="12460" y="8820"/>
                  </a:cubicBezTo>
                  <a:cubicBezTo>
                    <a:pt x="14201" y="8820"/>
                    <a:pt x="16576" y="8008"/>
                    <a:pt x="17445" y="7231"/>
                  </a:cubicBezTo>
                  <a:cubicBezTo>
                    <a:pt x="17445" y="7231"/>
                    <a:pt x="17073" y="4311"/>
                    <a:pt x="15583" y="3566"/>
                  </a:cubicBezTo>
                  <a:cubicBezTo>
                    <a:pt x="15134" y="3342"/>
                    <a:pt x="14701" y="3265"/>
                    <a:pt x="14298" y="3265"/>
                  </a:cubicBezTo>
                  <a:cubicBezTo>
                    <a:pt x="13421" y="3265"/>
                    <a:pt x="12690" y="3631"/>
                    <a:pt x="12251" y="3631"/>
                  </a:cubicBezTo>
                  <a:cubicBezTo>
                    <a:pt x="12223" y="3631"/>
                    <a:pt x="12197" y="3629"/>
                    <a:pt x="12171" y="3626"/>
                  </a:cubicBezTo>
                  <a:cubicBezTo>
                    <a:pt x="11605" y="3566"/>
                    <a:pt x="11352" y="2956"/>
                    <a:pt x="9862" y="1645"/>
                  </a:cubicBezTo>
                  <a:cubicBezTo>
                    <a:pt x="9101" y="1008"/>
                    <a:pt x="8008" y="846"/>
                    <a:pt x="6865" y="846"/>
                  </a:cubicBezTo>
                  <a:cubicBezTo>
                    <a:pt x="5684" y="846"/>
                    <a:pt x="4448" y="1019"/>
                    <a:pt x="3471" y="1019"/>
                  </a:cubicBezTo>
                  <a:cubicBezTo>
                    <a:pt x="1789" y="965"/>
                    <a:pt x="314" y="0"/>
                    <a:pt x="4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2" name="Google Shape;462;p2"/>
            <p:cNvSpPr/>
            <p:nvPr/>
          </p:nvSpPr>
          <p:spPr>
            <a:xfrm>
              <a:off x="5720648" y="4551641"/>
              <a:ext cx="619502" cy="204202"/>
            </a:xfrm>
            <a:custGeom>
              <a:avLst/>
              <a:gdLst/>
              <a:ahLst/>
              <a:cxnLst/>
              <a:rect l="l" t="t" r="r" b="b"/>
              <a:pathLst>
                <a:path w="19859" h="6546" extrusionOk="0">
                  <a:moveTo>
                    <a:pt x="157" y="0"/>
                  </a:moveTo>
                  <a:cubicBezTo>
                    <a:pt x="123" y="0"/>
                    <a:pt x="90" y="15"/>
                    <a:pt x="60" y="45"/>
                  </a:cubicBezTo>
                  <a:cubicBezTo>
                    <a:pt x="0" y="45"/>
                    <a:pt x="0" y="105"/>
                    <a:pt x="60" y="164"/>
                  </a:cubicBezTo>
                  <a:cubicBezTo>
                    <a:pt x="254" y="596"/>
                    <a:pt x="567" y="969"/>
                    <a:pt x="865" y="1281"/>
                  </a:cubicBezTo>
                  <a:cubicBezTo>
                    <a:pt x="1237" y="1594"/>
                    <a:pt x="1609" y="1848"/>
                    <a:pt x="2056" y="2026"/>
                  </a:cubicBezTo>
                  <a:cubicBezTo>
                    <a:pt x="2429" y="2220"/>
                    <a:pt x="2861" y="2399"/>
                    <a:pt x="3352" y="2458"/>
                  </a:cubicBezTo>
                  <a:cubicBezTo>
                    <a:pt x="3784" y="2592"/>
                    <a:pt x="4216" y="2652"/>
                    <a:pt x="4663" y="2712"/>
                  </a:cubicBezTo>
                  <a:cubicBezTo>
                    <a:pt x="5587" y="2831"/>
                    <a:pt x="6451" y="2831"/>
                    <a:pt x="7330" y="2965"/>
                  </a:cubicBezTo>
                  <a:cubicBezTo>
                    <a:pt x="7762" y="3084"/>
                    <a:pt x="8135" y="3144"/>
                    <a:pt x="8567" y="3337"/>
                  </a:cubicBezTo>
                  <a:cubicBezTo>
                    <a:pt x="8939" y="3457"/>
                    <a:pt x="9311" y="3710"/>
                    <a:pt x="9624" y="3948"/>
                  </a:cubicBezTo>
                  <a:lnTo>
                    <a:pt x="10116" y="4380"/>
                  </a:lnTo>
                  <a:cubicBezTo>
                    <a:pt x="10250" y="4574"/>
                    <a:pt x="10429" y="4693"/>
                    <a:pt x="10622" y="4887"/>
                  </a:cubicBezTo>
                  <a:cubicBezTo>
                    <a:pt x="10995" y="5125"/>
                    <a:pt x="11367" y="5378"/>
                    <a:pt x="11799" y="5572"/>
                  </a:cubicBezTo>
                  <a:cubicBezTo>
                    <a:pt x="12604" y="6004"/>
                    <a:pt x="13468" y="6242"/>
                    <a:pt x="14406" y="6436"/>
                  </a:cubicBezTo>
                  <a:cubicBezTo>
                    <a:pt x="14932" y="6510"/>
                    <a:pt x="15464" y="6546"/>
                    <a:pt x="15994" y="6546"/>
                  </a:cubicBezTo>
                  <a:cubicBezTo>
                    <a:pt x="17279" y="6546"/>
                    <a:pt x="18558" y="6335"/>
                    <a:pt x="19740" y="5944"/>
                  </a:cubicBezTo>
                  <a:cubicBezTo>
                    <a:pt x="19799" y="5944"/>
                    <a:pt x="19859" y="5870"/>
                    <a:pt x="19799" y="5810"/>
                  </a:cubicBezTo>
                  <a:cubicBezTo>
                    <a:pt x="19799" y="5768"/>
                    <a:pt x="19770" y="5726"/>
                    <a:pt x="19731" y="5726"/>
                  </a:cubicBezTo>
                  <a:cubicBezTo>
                    <a:pt x="19715" y="5726"/>
                    <a:pt x="19698" y="5733"/>
                    <a:pt x="19680" y="5751"/>
                  </a:cubicBezTo>
                  <a:cubicBezTo>
                    <a:pt x="18816" y="5944"/>
                    <a:pt x="17937" y="6064"/>
                    <a:pt x="17073" y="6123"/>
                  </a:cubicBezTo>
                  <a:cubicBezTo>
                    <a:pt x="16842" y="6139"/>
                    <a:pt x="16609" y="6147"/>
                    <a:pt x="16376" y="6147"/>
                  </a:cubicBezTo>
                  <a:cubicBezTo>
                    <a:pt x="15739" y="6147"/>
                    <a:pt x="15099" y="6091"/>
                    <a:pt x="14466" y="6004"/>
                  </a:cubicBezTo>
                  <a:cubicBezTo>
                    <a:pt x="13602" y="5810"/>
                    <a:pt x="12783" y="5572"/>
                    <a:pt x="11978" y="5125"/>
                  </a:cubicBezTo>
                  <a:cubicBezTo>
                    <a:pt x="11606" y="4946"/>
                    <a:pt x="11233" y="4753"/>
                    <a:pt x="10920" y="4455"/>
                  </a:cubicBezTo>
                  <a:cubicBezTo>
                    <a:pt x="10742" y="4321"/>
                    <a:pt x="10548" y="4201"/>
                    <a:pt x="10429" y="4082"/>
                  </a:cubicBezTo>
                  <a:lnTo>
                    <a:pt x="9937" y="3576"/>
                  </a:lnTo>
                  <a:cubicBezTo>
                    <a:pt x="9565" y="3263"/>
                    <a:pt x="9192" y="3024"/>
                    <a:pt x="8760" y="2831"/>
                  </a:cubicBezTo>
                  <a:cubicBezTo>
                    <a:pt x="8313" y="2712"/>
                    <a:pt x="7822" y="2592"/>
                    <a:pt x="7390" y="2518"/>
                  </a:cubicBezTo>
                  <a:cubicBezTo>
                    <a:pt x="6451" y="2399"/>
                    <a:pt x="5587" y="2339"/>
                    <a:pt x="4723" y="2280"/>
                  </a:cubicBezTo>
                  <a:cubicBezTo>
                    <a:pt x="4291" y="2220"/>
                    <a:pt x="3844" y="2146"/>
                    <a:pt x="3412" y="2086"/>
                  </a:cubicBezTo>
                  <a:cubicBezTo>
                    <a:pt x="2980" y="1967"/>
                    <a:pt x="2548" y="1907"/>
                    <a:pt x="2176" y="1714"/>
                  </a:cubicBezTo>
                  <a:cubicBezTo>
                    <a:pt x="1803" y="1535"/>
                    <a:pt x="1431" y="1281"/>
                    <a:pt x="1058" y="1028"/>
                  </a:cubicBezTo>
                  <a:cubicBezTo>
                    <a:pt x="745" y="790"/>
                    <a:pt x="433" y="417"/>
                    <a:pt x="254" y="105"/>
                  </a:cubicBezTo>
                  <a:lnTo>
                    <a:pt x="254" y="45"/>
                  </a:lnTo>
                  <a:cubicBezTo>
                    <a:pt x="224" y="15"/>
                    <a:pt x="190" y="0"/>
                    <a:pt x="157" y="0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63" name="Google Shape;463;p2"/>
          <p:cNvGrpSpPr/>
          <p:nvPr/>
        </p:nvGrpSpPr>
        <p:grpSpPr>
          <a:xfrm>
            <a:off x="10366492" y="1872845"/>
            <a:ext cx="282264" cy="461185"/>
            <a:chOff x="7625581" y="1360486"/>
            <a:chExt cx="344393" cy="562695"/>
          </a:xfrm>
        </p:grpSpPr>
        <p:sp>
          <p:nvSpPr>
            <p:cNvPr id="464" name="Google Shape;464;p2"/>
            <p:cNvSpPr/>
            <p:nvPr/>
          </p:nvSpPr>
          <p:spPr>
            <a:xfrm>
              <a:off x="7625581" y="1360486"/>
              <a:ext cx="344393" cy="364358"/>
            </a:xfrm>
            <a:custGeom>
              <a:avLst/>
              <a:gdLst/>
              <a:ahLst/>
              <a:cxnLst/>
              <a:rect l="l" t="t" r="r" b="b"/>
              <a:pathLst>
                <a:path w="11040" h="11680" extrusionOk="0">
                  <a:moveTo>
                    <a:pt x="7057" y="0"/>
                  </a:moveTo>
                  <a:cubicBezTo>
                    <a:pt x="5196" y="0"/>
                    <a:pt x="2852" y="1528"/>
                    <a:pt x="1491" y="4823"/>
                  </a:cubicBezTo>
                  <a:cubicBezTo>
                    <a:pt x="60" y="8056"/>
                    <a:pt x="1" y="8979"/>
                    <a:pt x="373" y="9471"/>
                  </a:cubicBezTo>
                  <a:cubicBezTo>
                    <a:pt x="433" y="9546"/>
                    <a:pt x="433" y="9605"/>
                    <a:pt x="492" y="9665"/>
                  </a:cubicBezTo>
                  <a:cubicBezTo>
                    <a:pt x="924" y="10037"/>
                    <a:pt x="2846" y="9724"/>
                    <a:pt x="4023" y="10156"/>
                  </a:cubicBezTo>
                  <a:cubicBezTo>
                    <a:pt x="4157" y="10216"/>
                    <a:pt x="4276" y="10290"/>
                    <a:pt x="4396" y="10350"/>
                  </a:cubicBezTo>
                  <a:cubicBezTo>
                    <a:pt x="4768" y="10588"/>
                    <a:pt x="5215" y="10782"/>
                    <a:pt x="5587" y="10961"/>
                  </a:cubicBezTo>
                  <a:cubicBezTo>
                    <a:pt x="6677" y="11444"/>
                    <a:pt x="7785" y="11680"/>
                    <a:pt x="8676" y="11680"/>
                  </a:cubicBezTo>
                  <a:cubicBezTo>
                    <a:pt x="9404" y="11680"/>
                    <a:pt x="9987" y="11522"/>
                    <a:pt x="10295" y="11214"/>
                  </a:cubicBezTo>
                  <a:lnTo>
                    <a:pt x="10355" y="11214"/>
                  </a:lnTo>
                  <a:cubicBezTo>
                    <a:pt x="10355" y="11154"/>
                    <a:pt x="10429" y="11095"/>
                    <a:pt x="10489" y="11035"/>
                  </a:cubicBezTo>
                  <a:cubicBezTo>
                    <a:pt x="11040" y="10037"/>
                    <a:pt x="9863" y="7683"/>
                    <a:pt x="9803" y="5136"/>
                  </a:cubicBezTo>
                  <a:cubicBezTo>
                    <a:pt x="9684" y="2648"/>
                    <a:pt x="9610" y="413"/>
                    <a:pt x="7569" y="41"/>
                  </a:cubicBezTo>
                  <a:cubicBezTo>
                    <a:pt x="7403" y="14"/>
                    <a:pt x="7232" y="0"/>
                    <a:pt x="705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5" name="Google Shape;465;p2"/>
            <p:cNvSpPr/>
            <p:nvPr/>
          </p:nvSpPr>
          <p:spPr>
            <a:xfrm>
              <a:off x="7795687" y="1702383"/>
              <a:ext cx="151046" cy="46668"/>
            </a:xfrm>
            <a:custGeom>
              <a:avLst/>
              <a:gdLst/>
              <a:ahLst/>
              <a:cxnLst/>
              <a:rect l="l" t="t" r="r" b="b"/>
              <a:pathLst>
                <a:path w="4842" h="1496" extrusionOk="0">
                  <a:moveTo>
                    <a:pt x="134" y="1"/>
                  </a:moveTo>
                  <a:cubicBezTo>
                    <a:pt x="134" y="507"/>
                    <a:pt x="60" y="999"/>
                    <a:pt x="0" y="1431"/>
                  </a:cubicBezTo>
                  <a:cubicBezTo>
                    <a:pt x="395" y="1476"/>
                    <a:pt x="762" y="1495"/>
                    <a:pt x="1104" y="1495"/>
                  </a:cubicBezTo>
                  <a:cubicBezTo>
                    <a:pt x="3616" y="1495"/>
                    <a:pt x="4737" y="425"/>
                    <a:pt x="4842" y="254"/>
                  </a:cubicBezTo>
                  <a:lnTo>
                    <a:pt x="4842" y="254"/>
                  </a:lnTo>
                  <a:cubicBezTo>
                    <a:pt x="4534" y="562"/>
                    <a:pt x="3951" y="720"/>
                    <a:pt x="3223" y="720"/>
                  </a:cubicBezTo>
                  <a:cubicBezTo>
                    <a:pt x="2332" y="720"/>
                    <a:pt x="1224" y="484"/>
                    <a:pt x="13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6" name="Google Shape;466;p2"/>
            <p:cNvSpPr/>
            <p:nvPr/>
          </p:nvSpPr>
          <p:spPr>
            <a:xfrm>
              <a:off x="7652533" y="1677302"/>
              <a:ext cx="147365" cy="245879"/>
            </a:xfrm>
            <a:custGeom>
              <a:avLst/>
              <a:gdLst/>
              <a:ahLst/>
              <a:cxnLst/>
              <a:rect l="l" t="t" r="r" b="b"/>
              <a:pathLst>
                <a:path w="4724" h="7882" extrusionOk="0">
                  <a:moveTo>
                    <a:pt x="3159" y="0"/>
                  </a:moveTo>
                  <a:cubicBezTo>
                    <a:pt x="3159" y="0"/>
                    <a:pt x="2861" y="805"/>
                    <a:pt x="2489" y="1803"/>
                  </a:cubicBezTo>
                  <a:cubicBezTo>
                    <a:pt x="1863" y="3412"/>
                    <a:pt x="865" y="5647"/>
                    <a:pt x="314" y="6332"/>
                  </a:cubicBezTo>
                  <a:cubicBezTo>
                    <a:pt x="1" y="6764"/>
                    <a:pt x="1237" y="7822"/>
                    <a:pt x="2489" y="7881"/>
                  </a:cubicBezTo>
                  <a:cubicBezTo>
                    <a:pt x="3666" y="7881"/>
                    <a:pt x="4157" y="7702"/>
                    <a:pt x="4276" y="7330"/>
                  </a:cubicBezTo>
                  <a:cubicBezTo>
                    <a:pt x="4410" y="7077"/>
                    <a:pt x="4410" y="4842"/>
                    <a:pt x="4589" y="2235"/>
                  </a:cubicBezTo>
                  <a:cubicBezTo>
                    <a:pt x="4649" y="1803"/>
                    <a:pt x="4723" y="1311"/>
                    <a:pt x="4723" y="805"/>
                  </a:cubicBezTo>
                  <a:cubicBezTo>
                    <a:pt x="4351" y="626"/>
                    <a:pt x="3904" y="432"/>
                    <a:pt x="3532" y="194"/>
                  </a:cubicBezTo>
                  <a:cubicBezTo>
                    <a:pt x="3412" y="134"/>
                    <a:pt x="3293" y="60"/>
                    <a:pt x="3159" y="0"/>
                  </a:cubicBezTo>
                  <a:close/>
                </a:path>
              </a:pathLst>
            </a:custGeom>
            <a:solidFill>
              <a:srgbClr val="AE6C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7" name="Google Shape;467;p2"/>
            <p:cNvSpPr/>
            <p:nvPr/>
          </p:nvSpPr>
          <p:spPr>
            <a:xfrm>
              <a:off x="7637216" y="1655934"/>
              <a:ext cx="113893" cy="77613"/>
            </a:xfrm>
            <a:custGeom>
              <a:avLst/>
              <a:gdLst/>
              <a:ahLst/>
              <a:cxnLst/>
              <a:rect l="l" t="t" r="r" b="b"/>
              <a:pathLst>
                <a:path w="3651" h="2488" extrusionOk="0">
                  <a:moveTo>
                    <a:pt x="0" y="0"/>
                  </a:moveTo>
                  <a:lnTo>
                    <a:pt x="0" y="0"/>
                  </a:lnTo>
                  <a:cubicBezTo>
                    <a:pt x="60" y="134"/>
                    <a:pt x="864" y="1564"/>
                    <a:pt x="2980" y="2488"/>
                  </a:cubicBezTo>
                  <a:cubicBezTo>
                    <a:pt x="3352" y="1490"/>
                    <a:pt x="3650" y="685"/>
                    <a:pt x="3650" y="685"/>
                  </a:cubicBezTo>
                  <a:cubicBezTo>
                    <a:pt x="2473" y="253"/>
                    <a:pt x="551" y="566"/>
                    <a:pt x="119" y="194"/>
                  </a:cubicBezTo>
                  <a:cubicBezTo>
                    <a:pt x="60" y="134"/>
                    <a:pt x="60" y="75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8" name="Google Shape;468;p2"/>
            <p:cNvSpPr/>
            <p:nvPr/>
          </p:nvSpPr>
          <p:spPr>
            <a:xfrm>
              <a:off x="7704597" y="1361734"/>
              <a:ext cx="141781" cy="310016"/>
            </a:xfrm>
            <a:custGeom>
              <a:avLst/>
              <a:gdLst/>
              <a:ahLst/>
              <a:cxnLst/>
              <a:rect l="l" t="t" r="r" b="b"/>
              <a:pathLst>
                <a:path w="4545" h="9938" extrusionOk="0">
                  <a:moveTo>
                    <a:pt x="4470" y="1"/>
                  </a:moveTo>
                  <a:cubicBezTo>
                    <a:pt x="4410" y="61"/>
                    <a:pt x="4410" y="61"/>
                    <a:pt x="4350" y="120"/>
                  </a:cubicBezTo>
                  <a:cubicBezTo>
                    <a:pt x="4291" y="195"/>
                    <a:pt x="4231" y="195"/>
                    <a:pt x="4231" y="254"/>
                  </a:cubicBezTo>
                  <a:cubicBezTo>
                    <a:pt x="4097" y="314"/>
                    <a:pt x="4038" y="373"/>
                    <a:pt x="3978" y="493"/>
                  </a:cubicBezTo>
                  <a:cubicBezTo>
                    <a:pt x="3799" y="686"/>
                    <a:pt x="3665" y="865"/>
                    <a:pt x="3546" y="1059"/>
                  </a:cubicBezTo>
                  <a:cubicBezTo>
                    <a:pt x="3293" y="1431"/>
                    <a:pt x="3054" y="1804"/>
                    <a:pt x="2801" y="2176"/>
                  </a:cubicBezTo>
                  <a:cubicBezTo>
                    <a:pt x="2309" y="2980"/>
                    <a:pt x="1863" y="3785"/>
                    <a:pt x="1430" y="4589"/>
                  </a:cubicBezTo>
                  <a:cubicBezTo>
                    <a:pt x="1058" y="5409"/>
                    <a:pt x="745" y="6273"/>
                    <a:pt x="447" y="7137"/>
                  </a:cubicBezTo>
                  <a:cubicBezTo>
                    <a:pt x="194" y="8016"/>
                    <a:pt x="0" y="8939"/>
                    <a:pt x="134" y="9878"/>
                  </a:cubicBezTo>
                  <a:lnTo>
                    <a:pt x="134" y="9938"/>
                  </a:lnTo>
                  <a:lnTo>
                    <a:pt x="194" y="9878"/>
                  </a:lnTo>
                  <a:cubicBezTo>
                    <a:pt x="134" y="9431"/>
                    <a:pt x="194" y="8939"/>
                    <a:pt x="254" y="8507"/>
                  </a:cubicBezTo>
                  <a:cubicBezTo>
                    <a:pt x="313" y="8075"/>
                    <a:pt x="447" y="7643"/>
                    <a:pt x="566" y="7196"/>
                  </a:cubicBezTo>
                  <a:cubicBezTo>
                    <a:pt x="820" y="6332"/>
                    <a:pt x="1192" y="5468"/>
                    <a:pt x="1565" y="4664"/>
                  </a:cubicBezTo>
                  <a:cubicBezTo>
                    <a:pt x="1997" y="3845"/>
                    <a:pt x="2429" y="3040"/>
                    <a:pt x="2920" y="2236"/>
                  </a:cubicBezTo>
                  <a:cubicBezTo>
                    <a:pt x="3114" y="1863"/>
                    <a:pt x="3352" y="1491"/>
                    <a:pt x="3665" y="1118"/>
                  </a:cubicBezTo>
                  <a:cubicBezTo>
                    <a:pt x="3799" y="940"/>
                    <a:pt x="3918" y="746"/>
                    <a:pt x="4038" y="567"/>
                  </a:cubicBezTo>
                  <a:cubicBezTo>
                    <a:pt x="4097" y="433"/>
                    <a:pt x="4172" y="373"/>
                    <a:pt x="4291" y="314"/>
                  </a:cubicBezTo>
                  <a:cubicBezTo>
                    <a:pt x="4350" y="254"/>
                    <a:pt x="4410" y="120"/>
                    <a:pt x="4544" y="120"/>
                  </a:cubicBezTo>
                  <a:lnTo>
                    <a:pt x="4544" y="61"/>
                  </a:lnTo>
                  <a:lnTo>
                    <a:pt x="44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9" name="Google Shape;469;p2"/>
            <p:cNvSpPr/>
            <p:nvPr/>
          </p:nvSpPr>
          <p:spPr>
            <a:xfrm>
              <a:off x="7675773" y="1377082"/>
              <a:ext cx="154790" cy="290488"/>
            </a:xfrm>
            <a:custGeom>
              <a:avLst/>
              <a:gdLst/>
              <a:ahLst/>
              <a:cxnLst/>
              <a:rect l="l" t="t" r="r" b="b"/>
              <a:pathLst>
                <a:path w="4962" h="9312" extrusionOk="0">
                  <a:moveTo>
                    <a:pt x="4902" y="1"/>
                  </a:moveTo>
                  <a:cubicBezTo>
                    <a:pt x="4038" y="313"/>
                    <a:pt x="3353" y="939"/>
                    <a:pt x="2727" y="1624"/>
                  </a:cubicBezTo>
                  <a:cubicBezTo>
                    <a:pt x="2116" y="2310"/>
                    <a:pt x="1550" y="3114"/>
                    <a:pt x="1118" y="3919"/>
                  </a:cubicBezTo>
                  <a:cubicBezTo>
                    <a:pt x="999" y="4097"/>
                    <a:pt x="924" y="4351"/>
                    <a:pt x="805" y="4544"/>
                  </a:cubicBezTo>
                  <a:cubicBezTo>
                    <a:pt x="686" y="4723"/>
                    <a:pt x="626" y="4976"/>
                    <a:pt x="552" y="5155"/>
                  </a:cubicBezTo>
                  <a:cubicBezTo>
                    <a:pt x="373" y="5587"/>
                    <a:pt x="254" y="6034"/>
                    <a:pt x="179" y="6526"/>
                  </a:cubicBezTo>
                  <a:cubicBezTo>
                    <a:pt x="60" y="6958"/>
                    <a:pt x="1" y="7449"/>
                    <a:pt x="1" y="7896"/>
                  </a:cubicBezTo>
                  <a:cubicBezTo>
                    <a:pt x="1" y="8135"/>
                    <a:pt x="60" y="8388"/>
                    <a:pt x="60" y="8567"/>
                  </a:cubicBezTo>
                  <a:cubicBezTo>
                    <a:pt x="60" y="8701"/>
                    <a:pt x="120" y="8820"/>
                    <a:pt x="120" y="8939"/>
                  </a:cubicBezTo>
                  <a:cubicBezTo>
                    <a:pt x="179" y="9073"/>
                    <a:pt x="179" y="9192"/>
                    <a:pt x="179" y="9252"/>
                  </a:cubicBezTo>
                  <a:lnTo>
                    <a:pt x="254" y="9312"/>
                  </a:lnTo>
                  <a:lnTo>
                    <a:pt x="314" y="9252"/>
                  </a:lnTo>
                  <a:cubicBezTo>
                    <a:pt x="60" y="8328"/>
                    <a:pt x="60" y="7449"/>
                    <a:pt x="254" y="6526"/>
                  </a:cubicBezTo>
                  <a:cubicBezTo>
                    <a:pt x="433" y="5662"/>
                    <a:pt x="805" y="4783"/>
                    <a:pt x="1237" y="3978"/>
                  </a:cubicBezTo>
                  <a:cubicBezTo>
                    <a:pt x="1669" y="3174"/>
                    <a:pt x="2176" y="2369"/>
                    <a:pt x="2787" y="1684"/>
                  </a:cubicBezTo>
                  <a:cubicBezTo>
                    <a:pt x="3099" y="1371"/>
                    <a:pt x="3412" y="1058"/>
                    <a:pt x="3785" y="745"/>
                  </a:cubicBezTo>
                  <a:cubicBezTo>
                    <a:pt x="4157" y="507"/>
                    <a:pt x="4530" y="254"/>
                    <a:pt x="4962" y="75"/>
                  </a:cubicBezTo>
                  <a:lnTo>
                    <a:pt x="496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0" name="Google Shape;470;p2"/>
            <p:cNvSpPr/>
            <p:nvPr/>
          </p:nvSpPr>
          <p:spPr>
            <a:xfrm>
              <a:off x="7757099" y="1363605"/>
              <a:ext cx="112489" cy="319780"/>
            </a:xfrm>
            <a:custGeom>
              <a:avLst/>
              <a:gdLst/>
              <a:ahLst/>
              <a:cxnLst/>
              <a:rect l="l" t="t" r="r" b="b"/>
              <a:pathLst>
                <a:path w="3606" h="10251" extrusionOk="0">
                  <a:moveTo>
                    <a:pt x="3531" y="1"/>
                  </a:moveTo>
                  <a:cubicBezTo>
                    <a:pt x="2921" y="626"/>
                    <a:pt x="2414" y="1431"/>
                    <a:pt x="2042" y="2235"/>
                  </a:cubicBezTo>
                  <a:cubicBezTo>
                    <a:pt x="1610" y="3040"/>
                    <a:pt x="1297" y="3919"/>
                    <a:pt x="1058" y="4783"/>
                  </a:cubicBezTo>
                  <a:cubicBezTo>
                    <a:pt x="805" y="5647"/>
                    <a:pt x="626" y="6585"/>
                    <a:pt x="373" y="7449"/>
                  </a:cubicBezTo>
                  <a:cubicBezTo>
                    <a:pt x="314" y="7881"/>
                    <a:pt x="254" y="8388"/>
                    <a:pt x="120" y="8820"/>
                  </a:cubicBezTo>
                  <a:cubicBezTo>
                    <a:pt x="120" y="9073"/>
                    <a:pt x="60" y="9252"/>
                    <a:pt x="60" y="9505"/>
                  </a:cubicBezTo>
                  <a:cubicBezTo>
                    <a:pt x="60" y="9684"/>
                    <a:pt x="1" y="9937"/>
                    <a:pt x="60" y="10190"/>
                  </a:cubicBezTo>
                  <a:lnTo>
                    <a:pt x="60" y="10250"/>
                  </a:lnTo>
                  <a:lnTo>
                    <a:pt x="120" y="10190"/>
                  </a:lnTo>
                  <a:cubicBezTo>
                    <a:pt x="120" y="9937"/>
                    <a:pt x="120" y="9744"/>
                    <a:pt x="180" y="9505"/>
                  </a:cubicBezTo>
                  <a:cubicBezTo>
                    <a:pt x="180" y="9252"/>
                    <a:pt x="254" y="9073"/>
                    <a:pt x="254" y="8820"/>
                  </a:cubicBezTo>
                  <a:cubicBezTo>
                    <a:pt x="314" y="8388"/>
                    <a:pt x="433" y="7956"/>
                    <a:pt x="492" y="7509"/>
                  </a:cubicBezTo>
                  <a:cubicBezTo>
                    <a:pt x="686" y="6585"/>
                    <a:pt x="924" y="5721"/>
                    <a:pt x="1178" y="4842"/>
                  </a:cubicBezTo>
                  <a:cubicBezTo>
                    <a:pt x="1297" y="4410"/>
                    <a:pt x="1431" y="3978"/>
                    <a:pt x="1610" y="3546"/>
                  </a:cubicBezTo>
                  <a:cubicBezTo>
                    <a:pt x="1744" y="3114"/>
                    <a:pt x="1923" y="2742"/>
                    <a:pt x="2116" y="2295"/>
                  </a:cubicBezTo>
                  <a:cubicBezTo>
                    <a:pt x="2295" y="1863"/>
                    <a:pt x="2548" y="1490"/>
                    <a:pt x="2787" y="1118"/>
                  </a:cubicBezTo>
                  <a:cubicBezTo>
                    <a:pt x="3040" y="745"/>
                    <a:pt x="3293" y="373"/>
                    <a:pt x="36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1" name="Google Shape;471;p2"/>
            <p:cNvSpPr/>
            <p:nvPr/>
          </p:nvSpPr>
          <p:spPr>
            <a:xfrm>
              <a:off x="7813343" y="1369657"/>
              <a:ext cx="75305" cy="342521"/>
            </a:xfrm>
            <a:custGeom>
              <a:avLst/>
              <a:gdLst/>
              <a:ahLst/>
              <a:cxnLst/>
              <a:rect l="l" t="t" r="r" b="b"/>
              <a:pathLst>
                <a:path w="2414" h="10980" extrusionOk="0">
                  <a:moveTo>
                    <a:pt x="2354" y="0"/>
                  </a:moveTo>
                  <a:lnTo>
                    <a:pt x="2295" y="60"/>
                  </a:lnTo>
                  <a:cubicBezTo>
                    <a:pt x="1863" y="864"/>
                    <a:pt x="1609" y="1728"/>
                    <a:pt x="1356" y="2667"/>
                  </a:cubicBezTo>
                  <a:cubicBezTo>
                    <a:pt x="1118" y="3531"/>
                    <a:pt x="864" y="4469"/>
                    <a:pt x="745" y="5393"/>
                  </a:cubicBezTo>
                  <a:cubicBezTo>
                    <a:pt x="552" y="6332"/>
                    <a:pt x="432" y="7255"/>
                    <a:pt x="313" y="8134"/>
                  </a:cubicBezTo>
                  <a:cubicBezTo>
                    <a:pt x="179" y="9058"/>
                    <a:pt x="60" y="9996"/>
                    <a:pt x="0" y="10920"/>
                  </a:cubicBezTo>
                  <a:lnTo>
                    <a:pt x="0" y="10980"/>
                  </a:lnTo>
                  <a:lnTo>
                    <a:pt x="60" y="10920"/>
                  </a:lnTo>
                  <a:lnTo>
                    <a:pt x="239" y="9550"/>
                  </a:lnTo>
                  <a:lnTo>
                    <a:pt x="432" y="8194"/>
                  </a:lnTo>
                  <a:cubicBezTo>
                    <a:pt x="492" y="7255"/>
                    <a:pt x="686" y="6332"/>
                    <a:pt x="864" y="5393"/>
                  </a:cubicBezTo>
                  <a:cubicBezTo>
                    <a:pt x="984" y="4469"/>
                    <a:pt x="1177" y="3591"/>
                    <a:pt x="1431" y="2667"/>
                  </a:cubicBezTo>
                  <a:cubicBezTo>
                    <a:pt x="1550" y="2235"/>
                    <a:pt x="1728" y="1803"/>
                    <a:pt x="1863" y="1356"/>
                  </a:cubicBezTo>
                  <a:cubicBezTo>
                    <a:pt x="2041" y="924"/>
                    <a:pt x="2175" y="492"/>
                    <a:pt x="2414" y="60"/>
                  </a:cubicBezTo>
                  <a:lnTo>
                    <a:pt x="235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2" name="Google Shape;472;p2"/>
            <p:cNvSpPr/>
            <p:nvPr/>
          </p:nvSpPr>
          <p:spPr>
            <a:xfrm>
              <a:off x="7863536" y="1391026"/>
              <a:ext cx="44640" cy="332788"/>
            </a:xfrm>
            <a:custGeom>
              <a:avLst/>
              <a:gdLst/>
              <a:ahLst/>
              <a:cxnLst/>
              <a:rect l="l" t="t" r="r" b="b"/>
              <a:pathLst>
                <a:path w="1431" h="10668" extrusionOk="0">
                  <a:moveTo>
                    <a:pt x="1430" y="1"/>
                  </a:moveTo>
                  <a:lnTo>
                    <a:pt x="1371" y="60"/>
                  </a:lnTo>
                  <a:cubicBezTo>
                    <a:pt x="1118" y="865"/>
                    <a:pt x="864" y="1729"/>
                    <a:pt x="686" y="2608"/>
                  </a:cubicBezTo>
                  <a:cubicBezTo>
                    <a:pt x="566" y="3472"/>
                    <a:pt x="373" y="4395"/>
                    <a:pt x="254" y="5274"/>
                  </a:cubicBezTo>
                  <a:cubicBezTo>
                    <a:pt x="194" y="6138"/>
                    <a:pt x="119" y="7077"/>
                    <a:pt x="60" y="7941"/>
                  </a:cubicBezTo>
                  <a:cubicBezTo>
                    <a:pt x="0" y="8805"/>
                    <a:pt x="0" y="9743"/>
                    <a:pt x="0" y="10608"/>
                  </a:cubicBezTo>
                  <a:lnTo>
                    <a:pt x="0" y="10667"/>
                  </a:lnTo>
                  <a:lnTo>
                    <a:pt x="60" y="10608"/>
                  </a:lnTo>
                  <a:cubicBezTo>
                    <a:pt x="60" y="10175"/>
                    <a:pt x="60" y="9743"/>
                    <a:pt x="119" y="9311"/>
                  </a:cubicBezTo>
                  <a:cubicBezTo>
                    <a:pt x="119" y="8805"/>
                    <a:pt x="119" y="8373"/>
                    <a:pt x="194" y="7941"/>
                  </a:cubicBezTo>
                  <a:cubicBezTo>
                    <a:pt x="194" y="7077"/>
                    <a:pt x="313" y="6138"/>
                    <a:pt x="432" y="5274"/>
                  </a:cubicBezTo>
                  <a:cubicBezTo>
                    <a:pt x="492" y="4395"/>
                    <a:pt x="626" y="3531"/>
                    <a:pt x="805" y="2667"/>
                  </a:cubicBezTo>
                  <a:cubicBezTo>
                    <a:pt x="939" y="2235"/>
                    <a:pt x="998" y="1788"/>
                    <a:pt x="1118" y="1356"/>
                  </a:cubicBezTo>
                  <a:cubicBezTo>
                    <a:pt x="1237" y="924"/>
                    <a:pt x="1371" y="492"/>
                    <a:pt x="1430" y="60"/>
                  </a:cubicBezTo>
                  <a:lnTo>
                    <a:pt x="143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3" name="Google Shape;473;p2"/>
            <p:cNvSpPr/>
            <p:nvPr/>
          </p:nvSpPr>
          <p:spPr>
            <a:xfrm>
              <a:off x="7900252" y="1458407"/>
              <a:ext cx="29292" cy="265407"/>
            </a:xfrm>
            <a:custGeom>
              <a:avLst/>
              <a:gdLst/>
              <a:ahLst/>
              <a:cxnLst/>
              <a:rect l="l" t="t" r="r" b="b"/>
              <a:pathLst>
                <a:path w="939" h="8508" extrusionOk="0">
                  <a:moveTo>
                    <a:pt x="805" y="1"/>
                  </a:moveTo>
                  <a:cubicBezTo>
                    <a:pt x="566" y="686"/>
                    <a:pt x="373" y="1371"/>
                    <a:pt x="194" y="2056"/>
                  </a:cubicBezTo>
                  <a:cubicBezTo>
                    <a:pt x="60" y="2801"/>
                    <a:pt x="0" y="3487"/>
                    <a:pt x="60" y="4232"/>
                  </a:cubicBezTo>
                  <a:cubicBezTo>
                    <a:pt x="60" y="4604"/>
                    <a:pt x="134" y="4917"/>
                    <a:pt x="194" y="5289"/>
                  </a:cubicBezTo>
                  <a:cubicBezTo>
                    <a:pt x="253" y="5662"/>
                    <a:pt x="373" y="5960"/>
                    <a:pt x="373" y="6332"/>
                  </a:cubicBezTo>
                  <a:cubicBezTo>
                    <a:pt x="566" y="7017"/>
                    <a:pt x="566" y="7762"/>
                    <a:pt x="507" y="8448"/>
                  </a:cubicBezTo>
                  <a:lnTo>
                    <a:pt x="507" y="8507"/>
                  </a:lnTo>
                  <a:lnTo>
                    <a:pt x="566" y="8448"/>
                  </a:lnTo>
                  <a:cubicBezTo>
                    <a:pt x="626" y="8075"/>
                    <a:pt x="626" y="7762"/>
                    <a:pt x="626" y="7390"/>
                  </a:cubicBezTo>
                  <a:cubicBezTo>
                    <a:pt x="626" y="7017"/>
                    <a:pt x="566" y="6645"/>
                    <a:pt x="507" y="6332"/>
                  </a:cubicBezTo>
                  <a:cubicBezTo>
                    <a:pt x="373" y="5587"/>
                    <a:pt x="253" y="4917"/>
                    <a:pt x="194" y="4232"/>
                  </a:cubicBezTo>
                  <a:cubicBezTo>
                    <a:pt x="134" y="3487"/>
                    <a:pt x="194" y="2801"/>
                    <a:pt x="313" y="2116"/>
                  </a:cubicBezTo>
                  <a:cubicBezTo>
                    <a:pt x="373" y="1744"/>
                    <a:pt x="507" y="1371"/>
                    <a:pt x="566" y="1058"/>
                  </a:cubicBezTo>
                  <a:cubicBezTo>
                    <a:pt x="685" y="686"/>
                    <a:pt x="805" y="373"/>
                    <a:pt x="939" y="75"/>
                  </a:cubicBezTo>
                  <a:lnTo>
                    <a:pt x="87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74" name="Google Shape;474;p2"/>
          <p:cNvGrpSpPr/>
          <p:nvPr/>
        </p:nvGrpSpPr>
        <p:grpSpPr>
          <a:xfrm>
            <a:off x="4555367" y="5144902"/>
            <a:ext cx="2116903" cy="1308857"/>
            <a:chOff x="3416525" y="3858676"/>
            <a:chExt cx="1587677" cy="981643"/>
          </a:xfrm>
        </p:grpSpPr>
        <p:sp>
          <p:nvSpPr>
            <p:cNvPr id="475" name="Google Shape;475;p2"/>
            <p:cNvSpPr/>
            <p:nvPr/>
          </p:nvSpPr>
          <p:spPr>
            <a:xfrm>
              <a:off x="4903099" y="4613469"/>
              <a:ext cx="73558" cy="69253"/>
            </a:xfrm>
            <a:custGeom>
              <a:avLst/>
              <a:gdLst/>
              <a:ahLst/>
              <a:cxnLst/>
              <a:rect l="l" t="t" r="r" b="b"/>
              <a:pathLst>
                <a:path w="2358" h="2220" extrusionOk="0">
                  <a:moveTo>
                    <a:pt x="707" y="0"/>
                  </a:moveTo>
                  <a:cubicBezTo>
                    <a:pt x="370" y="0"/>
                    <a:pt x="0" y="491"/>
                    <a:pt x="421" y="730"/>
                  </a:cubicBezTo>
                  <a:cubicBezTo>
                    <a:pt x="734" y="908"/>
                    <a:pt x="987" y="1162"/>
                    <a:pt x="1300" y="1415"/>
                  </a:cubicBezTo>
                  <a:cubicBezTo>
                    <a:pt x="1538" y="1653"/>
                    <a:pt x="1851" y="2100"/>
                    <a:pt x="2224" y="2219"/>
                  </a:cubicBezTo>
                  <a:cubicBezTo>
                    <a:pt x="2283" y="2219"/>
                    <a:pt x="2358" y="2219"/>
                    <a:pt x="2358" y="2160"/>
                  </a:cubicBezTo>
                  <a:cubicBezTo>
                    <a:pt x="2283" y="1787"/>
                    <a:pt x="1911" y="1415"/>
                    <a:pt x="1732" y="1102"/>
                  </a:cubicBezTo>
                  <a:cubicBezTo>
                    <a:pt x="1479" y="789"/>
                    <a:pt x="1240" y="476"/>
                    <a:pt x="987" y="164"/>
                  </a:cubicBezTo>
                  <a:cubicBezTo>
                    <a:pt x="913" y="47"/>
                    <a:pt x="812" y="0"/>
                    <a:pt x="70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6" name="Google Shape;476;p2"/>
            <p:cNvSpPr/>
            <p:nvPr/>
          </p:nvSpPr>
          <p:spPr>
            <a:xfrm>
              <a:off x="4970605" y="4580278"/>
              <a:ext cx="33597" cy="87845"/>
            </a:xfrm>
            <a:custGeom>
              <a:avLst/>
              <a:gdLst/>
              <a:ahLst/>
              <a:cxnLst/>
              <a:rect l="l" t="t" r="r" b="b"/>
              <a:pathLst>
                <a:path w="1077" h="2816" extrusionOk="0">
                  <a:moveTo>
                    <a:pt x="473" y="0"/>
                  </a:moveTo>
                  <a:cubicBezTo>
                    <a:pt x="260" y="0"/>
                    <a:pt x="60" y="133"/>
                    <a:pt x="60" y="423"/>
                  </a:cubicBezTo>
                  <a:cubicBezTo>
                    <a:pt x="0" y="1168"/>
                    <a:pt x="194" y="2106"/>
                    <a:pt x="685" y="2717"/>
                  </a:cubicBezTo>
                  <a:cubicBezTo>
                    <a:pt x="728" y="2787"/>
                    <a:pt x="780" y="2816"/>
                    <a:pt x="830" y="2816"/>
                  </a:cubicBezTo>
                  <a:cubicBezTo>
                    <a:pt x="918" y="2816"/>
                    <a:pt x="998" y="2722"/>
                    <a:pt x="998" y="2598"/>
                  </a:cubicBezTo>
                  <a:cubicBezTo>
                    <a:pt x="939" y="1913"/>
                    <a:pt x="745" y="1362"/>
                    <a:pt x="939" y="676"/>
                  </a:cubicBezTo>
                  <a:cubicBezTo>
                    <a:pt x="1076" y="247"/>
                    <a:pt x="763" y="0"/>
                    <a:pt x="47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7" name="Google Shape;477;p2"/>
            <p:cNvSpPr/>
            <p:nvPr/>
          </p:nvSpPr>
          <p:spPr>
            <a:xfrm>
              <a:off x="4872372" y="4790688"/>
              <a:ext cx="40148" cy="49631"/>
            </a:xfrm>
            <a:custGeom>
              <a:avLst/>
              <a:gdLst/>
              <a:ahLst/>
              <a:cxnLst/>
              <a:rect l="l" t="t" r="r" b="b"/>
              <a:pathLst>
                <a:path w="1287" h="1591" extrusionOk="0">
                  <a:moveTo>
                    <a:pt x="508" y="1"/>
                  </a:moveTo>
                  <a:cubicBezTo>
                    <a:pt x="240" y="1"/>
                    <a:pt x="1" y="304"/>
                    <a:pt x="229" y="576"/>
                  </a:cubicBezTo>
                  <a:cubicBezTo>
                    <a:pt x="289" y="695"/>
                    <a:pt x="423" y="814"/>
                    <a:pt x="542" y="888"/>
                  </a:cubicBezTo>
                  <a:cubicBezTo>
                    <a:pt x="795" y="1127"/>
                    <a:pt x="914" y="1380"/>
                    <a:pt x="1168" y="1559"/>
                  </a:cubicBezTo>
                  <a:cubicBezTo>
                    <a:pt x="1185" y="1581"/>
                    <a:pt x="1203" y="1590"/>
                    <a:pt x="1220" y="1590"/>
                  </a:cubicBezTo>
                  <a:cubicBezTo>
                    <a:pt x="1258" y="1590"/>
                    <a:pt x="1287" y="1541"/>
                    <a:pt x="1287" y="1499"/>
                  </a:cubicBezTo>
                  <a:cubicBezTo>
                    <a:pt x="1287" y="1186"/>
                    <a:pt x="1108" y="888"/>
                    <a:pt x="1034" y="635"/>
                  </a:cubicBezTo>
                  <a:cubicBezTo>
                    <a:pt x="974" y="516"/>
                    <a:pt x="974" y="382"/>
                    <a:pt x="855" y="263"/>
                  </a:cubicBezTo>
                  <a:cubicBezTo>
                    <a:pt x="855" y="203"/>
                    <a:pt x="795" y="203"/>
                    <a:pt x="795" y="144"/>
                  </a:cubicBezTo>
                  <a:cubicBezTo>
                    <a:pt x="710" y="43"/>
                    <a:pt x="607" y="1"/>
                    <a:pt x="5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8" name="Google Shape;478;p2"/>
            <p:cNvSpPr/>
            <p:nvPr/>
          </p:nvSpPr>
          <p:spPr>
            <a:xfrm>
              <a:off x="4889342" y="4771503"/>
              <a:ext cx="52470" cy="57180"/>
            </a:xfrm>
            <a:custGeom>
              <a:avLst/>
              <a:gdLst/>
              <a:ahLst/>
              <a:cxnLst/>
              <a:rect l="l" t="t" r="r" b="b"/>
              <a:pathLst>
                <a:path w="1682" h="1833" extrusionOk="0">
                  <a:moveTo>
                    <a:pt x="458" y="1"/>
                  </a:moveTo>
                  <a:cubicBezTo>
                    <a:pt x="0" y="1"/>
                    <a:pt x="36" y="818"/>
                    <a:pt x="564" y="818"/>
                  </a:cubicBezTo>
                  <a:cubicBezTo>
                    <a:pt x="430" y="818"/>
                    <a:pt x="624" y="878"/>
                    <a:pt x="683" y="878"/>
                  </a:cubicBezTo>
                  <a:cubicBezTo>
                    <a:pt x="743" y="878"/>
                    <a:pt x="862" y="997"/>
                    <a:pt x="936" y="1131"/>
                  </a:cubicBezTo>
                  <a:cubicBezTo>
                    <a:pt x="1115" y="1310"/>
                    <a:pt x="1234" y="1623"/>
                    <a:pt x="1488" y="1801"/>
                  </a:cubicBezTo>
                  <a:cubicBezTo>
                    <a:pt x="1506" y="1824"/>
                    <a:pt x="1530" y="1833"/>
                    <a:pt x="1556" y="1833"/>
                  </a:cubicBezTo>
                  <a:cubicBezTo>
                    <a:pt x="1616" y="1833"/>
                    <a:pt x="1681" y="1784"/>
                    <a:pt x="1681" y="1742"/>
                  </a:cubicBezTo>
                  <a:cubicBezTo>
                    <a:pt x="1681" y="1369"/>
                    <a:pt x="1488" y="937"/>
                    <a:pt x="1309" y="625"/>
                  </a:cubicBezTo>
                  <a:cubicBezTo>
                    <a:pt x="1115" y="312"/>
                    <a:pt x="936" y="73"/>
                    <a:pt x="564" y="14"/>
                  </a:cubicBezTo>
                  <a:cubicBezTo>
                    <a:pt x="526" y="5"/>
                    <a:pt x="491" y="1"/>
                    <a:pt x="45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9" name="Google Shape;479;p2"/>
            <p:cNvSpPr/>
            <p:nvPr/>
          </p:nvSpPr>
          <p:spPr>
            <a:xfrm>
              <a:off x="4793183" y="4492025"/>
              <a:ext cx="170468" cy="99583"/>
            </a:xfrm>
            <a:custGeom>
              <a:avLst/>
              <a:gdLst/>
              <a:ahLst/>
              <a:cxnLst/>
              <a:rect l="l" t="t" r="r" b="b"/>
              <a:pathLst>
                <a:path w="4158" h="2429" extrusionOk="0">
                  <a:moveTo>
                    <a:pt x="1237" y="0"/>
                  </a:moveTo>
                  <a:cubicBezTo>
                    <a:pt x="1178" y="0"/>
                    <a:pt x="373" y="0"/>
                    <a:pt x="1" y="1177"/>
                  </a:cubicBezTo>
                  <a:cubicBezTo>
                    <a:pt x="1357" y="1177"/>
                    <a:pt x="2042" y="1803"/>
                    <a:pt x="2236" y="2428"/>
                  </a:cubicBezTo>
                  <a:lnTo>
                    <a:pt x="2295" y="2428"/>
                  </a:lnTo>
                  <a:cubicBezTo>
                    <a:pt x="2295" y="2428"/>
                    <a:pt x="2846" y="2428"/>
                    <a:pt x="3293" y="2294"/>
                  </a:cubicBezTo>
                  <a:cubicBezTo>
                    <a:pt x="3532" y="2235"/>
                    <a:pt x="3725" y="2175"/>
                    <a:pt x="3845" y="1982"/>
                  </a:cubicBezTo>
                  <a:cubicBezTo>
                    <a:pt x="3964" y="1862"/>
                    <a:pt x="4038" y="1743"/>
                    <a:pt x="4098" y="1550"/>
                  </a:cubicBezTo>
                  <a:cubicBezTo>
                    <a:pt x="4157" y="864"/>
                    <a:pt x="3666" y="60"/>
                    <a:pt x="2236" y="0"/>
                  </a:cubicBezTo>
                  <a:close/>
                </a:path>
              </a:pathLst>
            </a:custGeom>
            <a:solidFill>
              <a:srgbClr val="F7B8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0" name="Google Shape;480;p2"/>
            <p:cNvSpPr/>
            <p:nvPr/>
          </p:nvSpPr>
          <p:spPr>
            <a:xfrm>
              <a:off x="4716845" y="4540277"/>
              <a:ext cx="170468" cy="127666"/>
            </a:xfrm>
            <a:custGeom>
              <a:avLst/>
              <a:gdLst/>
              <a:ahLst/>
              <a:cxnLst/>
              <a:rect l="l" t="t" r="r" b="b"/>
              <a:pathLst>
                <a:path w="4158" h="3114" extrusionOk="0">
                  <a:moveTo>
                    <a:pt x="1863" y="0"/>
                  </a:moveTo>
                  <a:cubicBezTo>
                    <a:pt x="1490" y="0"/>
                    <a:pt x="1118" y="60"/>
                    <a:pt x="746" y="60"/>
                  </a:cubicBezTo>
                  <a:cubicBezTo>
                    <a:pt x="686" y="134"/>
                    <a:pt x="1" y="1311"/>
                    <a:pt x="239" y="3114"/>
                  </a:cubicBezTo>
                  <a:cubicBezTo>
                    <a:pt x="2176" y="2920"/>
                    <a:pt x="3963" y="2667"/>
                    <a:pt x="4098" y="2175"/>
                  </a:cubicBezTo>
                  <a:cubicBezTo>
                    <a:pt x="4157" y="1862"/>
                    <a:pt x="4157" y="1549"/>
                    <a:pt x="4098" y="1251"/>
                  </a:cubicBezTo>
                  <a:cubicBezTo>
                    <a:pt x="3904" y="626"/>
                    <a:pt x="3219" y="0"/>
                    <a:pt x="1863" y="0"/>
                  </a:cubicBezTo>
                  <a:close/>
                </a:path>
              </a:pathLst>
            </a:custGeom>
            <a:solidFill>
              <a:srgbClr val="F7B8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1" name="Google Shape;481;p2"/>
            <p:cNvSpPr/>
            <p:nvPr/>
          </p:nvSpPr>
          <p:spPr>
            <a:xfrm>
              <a:off x="3874632" y="4431392"/>
              <a:ext cx="412271" cy="295756"/>
            </a:xfrm>
            <a:custGeom>
              <a:avLst/>
              <a:gdLst/>
              <a:ahLst/>
              <a:cxnLst/>
              <a:rect l="l" t="t" r="r" b="b"/>
              <a:pathLst>
                <a:path w="10056" h="7214" extrusionOk="0">
                  <a:moveTo>
                    <a:pt x="3618" y="0"/>
                  </a:moveTo>
                  <a:cubicBezTo>
                    <a:pt x="2704" y="0"/>
                    <a:pt x="1393" y="152"/>
                    <a:pt x="1117" y="988"/>
                  </a:cubicBezTo>
                  <a:cubicBezTo>
                    <a:pt x="924" y="1360"/>
                    <a:pt x="1117" y="1673"/>
                    <a:pt x="1356" y="1971"/>
                  </a:cubicBezTo>
                  <a:cubicBezTo>
                    <a:pt x="1117" y="2105"/>
                    <a:pt x="924" y="2343"/>
                    <a:pt x="804" y="2656"/>
                  </a:cubicBezTo>
                  <a:cubicBezTo>
                    <a:pt x="551" y="3282"/>
                    <a:pt x="864" y="3833"/>
                    <a:pt x="1356" y="4280"/>
                  </a:cubicBezTo>
                  <a:cubicBezTo>
                    <a:pt x="670" y="4459"/>
                    <a:pt x="60" y="4891"/>
                    <a:pt x="0" y="5636"/>
                  </a:cubicBezTo>
                  <a:cubicBezTo>
                    <a:pt x="0" y="7021"/>
                    <a:pt x="1223" y="7214"/>
                    <a:pt x="1972" y="7214"/>
                  </a:cubicBezTo>
                  <a:cubicBezTo>
                    <a:pt x="2263" y="7214"/>
                    <a:pt x="2483" y="7185"/>
                    <a:pt x="2533" y="7185"/>
                  </a:cubicBezTo>
                  <a:cubicBezTo>
                    <a:pt x="4513" y="6720"/>
                    <a:pt x="6441" y="6209"/>
                    <a:pt x="7854" y="6209"/>
                  </a:cubicBezTo>
                  <a:cubicBezTo>
                    <a:pt x="8704" y="6209"/>
                    <a:pt x="9368" y="6394"/>
                    <a:pt x="9743" y="6887"/>
                  </a:cubicBezTo>
                  <a:cubicBezTo>
                    <a:pt x="9755" y="6899"/>
                    <a:pt x="9768" y="6905"/>
                    <a:pt x="9781" y="6905"/>
                  </a:cubicBezTo>
                  <a:cubicBezTo>
                    <a:pt x="9899" y="6905"/>
                    <a:pt x="10056" y="6433"/>
                    <a:pt x="10056" y="5695"/>
                  </a:cubicBezTo>
                  <a:cubicBezTo>
                    <a:pt x="9981" y="4459"/>
                    <a:pt x="9430" y="2343"/>
                    <a:pt x="7002" y="1047"/>
                  </a:cubicBezTo>
                  <a:cubicBezTo>
                    <a:pt x="6197" y="615"/>
                    <a:pt x="5333" y="302"/>
                    <a:pt x="4529" y="49"/>
                  </a:cubicBezTo>
                  <a:cubicBezTo>
                    <a:pt x="4529" y="49"/>
                    <a:pt x="4138" y="0"/>
                    <a:pt x="3618" y="0"/>
                  </a:cubicBezTo>
                  <a:close/>
                </a:path>
              </a:pathLst>
            </a:custGeom>
            <a:solidFill>
              <a:srgbClr val="F7B8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2" name="Google Shape;482;p2"/>
            <p:cNvSpPr/>
            <p:nvPr/>
          </p:nvSpPr>
          <p:spPr>
            <a:xfrm>
              <a:off x="4163788" y="4206815"/>
              <a:ext cx="736315" cy="250126"/>
            </a:xfrm>
            <a:custGeom>
              <a:avLst/>
              <a:gdLst/>
              <a:ahLst/>
              <a:cxnLst/>
              <a:rect l="l" t="t" r="r" b="b"/>
              <a:pathLst>
                <a:path w="17960" h="6101" extrusionOk="0">
                  <a:moveTo>
                    <a:pt x="17766" y="0"/>
                  </a:moveTo>
                  <a:cubicBezTo>
                    <a:pt x="16649" y="372"/>
                    <a:pt x="15353" y="313"/>
                    <a:pt x="14176" y="879"/>
                  </a:cubicBezTo>
                  <a:cubicBezTo>
                    <a:pt x="11941" y="1996"/>
                    <a:pt x="11867" y="3486"/>
                    <a:pt x="11003" y="3724"/>
                  </a:cubicBezTo>
                  <a:cubicBezTo>
                    <a:pt x="10982" y="3727"/>
                    <a:pt x="10961" y="3729"/>
                    <a:pt x="10939" y="3729"/>
                  </a:cubicBezTo>
                  <a:cubicBezTo>
                    <a:pt x="10379" y="3729"/>
                    <a:pt x="9417" y="2837"/>
                    <a:pt x="6966" y="2235"/>
                  </a:cubicBezTo>
                  <a:cubicBezTo>
                    <a:pt x="6216" y="2080"/>
                    <a:pt x="5581" y="2029"/>
                    <a:pt x="5020" y="2029"/>
                  </a:cubicBezTo>
                  <a:cubicBezTo>
                    <a:pt x="4008" y="2029"/>
                    <a:pt x="3232" y="2196"/>
                    <a:pt x="2437" y="2235"/>
                  </a:cubicBezTo>
                  <a:cubicBezTo>
                    <a:pt x="2284" y="2255"/>
                    <a:pt x="2145" y="2264"/>
                    <a:pt x="2019" y="2264"/>
                  </a:cubicBezTo>
                  <a:cubicBezTo>
                    <a:pt x="1317" y="2264"/>
                    <a:pt x="1007" y="1996"/>
                    <a:pt x="1007" y="1996"/>
                  </a:cubicBezTo>
                  <a:cubicBezTo>
                    <a:pt x="694" y="2309"/>
                    <a:pt x="455" y="2548"/>
                    <a:pt x="262" y="2682"/>
                  </a:cubicBezTo>
                  <a:cubicBezTo>
                    <a:pt x="0" y="2849"/>
                    <a:pt x="172" y="3236"/>
                    <a:pt x="853" y="3236"/>
                  </a:cubicBezTo>
                  <a:cubicBezTo>
                    <a:pt x="1143" y="3236"/>
                    <a:pt x="1525" y="3166"/>
                    <a:pt x="2005" y="2980"/>
                  </a:cubicBezTo>
                  <a:lnTo>
                    <a:pt x="2005" y="2980"/>
                  </a:lnTo>
                  <a:cubicBezTo>
                    <a:pt x="1945" y="3054"/>
                    <a:pt x="887" y="3978"/>
                    <a:pt x="1260" y="4544"/>
                  </a:cubicBezTo>
                  <a:cubicBezTo>
                    <a:pt x="1324" y="4645"/>
                    <a:pt x="1435" y="4685"/>
                    <a:pt x="1573" y="4685"/>
                  </a:cubicBezTo>
                  <a:cubicBezTo>
                    <a:pt x="2109" y="4685"/>
                    <a:pt x="3052" y="4072"/>
                    <a:pt x="3241" y="3978"/>
                  </a:cubicBezTo>
                  <a:lnTo>
                    <a:pt x="3241" y="3978"/>
                  </a:lnTo>
                  <a:cubicBezTo>
                    <a:pt x="3062" y="4097"/>
                    <a:pt x="2064" y="4842"/>
                    <a:pt x="2869" y="5155"/>
                  </a:cubicBezTo>
                  <a:cubicBezTo>
                    <a:pt x="3205" y="5267"/>
                    <a:pt x="3559" y="5306"/>
                    <a:pt x="3890" y="5306"/>
                  </a:cubicBezTo>
                  <a:cubicBezTo>
                    <a:pt x="4657" y="5306"/>
                    <a:pt x="5297" y="5095"/>
                    <a:pt x="5297" y="5095"/>
                  </a:cubicBezTo>
                  <a:cubicBezTo>
                    <a:pt x="5297" y="5095"/>
                    <a:pt x="8198" y="6100"/>
                    <a:pt x="10460" y="6100"/>
                  </a:cubicBezTo>
                  <a:cubicBezTo>
                    <a:pt x="10782" y="6100"/>
                    <a:pt x="11090" y="6080"/>
                    <a:pt x="11375" y="6034"/>
                  </a:cubicBezTo>
                  <a:cubicBezTo>
                    <a:pt x="13059" y="5721"/>
                    <a:pt x="14414" y="4171"/>
                    <a:pt x="15159" y="3426"/>
                  </a:cubicBezTo>
                  <a:cubicBezTo>
                    <a:pt x="15904" y="2607"/>
                    <a:pt x="16962" y="2488"/>
                    <a:pt x="17215" y="2115"/>
                  </a:cubicBezTo>
                  <a:cubicBezTo>
                    <a:pt x="17528" y="1743"/>
                    <a:pt x="16649" y="1371"/>
                    <a:pt x="16649" y="1371"/>
                  </a:cubicBezTo>
                  <a:cubicBezTo>
                    <a:pt x="16649" y="1371"/>
                    <a:pt x="17960" y="939"/>
                    <a:pt x="17960" y="313"/>
                  </a:cubicBezTo>
                  <a:cubicBezTo>
                    <a:pt x="17900" y="194"/>
                    <a:pt x="17900" y="75"/>
                    <a:pt x="17766" y="0"/>
                  </a:cubicBezTo>
                  <a:close/>
                </a:path>
              </a:pathLst>
            </a:custGeom>
            <a:solidFill>
              <a:srgbClr val="F7B8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3" name="Google Shape;483;p2"/>
            <p:cNvSpPr/>
            <p:nvPr/>
          </p:nvSpPr>
          <p:spPr>
            <a:xfrm>
              <a:off x="4671051" y="3883725"/>
              <a:ext cx="114260" cy="198510"/>
            </a:xfrm>
            <a:custGeom>
              <a:avLst/>
              <a:gdLst/>
              <a:ahLst/>
              <a:cxnLst/>
              <a:rect l="l" t="t" r="r" b="b"/>
              <a:pathLst>
                <a:path w="2787" h="4842" extrusionOk="0">
                  <a:moveTo>
                    <a:pt x="2548" y="0"/>
                  </a:moveTo>
                  <a:lnTo>
                    <a:pt x="2548" y="0"/>
                  </a:lnTo>
                  <a:cubicBezTo>
                    <a:pt x="924" y="1252"/>
                    <a:pt x="0" y="2980"/>
                    <a:pt x="0" y="2980"/>
                  </a:cubicBezTo>
                  <a:lnTo>
                    <a:pt x="0" y="3039"/>
                  </a:lnTo>
                  <a:cubicBezTo>
                    <a:pt x="864" y="3486"/>
                    <a:pt x="1729" y="4157"/>
                    <a:pt x="2414" y="4842"/>
                  </a:cubicBezTo>
                  <a:cubicBezTo>
                    <a:pt x="2786" y="3546"/>
                    <a:pt x="2786" y="1118"/>
                    <a:pt x="2548" y="0"/>
                  </a:cubicBezTo>
                  <a:close/>
                </a:path>
              </a:pathLst>
            </a:custGeom>
            <a:solidFill>
              <a:srgbClr val="F7B8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4" name="Google Shape;484;p2"/>
            <p:cNvSpPr/>
            <p:nvPr/>
          </p:nvSpPr>
          <p:spPr>
            <a:xfrm>
              <a:off x="4561711" y="4459023"/>
              <a:ext cx="295059" cy="71500"/>
            </a:xfrm>
            <a:custGeom>
              <a:avLst/>
              <a:gdLst/>
              <a:ahLst/>
              <a:cxnLst/>
              <a:rect l="l" t="t" r="r" b="b"/>
              <a:pathLst>
                <a:path w="7197" h="1744" extrusionOk="0">
                  <a:moveTo>
                    <a:pt x="1669" y="1"/>
                  </a:moveTo>
                  <a:cubicBezTo>
                    <a:pt x="1356" y="433"/>
                    <a:pt x="746" y="1118"/>
                    <a:pt x="1" y="1550"/>
                  </a:cubicBezTo>
                  <a:cubicBezTo>
                    <a:pt x="1356" y="1669"/>
                    <a:pt x="3040" y="1744"/>
                    <a:pt x="4842" y="1744"/>
                  </a:cubicBezTo>
                  <a:lnTo>
                    <a:pt x="5960" y="1744"/>
                  </a:lnTo>
                  <a:cubicBezTo>
                    <a:pt x="6332" y="552"/>
                    <a:pt x="7137" y="552"/>
                    <a:pt x="7196" y="552"/>
                  </a:cubicBezTo>
                  <a:cubicBezTo>
                    <a:pt x="6079" y="492"/>
                    <a:pt x="4902" y="492"/>
                    <a:pt x="3964" y="433"/>
                  </a:cubicBezTo>
                  <a:cubicBezTo>
                    <a:pt x="2414" y="314"/>
                    <a:pt x="1729" y="1"/>
                    <a:pt x="1669" y="1"/>
                  </a:cubicBezTo>
                  <a:close/>
                </a:path>
              </a:pathLst>
            </a:custGeom>
            <a:solidFill>
              <a:srgbClr val="D986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5" name="Google Shape;485;p2"/>
            <p:cNvSpPr/>
            <p:nvPr/>
          </p:nvSpPr>
          <p:spPr>
            <a:xfrm>
              <a:off x="4205032" y="3858676"/>
              <a:ext cx="687159" cy="501030"/>
            </a:xfrm>
            <a:custGeom>
              <a:avLst/>
              <a:gdLst/>
              <a:ahLst/>
              <a:cxnLst/>
              <a:rect l="l" t="t" r="r" b="b"/>
              <a:pathLst>
                <a:path w="16761" h="12221" extrusionOk="0">
                  <a:moveTo>
                    <a:pt x="13542" y="0"/>
                  </a:moveTo>
                  <a:cubicBezTo>
                    <a:pt x="13036" y="0"/>
                    <a:pt x="10488" y="2980"/>
                    <a:pt x="10310" y="3218"/>
                  </a:cubicBezTo>
                  <a:cubicBezTo>
                    <a:pt x="9997" y="3099"/>
                    <a:pt x="9684" y="3040"/>
                    <a:pt x="9312" y="2980"/>
                  </a:cubicBezTo>
                  <a:lnTo>
                    <a:pt x="9252" y="2980"/>
                  </a:lnTo>
                  <a:cubicBezTo>
                    <a:pt x="9446" y="2786"/>
                    <a:pt x="9624" y="2608"/>
                    <a:pt x="9505" y="2414"/>
                  </a:cubicBezTo>
                  <a:cubicBezTo>
                    <a:pt x="9384" y="2293"/>
                    <a:pt x="9164" y="2216"/>
                    <a:pt x="8846" y="2216"/>
                  </a:cubicBezTo>
                  <a:cubicBezTo>
                    <a:pt x="8498" y="2216"/>
                    <a:pt x="8033" y="2308"/>
                    <a:pt x="7449" y="2533"/>
                  </a:cubicBezTo>
                  <a:cubicBezTo>
                    <a:pt x="6645" y="2786"/>
                    <a:pt x="5408" y="3784"/>
                    <a:pt x="5408" y="3784"/>
                  </a:cubicBezTo>
                  <a:cubicBezTo>
                    <a:pt x="5408" y="3784"/>
                    <a:pt x="2245" y="1473"/>
                    <a:pt x="1469" y="1473"/>
                  </a:cubicBezTo>
                  <a:cubicBezTo>
                    <a:pt x="1430" y="1473"/>
                    <a:pt x="1397" y="1478"/>
                    <a:pt x="1371" y="1490"/>
                  </a:cubicBezTo>
                  <a:cubicBezTo>
                    <a:pt x="805" y="1788"/>
                    <a:pt x="1550" y="6079"/>
                    <a:pt x="2235" y="6883"/>
                  </a:cubicBezTo>
                  <a:cubicBezTo>
                    <a:pt x="2235" y="6883"/>
                    <a:pt x="2116" y="7077"/>
                    <a:pt x="1922" y="7449"/>
                  </a:cubicBezTo>
                  <a:cubicBezTo>
                    <a:pt x="1550" y="8194"/>
                    <a:pt x="745" y="9609"/>
                    <a:pt x="1" y="10488"/>
                  </a:cubicBezTo>
                  <a:cubicBezTo>
                    <a:pt x="1" y="10488"/>
                    <a:pt x="311" y="10756"/>
                    <a:pt x="1013" y="10756"/>
                  </a:cubicBezTo>
                  <a:cubicBezTo>
                    <a:pt x="1139" y="10756"/>
                    <a:pt x="1278" y="10747"/>
                    <a:pt x="1431" y="10727"/>
                  </a:cubicBezTo>
                  <a:cubicBezTo>
                    <a:pt x="2226" y="10688"/>
                    <a:pt x="3002" y="10521"/>
                    <a:pt x="4014" y="10521"/>
                  </a:cubicBezTo>
                  <a:cubicBezTo>
                    <a:pt x="4575" y="10521"/>
                    <a:pt x="5210" y="10572"/>
                    <a:pt x="5960" y="10727"/>
                  </a:cubicBezTo>
                  <a:cubicBezTo>
                    <a:pt x="8411" y="11329"/>
                    <a:pt x="9373" y="12221"/>
                    <a:pt x="9933" y="12221"/>
                  </a:cubicBezTo>
                  <a:cubicBezTo>
                    <a:pt x="9955" y="12221"/>
                    <a:pt x="9976" y="12219"/>
                    <a:pt x="9997" y="12216"/>
                  </a:cubicBezTo>
                  <a:cubicBezTo>
                    <a:pt x="10861" y="11978"/>
                    <a:pt x="10935" y="10488"/>
                    <a:pt x="13170" y="9371"/>
                  </a:cubicBezTo>
                  <a:cubicBezTo>
                    <a:pt x="14347" y="8805"/>
                    <a:pt x="15643" y="8864"/>
                    <a:pt x="16760" y="8492"/>
                  </a:cubicBezTo>
                  <a:cubicBezTo>
                    <a:pt x="16447" y="8254"/>
                    <a:pt x="15703" y="8060"/>
                    <a:pt x="14839" y="6764"/>
                  </a:cubicBezTo>
                  <a:cubicBezTo>
                    <a:pt x="14526" y="6332"/>
                    <a:pt x="14153" y="5885"/>
                    <a:pt x="13781" y="5453"/>
                  </a:cubicBezTo>
                  <a:cubicBezTo>
                    <a:pt x="13096" y="4768"/>
                    <a:pt x="12231" y="4097"/>
                    <a:pt x="11367" y="3650"/>
                  </a:cubicBezTo>
                  <a:lnTo>
                    <a:pt x="11367" y="3591"/>
                  </a:lnTo>
                  <a:cubicBezTo>
                    <a:pt x="11367" y="3591"/>
                    <a:pt x="12291" y="1863"/>
                    <a:pt x="13915" y="611"/>
                  </a:cubicBezTo>
                  <a:cubicBezTo>
                    <a:pt x="13840" y="239"/>
                    <a:pt x="13721" y="0"/>
                    <a:pt x="13542" y="0"/>
                  </a:cubicBezTo>
                  <a:close/>
                </a:path>
              </a:pathLst>
            </a:custGeom>
            <a:solidFill>
              <a:srgbClr val="D986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6" name="Google Shape;486;p2"/>
            <p:cNvSpPr/>
            <p:nvPr/>
          </p:nvSpPr>
          <p:spPr>
            <a:xfrm>
              <a:off x="3416525" y="4127570"/>
              <a:ext cx="1330902" cy="635174"/>
            </a:xfrm>
            <a:custGeom>
              <a:avLst/>
              <a:gdLst/>
              <a:ahLst/>
              <a:cxnLst/>
              <a:rect l="l" t="t" r="r" b="b"/>
              <a:pathLst>
                <a:path w="32463" h="15493" extrusionOk="0">
                  <a:moveTo>
                    <a:pt x="15262" y="1"/>
                  </a:moveTo>
                  <a:cubicBezTo>
                    <a:pt x="15041" y="1"/>
                    <a:pt x="14815" y="4"/>
                    <a:pt x="14586" y="11"/>
                  </a:cubicBezTo>
                  <a:cubicBezTo>
                    <a:pt x="8195" y="265"/>
                    <a:pt x="4276" y="1188"/>
                    <a:pt x="2161" y="6104"/>
                  </a:cubicBezTo>
                  <a:cubicBezTo>
                    <a:pt x="1" y="11006"/>
                    <a:pt x="2414" y="15162"/>
                    <a:pt x="8195" y="15475"/>
                  </a:cubicBezTo>
                  <a:cubicBezTo>
                    <a:pt x="8354" y="15487"/>
                    <a:pt x="8518" y="15493"/>
                    <a:pt x="8687" y="15493"/>
                  </a:cubicBezTo>
                  <a:cubicBezTo>
                    <a:pt x="10162" y="15493"/>
                    <a:pt x="11982" y="15050"/>
                    <a:pt x="13707" y="14596"/>
                  </a:cubicBezTo>
                  <a:cubicBezTo>
                    <a:pt x="13657" y="14596"/>
                    <a:pt x="13437" y="14625"/>
                    <a:pt x="13146" y="14625"/>
                  </a:cubicBezTo>
                  <a:cubicBezTo>
                    <a:pt x="12397" y="14625"/>
                    <a:pt x="11174" y="14432"/>
                    <a:pt x="11174" y="13047"/>
                  </a:cubicBezTo>
                  <a:cubicBezTo>
                    <a:pt x="11234" y="12302"/>
                    <a:pt x="11844" y="11870"/>
                    <a:pt x="12530" y="11691"/>
                  </a:cubicBezTo>
                  <a:cubicBezTo>
                    <a:pt x="12038" y="11244"/>
                    <a:pt x="11725" y="10693"/>
                    <a:pt x="11978" y="10067"/>
                  </a:cubicBezTo>
                  <a:cubicBezTo>
                    <a:pt x="12098" y="9754"/>
                    <a:pt x="12291" y="9516"/>
                    <a:pt x="12530" y="9382"/>
                  </a:cubicBezTo>
                  <a:cubicBezTo>
                    <a:pt x="12291" y="9084"/>
                    <a:pt x="12098" y="8771"/>
                    <a:pt x="12291" y="8399"/>
                  </a:cubicBezTo>
                  <a:cubicBezTo>
                    <a:pt x="12567" y="7563"/>
                    <a:pt x="13878" y="7411"/>
                    <a:pt x="14792" y="7411"/>
                  </a:cubicBezTo>
                  <a:cubicBezTo>
                    <a:pt x="15312" y="7411"/>
                    <a:pt x="15703" y="7460"/>
                    <a:pt x="15703" y="7460"/>
                  </a:cubicBezTo>
                  <a:cubicBezTo>
                    <a:pt x="16507" y="7713"/>
                    <a:pt x="17371" y="8026"/>
                    <a:pt x="18176" y="8458"/>
                  </a:cubicBezTo>
                  <a:cubicBezTo>
                    <a:pt x="20604" y="9754"/>
                    <a:pt x="21155" y="11870"/>
                    <a:pt x="21230" y="13106"/>
                  </a:cubicBezTo>
                  <a:cubicBezTo>
                    <a:pt x="21811" y="13388"/>
                    <a:pt x="22656" y="13471"/>
                    <a:pt x="23585" y="13471"/>
                  </a:cubicBezTo>
                  <a:cubicBezTo>
                    <a:pt x="24917" y="13471"/>
                    <a:pt x="26420" y="13300"/>
                    <a:pt x="27561" y="13300"/>
                  </a:cubicBezTo>
                  <a:cubicBezTo>
                    <a:pt x="27809" y="13316"/>
                    <a:pt x="28119" y="13323"/>
                    <a:pt x="28474" y="13323"/>
                  </a:cubicBezTo>
                  <a:cubicBezTo>
                    <a:pt x="29441" y="13323"/>
                    <a:pt x="30735" y="13268"/>
                    <a:pt x="31956" y="13181"/>
                  </a:cubicBezTo>
                  <a:cubicBezTo>
                    <a:pt x="31718" y="11378"/>
                    <a:pt x="32403" y="10201"/>
                    <a:pt x="32463" y="10127"/>
                  </a:cubicBezTo>
                  <a:cubicBezTo>
                    <a:pt x="30600" y="10127"/>
                    <a:pt x="28977" y="10007"/>
                    <a:pt x="27621" y="9948"/>
                  </a:cubicBezTo>
                  <a:cubicBezTo>
                    <a:pt x="28366" y="9456"/>
                    <a:pt x="28977" y="8771"/>
                    <a:pt x="29289" y="8339"/>
                  </a:cubicBezTo>
                  <a:cubicBezTo>
                    <a:pt x="29483" y="8086"/>
                    <a:pt x="29602" y="7967"/>
                    <a:pt x="29602" y="7967"/>
                  </a:cubicBezTo>
                  <a:lnTo>
                    <a:pt x="29602" y="7967"/>
                  </a:lnTo>
                  <a:cubicBezTo>
                    <a:pt x="29317" y="8013"/>
                    <a:pt x="29009" y="8033"/>
                    <a:pt x="28687" y="8033"/>
                  </a:cubicBezTo>
                  <a:cubicBezTo>
                    <a:pt x="26425" y="8033"/>
                    <a:pt x="23524" y="7028"/>
                    <a:pt x="23524" y="7028"/>
                  </a:cubicBezTo>
                  <a:cubicBezTo>
                    <a:pt x="23524" y="7028"/>
                    <a:pt x="22884" y="7239"/>
                    <a:pt x="22117" y="7239"/>
                  </a:cubicBezTo>
                  <a:cubicBezTo>
                    <a:pt x="21786" y="7239"/>
                    <a:pt x="21432" y="7200"/>
                    <a:pt x="21096" y="7088"/>
                  </a:cubicBezTo>
                  <a:cubicBezTo>
                    <a:pt x="20291" y="6775"/>
                    <a:pt x="21289" y="6030"/>
                    <a:pt x="21468" y="5911"/>
                  </a:cubicBezTo>
                  <a:lnTo>
                    <a:pt x="21468" y="5911"/>
                  </a:lnTo>
                  <a:cubicBezTo>
                    <a:pt x="21279" y="6005"/>
                    <a:pt x="20336" y="6618"/>
                    <a:pt x="19800" y="6618"/>
                  </a:cubicBezTo>
                  <a:cubicBezTo>
                    <a:pt x="19662" y="6618"/>
                    <a:pt x="19551" y="6578"/>
                    <a:pt x="19487" y="6477"/>
                  </a:cubicBezTo>
                  <a:cubicBezTo>
                    <a:pt x="19114" y="5911"/>
                    <a:pt x="20172" y="4987"/>
                    <a:pt x="20232" y="4913"/>
                  </a:cubicBezTo>
                  <a:lnTo>
                    <a:pt x="20232" y="4913"/>
                  </a:lnTo>
                  <a:cubicBezTo>
                    <a:pt x="19752" y="5099"/>
                    <a:pt x="19370" y="5169"/>
                    <a:pt x="19080" y="5169"/>
                  </a:cubicBezTo>
                  <a:cubicBezTo>
                    <a:pt x="18399" y="5169"/>
                    <a:pt x="18227" y="4782"/>
                    <a:pt x="18489" y="4615"/>
                  </a:cubicBezTo>
                  <a:cubicBezTo>
                    <a:pt x="18682" y="4481"/>
                    <a:pt x="18921" y="4242"/>
                    <a:pt x="19234" y="3929"/>
                  </a:cubicBezTo>
                  <a:cubicBezTo>
                    <a:pt x="19978" y="3050"/>
                    <a:pt x="20783" y="1635"/>
                    <a:pt x="21155" y="890"/>
                  </a:cubicBezTo>
                  <a:lnTo>
                    <a:pt x="21155" y="816"/>
                  </a:lnTo>
                  <a:cubicBezTo>
                    <a:pt x="21155" y="816"/>
                    <a:pt x="18697" y="1"/>
                    <a:pt x="15262" y="1"/>
                  </a:cubicBezTo>
                  <a:close/>
                </a:path>
              </a:pathLst>
            </a:custGeom>
            <a:solidFill>
              <a:srgbClr val="D986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7" name="Google Shape;487;p2"/>
            <p:cNvSpPr/>
            <p:nvPr/>
          </p:nvSpPr>
          <p:spPr>
            <a:xfrm>
              <a:off x="4446917" y="4246991"/>
              <a:ext cx="106921" cy="57192"/>
            </a:xfrm>
            <a:custGeom>
              <a:avLst/>
              <a:gdLst/>
              <a:ahLst/>
              <a:cxnLst/>
              <a:rect l="l" t="t" r="r" b="b"/>
              <a:pathLst>
                <a:path w="2608" h="1395" extrusionOk="0">
                  <a:moveTo>
                    <a:pt x="835" y="0"/>
                  </a:moveTo>
                  <a:cubicBezTo>
                    <a:pt x="316" y="0"/>
                    <a:pt x="60" y="253"/>
                    <a:pt x="60" y="391"/>
                  </a:cubicBezTo>
                  <a:cubicBezTo>
                    <a:pt x="0" y="584"/>
                    <a:pt x="745" y="391"/>
                    <a:pt x="1177" y="644"/>
                  </a:cubicBezTo>
                  <a:cubicBezTo>
                    <a:pt x="1819" y="993"/>
                    <a:pt x="2082" y="1394"/>
                    <a:pt x="2309" y="1394"/>
                  </a:cubicBezTo>
                  <a:cubicBezTo>
                    <a:pt x="2324" y="1394"/>
                    <a:pt x="2339" y="1392"/>
                    <a:pt x="2354" y="1389"/>
                  </a:cubicBezTo>
                  <a:cubicBezTo>
                    <a:pt x="2607" y="1329"/>
                    <a:pt x="2175" y="391"/>
                    <a:pt x="1371" y="78"/>
                  </a:cubicBezTo>
                  <a:cubicBezTo>
                    <a:pt x="1168" y="23"/>
                    <a:pt x="990" y="0"/>
                    <a:pt x="835" y="0"/>
                  </a:cubicBezTo>
                  <a:close/>
                </a:path>
              </a:pathLst>
            </a:custGeom>
            <a:solidFill>
              <a:srgbClr val="45110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8" name="Google Shape;488;p2"/>
            <p:cNvSpPr/>
            <p:nvPr/>
          </p:nvSpPr>
          <p:spPr>
            <a:xfrm>
              <a:off x="4645387" y="4201650"/>
              <a:ext cx="86792" cy="81544"/>
            </a:xfrm>
            <a:custGeom>
              <a:avLst/>
              <a:gdLst/>
              <a:ahLst/>
              <a:cxnLst/>
              <a:rect l="l" t="t" r="r" b="b"/>
              <a:pathLst>
                <a:path w="2117" h="1989" extrusionOk="0">
                  <a:moveTo>
                    <a:pt x="1554" y="0"/>
                  </a:moveTo>
                  <a:cubicBezTo>
                    <a:pt x="1327" y="0"/>
                    <a:pt x="1017" y="88"/>
                    <a:pt x="686" y="379"/>
                  </a:cubicBezTo>
                  <a:cubicBezTo>
                    <a:pt x="60" y="1005"/>
                    <a:pt x="1" y="1988"/>
                    <a:pt x="254" y="1988"/>
                  </a:cubicBezTo>
                  <a:cubicBezTo>
                    <a:pt x="492" y="1929"/>
                    <a:pt x="567" y="1437"/>
                    <a:pt x="1058" y="811"/>
                  </a:cubicBezTo>
                  <a:cubicBezTo>
                    <a:pt x="1371" y="439"/>
                    <a:pt x="2116" y="320"/>
                    <a:pt x="1923" y="126"/>
                  </a:cubicBezTo>
                  <a:cubicBezTo>
                    <a:pt x="1894" y="70"/>
                    <a:pt x="1757" y="0"/>
                    <a:pt x="1554" y="0"/>
                  </a:cubicBezTo>
                  <a:close/>
                </a:path>
              </a:pathLst>
            </a:custGeom>
            <a:solidFill>
              <a:srgbClr val="45110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9" name="Google Shape;489;p2"/>
            <p:cNvSpPr/>
            <p:nvPr/>
          </p:nvSpPr>
          <p:spPr>
            <a:xfrm>
              <a:off x="4266118" y="3952189"/>
              <a:ext cx="137465" cy="171042"/>
            </a:xfrm>
            <a:custGeom>
              <a:avLst/>
              <a:gdLst/>
              <a:ahLst/>
              <a:cxnLst/>
              <a:rect l="l" t="t" r="r" b="b"/>
              <a:pathLst>
                <a:path w="3353" h="4172" extrusionOk="0">
                  <a:moveTo>
                    <a:pt x="325" y="1"/>
                  </a:moveTo>
                  <a:cubicBezTo>
                    <a:pt x="297" y="1"/>
                    <a:pt x="273" y="5"/>
                    <a:pt x="254" y="14"/>
                  </a:cubicBezTo>
                  <a:cubicBezTo>
                    <a:pt x="0" y="133"/>
                    <a:pt x="879" y="4111"/>
                    <a:pt x="1118" y="4170"/>
                  </a:cubicBezTo>
                  <a:cubicBezTo>
                    <a:pt x="1121" y="4171"/>
                    <a:pt x="1124" y="4172"/>
                    <a:pt x="1128" y="4172"/>
                  </a:cubicBezTo>
                  <a:cubicBezTo>
                    <a:pt x="1332" y="4172"/>
                    <a:pt x="1946" y="2476"/>
                    <a:pt x="3352" y="1876"/>
                  </a:cubicBezTo>
                  <a:cubicBezTo>
                    <a:pt x="3352" y="1876"/>
                    <a:pt x="920" y="1"/>
                    <a:pt x="325" y="1"/>
                  </a:cubicBezTo>
                  <a:close/>
                </a:path>
              </a:pathLst>
            </a:custGeom>
            <a:solidFill>
              <a:srgbClr val="F7B8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0" name="Google Shape;490;p2"/>
            <p:cNvSpPr/>
            <p:nvPr/>
          </p:nvSpPr>
          <p:spPr>
            <a:xfrm>
              <a:off x="4477420" y="4192261"/>
              <a:ext cx="55060" cy="34192"/>
            </a:xfrm>
            <a:custGeom>
              <a:avLst/>
              <a:gdLst/>
              <a:ahLst/>
              <a:cxnLst/>
              <a:rect l="l" t="t" r="r" b="b"/>
              <a:pathLst>
                <a:path w="1343" h="834" extrusionOk="0">
                  <a:moveTo>
                    <a:pt x="410" y="1"/>
                  </a:moveTo>
                  <a:cubicBezTo>
                    <a:pt x="312" y="1"/>
                    <a:pt x="234" y="35"/>
                    <a:pt x="195" y="117"/>
                  </a:cubicBezTo>
                  <a:cubicBezTo>
                    <a:pt x="1" y="493"/>
                    <a:pt x="643" y="834"/>
                    <a:pt x="1010" y="834"/>
                  </a:cubicBezTo>
                  <a:cubicBezTo>
                    <a:pt x="1123" y="834"/>
                    <a:pt x="1209" y="801"/>
                    <a:pt x="1237" y="727"/>
                  </a:cubicBezTo>
                  <a:cubicBezTo>
                    <a:pt x="1342" y="437"/>
                    <a:pt x="757" y="1"/>
                    <a:pt x="41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1" name="Google Shape;491;p2"/>
            <p:cNvSpPr/>
            <p:nvPr/>
          </p:nvSpPr>
          <p:spPr>
            <a:xfrm>
              <a:off x="4613491" y="4168648"/>
              <a:ext cx="55183" cy="41079"/>
            </a:xfrm>
            <a:custGeom>
              <a:avLst/>
              <a:gdLst/>
              <a:ahLst/>
              <a:cxnLst/>
              <a:rect l="l" t="t" r="r" b="b"/>
              <a:pathLst>
                <a:path w="1346" h="1002" extrusionOk="0">
                  <a:moveTo>
                    <a:pt x="851" y="1"/>
                  </a:moveTo>
                  <a:cubicBezTo>
                    <a:pt x="476" y="1"/>
                    <a:pt x="1" y="677"/>
                    <a:pt x="153" y="931"/>
                  </a:cubicBezTo>
                  <a:cubicBezTo>
                    <a:pt x="183" y="980"/>
                    <a:pt x="235" y="1002"/>
                    <a:pt x="299" y="1002"/>
                  </a:cubicBezTo>
                  <a:cubicBezTo>
                    <a:pt x="644" y="1002"/>
                    <a:pt x="1346" y="381"/>
                    <a:pt x="1032" y="67"/>
                  </a:cubicBezTo>
                  <a:cubicBezTo>
                    <a:pt x="977" y="21"/>
                    <a:pt x="915" y="1"/>
                    <a:pt x="85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2" name="Google Shape;492;p2"/>
            <p:cNvSpPr/>
            <p:nvPr/>
          </p:nvSpPr>
          <p:spPr>
            <a:xfrm>
              <a:off x="4612425" y="4362518"/>
              <a:ext cx="10413" cy="37923"/>
            </a:xfrm>
            <a:custGeom>
              <a:avLst/>
              <a:gdLst/>
              <a:ahLst/>
              <a:cxnLst/>
              <a:rect l="l" t="t" r="r" b="b"/>
              <a:pathLst>
                <a:path w="254" h="925" extrusionOk="0">
                  <a:moveTo>
                    <a:pt x="60" y="1"/>
                  </a:moveTo>
                  <a:lnTo>
                    <a:pt x="0" y="61"/>
                  </a:lnTo>
                  <a:lnTo>
                    <a:pt x="0" y="299"/>
                  </a:lnTo>
                  <a:cubicBezTo>
                    <a:pt x="0" y="373"/>
                    <a:pt x="0" y="433"/>
                    <a:pt x="60" y="493"/>
                  </a:cubicBezTo>
                  <a:cubicBezTo>
                    <a:pt x="60" y="612"/>
                    <a:pt x="60" y="805"/>
                    <a:pt x="119" y="925"/>
                  </a:cubicBezTo>
                  <a:lnTo>
                    <a:pt x="254" y="925"/>
                  </a:lnTo>
                  <a:cubicBezTo>
                    <a:pt x="254" y="746"/>
                    <a:pt x="254" y="612"/>
                    <a:pt x="179" y="493"/>
                  </a:cubicBezTo>
                  <a:lnTo>
                    <a:pt x="179" y="239"/>
                  </a:lnTo>
                  <a:cubicBezTo>
                    <a:pt x="179" y="180"/>
                    <a:pt x="119" y="120"/>
                    <a:pt x="119" y="61"/>
                  </a:cubicBezTo>
                  <a:lnTo>
                    <a:pt x="60" y="1"/>
                  </a:lnTo>
                  <a:close/>
                </a:path>
              </a:pathLst>
            </a:custGeom>
            <a:solidFill>
              <a:srgbClr val="A238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3" name="Google Shape;493;p2"/>
            <p:cNvSpPr/>
            <p:nvPr/>
          </p:nvSpPr>
          <p:spPr>
            <a:xfrm>
              <a:off x="4424287" y="3945670"/>
              <a:ext cx="198551" cy="151240"/>
            </a:xfrm>
            <a:custGeom>
              <a:avLst/>
              <a:gdLst/>
              <a:ahLst/>
              <a:cxnLst/>
              <a:rect l="l" t="t" r="r" b="b"/>
              <a:pathLst>
                <a:path w="4843" h="3689" extrusionOk="0">
                  <a:moveTo>
                    <a:pt x="3591" y="2154"/>
                  </a:moveTo>
                  <a:cubicBezTo>
                    <a:pt x="3767" y="2195"/>
                    <a:pt x="3972" y="2273"/>
                    <a:pt x="4140" y="2376"/>
                  </a:cubicBezTo>
                  <a:lnTo>
                    <a:pt x="4140" y="2376"/>
                  </a:lnTo>
                  <a:cubicBezTo>
                    <a:pt x="4025" y="2407"/>
                    <a:pt x="3881" y="2407"/>
                    <a:pt x="3785" y="2407"/>
                  </a:cubicBezTo>
                  <a:cubicBezTo>
                    <a:pt x="3651" y="2348"/>
                    <a:pt x="3472" y="2348"/>
                    <a:pt x="3412" y="2214"/>
                  </a:cubicBezTo>
                  <a:lnTo>
                    <a:pt x="3412" y="2154"/>
                  </a:lnTo>
                  <a:close/>
                  <a:moveTo>
                    <a:pt x="3458" y="0"/>
                  </a:moveTo>
                  <a:cubicBezTo>
                    <a:pt x="3359" y="0"/>
                    <a:pt x="3260" y="15"/>
                    <a:pt x="3159" y="39"/>
                  </a:cubicBezTo>
                  <a:cubicBezTo>
                    <a:pt x="2980" y="39"/>
                    <a:pt x="2727" y="113"/>
                    <a:pt x="2474" y="173"/>
                  </a:cubicBezTo>
                  <a:cubicBezTo>
                    <a:pt x="2235" y="292"/>
                    <a:pt x="2042" y="351"/>
                    <a:pt x="1789" y="411"/>
                  </a:cubicBezTo>
                  <a:cubicBezTo>
                    <a:pt x="1610" y="545"/>
                    <a:pt x="1356" y="664"/>
                    <a:pt x="1178" y="783"/>
                  </a:cubicBezTo>
                  <a:cubicBezTo>
                    <a:pt x="805" y="1037"/>
                    <a:pt x="373" y="1350"/>
                    <a:pt x="1" y="1662"/>
                  </a:cubicBezTo>
                  <a:lnTo>
                    <a:pt x="60" y="1722"/>
                  </a:lnTo>
                  <a:cubicBezTo>
                    <a:pt x="433" y="1409"/>
                    <a:pt x="865" y="1156"/>
                    <a:pt x="1237" y="918"/>
                  </a:cubicBezTo>
                  <a:cubicBezTo>
                    <a:pt x="1416" y="783"/>
                    <a:pt x="1669" y="664"/>
                    <a:pt x="1863" y="545"/>
                  </a:cubicBezTo>
                  <a:cubicBezTo>
                    <a:pt x="2042" y="486"/>
                    <a:pt x="2295" y="411"/>
                    <a:pt x="2533" y="351"/>
                  </a:cubicBezTo>
                  <a:cubicBezTo>
                    <a:pt x="2727" y="292"/>
                    <a:pt x="2980" y="232"/>
                    <a:pt x="3219" y="232"/>
                  </a:cubicBezTo>
                  <a:cubicBezTo>
                    <a:pt x="3316" y="202"/>
                    <a:pt x="3424" y="188"/>
                    <a:pt x="3532" y="188"/>
                  </a:cubicBezTo>
                  <a:cubicBezTo>
                    <a:pt x="3640" y="188"/>
                    <a:pt x="3748" y="202"/>
                    <a:pt x="3844" y="232"/>
                  </a:cubicBezTo>
                  <a:cubicBezTo>
                    <a:pt x="3904" y="292"/>
                    <a:pt x="3964" y="292"/>
                    <a:pt x="4023" y="292"/>
                  </a:cubicBezTo>
                  <a:lnTo>
                    <a:pt x="4023" y="351"/>
                  </a:lnTo>
                  <a:lnTo>
                    <a:pt x="4098" y="411"/>
                  </a:lnTo>
                  <a:cubicBezTo>
                    <a:pt x="4098" y="486"/>
                    <a:pt x="4023" y="545"/>
                    <a:pt x="3964" y="664"/>
                  </a:cubicBezTo>
                  <a:cubicBezTo>
                    <a:pt x="3844" y="858"/>
                    <a:pt x="3651" y="977"/>
                    <a:pt x="3472" y="1096"/>
                  </a:cubicBezTo>
                  <a:lnTo>
                    <a:pt x="3472" y="1156"/>
                  </a:lnTo>
                  <a:cubicBezTo>
                    <a:pt x="3472" y="1230"/>
                    <a:pt x="3472" y="1290"/>
                    <a:pt x="3532" y="1290"/>
                  </a:cubicBezTo>
                  <a:cubicBezTo>
                    <a:pt x="3844" y="1290"/>
                    <a:pt x="4157" y="1350"/>
                    <a:pt x="4396" y="1469"/>
                  </a:cubicBezTo>
                  <a:cubicBezTo>
                    <a:pt x="4530" y="1528"/>
                    <a:pt x="4589" y="1662"/>
                    <a:pt x="4589" y="1782"/>
                  </a:cubicBezTo>
                  <a:cubicBezTo>
                    <a:pt x="4649" y="1901"/>
                    <a:pt x="4649" y="2035"/>
                    <a:pt x="4530" y="2154"/>
                  </a:cubicBezTo>
                  <a:cubicBezTo>
                    <a:pt x="4487" y="2239"/>
                    <a:pt x="4406" y="2302"/>
                    <a:pt x="4320" y="2330"/>
                  </a:cubicBezTo>
                  <a:lnTo>
                    <a:pt x="4320" y="2330"/>
                  </a:lnTo>
                  <a:cubicBezTo>
                    <a:pt x="4235" y="2257"/>
                    <a:pt x="4144" y="2191"/>
                    <a:pt x="4023" y="2154"/>
                  </a:cubicBezTo>
                  <a:cubicBezTo>
                    <a:pt x="3904" y="2094"/>
                    <a:pt x="3785" y="2035"/>
                    <a:pt x="3591" y="1975"/>
                  </a:cubicBezTo>
                  <a:cubicBezTo>
                    <a:pt x="3532" y="1975"/>
                    <a:pt x="3412" y="1975"/>
                    <a:pt x="3278" y="2035"/>
                  </a:cubicBezTo>
                  <a:cubicBezTo>
                    <a:pt x="3278" y="2035"/>
                    <a:pt x="3219" y="2035"/>
                    <a:pt x="3219" y="2094"/>
                  </a:cubicBezTo>
                  <a:lnTo>
                    <a:pt x="3219" y="2214"/>
                  </a:lnTo>
                  <a:cubicBezTo>
                    <a:pt x="3219" y="2273"/>
                    <a:pt x="3278" y="2273"/>
                    <a:pt x="3278" y="2348"/>
                  </a:cubicBezTo>
                  <a:cubicBezTo>
                    <a:pt x="3412" y="2467"/>
                    <a:pt x="3591" y="2527"/>
                    <a:pt x="3785" y="2527"/>
                  </a:cubicBezTo>
                  <a:cubicBezTo>
                    <a:pt x="3844" y="2556"/>
                    <a:pt x="3923" y="2571"/>
                    <a:pt x="4008" y="2571"/>
                  </a:cubicBezTo>
                  <a:cubicBezTo>
                    <a:pt x="4094" y="2571"/>
                    <a:pt x="4187" y="2556"/>
                    <a:pt x="4276" y="2527"/>
                  </a:cubicBezTo>
                  <a:cubicBezTo>
                    <a:pt x="4289" y="2520"/>
                    <a:pt x="4302" y="2514"/>
                    <a:pt x="4316" y="2508"/>
                  </a:cubicBezTo>
                  <a:lnTo>
                    <a:pt x="4316" y="2508"/>
                  </a:lnTo>
                  <a:cubicBezTo>
                    <a:pt x="4323" y="2514"/>
                    <a:pt x="4330" y="2520"/>
                    <a:pt x="4336" y="2527"/>
                  </a:cubicBezTo>
                  <a:cubicBezTo>
                    <a:pt x="4396" y="2646"/>
                    <a:pt x="4470" y="2780"/>
                    <a:pt x="4470" y="2899"/>
                  </a:cubicBezTo>
                  <a:lnTo>
                    <a:pt x="4470" y="3152"/>
                  </a:lnTo>
                  <a:lnTo>
                    <a:pt x="4396" y="3212"/>
                  </a:lnTo>
                  <a:lnTo>
                    <a:pt x="4336" y="3331"/>
                  </a:lnTo>
                  <a:cubicBezTo>
                    <a:pt x="4246" y="3477"/>
                    <a:pt x="4012" y="3547"/>
                    <a:pt x="3794" y="3547"/>
                  </a:cubicBezTo>
                  <a:cubicBezTo>
                    <a:pt x="3723" y="3547"/>
                    <a:pt x="3653" y="3539"/>
                    <a:pt x="3591" y="3525"/>
                  </a:cubicBezTo>
                  <a:cubicBezTo>
                    <a:pt x="3412" y="3525"/>
                    <a:pt x="3278" y="3465"/>
                    <a:pt x="3159" y="3391"/>
                  </a:cubicBezTo>
                  <a:cubicBezTo>
                    <a:pt x="3040" y="3271"/>
                    <a:pt x="2906" y="3212"/>
                    <a:pt x="2906" y="3018"/>
                  </a:cubicBezTo>
                  <a:lnTo>
                    <a:pt x="2846" y="3018"/>
                  </a:lnTo>
                  <a:cubicBezTo>
                    <a:pt x="2846" y="3018"/>
                    <a:pt x="2787" y="3018"/>
                    <a:pt x="2787" y="3093"/>
                  </a:cubicBezTo>
                  <a:cubicBezTo>
                    <a:pt x="2846" y="3271"/>
                    <a:pt x="2980" y="3391"/>
                    <a:pt x="3100" y="3465"/>
                  </a:cubicBezTo>
                  <a:cubicBezTo>
                    <a:pt x="3219" y="3525"/>
                    <a:pt x="3412" y="3584"/>
                    <a:pt x="3532" y="3644"/>
                  </a:cubicBezTo>
                  <a:cubicBezTo>
                    <a:pt x="3628" y="3674"/>
                    <a:pt x="3707" y="3689"/>
                    <a:pt x="3783" y="3689"/>
                  </a:cubicBezTo>
                  <a:cubicBezTo>
                    <a:pt x="3859" y="3689"/>
                    <a:pt x="3934" y="3674"/>
                    <a:pt x="4023" y="3644"/>
                  </a:cubicBezTo>
                  <a:cubicBezTo>
                    <a:pt x="4217" y="3644"/>
                    <a:pt x="4336" y="3525"/>
                    <a:pt x="4470" y="3391"/>
                  </a:cubicBezTo>
                  <a:lnTo>
                    <a:pt x="4530" y="3271"/>
                  </a:lnTo>
                  <a:cubicBezTo>
                    <a:pt x="4589" y="3271"/>
                    <a:pt x="4589" y="3212"/>
                    <a:pt x="4589" y="3152"/>
                  </a:cubicBezTo>
                  <a:cubicBezTo>
                    <a:pt x="4649" y="3093"/>
                    <a:pt x="4649" y="3018"/>
                    <a:pt x="4649" y="2899"/>
                  </a:cubicBezTo>
                  <a:cubicBezTo>
                    <a:pt x="4649" y="2780"/>
                    <a:pt x="4530" y="2586"/>
                    <a:pt x="4470" y="2467"/>
                  </a:cubicBezTo>
                  <a:cubicBezTo>
                    <a:pt x="4463" y="2461"/>
                    <a:pt x="4456" y="2455"/>
                    <a:pt x="4450" y="2448"/>
                  </a:cubicBezTo>
                  <a:lnTo>
                    <a:pt x="4450" y="2448"/>
                  </a:lnTo>
                  <a:cubicBezTo>
                    <a:pt x="4541" y="2406"/>
                    <a:pt x="4638" y="2353"/>
                    <a:pt x="4708" y="2273"/>
                  </a:cubicBezTo>
                  <a:cubicBezTo>
                    <a:pt x="4843" y="2094"/>
                    <a:pt x="4843" y="1901"/>
                    <a:pt x="4768" y="1722"/>
                  </a:cubicBezTo>
                  <a:cubicBezTo>
                    <a:pt x="4768" y="1528"/>
                    <a:pt x="4649" y="1409"/>
                    <a:pt x="4470" y="1350"/>
                  </a:cubicBezTo>
                  <a:cubicBezTo>
                    <a:pt x="4336" y="1230"/>
                    <a:pt x="4157" y="1156"/>
                    <a:pt x="4023" y="1156"/>
                  </a:cubicBezTo>
                  <a:cubicBezTo>
                    <a:pt x="3937" y="1127"/>
                    <a:pt x="3865" y="1112"/>
                    <a:pt x="3791" y="1105"/>
                  </a:cubicBezTo>
                  <a:lnTo>
                    <a:pt x="3791" y="1105"/>
                  </a:lnTo>
                  <a:cubicBezTo>
                    <a:pt x="3907" y="1002"/>
                    <a:pt x="4011" y="908"/>
                    <a:pt x="4098" y="783"/>
                  </a:cubicBezTo>
                  <a:cubicBezTo>
                    <a:pt x="4157" y="724"/>
                    <a:pt x="4217" y="664"/>
                    <a:pt x="4217" y="605"/>
                  </a:cubicBezTo>
                  <a:cubicBezTo>
                    <a:pt x="4217" y="545"/>
                    <a:pt x="4276" y="486"/>
                    <a:pt x="4217" y="351"/>
                  </a:cubicBezTo>
                  <a:lnTo>
                    <a:pt x="4217" y="232"/>
                  </a:lnTo>
                  <a:cubicBezTo>
                    <a:pt x="4157" y="232"/>
                    <a:pt x="4157" y="173"/>
                    <a:pt x="4098" y="173"/>
                  </a:cubicBezTo>
                  <a:cubicBezTo>
                    <a:pt x="4023" y="113"/>
                    <a:pt x="3964" y="113"/>
                    <a:pt x="3904" y="113"/>
                  </a:cubicBezTo>
                  <a:cubicBezTo>
                    <a:pt x="3752" y="33"/>
                    <a:pt x="3605" y="0"/>
                    <a:pt x="3458" y="0"/>
                  </a:cubicBez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4" name="Google Shape;494;p2"/>
            <p:cNvSpPr/>
            <p:nvPr/>
          </p:nvSpPr>
          <p:spPr>
            <a:xfrm>
              <a:off x="3869097" y="4428481"/>
              <a:ext cx="191212" cy="302111"/>
            </a:xfrm>
            <a:custGeom>
              <a:avLst/>
              <a:gdLst/>
              <a:ahLst/>
              <a:cxnLst/>
              <a:rect l="l" t="t" r="r" b="b"/>
              <a:pathLst>
                <a:path w="4664" h="7369" extrusionOk="0">
                  <a:moveTo>
                    <a:pt x="2422" y="2016"/>
                  </a:moveTo>
                  <a:cubicBezTo>
                    <a:pt x="2638" y="2016"/>
                    <a:pt x="2854" y="2049"/>
                    <a:pt x="3040" y="2116"/>
                  </a:cubicBezTo>
                  <a:cubicBezTo>
                    <a:pt x="3174" y="2116"/>
                    <a:pt x="3293" y="2176"/>
                    <a:pt x="3353" y="2176"/>
                  </a:cubicBezTo>
                  <a:cubicBezTo>
                    <a:pt x="3487" y="2235"/>
                    <a:pt x="3547" y="2295"/>
                    <a:pt x="3606" y="2355"/>
                  </a:cubicBezTo>
                  <a:lnTo>
                    <a:pt x="3666" y="2414"/>
                  </a:lnTo>
                  <a:lnTo>
                    <a:pt x="3606" y="2489"/>
                  </a:lnTo>
                  <a:cubicBezTo>
                    <a:pt x="3606" y="2548"/>
                    <a:pt x="3547" y="2608"/>
                    <a:pt x="3487" y="2608"/>
                  </a:cubicBezTo>
                  <a:cubicBezTo>
                    <a:pt x="3390" y="2638"/>
                    <a:pt x="3278" y="2653"/>
                    <a:pt x="3169" y="2653"/>
                  </a:cubicBezTo>
                  <a:cubicBezTo>
                    <a:pt x="3059" y="2653"/>
                    <a:pt x="2951" y="2638"/>
                    <a:pt x="2861" y="2608"/>
                  </a:cubicBezTo>
                  <a:cubicBezTo>
                    <a:pt x="2608" y="2548"/>
                    <a:pt x="2429" y="2489"/>
                    <a:pt x="2176" y="2355"/>
                  </a:cubicBezTo>
                  <a:cubicBezTo>
                    <a:pt x="2044" y="2311"/>
                    <a:pt x="1905" y="2235"/>
                    <a:pt x="1792" y="2120"/>
                  </a:cubicBezTo>
                  <a:lnTo>
                    <a:pt x="1792" y="2120"/>
                  </a:lnTo>
                  <a:cubicBezTo>
                    <a:pt x="1796" y="2119"/>
                    <a:pt x="1800" y="2118"/>
                    <a:pt x="1804" y="2116"/>
                  </a:cubicBezTo>
                  <a:cubicBezTo>
                    <a:pt x="1990" y="2049"/>
                    <a:pt x="2206" y="2016"/>
                    <a:pt x="2422" y="2016"/>
                  </a:cubicBezTo>
                  <a:close/>
                  <a:moveTo>
                    <a:pt x="2370" y="4410"/>
                  </a:moveTo>
                  <a:cubicBezTo>
                    <a:pt x="2548" y="4410"/>
                    <a:pt x="2802" y="4410"/>
                    <a:pt x="2980" y="4470"/>
                  </a:cubicBezTo>
                  <a:cubicBezTo>
                    <a:pt x="3115" y="4530"/>
                    <a:pt x="3174" y="4589"/>
                    <a:pt x="3234" y="4589"/>
                  </a:cubicBezTo>
                  <a:lnTo>
                    <a:pt x="3234" y="4649"/>
                  </a:lnTo>
                  <a:cubicBezTo>
                    <a:pt x="3234" y="4649"/>
                    <a:pt x="3174" y="4649"/>
                    <a:pt x="3174" y="4723"/>
                  </a:cubicBezTo>
                  <a:cubicBezTo>
                    <a:pt x="3040" y="4783"/>
                    <a:pt x="2861" y="4783"/>
                    <a:pt x="2668" y="4783"/>
                  </a:cubicBezTo>
                  <a:cubicBezTo>
                    <a:pt x="2416" y="4705"/>
                    <a:pt x="2164" y="4591"/>
                    <a:pt x="1936" y="4448"/>
                  </a:cubicBezTo>
                  <a:lnTo>
                    <a:pt x="1936" y="4448"/>
                  </a:lnTo>
                  <a:cubicBezTo>
                    <a:pt x="2070" y="4431"/>
                    <a:pt x="2220" y="4410"/>
                    <a:pt x="2370" y="4410"/>
                  </a:cubicBezTo>
                  <a:close/>
                  <a:moveTo>
                    <a:pt x="3234" y="1"/>
                  </a:moveTo>
                  <a:cubicBezTo>
                    <a:pt x="2742" y="60"/>
                    <a:pt x="2236" y="120"/>
                    <a:pt x="1804" y="314"/>
                  </a:cubicBezTo>
                  <a:cubicBezTo>
                    <a:pt x="1550" y="433"/>
                    <a:pt x="1372" y="552"/>
                    <a:pt x="1252" y="805"/>
                  </a:cubicBezTo>
                  <a:cubicBezTo>
                    <a:pt x="1118" y="865"/>
                    <a:pt x="1118" y="999"/>
                    <a:pt x="1059" y="1118"/>
                  </a:cubicBezTo>
                  <a:lnTo>
                    <a:pt x="1059" y="1550"/>
                  </a:lnTo>
                  <a:cubicBezTo>
                    <a:pt x="1095" y="1704"/>
                    <a:pt x="1181" y="1853"/>
                    <a:pt x="1283" y="1990"/>
                  </a:cubicBezTo>
                  <a:lnTo>
                    <a:pt x="1283" y="1990"/>
                  </a:lnTo>
                  <a:cubicBezTo>
                    <a:pt x="1178" y="2062"/>
                    <a:pt x="1081" y="2147"/>
                    <a:pt x="999" y="2235"/>
                  </a:cubicBezTo>
                  <a:cubicBezTo>
                    <a:pt x="880" y="2414"/>
                    <a:pt x="746" y="2667"/>
                    <a:pt x="686" y="2980"/>
                  </a:cubicBezTo>
                  <a:cubicBezTo>
                    <a:pt x="627" y="3234"/>
                    <a:pt x="686" y="3532"/>
                    <a:pt x="805" y="3725"/>
                  </a:cubicBezTo>
                  <a:cubicBezTo>
                    <a:pt x="927" y="3956"/>
                    <a:pt x="1037" y="4174"/>
                    <a:pt x="1202" y="4312"/>
                  </a:cubicBezTo>
                  <a:lnTo>
                    <a:pt x="1202" y="4312"/>
                  </a:lnTo>
                  <a:cubicBezTo>
                    <a:pt x="854" y="4429"/>
                    <a:pt x="538" y="4635"/>
                    <a:pt x="314" y="4902"/>
                  </a:cubicBezTo>
                  <a:cubicBezTo>
                    <a:pt x="135" y="5096"/>
                    <a:pt x="61" y="5394"/>
                    <a:pt x="61" y="5647"/>
                  </a:cubicBezTo>
                  <a:cubicBezTo>
                    <a:pt x="1" y="5900"/>
                    <a:pt x="61" y="6139"/>
                    <a:pt x="135" y="6392"/>
                  </a:cubicBezTo>
                  <a:cubicBezTo>
                    <a:pt x="254" y="6645"/>
                    <a:pt x="373" y="6824"/>
                    <a:pt x="627" y="6958"/>
                  </a:cubicBezTo>
                  <a:cubicBezTo>
                    <a:pt x="805" y="7137"/>
                    <a:pt x="1059" y="7196"/>
                    <a:pt x="1252" y="7256"/>
                  </a:cubicBezTo>
                  <a:cubicBezTo>
                    <a:pt x="1547" y="7336"/>
                    <a:pt x="1842" y="7369"/>
                    <a:pt x="2124" y="7369"/>
                  </a:cubicBezTo>
                  <a:cubicBezTo>
                    <a:pt x="2312" y="7369"/>
                    <a:pt x="2495" y="7354"/>
                    <a:pt x="2668" y="7330"/>
                  </a:cubicBezTo>
                  <a:lnTo>
                    <a:pt x="2742" y="7256"/>
                  </a:lnTo>
                  <a:lnTo>
                    <a:pt x="2668" y="7196"/>
                  </a:lnTo>
                  <a:cubicBezTo>
                    <a:pt x="2489" y="7221"/>
                    <a:pt x="2299" y="7235"/>
                    <a:pt x="2109" y="7235"/>
                  </a:cubicBezTo>
                  <a:cubicBezTo>
                    <a:pt x="1839" y="7235"/>
                    <a:pt x="1565" y="7207"/>
                    <a:pt x="1312" y="7137"/>
                  </a:cubicBezTo>
                  <a:cubicBezTo>
                    <a:pt x="1059" y="7077"/>
                    <a:pt x="880" y="6958"/>
                    <a:pt x="686" y="6824"/>
                  </a:cubicBezTo>
                  <a:cubicBezTo>
                    <a:pt x="567" y="6705"/>
                    <a:pt x="433" y="6511"/>
                    <a:pt x="314" y="6332"/>
                  </a:cubicBezTo>
                  <a:cubicBezTo>
                    <a:pt x="254" y="6079"/>
                    <a:pt x="254" y="5900"/>
                    <a:pt x="254" y="5647"/>
                  </a:cubicBezTo>
                  <a:cubicBezTo>
                    <a:pt x="314" y="5468"/>
                    <a:pt x="373" y="5215"/>
                    <a:pt x="507" y="5096"/>
                  </a:cubicBezTo>
                  <a:cubicBezTo>
                    <a:pt x="751" y="4840"/>
                    <a:pt x="1095" y="4663"/>
                    <a:pt x="1449" y="4542"/>
                  </a:cubicBezTo>
                  <a:lnTo>
                    <a:pt x="1449" y="4542"/>
                  </a:lnTo>
                  <a:cubicBezTo>
                    <a:pt x="1574" y="4657"/>
                    <a:pt x="1709" y="4766"/>
                    <a:pt x="1863" y="4843"/>
                  </a:cubicBezTo>
                  <a:cubicBezTo>
                    <a:pt x="2057" y="4962"/>
                    <a:pt x="2295" y="5021"/>
                    <a:pt x="2548" y="5096"/>
                  </a:cubicBezTo>
                  <a:cubicBezTo>
                    <a:pt x="2668" y="5096"/>
                    <a:pt x="2861" y="5155"/>
                    <a:pt x="2980" y="5155"/>
                  </a:cubicBezTo>
                  <a:cubicBezTo>
                    <a:pt x="3115" y="5096"/>
                    <a:pt x="3293" y="5096"/>
                    <a:pt x="3412" y="4962"/>
                  </a:cubicBezTo>
                  <a:cubicBezTo>
                    <a:pt x="3487" y="4902"/>
                    <a:pt x="3487" y="4843"/>
                    <a:pt x="3547" y="4723"/>
                  </a:cubicBezTo>
                  <a:cubicBezTo>
                    <a:pt x="3547" y="4649"/>
                    <a:pt x="3547" y="4470"/>
                    <a:pt x="3487" y="4410"/>
                  </a:cubicBezTo>
                  <a:cubicBezTo>
                    <a:pt x="3412" y="4351"/>
                    <a:pt x="3412" y="4351"/>
                    <a:pt x="3353" y="4351"/>
                  </a:cubicBezTo>
                  <a:cubicBezTo>
                    <a:pt x="3353" y="4276"/>
                    <a:pt x="3293" y="4276"/>
                    <a:pt x="3293" y="4276"/>
                  </a:cubicBezTo>
                  <a:cubicBezTo>
                    <a:pt x="3234" y="4217"/>
                    <a:pt x="3174" y="4217"/>
                    <a:pt x="3115" y="4157"/>
                  </a:cubicBezTo>
                  <a:cubicBezTo>
                    <a:pt x="2921" y="4112"/>
                    <a:pt x="2730" y="4092"/>
                    <a:pt x="2540" y="4092"/>
                  </a:cubicBezTo>
                  <a:cubicBezTo>
                    <a:pt x="2232" y="4092"/>
                    <a:pt x="1929" y="4143"/>
                    <a:pt x="1625" y="4217"/>
                  </a:cubicBezTo>
                  <a:cubicBezTo>
                    <a:pt x="1623" y="4217"/>
                    <a:pt x="1622" y="4217"/>
                    <a:pt x="1620" y="4217"/>
                  </a:cubicBezTo>
                  <a:lnTo>
                    <a:pt x="1620" y="4217"/>
                  </a:lnTo>
                  <a:cubicBezTo>
                    <a:pt x="1575" y="4179"/>
                    <a:pt x="1532" y="4139"/>
                    <a:pt x="1491" y="4098"/>
                  </a:cubicBezTo>
                  <a:cubicBezTo>
                    <a:pt x="1178" y="3785"/>
                    <a:pt x="999" y="3412"/>
                    <a:pt x="1059" y="3040"/>
                  </a:cubicBezTo>
                  <a:cubicBezTo>
                    <a:pt x="1059" y="2787"/>
                    <a:pt x="1178" y="2608"/>
                    <a:pt x="1312" y="2489"/>
                  </a:cubicBezTo>
                  <a:cubicBezTo>
                    <a:pt x="1368" y="2397"/>
                    <a:pt x="1441" y="2322"/>
                    <a:pt x="1521" y="2262"/>
                  </a:cubicBezTo>
                  <a:lnTo>
                    <a:pt x="1521" y="2262"/>
                  </a:lnTo>
                  <a:cubicBezTo>
                    <a:pt x="1659" y="2382"/>
                    <a:pt x="1877" y="2557"/>
                    <a:pt x="2057" y="2667"/>
                  </a:cubicBezTo>
                  <a:cubicBezTo>
                    <a:pt x="2295" y="2787"/>
                    <a:pt x="2489" y="2861"/>
                    <a:pt x="2742" y="2921"/>
                  </a:cubicBezTo>
                  <a:cubicBezTo>
                    <a:pt x="2861" y="2921"/>
                    <a:pt x="2980" y="2980"/>
                    <a:pt x="3115" y="2980"/>
                  </a:cubicBezTo>
                  <a:cubicBezTo>
                    <a:pt x="3293" y="2980"/>
                    <a:pt x="3412" y="2980"/>
                    <a:pt x="3547" y="2921"/>
                  </a:cubicBezTo>
                  <a:cubicBezTo>
                    <a:pt x="3666" y="2921"/>
                    <a:pt x="3859" y="2787"/>
                    <a:pt x="3919" y="2667"/>
                  </a:cubicBezTo>
                  <a:cubicBezTo>
                    <a:pt x="3979" y="2548"/>
                    <a:pt x="3979" y="2489"/>
                    <a:pt x="3979" y="2414"/>
                  </a:cubicBezTo>
                  <a:cubicBezTo>
                    <a:pt x="3979" y="2295"/>
                    <a:pt x="3919" y="2235"/>
                    <a:pt x="3859" y="2176"/>
                  </a:cubicBezTo>
                  <a:cubicBezTo>
                    <a:pt x="3725" y="2042"/>
                    <a:pt x="3666" y="1923"/>
                    <a:pt x="3547" y="1863"/>
                  </a:cubicBezTo>
                  <a:cubicBezTo>
                    <a:pt x="3412" y="1863"/>
                    <a:pt x="3293" y="1803"/>
                    <a:pt x="3174" y="1744"/>
                  </a:cubicBezTo>
                  <a:cubicBezTo>
                    <a:pt x="2944" y="1683"/>
                    <a:pt x="2717" y="1650"/>
                    <a:pt x="2492" y="1650"/>
                  </a:cubicBezTo>
                  <a:cubicBezTo>
                    <a:pt x="2221" y="1650"/>
                    <a:pt x="1953" y="1698"/>
                    <a:pt x="1684" y="1803"/>
                  </a:cubicBezTo>
                  <a:cubicBezTo>
                    <a:pt x="1632" y="1816"/>
                    <a:pt x="1579" y="1833"/>
                    <a:pt x="1528" y="1855"/>
                  </a:cubicBezTo>
                  <a:lnTo>
                    <a:pt x="1528" y="1855"/>
                  </a:lnTo>
                  <a:cubicBezTo>
                    <a:pt x="1424" y="1746"/>
                    <a:pt x="1353" y="1615"/>
                    <a:pt x="1312" y="1491"/>
                  </a:cubicBezTo>
                  <a:lnTo>
                    <a:pt x="1312" y="1178"/>
                  </a:lnTo>
                  <a:cubicBezTo>
                    <a:pt x="1312" y="1118"/>
                    <a:pt x="1372" y="999"/>
                    <a:pt x="1431" y="924"/>
                  </a:cubicBezTo>
                  <a:cubicBezTo>
                    <a:pt x="1491" y="746"/>
                    <a:pt x="1684" y="627"/>
                    <a:pt x="1923" y="492"/>
                  </a:cubicBezTo>
                  <a:cubicBezTo>
                    <a:pt x="2295" y="314"/>
                    <a:pt x="2802" y="180"/>
                    <a:pt x="3234" y="180"/>
                  </a:cubicBezTo>
                  <a:cubicBezTo>
                    <a:pt x="3666" y="120"/>
                    <a:pt x="4157" y="120"/>
                    <a:pt x="4664" y="120"/>
                  </a:cubicBezTo>
                  <a:lnTo>
                    <a:pt x="4664" y="60"/>
                  </a:lnTo>
                  <a:cubicBezTo>
                    <a:pt x="4157" y="1"/>
                    <a:pt x="3725" y="1"/>
                    <a:pt x="3234" y="1"/>
                  </a:cubicBez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5" name="Google Shape;495;p2"/>
            <p:cNvSpPr/>
            <p:nvPr/>
          </p:nvSpPr>
          <p:spPr>
            <a:xfrm>
              <a:off x="4558677" y="4312216"/>
              <a:ext cx="99583" cy="62562"/>
            </a:xfrm>
            <a:custGeom>
              <a:avLst/>
              <a:gdLst/>
              <a:ahLst/>
              <a:cxnLst/>
              <a:rect l="l" t="t" r="r" b="b"/>
              <a:pathLst>
                <a:path w="2429" h="1526" extrusionOk="0">
                  <a:moveTo>
                    <a:pt x="1513" y="0"/>
                  </a:moveTo>
                  <a:cubicBezTo>
                    <a:pt x="1390" y="0"/>
                    <a:pt x="1258" y="12"/>
                    <a:pt x="1118" y="36"/>
                  </a:cubicBezTo>
                  <a:cubicBezTo>
                    <a:pt x="566" y="111"/>
                    <a:pt x="0" y="349"/>
                    <a:pt x="0" y="721"/>
                  </a:cubicBezTo>
                  <a:cubicBezTo>
                    <a:pt x="0" y="975"/>
                    <a:pt x="1058" y="1526"/>
                    <a:pt x="1430" y="1526"/>
                  </a:cubicBezTo>
                  <a:cubicBezTo>
                    <a:pt x="1684" y="1466"/>
                    <a:pt x="2429" y="721"/>
                    <a:pt x="2369" y="409"/>
                  </a:cubicBezTo>
                  <a:cubicBezTo>
                    <a:pt x="2322" y="172"/>
                    <a:pt x="1991" y="0"/>
                    <a:pt x="1513" y="0"/>
                  </a:cubicBez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6" name="Google Shape;496;p2"/>
            <p:cNvSpPr/>
            <p:nvPr/>
          </p:nvSpPr>
          <p:spPr>
            <a:xfrm>
              <a:off x="4202613" y="4138393"/>
              <a:ext cx="94089" cy="152716"/>
            </a:xfrm>
            <a:custGeom>
              <a:avLst/>
              <a:gdLst/>
              <a:ahLst/>
              <a:cxnLst/>
              <a:rect l="l" t="t" r="r" b="b"/>
              <a:pathLst>
                <a:path w="2295" h="3725" extrusionOk="0">
                  <a:moveTo>
                    <a:pt x="2235" y="1"/>
                  </a:moveTo>
                  <a:lnTo>
                    <a:pt x="1743" y="924"/>
                  </a:lnTo>
                  <a:cubicBezTo>
                    <a:pt x="1549" y="1237"/>
                    <a:pt x="1371" y="1550"/>
                    <a:pt x="1177" y="1863"/>
                  </a:cubicBezTo>
                  <a:cubicBezTo>
                    <a:pt x="998" y="2176"/>
                    <a:pt x="804" y="2488"/>
                    <a:pt x="626" y="2786"/>
                  </a:cubicBezTo>
                  <a:cubicBezTo>
                    <a:pt x="432" y="3040"/>
                    <a:pt x="194" y="3352"/>
                    <a:pt x="0" y="3665"/>
                  </a:cubicBezTo>
                  <a:lnTo>
                    <a:pt x="0" y="3725"/>
                  </a:lnTo>
                  <a:lnTo>
                    <a:pt x="60" y="3725"/>
                  </a:lnTo>
                  <a:cubicBezTo>
                    <a:pt x="313" y="3412"/>
                    <a:pt x="566" y="3159"/>
                    <a:pt x="745" y="2861"/>
                  </a:cubicBezTo>
                  <a:cubicBezTo>
                    <a:pt x="939" y="2548"/>
                    <a:pt x="1117" y="2295"/>
                    <a:pt x="1311" y="1982"/>
                  </a:cubicBezTo>
                  <a:cubicBezTo>
                    <a:pt x="1490" y="1669"/>
                    <a:pt x="1683" y="1371"/>
                    <a:pt x="1862" y="1058"/>
                  </a:cubicBezTo>
                  <a:cubicBezTo>
                    <a:pt x="2056" y="745"/>
                    <a:pt x="2175" y="373"/>
                    <a:pt x="2294" y="60"/>
                  </a:cubicBezTo>
                  <a:lnTo>
                    <a:pt x="2294" y="1"/>
                  </a:ln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7" name="Google Shape;497;p2"/>
            <p:cNvSpPr/>
            <p:nvPr/>
          </p:nvSpPr>
          <p:spPr>
            <a:xfrm>
              <a:off x="3703590" y="4405277"/>
              <a:ext cx="356719" cy="48910"/>
            </a:xfrm>
            <a:custGeom>
              <a:avLst/>
              <a:gdLst/>
              <a:ahLst/>
              <a:cxnLst/>
              <a:rect l="l" t="t" r="r" b="b"/>
              <a:pathLst>
                <a:path w="8701" h="1193" extrusionOk="0">
                  <a:moveTo>
                    <a:pt x="4291" y="1"/>
                  </a:moveTo>
                  <a:cubicBezTo>
                    <a:pt x="3546" y="75"/>
                    <a:pt x="2801" y="135"/>
                    <a:pt x="2057" y="314"/>
                  </a:cubicBezTo>
                  <a:cubicBezTo>
                    <a:pt x="1744" y="373"/>
                    <a:pt x="1371" y="507"/>
                    <a:pt x="999" y="626"/>
                  </a:cubicBezTo>
                  <a:cubicBezTo>
                    <a:pt x="686" y="746"/>
                    <a:pt x="314" y="939"/>
                    <a:pt x="1" y="1193"/>
                  </a:cubicBezTo>
                  <a:lnTo>
                    <a:pt x="75" y="1193"/>
                  </a:lnTo>
                  <a:cubicBezTo>
                    <a:pt x="686" y="820"/>
                    <a:pt x="1431" y="626"/>
                    <a:pt x="2116" y="507"/>
                  </a:cubicBezTo>
                  <a:cubicBezTo>
                    <a:pt x="2861" y="373"/>
                    <a:pt x="3546" y="314"/>
                    <a:pt x="4291" y="314"/>
                  </a:cubicBezTo>
                  <a:cubicBezTo>
                    <a:pt x="4509" y="296"/>
                    <a:pt x="4728" y="289"/>
                    <a:pt x="4946" y="289"/>
                  </a:cubicBezTo>
                  <a:cubicBezTo>
                    <a:pt x="5472" y="289"/>
                    <a:pt x="5999" y="331"/>
                    <a:pt x="6526" y="373"/>
                  </a:cubicBezTo>
                  <a:cubicBezTo>
                    <a:pt x="6645" y="373"/>
                    <a:pt x="6839" y="373"/>
                    <a:pt x="7017" y="448"/>
                  </a:cubicBezTo>
                  <a:lnTo>
                    <a:pt x="7330" y="448"/>
                  </a:lnTo>
                  <a:lnTo>
                    <a:pt x="7584" y="507"/>
                  </a:lnTo>
                  <a:cubicBezTo>
                    <a:pt x="7956" y="567"/>
                    <a:pt x="8328" y="626"/>
                    <a:pt x="8701" y="686"/>
                  </a:cubicBezTo>
                  <a:lnTo>
                    <a:pt x="8701" y="626"/>
                  </a:lnTo>
                  <a:cubicBezTo>
                    <a:pt x="8328" y="567"/>
                    <a:pt x="7956" y="448"/>
                    <a:pt x="7643" y="373"/>
                  </a:cubicBezTo>
                  <a:lnTo>
                    <a:pt x="7330" y="314"/>
                  </a:lnTo>
                  <a:lnTo>
                    <a:pt x="7077" y="254"/>
                  </a:lnTo>
                  <a:cubicBezTo>
                    <a:pt x="6898" y="194"/>
                    <a:pt x="6705" y="194"/>
                    <a:pt x="6526" y="135"/>
                  </a:cubicBezTo>
                  <a:cubicBezTo>
                    <a:pt x="5781" y="1"/>
                    <a:pt x="5036" y="1"/>
                    <a:pt x="4291" y="1"/>
                  </a:cubicBez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8" name="Google Shape;498;p2"/>
            <p:cNvSpPr/>
            <p:nvPr/>
          </p:nvSpPr>
          <p:spPr>
            <a:xfrm>
              <a:off x="4281369" y="4492025"/>
              <a:ext cx="468519" cy="53789"/>
            </a:xfrm>
            <a:custGeom>
              <a:avLst/>
              <a:gdLst/>
              <a:ahLst/>
              <a:cxnLst/>
              <a:rect l="l" t="t" r="r" b="b"/>
              <a:pathLst>
                <a:path w="11428" h="1312" extrusionOk="0">
                  <a:moveTo>
                    <a:pt x="135" y="0"/>
                  </a:moveTo>
                  <a:cubicBezTo>
                    <a:pt x="60" y="0"/>
                    <a:pt x="60" y="60"/>
                    <a:pt x="60" y="60"/>
                  </a:cubicBezTo>
                  <a:cubicBezTo>
                    <a:pt x="1" y="119"/>
                    <a:pt x="60" y="119"/>
                    <a:pt x="60" y="119"/>
                  </a:cubicBezTo>
                  <a:cubicBezTo>
                    <a:pt x="999" y="432"/>
                    <a:pt x="1923" y="626"/>
                    <a:pt x="2861" y="745"/>
                  </a:cubicBezTo>
                  <a:cubicBezTo>
                    <a:pt x="3785" y="939"/>
                    <a:pt x="4723" y="998"/>
                    <a:pt x="5721" y="1117"/>
                  </a:cubicBezTo>
                  <a:cubicBezTo>
                    <a:pt x="6645" y="1177"/>
                    <a:pt x="7584" y="1237"/>
                    <a:pt x="8507" y="1311"/>
                  </a:cubicBezTo>
                  <a:lnTo>
                    <a:pt x="11368" y="1311"/>
                  </a:lnTo>
                  <a:cubicBezTo>
                    <a:pt x="11427" y="1311"/>
                    <a:pt x="11427" y="1237"/>
                    <a:pt x="11427" y="1237"/>
                  </a:cubicBezTo>
                  <a:cubicBezTo>
                    <a:pt x="11427" y="1177"/>
                    <a:pt x="11427" y="1177"/>
                    <a:pt x="11368" y="1177"/>
                  </a:cubicBezTo>
                  <a:cubicBezTo>
                    <a:pt x="10429" y="1117"/>
                    <a:pt x="9505" y="1117"/>
                    <a:pt x="8567" y="1058"/>
                  </a:cubicBezTo>
                  <a:cubicBezTo>
                    <a:pt x="7584" y="998"/>
                    <a:pt x="6645" y="939"/>
                    <a:pt x="5721" y="864"/>
                  </a:cubicBezTo>
                  <a:cubicBezTo>
                    <a:pt x="4783" y="745"/>
                    <a:pt x="3859" y="626"/>
                    <a:pt x="2921" y="492"/>
                  </a:cubicBezTo>
                  <a:cubicBezTo>
                    <a:pt x="2429" y="432"/>
                    <a:pt x="1997" y="373"/>
                    <a:pt x="1491" y="313"/>
                  </a:cubicBezTo>
                  <a:cubicBezTo>
                    <a:pt x="1059" y="253"/>
                    <a:pt x="567" y="119"/>
                    <a:pt x="135" y="0"/>
                  </a:cubicBez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9" name="Google Shape;499;p2"/>
            <p:cNvSpPr/>
            <p:nvPr/>
          </p:nvSpPr>
          <p:spPr>
            <a:xfrm>
              <a:off x="4800522" y="4601320"/>
              <a:ext cx="25705" cy="56249"/>
            </a:xfrm>
            <a:custGeom>
              <a:avLst/>
              <a:gdLst/>
              <a:ahLst/>
              <a:cxnLst/>
              <a:rect l="l" t="t" r="r" b="b"/>
              <a:pathLst>
                <a:path w="627" h="1372" extrusionOk="0">
                  <a:moveTo>
                    <a:pt x="60" y="1"/>
                  </a:moveTo>
                  <a:lnTo>
                    <a:pt x="1" y="60"/>
                  </a:lnTo>
                  <a:cubicBezTo>
                    <a:pt x="1" y="60"/>
                    <a:pt x="1" y="135"/>
                    <a:pt x="60" y="135"/>
                  </a:cubicBezTo>
                  <a:cubicBezTo>
                    <a:pt x="135" y="194"/>
                    <a:pt x="194" y="254"/>
                    <a:pt x="254" y="373"/>
                  </a:cubicBezTo>
                  <a:cubicBezTo>
                    <a:pt x="314" y="433"/>
                    <a:pt x="314" y="567"/>
                    <a:pt x="314" y="627"/>
                  </a:cubicBezTo>
                  <a:cubicBezTo>
                    <a:pt x="373" y="880"/>
                    <a:pt x="373" y="1059"/>
                    <a:pt x="433" y="1312"/>
                  </a:cubicBezTo>
                  <a:cubicBezTo>
                    <a:pt x="433" y="1371"/>
                    <a:pt x="433" y="1371"/>
                    <a:pt x="507" y="1371"/>
                  </a:cubicBezTo>
                  <a:cubicBezTo>
                    <a:pt x="507" y="1371"/>
                    <a:pt x="567" y="1371"/>
                    <a:pt x="567" y="1312"/>
                  </a:cubicBezTo>
                  <a:cubicBezTo>
                    <a:pt x="626" y="1178"/>
                    <a:pt x="626" y="1118"/>
                    <a:pt x="626" y="999"/>
                  </a:cubicBezTo>
                  <a:lnTo>
                    <a:pt x="626" y="567"/>
                  </a:lnTo>
                  <a:cubicBezTo>
                    <a:pt x="567" y="433"/>
                    <a:pt x="507" y="314"/>
                    <a:pt x="433" y="254"/>
                  </a:cubicBezTo>
                  <a:cubicBezTo>
                    <a:pt x="373" y="135"/>
                    <a:pt x="254" y="1"/>
                    <a:pt x="60" y="1"/>
                  </a:cubicBez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0" name="Google Shape;500;p2"/>
            <p:cNvSpPr/>
            <p:nvPr/>
          </p:nvSpPr>
          <p:spPr>
            <a:xfrm>
              <a:off x="4843897" y="4588488"/>
              <a:ext cx="23246" cy="58708"/>
            </a:xfrm>
            <a:custGeom>
              <a:avLst/>
              <a:gdLst/>
              <a:ahLst/>
              <a:cxnLst/>
              <a:rect l="l" t="t" r="r" b="b"/>
              <a:pathLst>
                <a:path w="567" h="1432" extrusionOk="0">
                  <a:moveTo>
                    <a:pt x="0" y="1"/>
                  </a:moveTo>
                  <a:lnTo>
                    <a:pt x="0" y="75"/>
                  </a:lnTo>
                  <a:lnTo>
                    <a:pt x="0" y="135"/>
                  </a:lnTo>
                  <a:cubicBezTo>
                    <a:pt x="60" y="195"/>
                    <a:pt x="120" y="254"/>
                    <a:pt x="194" y="373"/>
                  </a:cubicBezTo>
                  <a:cubicBezTo>
                    <a:pt x="254" y="507"/>
                    <a:pt x="254" y="567"/>
                    <a:pt x="313" y="686"/>
                  </a:cubicBezTo>
                  <a:cubicBezTo>
                    <a:pt x="313" y="820"/>
                    <a:pt x="313" y="940"/>
                    <a:pt x="373" y="999"/>
                  </a:cubicBezTo>
                  <a:lnTo>
                    <a:pt x="373" y="1372"/>
                  </a:lnTo>
                  <a:lnTo>
                    <a:pt x="432" y="1431"/>
                  </a:lnTo>
                  <a:cubicBezTo>
                    <a:pt x="492" y="1431"/>
                    <a:pt x="492" y="1431"/>
                    <a:pt x="492" y="1372"/>
                  </a:cubicBezTo>
                  <a:cubicBezTo>
                    <a:pt x="567" y="1312"/>
                    <a:pt x="567" y="1252"/>
                    <a:pt x="567" y="1193"/>
                  </a:cubicBezTo>
                  <a:lnTo>
                    <a:pt x="567" y="999"/>
                  </a:lnTo>
                  <a:lnTo>
                    <a:pt x="567" y="627"/>
                  </a:lnTo>
                  <a:cubicBezTo>
                    <a:pt x="492" y="507"/>
                    <a:pt x="492" y="373"/>
                    <a:pt x="373" y="254"/>
                  </a:cubicBezTo>
                  <a:cubicBezTo>
                    <a:pt x="313" y="135"/>
                    <a:pt x="254" y="75"/>
                    <a:pt x="60" y="1"/>
                  </a:cubicBez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1" name="Google Shape;501;p2"/>
            <p:cNvSpPr/>
            <p:nvPr/>
          </p:nvSpPr>
          <p:spPr>
            <a:xfrm>
              <a:off x="4894570" y="4532939"/>
              <a:ext cx="38538" cy="55593"/>
            </a:xfrm>
            <a:custGeom>
              <a:avLst/>
              <a:gdLst/>
              <a:ahLst/>
              <a:cxnLst/>
              <a:rect l="l" t="t" r="r" b="b"/>
              <a:pathLst>
                <a:path w="940" h="1356" extrusionOk="0">
                  <a:moveTo>
                    <a:pt x="135" y="0"/>
                  </a:moveTo>
                  <a:cubicBezTo>
                    <a:pt x="75" y="0"/>
                    <a:pt x="75" y="0"/>
                    <a:pt x="75" y="60"/>
                  </a:cubicBezTo>
                  <a:cubicBezTo>
                    <a:pt x="1" y="60"/>
                    <a:pt x="1" y="119"/>
                    <a:pt x="75" y="119"/>
                  </a:cubicBezTo>
                  <a:lnTo>
                    <a:pt x="314" y="373"/>
                  </a:lnTo>
                  <a:cubicBezTo>
                    <a:pt x="373" y="492"/>
                    <a:pt x="448" y="552"/>
                    <a:pt x="507" y="686"/>
                  </a:cubicBezTo>
                  <a:cubicBezTo>
                    <a:pt x="567" y="745"/>
                    <a:pt x="627" y="864"/>
                    <a:pt x="686" y="984"/>
                  </a:cubicBezTo>
                  <a:cubicBezTo>
                    <a:pt x="686" y="1058"/>
                    <a:pt x="746" y="1177"/>
                    <a:pt x="746" y="1296"/>
                  </a:cubicBezTo>
                  <a:cubicBezTo>
                    <a:pt x="746" y="1356"/>
                    <a:pt x="820" y="1356"/>
                    <a:pt x="820" y="1356"/>
                  </a:cubicBezTo>
                  <a:cubicBezTo>
                    <a:pt x="880" y="1356"/>
                    <a:pt x="880" y="1356"/>
                    <a:pt x="880" y="1296"/>
                  </a:cubicBezTo>
                  <a:cubicBezTo>
                    <a:pt x="939" y="1177"/>
                    <a:pt x="939" y="1058"/>
                    <a:pt x="880" y="924"/>
                  </a:cubicBezTo>
                  <a:cubicBezTo>
                    <a:pt x="880" y="745"/>
                    <a:pt x="820" y="611"/>
                    <a:pt x="746" y="492"/>
                  </a:cubicBezTo>
                  <a:cubicBezTo>
                    <a:pt x="686" y="373"/>
                    <a:pt x="567" y="313"/>
                    <a:pt x="507" y="179"/>
                  </a:cubicBezTo>
                  <a:cubicBezTo>
                    <a:pt x="373" y="119"/>
                    <a:pt x="254" y="60"/>
                    <a:pt x="135" y="0"/>
                  </a:cubicBez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2" name="Google Shape;502;p2"/>
            <p:cNvSpPr/>
            <p:nvPr/>
          </p:nvSpPr>
          <p:spPr>
            <a:xfrm>
              <a:off x="4925113" y="4517647"/>
              <a:ext cx="38538" cy="40383"/>
            </a:xfrm>
            <a:custGeom>
              <a:avLst/>
              <a:gdLst/>
              <a:ahLst/>
              <a:cxnLst/>
              <a:rect l="l" t="t" r="r" b="b"/>
              <a:pathLst>
                <a:path w="940" h="985" extrusionOk="0">
                  <a:moveTo>
                    <a:pt x="1" y="1"/>
                  </a:moveTo>
                  <a:lnTo>
                    <a:pt x="1" y="120"/>
                  </a:lnTo>
                  <a:cubicBezTo>
                    <a:pt x="194" y="239"/>
                    <a:pt x="314" y="373"/>
                    <a:pt x="507" y="492"/>
                  </a:cubicBezTo>
                  <a:cubicBezTo>
                    <a:pt x="567" y="552"/>
                    <a:pt x="627" y="612"/>
                    <a:pt x="627" y="686"/>
                  </a:cubicBezTo>
                  <a:cubicBezTo>
                    <a:pt x="686" y="746"/>
                    <a:pt x="746" y="805"/>
                    <a:pt x="820" y="925"/>
                  </a:cubicBezTo>
                  <a:lnTo>
                    <a:pt x="820" y="984"/>
                  </a:lnTo>
                  <a:cubicBezTo>
                    <a:pt x="880" y="984"/>
                    <a:pt x="939" y="925"/>
                    <a:pt x="939" y="925"/>
                  </a:cubicBezTo>
                  <a:cubicBezTo>
                    <a:pt x="939" y="805"/>
                    <a:pt x="939" y="686"/>
                    <a:pt x="880" y="552"/>
                  </a:cubicBezTo>
                  <a:cubicBezTo>
                    <a:pt x="820" y="433"/>
                    <a:pt x="746" y="373"/>
                    <a:pt x="686" y="314"/>
                  </a:cubicBezTo>
                  <a:cubicBezTo>
                    <a:pt x="507" y="120"/>
                    <a:pt x="314" y="60"/>
                    <a:pt x="75" y="1"/>
                  </a:cubicBez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3" name="Google Shape;503;p2"/>
            <p:cNvSpPr/>
            <p:nvPr/>
          </p:nvSpPr>
          <p:spPr>
            <a:xfrm>
              <a:off x="4075561" y="4168935"/>
              <a:ext cx="9798" cy="7380"/>
            </a:xfrm>
            <a:custGeom>
              <a:avLst/>
              <a:gdLst/>
              <a:ahLst/>
              <a:cxnLst/>
              <a:rect l="l" t="t" r="r" b="b"/>
              <a:pathLst>
                <a:path w="239" h="180" extrusionOk="0">
                  <a:moveTo>
                    <a:pt x="60" y="0"/>
                  </a:moveTo>
                  <a:cubicBezTo>
                    <a:pt x="0" y="0"/>
                    <a:pt x="0" y="60"/>
                    <a:pt x="0" y="60"/>
                  </a:cubicBezTo>
                  <a:cubicBezTo>
                    <a:pt x="0" y="120"/>
                    <a:pt x="60" y="179"/>
                    <a:pt x="119" y="179"/>
                  </a:cubicBezTo>
                  <a:lnTo>
                    <a:pt x="179" y="179"/>
                  </a:lnTo>
                  <a:lnTo>
                    <a:pt x="179" y="120"/>
                  </a:lnTo>
                  <a:cubicBezTo>
                    <a:pt x="239" y="120"/>
                    <a:pt x="239" y="60"/>
                    <a:pt x="179" y="60"/>
                  </a:cubicBezTo>
                  <a:lnTo>
                    <a:pt x="179" y="0"/>
                  </a:ln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4" name="Google Shape;504;p2"/>
            <p:cNvSpPr/>
            <p:nvPr/>
          </p:nvSpPr>
          <p:spPr>
            <a:xfrm>
              <a:off x="4016935" y="4168935"/>
              <a:ext cx="17752" cy="7380"/>
            </a:xfrm>
            <a:custGeom>
              <a:avLst/>
              <a:gdLst/>
              <a:ahLst/>
              <a:cxnLst/>
              <a:rect l="l" t="t" r="r" b="b"/>
              <a:pathLst>
                <a:path w="433" h="180" extrusionOk="0">
                  <a:moveTo>
                    <a:pt x="253" y="0"/>
                  </a:moveTo>
                  <a:cubicBezTo>
                    <a:pt x="179" y="0"/>
                    <a:pt x="119" y="0"/>
                    <a:pt x="60" y="60"/>
                  </a:cubicBezTo>
                  <a:cubicBezTo>
                    <a:pt x="0" y="120"/>
                    <a:pt x="0" y="120"/>
                    <a:pt x="60" y="120"/>
                  </a:cubicBezTo>
                  <a:cubicBezTo>
                    <a:pt x="119" y="179"/>
                    <a:pt x="179" y="179"/>
                    <a:pt x="253" y="179"/>
                  </a:cubicBezTo>
                  <a:lnTo>
                    <a:pt x="313" y="179"/>
                  </a:lnTo>
                  <a:cubicBezTo>
                    <a:pt x="373" y="179"/>
                    <a:pt x="373" y="179"/>
                    <a:pt x="432" y="120"/>
                  </a:cubicBezTo>
                  <a:lnTo>
                    <a:pt x="432" y="60"/>
                  </a:lnTo>
                  <a:cubicBezTo>
                    <a:pt x="373" y="60"/>
                    <a:pt x="373" y="60"/>
                    <a:pt x="313" y="0"/>
                  </a:cubicBez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5" name="Google Shape;505;p2"/>
            <p:cNvSpPr/>
            <p:nvPr/>
          </p:nvSpPr>
          <p:spPr>
            <a:xfrm>
              <a:off x="4034646" y="4186645"/>
              <a:ext cx="17752" cy="7995"/>
            </a:xfrm>
            <a:custGeom>
              <a:avLst/>
              <a:gdLst/>
              <a:ahLst/>
              <a:cxnLst/>
              <a:rect l="l" t="t" r="r" b="b"/>
              <a:pathLst>
                <a:path w="433" h="195" extrusionOk="0">
                  <a:moveTo>
                    <a:pt x="194" y="0"/>
                  </a:moveTo>
                  <a:cubicBezTo>
                    <a:pt x="119" y="60"/>
                    <a:pt x="60" y="60"/>
                    <a:pt x="0" y="120"/>
                  </a:cubicBezTo>
                  <a:cubicBezTo>
                    <a:pt x="0" y="120"/>
                    <a:pt x="0" y="194"/>
                    <a:pt x="60" y="194"/>
                  </a:cubicBezTo>
                  <a:lnTo>
                    <a:pt x="313" y="194"/>
                  </a:lnTo>
                  <a:lnTo>
                    <a:pt x="373" y="120"/>
                  </a:lnTo>
                  <a:cubicBezTo>
                    <a:pt x="432" y="60"/>
                    <a:pt x="373" y="60"/>
                    <a:pt x="373" y="60"/>
                  </a:cubicBezTo>
                  <a:cubicBezTo>
                    <a:pt x="313" y="0"/>
                    <a:pt x="313" y="0"/>
                    <a:pt x="253" y="0"/>
                  </a:cubicBez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6" name="Google Shape;506;p2"/>
            <p:cNvSpPr/>
            <p:nvPr/>
          </p:nvSpPr>
          <p:spPr>
            <a:xfrm>
              <a:off x="4088393" y="4194598"/>
              <a:ext cx="17752" cy="7339"/>
            </a:xfrm>
            <a:custGeom>
              <a:avLst/>
              <a:gdLst/>
              <a:ahLst/>
              <a:cxnLst/>
              <a:rect l="l" t="t" r="r" b="b"/>
              <a:pathLst>
                <a:path w="433" h="179" extrusionOk="0">
                  <a:moveTo>
                    <a:pt x="239" y="0"/>
                  </a:moveTo>
                  <a:cubicBezTo>
                    <a:pt x="179" y="60"/>
                    <a:pt x="119" y="60"/>
                    <a:pt x="60" y="119"/>
                  </a:cubicBezTo>
                  <a:lnTo>
                    <a:pt x="0" y="119"/>
                  </a:lnTo>
                  <a:cubicBezTo>
                    <a:pt x="0" y="179"/>
                    <a:pt x="60" y="179"/>
                    <a:pt x="60" y="179"/>
                  </a:cubicBezTo>
                  <a:lnTo>
                    <a:pt x="432" y="179"/>
                  </a:lnTo>
                  <a:lnTo>
                    <a:pt x="432" y="119"/>
                  </a:lnTo>
                  <a:lnTo>
                    <a:pt x="432" y="60"/>
                  </a:lnTo>
                  <a:lnTo>
                    <a:pt x="298" y="60"/>
                  </a:lnTo>
                  <a:cubicBezTo>
                    <a:pt x="298" y="0"/>
                    <a:pt x="239" y="0"/>
                    <a:pt x="239" y="0"/>
                  </a:cubicBez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7" name="Google Shape;507;p2"/>
            <p:cNvSpPr/>
            <p:nvPr/>
          </p:nvSpPr>
          <p:spPr>
            <a:xfrm>
              <a:off x="4134188" y="4181766"/>
              <a:ext cx="12258" cy="7380"/>
            </a:xfrm>
            <a:custGeom>
              <a:avLst/>
              <a:gdLst/>
              <a:ahLst/>
              <a:cxnLst/>
              <a:rect l="l" t="t" r="r" b="b"/>
              <a:pathLst>
                <a:path w="299" h="180" extrusionOk="0">
                  <a:moveTo>
                    <a:pt x="120" y="0"/>
                  </a:moveTo>
                  <a:cubicBezTo>
                    <a:pt x="120" y="0"/>
                    <a:pt x="60" y="60"/>
                    <a:pt x="0" y="60"/>
                  </a:cubicBezTo>
                  <a:lnTo>
                    <a:pt x="0" y="179"/>
                  </a:lnTo>
                  <a:lnTo>
                    <a:pt x="298" y="179"/>
                  </a:lnTo>
                  <a:lnTo>
                    <a:pt x="298" y="119"/>
                  </a:lnTo>
                  <a:lnTo>
                    <a:pt x="298" y="60"/>
                  </a:lnTo>
                  <a:lnTo>
                    <a:pt x="179" y="60"/>
                  </a:lnTo>
                  <a:cubicBezTo>
                    <a:pt x="179" y="0"/>
                    <a:pt x="179" y="0"/>
                    <a:pt x="120" y="0"/>
                  </a:cubicBez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8" name="Google Shape;508;p2"/>
            <p:cNvSpPr/>
            <p:nvPr/>
          </p:nvSpPr>
          <p:spPr>
            <a:xfrm>
              <a:off x="3971099" y="4201896"/>
              <a:ext cx="20212" cy="7995"/>
            </a:xfrm>
            <a:custGeom>
              <a:avLst/>
              <a:gdLst/>
              <a:ahLst/>
              <a:cxnLst/>
              <a:rect l="l" t="t" r="r" b="b"/>
              <a:pathLst>
                <a:path w="493" h="195" extrusionOk="0">
                  <a:moveTo>
                    <a:pt x="254" y="1"/>
                  </a:moveTo>
                  <a:cubicBezTo>
                    <a:pt x="180" y="1"/>
                    <a:pt x="120" y="60"/>
                    <a:pt x="60" y="60"/>
                  </a:cubicBezTo>
                  <a:lnTo>
                    <a:pt x="1" y="120"/>
                  </a:lnTo>
                  <a:cubicBezTo>
                    <a:pt x="1" y="120"/>
                    <a:pt x="1" y="195"/>
                    <a:pt x="60" y="195"/>
                  </a:cubicBezTo>
                  <a:lnTo>
                    <a:pt x="373" y="195"/>
                  </a:lnTo>
                  <a:lnTo>
                    <a:pt x="433" y="120"/>
                  </a:lnTo>
                  <a:lnTo>
                    <a:pt x="492" y="120"/>
                  </a:lnTo>
                  <a:cubicBezTo>
                    <a:pt x="492" y="60"/>
                    <a:pt x="492" y="60"/>
                    <a:pt x="433" y="60"/>
                  </a:cubicBezTo>
                  <a:cubicBezTo>
                    <a:pt x="433" y="1"/>
                    <a:pt x="373" y="1"/>
                    <a:pt x="314" y="1"/>
                  </a:cubicBez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9" name="Google Shape;509;p2"/>
            <p:cNvSpPr/>
            <p:nvPr/>
          </p:nvSpPr>
          <p:spPr>
            <a:xfrm>
              <a:off x="3963187" y="4173813"/>
              <a:ext cx="18367" cy="7995"/>
            </a:xfrm>
            <a:custGeom>
              <a:avLst/>
              <a:gdLst/>
              <a:ahLst/>
              <a:cxnLst/>
              <a:rect l="l" t="t" r="r" b="b"/>
              <a:pathLst>
                <a:path w="448" h="195" extrusionOk="0">
                  <a:moveTo>
                    <a:pt x="194" y="1"/>
                  </a:moveTo>
                  <a:cubicBezTo>
                    <a:pt x="134" y="1"/>
                    <a:pt x="75" y="60"/>
                    <a:pt x="0" y="60"/>
                  </a:cubicBezTo>
                  <a:lnTo>
                    <a:pt x="0" y="135"/>
                  </a:lnTo>
                  <a:cubicBezTo>
                    <a:pt x="75" y="194"/>
                    <a:pt x="134" y="194"/>
                    <a:pt x="194" y="194"/>
                  </a:cubicBezTo>
                  <a:lnTo>
                    <a:pt x="313" y="194"/>
                  </a:lnTo>
                  <a:lnTo>
                    <a:pt x="373" y="135"/>
                  </a:lnTo>
                  <a:cubicBezTo>
                    <a:pt x="447" y="60"/>
                    <a:pt x="373" y="60"/>
                    <a:pt x="373" y="60"/>
                  </a:cubicBezTo>
                  <a:cubicBezTo>
                    <a:pt x="313" y="1"/>
                    <a:pt x="313" y="1"/>
                    <a:pt x="253" y="1"/>
                  </a:cubicBez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0" name="Google Shape;510;p2"/>
            <p:cNvSpPr/>
            <p:nvPr/>
          </p:nvSpPr>
          <p:spPr>
            <a:xfrm>
              <a:off x="3902100" y="4191524"/>
              <a:ext cx="15292" cy="7995"/>
            </a:xfrm>
            <a:custGeom>
              <a:avLst/>
              <a:gdLst/>
              <a:ahLst/>
              <a:cxnLst/>
              <a:rect l="l" t="t" r="r" b="b"/>
              <a:pathLst>
                <a:path w="373" h="195" extrusionOk="0">
                  <a:moveTo>
                    <a:pt x="194" y="1"/>
                  </a:moveTo>
                  <a:cubicBezTo>
                    <a:pt x="134" y="1"/>
                    <a:pt x="75" y="1"/>
                    <a:pt x="75" y="75"/>
                  </a:cubicBezTo>
                  <a:lnTo>
                    <a:pt x="0" y="75"/>
                  </a:lnTo>
                  <a:cubicBezTo>
                    <a:pt x="0" y="135"/>
                    <a:pt x="0" y="135"/>
                    <a:pt x="75" y="194"/>
                  </a:cubicBezTo>
                  <a:lnTo>
                    <a:pt x="194" y="194"/>
                  </a:lnTo>
                  <a:cubicBezTo>
                    <a:pt x="254" y="194"/>
                    <a:pt x="254" y="194"/>
                    <a:pt x="254" y="135"/>
                  </a:cubicBezTo>
                  <a:lnTo>
                    <a:pt x="313" y="135"/>
                  </a:lnTo>
                  <a:lnTo>
                    <a:pt x="313" y="75"/>
                  </a:lnTo>
                  <a:cubicBezTo>
                    <a:pt x="373" y="75"/>
                    <a:pt x="373" y="1"/>
                    <a:pt x="313" y="1"/>
                  </a:cubicBez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1" name="Google Shape;511;p2"/>
            <p:cNvSpPr/>
            <p:nvPr/>
          </p:nvSpPr>
          <p:spPr>
            <a:xfrm>
              <a:off x="3910054" y="4164056"/>
              <a:ext cx="15292" cy="7339"/>
            </a:xfrm>
            <a:custGeom>
              <a:avLst/>
              <a:gdLst/>
              <a:ahLst/>
              <a:cxnLst/>
              <a:rect l="l" t="t" r="r" b="b"/>
              <a:pathLst>
                <a:path w="373" h="179" extrusionOk="0">
                  <a:moveTo>
                    <a:pt x="179" y="0"/>
                  </a:moveTo>
                  <a:cubicBezTo>
                    <a:pt x="119" y="0"/>
                    <a:pt x="119" y="0"/>
                    <a:pt x="60" y="60"/>
                  </a:cubicBezTo>
                  <a:lnTo>
                    <a:pt x="0" y="60"/>
                  </a:lnTo>
                  <a:cubicBezTo>
                    <a:pt x="0" y="119"/>
                    <a:pt x="0" y="119"/>
                    <a:pt x="60" y="119"/>
                  </a:cubicBezTo>
                  <a:cubicBezTo>
                    <a:pt x="119" y="179"/>
                    <a:pt x="119" y="179"/>
                    <a:pt x="179" y="179"/>
                  </a:cubicBezTo>
                  <a:lnTo>
                    <a:pt x="313" y="179"/>
                  </a:lnTo>
                  <a:lnTo>
                    <a:pt x="373" y="119"/>
                  </a:lnTo>
                  <a:lnTo>
                    <a:pt x="373" y="60"/>
                  </a:lnTo>
                  <a:cubicBezTo>
                    <a:pt x="313" y="60"/>
                    <a:pt x="313" y="60"/>
                    <a:pt x="313" y="0"/>
                  </a:cubicBez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2" name="Google Shape;512;p2"/>
            <p:cNvSpPr/>
            <p:nvPr/>
          </p:nvSpPr>
          <p:spPr>
            <a:xfrm>
              <a:off x="3912473" y="4219606"/>
              <a:ext cx="17752" cy="10454"/>
            </a:xfrm>
            <a:custGeom>
              <a:avLst/>
              <a:gdLst/>
              <a:ahLst/>
              <a:cxnLst/>
              <a:rect l="l" t="t" r="r" b="b"/>
              <a:pathLst>
                <a:path w="433" h="255" extrusionOk="0">
                  <a:moveTo>
                    <a:pt x="194" y="1"/>
                  </a:moveTo>
                  <a:cubicBezTo>
                    <a:pt x="120" y="60"/>
                    <a:pt x="60" y="60"/>
                    <a:pt x="1" y="135"/>
                  </a:cubicBezTo>
                  <a:lnTo>
                    <a:pt x="1" y="195"/>
                  </a:lnTo>
                  <a:cubicBezTo>
                    <a:pt x="1" y="195"/>
                    <a:pt x="1" y="254"/>
                    <a:pt x="60" y="254"/>
                  </a:cubicBezTo>
                  <a:cubicBezTo>
                    <a:pt x="120" y="254"/>
                    <a:pt x="194" y="195"/>
                    <a:pt x="254" y="195"/>
                  </a:cubicBezTo>
                  <a:lnTo>
                    <a:pt x="314" y="195"/>
                  </a:lnTo>
                  <a:cubicBezTo>
                    <a:pt x="373" y="135"/>
                    <a:pt x="373" y="135"/>
                    <a:pt x="433" y="135"/>
                  </a:cubicBezTo>
                  <a:lnTo>
                    <a:pt x="433" y="60"/>
                  </a:lnTo>
                  <a:lnTo>
                    <a:pt x="433" y="1"/>
                  </a:ln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3" name="Google Shape;513;p2"/>
            <p:cNvSpPr/>
            <p:nvPr/>
          </p:nvSpPr>
          <p:spPr>
            <a:xfrm>
              <a:off x="4008981" y="4230019"/>
              <a:ext cx="20786" cy="12832"/>
            </a:xfrm>
            <a:custGeom>
              <a:avLst/>
              <a:gdLst/>
              <a:ahLst/>
              <a:cxnLst/>
              <a:rect l="l" t="t" r="r" b="b"/>
              <a:pathLst>
                <a:path w="507" h="313" extrusionOk="0">
                  <a:moveTo>
                    <a:pt x="313" y="0"/>
                  </a:moveTo>
                  <a:cubicBezTo>
                    <a:pt x="254" y="60"/>
                    <a:pt x="254" y="60"/>
                    <a:pt x="194" y="60"/>
                  </a:cubicBezTo>
                  <a:cubicBezTo>
                    <a:pt x="135" y="119"/>
                    <a:pt x="0" y="179"/>
                    <a:pt x="0" y="253"/>
                  </a:cubicBezTo>
                  <a:lnTo>
                    <a:pt x="0" y="313"/>
                  </a:lnTo>
                  <a:lnTo>
                    <a:pt x="75" y="313"/>
                  </a:lnTo>
                  <a:cubicBezTo>
                    <a:pt x="135" y="313"/>
                    <a:pt x="194" y="253"/>
                    <a:pt x="254" y="253"/>
                  </a:cubicBezTo>
                  <a:cubicBezTo>
                    <a:pt x="313" y="179"/>
                    <a:pt x="313" y="179"/>
                    <a:pt x="373" y="179"/>
                  </a:cubicBezTo>
                  <a:cubicBezTo>
                    <a:pt x="373" y="179"/>
                    <a:pt x="447" y="119"/>
                    <a:pt x="507" y="119"/>
                  </a:cubicBezTo>
                  <a:lnTo>
                    <a:pt x="507" y="60"/>
                  </a:lnTo>
                  <a:lnTo>
                    <a:pt x="447" y="0"/>
                  </a:ln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4" name="Google Shape;514;p2"/>
            <p:cNvSpPr/>
            <p:nvPr/>
          </p:nvSpPr>
          <p:spPr>
            <a:xfrm>
              <a:off x="4067608" y="4237316"/>
              <a:ext cx="12873" cy="9101"/>
            </a:xfrm>
            <a:custGeom>
              <a:avLst/>
              <a:gdLst/>
              <a:ahLst/>
              <a:cxnLst/>
              <a:rect l="l" t="t" r="r" b="b"/>
              <a:pathLst>
                <a:path w="314" h="222" extrusionOk="0">
                  <a:moveTo>
                    <a:pt x="135" y="1"/>
                  </a:moveTo>
                  <a:cubicBezTo>
                    <a:pt x="60" y="75"/>
                    <a:pt x="60" y="75"/>
                    <a:pt x="1" y="135"/>
                  </a:cubicBezTo>
                  <a:cubicBezTo>
                    <a:pt x="1" y="195"/>
                    <a:pt x="60" y="195"/>
                    <a:pt x="60" y="195"/>
                  </a:cubicBezTo>
                  <a:cubicBezTo>
                    <a:pt x="85" y="214"/>
                    <a:pt x="108" y="221"/>
                    <a:pt x="128" y="221"/>
                  </a:cubicBezTo>
                  <a:cubicBezTo>
                    <a:pt x="168" y="221"/>
                    <a:pt x="194" y="195"/>
                    <a:pt x="194" y="195"/>
                  </a:cubicBezTo>
                  <a:lnTo>
                    <a:pt x="254" y="135"/>
                  </a:lnTo>
                  <a:cubicBezTo>
                    <a:pt x="313" y="135"/>
                    <a:pt x="313" y="135"/>
                    <a:pt x="313" y="75"/>
                  </a:cubicBezTo>
                  <a:cubicBezTo>
                    <a:pt x="313" y="75"/>
                    <a:pt x="313" y="1"/>
                    <a:pt x="254" y="1"/>
                  </a:cubicBez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5" name="Google Shape;515;p2"/>
            <p:cNvSpPr/>
            <p:nvPr/>
          </p:nvSpPr>
          <p:spPr>
            <a:xfrm>
              <a:off x="3953388" y="4250148"/>
              <a:ext cx="15333" cy="10454"/>
            </a:xfrm>
            <a:custGeom>
              <a:avLst/>
              <a:gdLst/>
              <a:ahLst/>
              <a:cxnLst/>
              <a:rect l="l" t="t" r="r" b="b"/>
              <a:pathLst>
                <a:path w="374" h="255" extrusionOk="0">
                  <a:moveTo>
                    <a:pt x="239" y="1"/>
                  </a:moveTo>
                  <a:lnTo>
                    <a:pt x="180" y="60"/>
                  </a:lnTo>
                  <a:cubicBezTo>
                    <a:pt x="120" y="60"/>
                    <a:pt x="60" y="135"/>
                    <a:pt x="60" y="194"/>
                  </a:cubicBezTo>
                  <a:lnTo>
                    <a:pt x="1" y="194"/>
                  </a:lnTo>
                  <a:cubicBezTo>
                    <a:pt x="1" y="254"/>
                    <a:pt x="60" y="254"/>
                    <a:pt x="60" y="254"/>
                  </a:cubicBezTo>
                  <a:cubicBezTo>
                    <a:pt x="120" y="254"/>
                    <a:pt x="180" y="254"/>
                    <a:pt x="239" y="194"/>
                  </a:cubicBezTo>
                  <a:lnTo>
                    <a:pt x="314" y="194"/>
                  </a:lnTo>
                  <a:cubicBezTo>
                    <a:pt x="373" y="135"/>
                    <a:pt x="373" y="135"/>
                    <a:pt x="373" y="60"/>
                  </a:cubicBezTo>
                  <a:lnTo>
                    <a:pt x="373" y="1"/>
                  </a:ln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6" name="Google Shape;516;p2"/>
            <p:cNvSpPr/>
            <p:nvPr/>
          </p:nvSpPr>
          <p:spPr>
            <a:xfrm>
              <a:off x="4141526" y="4230019"/>
              <a:ext cx="17752" cy="7339"/>
            </a:xfrm>
            <a:custGeom>
              <a:avLst/>
              <a:gdLst/>
              <a:ahLst/>
              <a:cxnLst/>
              <a:rect l="l" t="t" r="r" b="b"/>
              <a:pathLst>
                <a:path w="433" h="179" extrusionOk="0">
                  <a:moveTo>
                    <a:pt x="194" y="0"/>
                  </a:moveTo>
                  <a:cubicBezTo>
                    <a:pt x="119" y="0"/>
                    <a:pt x="60" y="60"/>
                    <a:pt x="0" y="119"/>
                  </a:cubicBezTo>
                  <a:cubicBezTo>
                    <a:pt x="0" y="119"/>
                    <a:pt x="0" y="179"/>
                    <a:pt x="60" y="179"/>
                  </a:cubicBezTo>
                  <a:lnTo>
                    <a:pt x="254" y="179"/>
                  </a:lnTo>
                  <a:cubicBezTo>
                    <a:pt x="254" y="179"/>
                    <a:pt x="313" y="179"/>
                    <a:pt x="313" y="119"/>
                  </a:cubicBezTo>
                  <a:lnTo>
                    <a:pt x="432" y="119"/>
                  </a:lnTo>
                  <a:lnTo>
                    <a:pt x="432" y="60"/>
                  </a:lnTo>
                  <a:lnTo>
                    <a:pt x="432" y="0"/>
                  </a:ln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7" name="Google Shape;517;p2"/>
            <p:cNvSpPr/>
            <p:nvPr/>
          </p:nvSpPr>
          <p:spPr>
            <a:xfrm>
              <a:off x="4172069" y="4171394"/>
              <a:ext cx="15292" cy="7954"/>
            </a:xfrm>
            <a:custGeom>
              <a:avLst/>
              <a:gdLst/>
              <a:ahLst/>
              <a:cxnLst/>
              <a:rect l="l" t="t" r="r" b="b"/>
              <a:pathLst>
                <a:path w="373" h="194" extrusionOk="0">
                  <a:moveTo>
                    <a:pt x="0" y="0"/>
                  </a:moveTo>
                  <a:lnTo>
                    <a:pt x="0" y="60"/>
                  </a:lnTo>
                  <a:cubicBezTo>
                    <a:pt x="0" y="119"/>
                    <a:pt x="60" y="119"/>
                    <a:pt x="119" y="194"/>
                  </a:cubicBezTo>
                  <a:lnTo>
                    <a:pt x="313" y="194"/>
                  </a:lnTo>
                  <a:lnTo>
                    <a:pt x="373" y="119"/>
                  </a:lnTo>
                  <a:cubicBezTo>
                    <a:pt x="313" y="60"/>
                    <a:pt x="313" y="60"/>
                    <a:pt x="253" y="60"/>
                  </a:cubicBezTo>
                  <a:cubicBezTo>
                    <a:pt x="253" y="0"/>
                    <a:pt x="194" y="0"/>
                    <a:pt x="194" y="0"/>
                  </a:cubicBez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8" name="Google Shape;518;p2"/>
            <p:cNvSpPr/>
            <p:nvPr/>
          </p:nvSpPr>
          <p:spPr>
            <a:xfrm>
              <a:off x="4021813" y="4140852"/>
              <a:ext cx="25705" cy="7954"/>
            </a:xfrm>
            <a:custGeom>
              <a:avLst/>
              <a:gdLst/>
              <a:ahLst/>
              <a:cxnLst/>
              <a:rect l="l" t="t" r="r" b="b"/>
              <a:pathLst>
                <a:path w="627" h="194" extrusionOk="0">
                  <a:moveTo>
                    <a:pt x="60" y="0"/>
                  </a:moveTo>
                  <a:lnTo>
                    <a:pt x="0" y="60"/>
                  </a:lnTo>
                  <a:lnTo>
                    <a:pt x="60" y="119"/>
                  </a:lnTo>
                  <a:cubicBezTo>
                    <a:pt x="134" y="119"/>
                    <a:pt x="254" y="119"/>
                    <a:pt x="313" y="194"/>
                  </a:cubicBezTo>
                  <a:cubicBezTo>
                    <a:pt x="373" y="194"/>
                    <a:pt x="432" y="119"/>
                    <a:pt x="432" y="119"/>
                  </a:cubicBezTo>
                  <a:lnTo>
                    <a:pt x="626" y="119"/>
                  </a:lnTo>
                  <a:lnTo>
                    <a:pt x="626" y="60"/>
                  </a:lnTo>
                  <a:lnTo>
                    <a:pt x="626" y="0"/>
                  </a:ln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9" name="Google Shape;519;p2"/>
            <p:cNvSpPr/>
            <p:nvPr/>
          </p:nvSpPr>
          <p:spPr>
            <a:xfrm>
              <a:off x="3958267" y="4143271"/>
              <a:ext cx="17752" cy="7995"/>
            </a:xfrm>
            <a:custGeom>
              <a:avLst/>
              <a:gdLst/>
              <a:ahLst/>
              <a:cxnLst/>
              <a:rect l="l" t="t" r="r" b="b"/>
              <a:pathLst>
                <a:path w="433" h="195" extrusionOk="0">
                  <a:moveTo>
                    <a:pt x="195" y="1"/>
                  </a:moveTo>
                  <a:cubicBezTo>
                    <a:pt x="120" y="1"/>
                    <a:pt x="61" y="60"/>
                    <a:pt x="1" y="60"/>
                  </a:cubicBezTo>
                  <a:lnTo>
                    <a:pt x="1" y="135"/>
                  </a:lnTo>
                  <a:cubicBezTo>
                    <a:pt x="1" y="135"/>
                    <a:pt x="1" y="194"/>
                    <a:pt x="61" y="194"/>
                  </a:cubicBezTo>
                  <a:lnTo>
                    <a:pt x="314" y="194"/>
                  </a:lnTo>
                  <a:cubicBezTo>
                    <a:pt x="314" y="194"/>
                    <a:pt x="373" y="194"/>
                    <a:pt x="373" y="135"/>
                  </a:cubicBezTo>
                  <a:cubicBezTo>
                    <a:pt x="433" y="135"/>
                    <a:pt x="373" y="60"/>
                    <a:pt x="373" y="60"/>
                  </a:cubicBezTo>
                  <a:lnTo>
                    <a:pt x="314" y="1"/>
                  </a:ln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0" name="Google Shape;520;p2"/>
            <p:cNvSpPr/>
            <p:nvPr/>
          </p:nvSpPr>
          <p:spPr>
            <a:xfrm>
              <a:off x="4106104" y="4148765"/>
              <a:ext cx="22631" cy="7380"/>
            </a:xfrm>
            <a:custGeom>
              <a:avLst/>
              <a:gdLst/>
              <a:ahLst/>
              <a:cxnLst/>
              <a:rect l="l" t="t" r="r" b="b"/>
              <a:pathLst>
                <a:path w="552" h="180" extrusionOk="0">
                  <a:moveTo>
                    <a:pt x="60" y="1"/>
                  </a:moveTo>
                  <a:lnTo>
                    <a:pt x="0" y="60"/>
                  </a:lnTo>
                  <a:lnTo>
                    <a:pt x="0" y="120"/>
                  </a:lnTo>
                  <a:cubicBezTo>
                    <a:pt x="60" y="180"/>
                    <a:pt x="179" y="180"/>
                    <a:pt x="239" y="180"/>
                  </a:cubicBezTo>
                  <a:lnTo>
                    <a:pt x="373" y="180"/>
                  </a:lnTo>
                  <a:cubicBezTo>
                    <a:pt x="432" y="180"/>
                    <a:pt x="432" y="180"/>
                    <a:pt x="492" y="120"/>
                  </a:cubicBezTo>
                  <a:cubicBezTo>
                    <a:pt x="551" y="120"/>
                    <a:pt x="492" y="60"/>
                    <a:pt x="492" y="60"/>
                  </a:cubicBezTo>
                  <a:cubicBezTo>
                    <a:pt x="432" y="60"/>
                    <a:pt x="432" y="60"/>
                    <a:pt x="373" y="1"/>
                  </a:cubicBez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1" name="Google Shape;521;p2"/>
            <p:cNvSpPr/>
            <p:nvPr/>
          </p:nvSpPr>
          <p:spPr>
            <a:xfrm>
              <a:off x="4192199" y="4206815"/>
              <a:ext cx="18367" cy="5535"/>
            </a:xfrm>
            <a:custGeom>
              <a:avLst/>
              <a:gdLst/>
              <a:ahLst/>
              <a:cxnLst/>
              <a:rect l="l" t="t" r="r" b="b"/>
              <a:pathLst>
                <a:path w="448" h="135" extrusionOk="0">
                  <a:moveTo>
                    <a:pt x="75" y="0"/>
                  </a:moveTo>
                  <a:lnTo>
                    <a:pt x="75" y="75"/>
                  </a:lnTo>
                  <a:cubicBezTo>
                    <a:pt x="1" y="75"/>
                    <a:pt x="75" y="75"/>
                    <a:pt x="75" y="134"/>
                  </a:cubicBezTo>
                  <a:lnTo>
                    <a:pt x="448" y="134"/>
                  </a:lnTo>
                  <a:lnTo>
                    <a:pt x="448" y="75"/>
                  </a:lnTo>
                  <a:lnTo>
                    <a:pt x="448" y="0"/>
                  </a:ln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2" name="Google Shape;522;p2"/>
            <p:cNvSpPr/>
            <p:nvPr/>
          </p:nvSpPr>
          <p:spPr>
            <a:xfrm>
              <a:off x="3861800" y="4173813"/>
              <a:ext cx="22631" cy="10413"/>
            </a:xfrm>
            <a:custGeom>
              <a:avLst/>
              <a:gdLst/>
              <a:ahLst/>
              <a:cxnLst/>
              <a:rect l="l" t="t" r="r" b="b"/>
              <a:pathLst>
                <a:path w="552" h="254" extrusionOk="0">
                  <a:moveTo>
                    <a:pt x="239" y="1"/>
                  </a:moveTo>
                  <a:cubicBezTo>
                    <a:pt x="179" y="60"/>
                    <a:pt x="60" y="60"/>
                    <a:pt x="0" y="135"/>
                  </a:cubicBezTo>
                  <a:lnTo>
                    <a:pt x="0" y="194"/>
                  </a:lnTo>
                  <a:cubicBezTo>
                    <a:pt x="0" y="194"/>
                    <a:pt x="0" y="254"/>
                    <a:pt x="60" y="254"/>
                  </a:cubicBezTo>
                  <a:cubicBezTo>
                    <a:pt x="119" y="254"/>
                    <a:pt x="179" y="254"/>
                    <a:pt x="313" y="194"/>
                  </a:cubicBezTo>
                  <a:lnTo>
                    <a:pt x="373" y="194"/>
                  </a:lnTo>
                  <a:cubicBezTo>
                    <a:pt x="432" y="135"/>
                    <a:pt x="492" y="135"/>
                    <a:pt x="492" y="60"/>
                  </a:cubicBezTo>
                  <a:cubicBezTo>
                    <a:pt x="551" y="60"/>
                    <a:pt x="492" y="1"/>
                    <a:pt x="492" y="1"/>
                  </a:cubicBez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3" name="Google Shape;523;p2"/>
            <p:cNvSpPr/>
            <p:nvPr/>
          </p:nvSpPr>
          <p:spPr>
            <a:xfrm>
              <a:off x="3848967" y="4206815"/>
              <a:ext cx="17752" cy="10413"/>
            </a:xfrm>
            <a:custGeom>
              <a:avLst/>
              <a:gdLst/>
              <a:ahLst/>
              <a:cxnLst/>
              <a:rect l="l" t="t" r="r" b="b"/>
              <a:pathLst>
                <a:path w="433" h="254" extrusionOk="0">
                  <a:moveTo>
                    <a:pt x="179" y="0"/>
                  </a:moveTo>
                  <a:cubicBezTo>
                    <a:pt x="119" y="75"/>
                    <a:pt x="60" y="75"/>
                    <a:pt x="0" y="134"/>
                  </a:cubicBezTo>
                  <a:lnTo>
                    <a:pt x="0" y="194"/>
                  </a:lnTo>
                  <a:cubicBezTo>
                    <a:pt x="0" y="194"/>
                    <a:pt x="0" y="253"/>
                    <a:pt x="60" y="253"/>
                  </a:cubicBezTo>
                  <a:cubicBezTo>
                    <a:pt x="119" y="253"/>
                    <a:pt x="179" y="194"/>
                    <a:pt x="254" y="194"/>
                  </a:cubicBezTo>
                  <a:cubicBezTo>
                    <a:pt x="313" y="194"/>
                    <a:pt x="313" y="194"/>
                    <a:pt x="373" y="134"/>
                  </a:cubicBezTo>
                  <a:cubicBezTo>
                    <a:pt x="373" y="134"/>
                    <a:pt x="432" y="134"/>
                    <a:pt x="432" y="75"/>
                  </a:cubicBezTo>
                  <a:lnTo>
                    <a:pt x="432" y="0"/>
                  </a:ln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4" name="Google Shape;524;p2"/>
            <p:cNvSpPr/>
            <p:nvPr/>
          </p:nvSpPr>
          <p:spPr>
            <a:xfrm>
              <a:off x="3871557" y="4242851"/>
              <a:ext cx="20827" cy="12832"/>
            </a:xfrm>
            <a:custGeom>
              <a:avLst/>
              <a:gdLst/>
              <a:ahLst/>
              <a:cxnLst/>
              <a:rect l="l" t="t" r="r" b="b"/>
              <a:pathLst>
                <a:path w="508" h="313" extrusionOk="0">
                  <a:moveTo>
                    <a:pt x="313" y="0"/>
                  </a:moveTo>
                  <a:cubicBezTo>
                    <a:pt x="254" y="60"/>
                    <a:pt x="254" y="60"/>
                    <a:pt x="194" y="60"/>
                  </a:cubicBezTo>
                  <a:cubicBezTo>
                    <a:pt x="135" y="119"/>
                    <a:pt x="75" y="119"/>
                    <a:pt x="1" y="238"/>
                  </a:cubicBezTo>
                  <a:cubicBezTo>
                    <a:pt x="1" y="238"/>
                    <a:pt x="1" y="313"/>
                    <a:pt x="75" y="313"/>
                  </a:cubicBezTo>
                  <a:cubicBezTo>
                    <a:pt x="135" y="313"/>
                    <a:pt x="194" y="238"/>
                    <a:pt x="254" y="238"/>
                  </a:cubicBezTo>
                  <a:cubicBezTo>
                    <a:pt x="313" y="179"/>
                    <a:pt x="373" y="179"/>
                    <a:pt x="373" y="179"/>
                  </a:cubicBezTo>
                  <a:cubicBezTo>
                    <a:pt x="373" y="119"/>
                    <a:pt x="447" y="119"/>
                    <a:pt x="447" y="60"/>
                  </a:cubicBezTo>
                  <a:lnTo>
                    <a:pt x="507" y="60"/>
                  </a:lnTo>
                  <a:lnTo>
                    <a:pt x="447" y="0"/>
                  </a:ln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5" name="Google Shape;525;p2"/>
            <p:cNvSpPr/>
            <p:nvPr/>
          </p:nvSpPr>
          <p:spPr>
            <a:xfrm>
              <a:off x="3815964" y="4240391"/>
              <a:ext cx="17752" cy="9798"/>
            </a:xfrm>
            <a:custGeom>
              <a:avLst/>
              <a:gdLst/>
              <a:ahLst/>
              <a:cxnLst/>
              <a:rect l="l" t="t" r="r" b="b"/>
              <a:pathLst>
                <a:path w="433" h="239" extrusionOk="0">
                  <a:moveTo>
                    <a:pt x="314" y="0"/>
                  </a:moveTo>
                  <a:cubicBezTo>
                    <a:pt x="239" y="0"/>
                    <a:pt x="180" y="0"/>
                    <a:pt x="180" y="60"/>
                  </a:cubicBezTo>
                  <a:cubicBezTo>
                    <a:pt x="120" y="60"/>
                    <a:pt x="60" y="120"/>
                    <a:pt x="1" y="179"/>
                  </a:cubicBezTo>
                  <a:lnTo>
                    <a:pt x="1" y="239"/>
                  </a:lnTo>
                  <a:cubicBezTo>
                    <a:pt x="120" y="239"/>
                    <a:pt x="180" y="239"/>
                    <a:pt x="239" y="179"/>
                  </a:cubicBezTo>
                  <a:cubicBezTo>
                    <a:pt x="314" y="179"/>
                    <a:pt x="314" y="179"/>
                    <a:pt x="373" y="120"/>
                  </a:cubicBezTo>
                  <a:lnTo>
                    <a:pt x="433" y="60"/>
                  </a:lnTo>
                  <a:lnTo>
                    <a:pt x="433" y="0"/>
                  </a:ln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6" name="Google Shape;526;p2"/>
            <p:cNvSpPr/>
            <p:nvPr/>
          </p:nvSpPr>
          <p:spPr>
            <a:xfrm>
              <a:off x="3848967" y="4275811"/>
              <a:ext cx="12873" cy="7380"/>
            </a:xfrm>
            <a:custGeom>
              <a:avLst/>
              <a:gdLst/>
              <a:ahLst/>
              <a:cxnLst/>
              <a:rect l="l" t="t" r="r" b="b"/>
              <a:pathLst>
                <a:path w="314" h="180" extrusionOk="0">
                  <a:moveTo>
                    <a:pt x="179" y="0"/>
                  </a:moveTo>
                  <a:cubicBezTo>
                    <a:pt x="119" y="0"/>
                    <a:pt x="60" y="0"/>
                    <a:pt x="60" y="60"/>
                  </a:cubicBezTo>
                  <a:cubicBezTo>
                    <a:pt x="0" y="120"/>
                    <a:pt x="60" y="120"/>
                    <a:pt x="60" y="179"/>
                  </a:cubicBezTo>
                  <a:lnTo>
                    <a:pt x="179" y="179"/>
                  </a:lnTo>
                  <a:lnTo>
                    <a:pt x="254" y="120"/>
                  </a:lnTo>
                  <a:lnTo>
                    <a:pt x="313" y="120"/>
                  </a:lnTo>
                  <a:lnTo>
                    <a:pt x="313" y="60"/>
                  </a:lnTo>
                  <a:lnTo>
                    <a:pt x="313" y="0"/>
                  </a:ln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7" name="Google Shape;527;p2"/>
            <p:cNvSpPr/>
            <p:nvPr/>
          </p:nvSpPr>
          <p:spPr>
            <a:xfrm>
              <a:off x="4485373" y="4557987"/>
              <a:ext cx="20212" cy="7339"/>
            </a:xfrm>
            <a:custGeom>
              <a:avLst/>
              <a:gdLst/>
              <a:ahLst/>
              <a:cxnLst/>
              <a:rect l="l" t="t" r="r" b="b"/>
              <a:pathLst>
                <a:path w="493" h="179" extrusionOk="0">
                  <a:moveTo>
                    <a:pt x="1" y="0"/>
                  </a:moveTo>
                  <a:lnTo>
                    <a:pt x="60" y="75"/>
                  </a:lnTo>
                  <a:cubicBezTo>
                    <a:pt x="120" y="134"/>
                    <a:pt x="179" y="134"/>
                    <a:pt x="239" y="134"/>
                  </a:cubicBezTo>
                  <a:cubicBezTo>
                    <a:pt x="239" y="164"/>
                    <a:pt x="254" y="179"/>
                    <a:pt x="278" y="179"/>
                  </a:cubicBezTo>
                  <a:cubicBezTo>
                    <a:pt x="302" y="179"/>
                    <a:pt x="336" y="164"/>
                    <a:pt x="373" y="134"/>
                  </a:cubicBezTo>
                  <a:lnTo>
                    <a:pt x="433" y="134"/>
                  </a:lnTo>
                  <a:lnTo>
                    <a:pt x="492" y="75"/>
                  </a:lnTo>
                  <a:lnTo>
                    <a:pt x="433" y="0"/>
                  </a:ln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8" name="Google Shape;528;p2"/>
            <p:cNvSpPr/>
            <p:nvPr/>
          </p:nvSpPr>
          <p:spPr>
            <a:xfrm>
              <a:off x="4528134" y="4561021"/>
              <a:ext cx="18367" cy="7380"/>
            </a:xfrm>
            <a:custGeom>
              <a:avLst/>
              <a:gdLst/>
              <a:ahLst/>
              <a:cxnLst/>
              <a:rect l="l" t="t" r="r" b="b"/>
              <a:pathLst>
                <a:path w="448" h="180" extrusionOk="0">
                  <a:moveTo>
                    <a:pt x="75" y="1"/>
                  </a:moveTo>
                  <a:lnTo>
                    <a:pt x="75" y="60"/>
                  </a:lnTo>
                  <a:cubicBezTo>
                    <a:pt x="0" y="60"/>
                    <a:pt x="75" y="120"/>
                    <a:pt x="75" y="120"/>
                  </a:cubicBezTo>
                  <a:cubicBezTo>
                    <a:pt x="134" y="120"/>
                    <a:pt x="194" y="179"/>
                    <a:pt x="254" y="179"/>
                  </a:cubicBezTo>
                  <a:lnTo>
                    <a:pt x="313" y="120"/>
                  </a:lnTo>
                  <a:lnTo>
                    <a:pt x="373" y="120"/>
                  </a:lnTo>
                  <a:cubicBezTo>
                    <a:pt x="447" y="60"/>
                    <a:pt x="373" y="60"/>
                    <a:pt x="373" y="1"/>
                  </a:cubicBez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9" name="Google Shape;529;p2"/>
            <p:cNvSpPr/>
            <p:nvPr/>
          </p:nvSpPr>
          <p:spPr>
            <a:xfrm>
              <a:off x="4503084" y="4573238"/>
              <a:ext cx="15333" cy="7995"/>
            </a:xfrm>
            <a:custGeom>
              <a:avLst/>
              <a:gdLst/>
              <a:ahLst/>
              <a:cxnLst/>
              <a:rect l="l" t="t" r="r" b="b"/>
              <a:pathLst>
                <a:path w="374" h="195" extrusionOk="0">
                  <a:moveTo>
                    <a:pt x="179" y="1"/>
                  </a:moveTo>
                  <a:cubicBezTo>
                    <a:pt x="120" y="1"/>
                    <a:pt x="120" y="1"/>
                    <a:pt x="60" y="75"/>
                  </a:cubicBezTo>
                  <a:cubicBezTo>
                    <a:pt x="1" y="135"/>
                    <a:pt x="1" y="135"/>
                    <a:pt x="60" y="135"/>
                  </a:cubicBezTo>
                  <a:cubicBezTo>
                    <a:pt x="120" y="194"/>
                    <a:pt x="120" y="194"/>
                    <a:pt x="179" y="194"/>
                  </a:cubicBezTo>
                  <a:lnTo>
                    <a:pt x="313" y="194"/>
                  </a:lnTo>
                  <a:lnTo>
                    <a:pt x="373" y="135"/>
                  </a:lnTo>
                  <a:lnTo>
                    <a:pt x="373" y="75"/>
                  </a:lnTo>
                  <a:cubicBezTo>
                    <a:pt x="313" y="75"/>
                    <a:pt x="313" y="75"/>
                    <a:pt x="313" y="1"/>
                  </a:cubicBez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0" name="Google Shape;530;p2"/>
            <p:cNvSpPr/>
            <p:nvPr/>
          </p:nvSpPr>
          <p:spPr>
            <a:xfrm>
              <a:off x="4573928" y="4586070"/>
              <a:ext cx="18367" cy="7995"/>
            </a:xfrm>
            <a:custGeom>
              <a:avLst/>
              <a:gdLst/>
              <a:ahLst/>
              <a:cxnLst/>
              <a:rect l="l" t="t" r="r" b="b"/>
              <a:pathLst>
                <a:path w="448" h="195" extrusionOk="0">
                  <a:moveTo>
                    <a:pt x="1" y="0"/>
                  </a:moveTo>
                  <a:lnTo>
                    <a:pt x="1" y="60"/>
                  </a:lnTo>
                  <a:lnTo>
                    <a:pt x="1" y="134"/>
                  </a:lnTo>
                  <a:cubicBezTo>
                    <a:pt x="75" y="134"/>
                    <a:pt x="135" y="194"/>
                    <a:pt x="194" y="194"/>
                  </a:cubicBezTo>
                  <a:lnTo>
                    <a:pt x="314" y="194"/>
                  </a:lnTo>
                  <a:cubicBezTo>
                    <a:pt x="314" y="134"/>
                    <a:pt x="373" y="134"/>
                    <a:pt x="373" y="134"/>
                  </a:cubicBezTo>
                  <a:lnTo>
                    <a:pt x="448" y="134"/>
                  </a:lnTo>
                  <a:cubicBezTo>
                    <a:pt x="448" y="60"/>
                    <a:pt x="448" y="60"/>
                    <a:pt x="373" y="60"/>
                  </a:cubicBezTo>
                  <a:cubicBezTo>
                    <a:pt x="373" y="0"/>
                    <a:pt x="314" y="0"/>
                    <a:pt x="314" y="0"/>
                  </a:cubicBez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1" name="Google Shape;531;p2"/>
            <p:cNvSpPr/>
            <p:nvPr/>
          </p:nvSpPr>
          <p:spPr>
            <a:xfrm>
              <a:off x="4597132" y="4565900"/>
              <a:ext cx="22672" cy="7380"/>
            </a:xfrm>
            <a:custGeom>
              <a:avLst/>
              <a:gdLst/>
              <a:ahLst/>
              <a:cxnLst/>
              <a:rect l="l" t="t" r="r" b="b"/>
              <a:pathLst>
                <a:path w="553" h="180" extrusionOk="0">
                  <a:moveTo>
                    <a:pt x="1" y="1"/>
                  </a:moveTo>
                  <a:lnTo>
                    <a:pt x="1" y="60"/>
                  </a:lnTo>
                  <a:lnTo>
                    <a:pt x="1" y="120"/>
                  </a:lnTo>
                  <a:cubicBezTo>
                    <a:pt x="120" y="120"/>
                    <a:pt x="180" y="180"/>
                    <a:pt x="254" y="180"/>
                  </a:cubicBezTo>
                  <a:cubicBezTo>
                    <a:pt x="314" y="180"/>
                    <a:pt x="373" y="180"/>
                    <a:pt x="373" y="120"/>
                  </a:cubicBezTo>
                  <a:lnTo>
                    <a:pt x="492" y="120"/>
                  </a:lnTo>
                  <a:lnTo>
                    <a:pt x="552" y="60"/>
                  </a:lnTo>
                  <a:lnTo>
                    <a:pt x="492" y="1"/>
                  </a:ln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2" name="Google Shape;532;p2"/>
            <p:cNvSpPr/>
            <p:nvPr/>
          </p:nvSpPr>
          <p:spPr>
            <a:xfrm>
              <a:off x="4638048" y="4578731"/>
              <a:ext cx="9839" cy="7380"/>
            </a:xfrm>
            <a:custGeom>
              <a:avLst/>
              <a:gdLst/>
              <a:ahLst/>
              <a:cxnLst/>
              <a:rect l="l" t="t" r="r" b="b"/>
              <a:pathLst>
                <a:path w="240" h="180" extrusionOk="0">
                  <a:moveTo>
                    <a:pt x="120" y="1"/>
                  </a:moveTo>
                  <a:cubicBezTo>
                    <a:pt x="120" y="1"/>
                    <a:pt x="61" y="1"/>
                    <a:pt x="61" y="60"/>
                  </a:cubicBezTo>
                  <a:cubicBezTo>
                    <a:pt x="1" y="60"/>
                    <a:pt x="1" y="120"/>
                    <a:pt x="61" y="120"/>
                  </a:cubicBezTo>
                  <a:cubicBezTo>
                    <a:pt x="61" y="179"/>
                    <a:pt x="120" y="179"/>
                    <a:pt x="120" y="179"/>
                  </a:cubicBezTo>
                  <a:lnTo>
                    <a:pt x="180" y="179"/>
                  </a:lnTo>
                  <a:lnTo>
                    <a:pt x="239" y="120"/>
                  </a:lnTo>
                  <a:lnTo>
                    <a:pt x="239" y="60"/>
                  </a:lnTo>
                  <a:lnTo>
                    <a:pt x="180" y="1"/>
                  </a:ln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3" name="Google Shape;533;p2"/>
            <p:cNvSpPr/>
            <p:nvPr/>
          </p:nvSpPr>
          <p:spPr>
            <a:xfrm>
              <a:off x="4668591" y="4570778"/>
              <a:ext cx="12258" cy="7995"/>
            </a:xfrm>
            <a:custGeom>
              <a:avLst/>
              <a:gdLst/>
              <a:ahLst/>
              <a:cxnLst/>
              <a:rect l="l" t="t" r="r" b="b"/>
              <a:pathLst>
                <a:path w="299" h="195" extrusionOk="0">
                  <a:moveTo>
                    <a:pt x="1" y="1"/>
                  </a:moveTo>
                  <a:lnTo>
                    <a:pt x="1" y="61"/>
                  </a:lnTo>
                  <a:cubicBezTo>
                    <a:pt x="1" y="135"/>
                    <a:pt x="60" y="195"/>
                    <a:pt x="120" y="195"/>
                  </a:cubicBezTo>
                  <a:lnTo>
                    <a:pt x="239" y="195"/>
                  </a:lnTo>
                  <a:cubicBezTo>
                    <a:pt x="239" y="135"/>
                    <a:pt x="299" y="135"/>
                    <a:pt x="299" y="135"/>
                  </a:cubicBezTo>
                  <a:lnTo>
                    <a:pt x="299" y="1"/>
                  </a:ln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4" name="Google Shape;534;p2"/>
            <p:cNvSpPr/>
            <p:nvPr/>
          </p:nvSpPr>
          <p:spPr>
            <a:xfrm>
              <a:off x="4638048" y="4496903"/>
              <a:ext cx="15333" cy="7995"/>
            </a:xfrm>
            <a:custGeom>
              <a:avLst/>
              <a:gdLst/>
              <a:ahLst/>
              <a:cxnLst/>
              <a:rect l="l" t="t" r="r" b="b"/>
              <a:pathLst>
                <a:path w="374" h="195" extrusionOk="0">
                  <a:moveTo>
                    <a:pt x="1" y="0"/>
                  </a:moveTo>
                  <a:lnTo>
                    <a:pt x="1" y="134"/>
                  </a:lnTo>
                  <a:cubicBezTo>
                    <a:pt x="61" y="134"/>
                    <a:pt x="120" y="194"/>
                    <a:pt x="180" y="194"/>
                  </a:cubicBezTo>
                  <a:lnTo>
                    <a:pt x="239" y="194"/>
                  </a:lnTo>
                  <a:cubicBezTo>
                    <a:pt x="299" y="134"/>
                    <a:pt x="299" y="134"/>
                    <a:pt x="373" y="134"/>
                  </a:cubicBezTo>
                  <a:lnTo>
                    <a:pt x="373" y="75"/>
                  </a:lnTo>
                  <a:lnTo>
                    <a:pt x="373" y="0"/>
                  </a:ln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5" name="Google Shape;535;p2"/>
            <p:cNvSpPr/>
            <p:nvPr/>
          </p:nvSpPr>
          <p:spPr>
            <a:xfrm>
              <a:off x="4673511" y="4504856"/>
              <a:ext cx="15292" cy="7339"/>
            </a:xfrm>
            <a:custGeom>
              <a:avLst/>
              <a:gdLst/>
              <a:ahLst/>
              <a:cxnLst/>
              <a:rect l="l" t="t" r="r" b="b"/>
              <a:pathLst>
                <a:path w="373" h="179" extrusionOk="0">
                  <a:moveTo>
                    <a:pt x="179" y="0"/>
                  </a:moveTo>
                  <a:cubicBezTo>
                    <a:pt x="119" y="0"/>
                    <a:pt x="60" y="0"/>
                    <a:pt x="0" y="60"/>
                  </a:cubicBezTo>
                  <a:lnTo>
                    <a:pt x="0" y="119"/>
                  </a:lnTo>
                  <a:lnTo>
                    <a:pt x="60" y="179"/>
                  </a:lnTo>
                  <a:lnTo>
                    <a:pt x="313" y="179"/>
                  </a:lnTo>
                  <a:cubicBezTo>
                    <a:pt x="313" y="119"/>
                    <a:pt x="313" y="119"/>
                    <a:pt x="372" y="119"/>
                  </a:cubicBezTo>
                  <a:lnTo>
                    <a:pt x="372" y="60"/>
                  </a:lnTo>
                  <a:cubicBezTo>
                    <a:pt x="313" y="0"/>
                    <a:pt x="313" y="0"/>
                    <a:pt x="253" y="0"/>
                  </a:cubicBez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6" name="Google Shape;536;p2"/>
            <p:cNvSpPr/>
            <p:nvPr/>
          </p:nvSpPr>
          <p:spPr>
            <a:xfrm>
              <a:off x="4716845" y="4507275"/>
              <a:ext cx="15333" cy="7995"/>
            </a:xfrm>
            <a:custGeom>
              <a:avLst/>
              <a:gdLst/>
              <a:ahLst/>
              <a:cxnLst/>
              <a:rect l="l" t="t" r="r" b="b"/>
              <a:pathLst>
                <a:path w="374" h="195" extrusionOk="0">
                  <a:moveTo>
                    <a:pt x="180" y="1"/>
                  </a:moveTo>
                  <a:cubicBezTo>
                    <a:pt x="120" y="1"/>
                    <a:pt x="60" y="1"/>
                    <a:pt x="60" y="60"/>
                  </a:cubicBezTo>
                  <a:lnTo>
                    <a:pt x="1" y="60"/>
                  </a:lnTo>
                  <a:cubicBezTo>
                    <a:pt x="1" y="60"/>
                    <a:pt x="1" y="120"/>
                    <a:pt x="60" y="120"/>
                  </a:cubicBezTo>
                  <a:cubicBezTo>
                    <a:pt x="60" y="194"/>
                    <a:pt x="120" y="194"/>
                    <a:pt x="180" y="194"/>
                  </a:cubicBezTo>
                  <a:lnTo>
                    <a:pt x="239" y="194"/>
                  </a:lnTo>
                  <a:cubicBezTo>
                    <a:pt x="239" y="120"/>
                    <a:pt x="314" y="120"/>
                    <a:pt x="314" y="120"/>
                  </a:cubicBezTo>
                  <a:cubicBezTo>
                    <a:pt x="373" y="60"/>
                    <a:pt x="373" y="60"/>
                    <a:pt x="314" y="60"/>
                  </a:cubicBezTo>
                  <a:cubicBezTo>
                    <a:pt x="314" y="1"/>
                    <a:pt x="239" y="1"/>
                    <a:pt x="239" y="1"/>
                  </a:cubicBez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7" name="Google Shape;537;p2"/>
            <p:cNvSpPr/>
            <p:nvPr/>
          </p:nvSpPr>
          <p:spPr>
            <a:xfrm>
              <a:off x="4607546" y="4509735"/>
              <a:ext cx="15292" cy="7954"/>
            </a:xfrm>
            <a:custGeom>
              <a:avLst/>
              <a:gdLst/>
              <a:ahLst/>
              <a:cxnLst/>
              <a:rect l="l" t="t" r="r" b="b"/>
              <a:pathLst>
                <a:path w="373" h="194" extrusionOk="0">
                  <a:moveTo>
                    <a:pt x="0" y="0"/>
                  </a:moveTo>
                  <a:lnTo>
                    <a:pt x="0" y="60"/>
                  </a:lnTo>
                  <a:cubicBezTo>
                    <a:pt x="60" y="134"/>
                    <a:pt x="119" y="194"/>
                    <a:pt x="179" y="194"/>
                  </a:cubicBezTo>
                  <a:lnTo>
                    <a:pt x="238" y="194"/>
                  </a:lnTo>
                  <a:cubicBezTo>
                    <a:pt x="298" y="194"/>
                    <a:pt x="298" y="134"/>
                    <a:pt x="373" y="134"/>
                  </a:cubicBezTo>
                  <a:cubicBezTo>
                    <a:pt x="373" y="60"/>
                    <a:pt x="373" y="60"/>
                    <a:pt x="298" y="60"/>
                  </a:cubicBezTo>
                  <a:cubicBezTo>
                    <a:pt x="298" y="0"/>
                    <a:pt x="298" y="0"/>
                    <a:pt x="238" y="0"/>
                  </a:cubicBez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8" name="Google Shape;538;p2"/>
            <p:cNvSpPr/>
            <p:nvPr/>
          </p:nvSpPr>
          <p:spPr>
            <a:xfrm>
              <a:off x="3775049" y="4443772"/>
              <a:ext cx="28124" cy="10413"/>
            </a:xfrm>
            <a:custGeom>
              <a:avLst/>
              <a:gdLst/>
              <a:ahLst/>
              <a:cxnLst/>
              <a:rect l="l" t="t" r="r" b="b"/>
              <a:pathLst>
                <a:path w="686" h="254" extrusionOk="0">
                  <a:moveTo>
                    <a:pt x="314" y="0"/>
                  </a:moveTo>
                  <a:cubicBezTo>
                    <a:pt x="254" y="60"/>
                    <a:pt x="120" y="60"/>
                    <a:pt x="60" y="119"/>
                  </a:cubicBezTo>
                  <a:lnTo>
                    <a:pt x="1" y="179"/>
                  </a:lnTo>
                  <a:lnTo>
                    <a:pt x="60" y="254"/>
                  </a:lnTo>
                  <a:cubicBezTo>
                    <a:pt x="194" y="254"/>
                    <a:pt x="254" y="179"/>
                    <a:pt x="373" y="179"/>
                  </a:cubicBezTo>
                  <a:lnTo>
                    <a:pt x="492" y="179"/>
                  </a:lnTo>
                  <a:cubicBezTo>
                    <a:pt x="567" y="179"/>
                    <a:pt x="567" y="119"/>
                    <a:pt x="626" y="119"/>
                  </a:cubicBezTo>
                  <a:cubicBezTo>
                    <a:pt x="686" y="60"/>
                    <a:pt x="626" y="60"/>
                    <a:pt x="626" y="60"/>
                  </a:cubicBezTo>
                  <a:cubicBezTo>
                    <a:pt x="567" y="0"/>
                    <a:pt x="492" y="0"/>
                    <a:pt x="492" y="0"/>
                  </a:cubicBez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9" name="Google Shape;539;p2"/>
            <p:cNvSpPr/>
            <p:nvPr/>
          </p:nvSpPr>
          <p:spPr>
            <a:xfrm>
              <a:off x="3729254" y="4459023"/>
              <a:ext cx="23246" cy="10413"/>
            </a:xfrm>
            <a:custGeom>
              <a:avLst/>
              <a:gdLst/>
              <a:ahLst/>
              <a:cxnLst/>
              <a:rect l="l" t="t" r="r" b="b"/>
              <a:pathLst>
                <a:path w="567" h="254" extrusionOk="0">
                  <a:moveTo>
                    <a:pt x="254" y="1"/>
                  </a:moveTo>
                  <a:cubicBezTo>
                    <a:pt x="194" y="60"/>
                    <a:pt x="60" y="120"/>
                    <a:pt x="0" y="179"/>
                  </a:cubicBezTo>
                  <a:lnTo>
                    <a:pt x="0" y="254"/>
                  </a:lnTo>
                  <a:cubicBezTo>
                    <a:pt x="120" y="254"/>
                    <a:pt x="194" y="254"/>
                    <a:pt x="313" y="179"/>
                  </a:cubicBezTo>
                  <a:cubicBezTo>
                    <a:pt x="373" y="179"/>
                    <a:pt x="373" y="179"/>
                    <a:pt x="432" y="120"/>
                  </a:cubicBezTo>
                  <a:cubicBezTo>
                    <a:pt x="492" y="120"/>
                    <a:pt x="492" y="60"/>
                    <a:pt x="567" y="60"/>
                  </a:cubicBezTo>
                  <a:lnTo>
                    <a:pt x="567" y="1"/>
                  </a:ln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0" name="Google Shape;540;p2"/>
            <p:cNvSpPr/>
            <p:nvPr/>
          </p:nvSpPr>
          <p:spPr>
            <a:xfrm>
              <a:off x="3848967" y="4435819"/>
              <a:ext cx="17752" cy="7995"/>
            </a:xfrm>
            <a:custGeom>
              <a:avLst/>
              <a:gdLst/>
              <a:ahLst/>
              <a:cxnLst/>
              <a:rect l="l" t="t" r="r" b="b"/>
              <a:pathLst>
                <a:path w="433" h="195" extrusionOk="0">
                  <a:moveTo>
                    <a:pt x="179" y="1"/>
                  </a:moveTo>
                  <a:cubicBezTo>
                    <a:pt x="119" y="1"/>
                    <a:pt x="60" y="75"/>
                    <a:pt x="60" y="135"/>
                  </a:cubicBezTo>
                  <a:lnTo>
                    <a:pt x="0" y="135"/>
                  </a:lnTo>
                  <a:cubicBezTo>
                    <a:pt x="0" y="194"/>
                    <a:pt x="60" y="194"/>
                    <a:pt x="60" y="194"/>
                  </a:cubicBezTo>
                  <a:lnTo>
                    <a:pt x="313" y="194"/>
                  </a:lnTo>
                  <a:cubicBezTo>
                    <a:pt x="313" y="135"/>
                    <a:pt x="373" y="135"/>
                    <a:pt x="373" y="135"/>
                  </a:cubicBezTo>
                  <a:lnTo>
                    <a:pt x="432" y="135"/>
                  </a:lnTo>
                  <a:lnTo>
                    <a:pt x="373" y="75"/>
                  </a:lnTo>
                  <a:cubicBezTo>
                    <a:pt x="373" y="1"/>
                    <a:pt x="313" y="1"/>
                    <a:pt x="313" y="1"/>
                  </a:cubicBez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1" name="Google Shape;541;p2"/>
            <p:cNvSpPr/>
            <p:nvPr/>
          </p:nvSpPr>
          <p:spPr>
            <a:xfrm>
              <a:off x="3767710" y="4462835"/>
              <a:ext cx="17752" cy="9060"/>
            </a:xfrm>
            <a:custGeom>
              <a:avLst/>
              <a:gdLst/>
              <a:ahLst/>
              <a:cxnLst/>
              <a:rect l="l" t="t" r="r" b="b"/>
              <a:pathLst>
                <a:path w="433" h="221" extrusionOk="0">
                  <a:moveTo>
                    <a:pt x="255" y="0"/>
                  </a:moveTo>
                  <a:cubicBezTo>
                    <a:pt x="233" y="0"/>
                    <a:pt x="219" y="27"/>
                    <a:pt x="180" y="27"/>
                  </a:cubicBezTo>
                  <a:cubicBezTo>
                    <a:pt x="120" y="27"/>
                    <a:pt x="61" y="86"/>
                    <a:pt x="1" y="86"/>
                  </a:cubicBezTo>
                  <a:lnTo>
                    <a:pt x="1" y="161"/>
                  </a:lnTo>
                  <a:cubicBezTo>
                    <a:pt x="1" y="161"/>
                    <a:pt x="1" y="221"/>
                    <a:pt x="61" y="221"/>
                  </a:cubicBezTo>
                  <a:lnTo>
                    <a:pt x="239" y="221"/>
                  </a:lnTo>
                  <a:cubicBezTo>
                    <a:pt x="239" y="161"/>
                    <a:pt x="299" y="161"/>
                    <a:pt x="299" y="161"/>
                  </a:cubicBezTo>
                  <a:cubicBezTo>
                    <a:pt x="373" y="161"/>
                    <a:pt x="433" y="161"/>
                    <a:pt x="433" y="86"/>
                  </a:cubicBezTo>
                  <a:lnTo>
                    <a:pt x="433" y="27"/>
                  </a:lnTo>
                  <a:lnTo>
                    <a:pt x="299" y="27"/>
                  </a:lnTo>
                  <a:cubicBezTo>
                    <a:pt x="279" y="7"/>
                    <a:pt x="266" y="0"/>
                    <a:pt x="255" y="0"/>
                  </a:cubicBez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2" name="Google Shape;542;p2"/>
            <p:cNvSpPr/>
            <p:nvPr/>
          </p:nvSpPr>
          <p:spPr>
            <a:xfrm>
              <a:off x="3823303" y="4463901"/>
              <a:ext cx="15333" cy="7995"/>
            </a:xfrm>
            <a:custGeom>
              <a:avLst/>
              <a:gdLst/>
              <a:ahLst/>
              <a:cxnLst/>
              <a:rect l="l" t="t" r="r" b="b"/>
              <a:pathLst>
                <a:path w="374" h="195" extrusionOk="0">
                  <a:moveTo>
                    <a:pt x="135" y="1"/>
                  </a:moveTo>
                  <a:cubicBezTo>
                    <a:pt x="60" y="1"/>
                    <a:pt x="1" y="1"/>
                    <a:pt x="1" y="60"/>
                  </a:cubicBezTo>
                  <a:lnTo>
                    <a:pt x="1" y="135"/>
                  </a:lnTo>
                  <a:lnTo>
                    <a:pt x="1" y="195"/>
                  </a:lnTo>
                  <a:lnTo>
                    <a:pt x="194" y="195"/>
                  </a:lnTo>
                  <a:lnTo>
                    <a:pt x="254" y="135"/>
                  </a:lnTo>
                  <a:lnTo>
                    <a:pt x="313" y="135"/>
                  </a:lnTo>
                  <a:lnTo>
                    <a:pt x="313" y="60"/>
                  </a:lnTo>
                  <a:cubicBezTo>
                    <a:pt x="373" y="60"/>
                    <a:pt x="373" y="60"/>
                    <a:pt x="313" y="1"/>
                  </a:cubicBez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3" name="Google Shape;543;p2"/>
            <p:cNvSpPr/>
            <p:nvPr/>
          </p:nvSpPr>
          <p:spPr>
            <a:xfrm>
              <a:off x="3792760" y="4489565"/>
              <a:ext cx="15333" cy="7380"/>
            </a:xfrm>
            <a:custGeom>
              <a:avLst/>
              <a:gdLst/>
              <a:ahLst/>
              <a:cxnLst/>
              <a:rect l="l" t="t" r="r" b="b"/>
              <a:pathLst>
                <a:path w="374" h="180" extrusionOk="0">
                  <a:moveTo>
                    <a:pt x="194" y="1"/>
                  </a:moveTo>
                  <a:cubicBezTo>
                    <a:pt x="135" y="1"/>
                    <a:pt x="60" y="60"/>
                    <a:pt x="1" y="120"/>
                  </a:cubicBezTo>
                  <a:lnTo>
                    <a:pt x="1" y="179"/>
                  </a:lnTo>
                  <a:lnTo>
                    <a:pt x="254" y="179"/>
                  </a:lnTo>
                  <a:lnTo>
                    <a:pt x="314" y="120"/>
                  </a:lnTo>
                  <a:lnTo>
                    <a:pt x="373" y="120"/>
                  </a:lnTo>
                  <a:lnTo>
                    <a:pt x="373" y="60"/>
                  </a:lnTo>
                  <a:cubicBezTo>
                    <a:pt x="373" y="1"/>
                    <a:pt x="314" y="1"/>
                    <a:pt x="314" y="1"/>
                  </a:cubicBez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4" name="Google Shape;544;p2"/>
            <p:cNvSpPr/>
            <p:nvPr/>
          </p:nvSpPr>
          <p:spPr>
            <a:xfrm>
              <a:off x="3726795" y="4487146"/>
              <a:ext cx="20212" cy="7339"/>
            </a:xfrm>
            <a:custGeom>
              <a:avLst/>
              <a:gdLst/>
              <a:ahLst/>
              <a:cxnLst/>
              <a:rect l="l" t="t" r="r" b="b"/>
              <a:pathLst>
                <a:path w="493" h="179" extrusionOk="0">
                  <a:moveTo>
                    <a:pt x="180" y="0"/>
                  </a:moveTo>
                  <a:cubicBezTo>
                    <a:pt x="120" y="0"/>
                    <a:pt x="60" y="60"/>
                    <a:pt x="1" y="119"/>
                  </a:cubicBezTo>
                  <a:lnTo>
                    <a:pt x="1" y="179"/>
                  </a:lnTo>
                  <a:lnTo>
                    <a:pt x="254" y="179"/>
                  </a:lnTo>
                  <a:cubicBezTo>
                    <a:pt x="314" y="179"/>
                    <a:pt x="314" y="119"/>
                    <a:pt x="373" y="119"/>
                  </a:cubicBezTo>
                  <a:cubicBezTo>
                    <a:pt x="373" y="119"/>
                    <a:pt x="433" y="119"/>
                    <a:pt x="433" y="60"/>
                  </a:cubicBezTo>
                  <a:lnTo>
                    <a:pt x="492" y="60"/>
                  </a:lnTo>
                  <a:cubicBezTo>
                    <a:pt x="492" y="0"/>
                    <a:pt x="433" y="0"/>
                    <a:pt x="433" y="0"/>
                  </a:cubicBez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5" name="Google Shape;545;p2"/>
            <p:cNvSpPr/>
            <p:nvPr/>
          </p:nvSpPr>
          <p:spPr>
            <a:xfrm>
              <a:off x="3742087" y="4509735"/>
              <a:ext cx="10413" cy="7954"/>
            </a:xfrm>
            <a:custGeom>
              <a:avLst/>
              <a:gdLst/>
              <a:ahLst/>
              <a:cxnLst/>
              <a:rect l="l" t="t" r="r" b="b"/>
              <a:pathLst>
                <a:path w="254" h="194" extrusionOk="0">
                  <a:moveTo>
                    <a:pt x="119" y="0"/>
                  </a:moveTo>
                  <a:cubicBezTo>
                    <a:pt x="60" y="60"/>
                    <a:pt x="0" y="60"/>
                    <a:pt x="0" y="134"/>
                  </a:cubicBezTo>
                  <a:lnTo>
                    <a:pt x="0" y="194"/>
                  </a:lnTo>
                  <a:lnTo>
                    <a:pt x="179" y="194"/>
                  </a:lnTo>
                  <a:lnTo>
                    <a:pt x="254" y="134"/>
                  </a:lnTo>
                  <a:lnTo>
                    <a:pt x="254" y="60"/>
                  </a:lnTo>
                  <a:cubicBezTo>
                    <a:pt x="179" y="0"/>
                    <a:pt x="179" y="0"/>
                    <a:pt x="119" y="0"/>
                  </a:cubicBez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6" name="Google Shape;546;p2"/>
            <p:cNvSpPr/>
            <p:nvPr/>
          </p:nvSpPr>
          <p:spPr>
            <a:xfrm>
              <a:off x="3683460" y="4507275"/>
              <a:ext cx="12832" cy="7995"/>
            </a:xfrm>
            <a:custGeom>
              <a:avLst/>
              <a:gdLst/>
              <a:ahLst/>
              <a:cxnLst/>
              <a:rect l="l" t="t" r="r" b="b"/>
              <a:pathLst>
                <a:path w="313" h="195" extrusionOk="0">
                  <a:moveTo>
                    <a:pt x="119" y="1"/>
                  </a:moveTo>
                  <a:cubicBezTo>
                    <a:pt x="60" y="1"/>
                    <a:pt x="60" y="1"/>
                    <a:pt x="0" y="60"/>
                  </a:cubicBezTo>
                  <a:cubicBezTo>
                    <a:pt x="0" y="120"/>
                    <a:pt x="0" y="120"/>
                    <a:pt x="60" y="194"/>
                  </a:cubicBezTo>
                  <a:cubicBezTo>
                    <a:pt x="119" y="194"/>
                    <a:pt x="119" y="194"/>
                    <a:pt x="194" y="120"/>
                  </a:cubicBezTo>
                  <a:lnTo>
                    <a:pt x="253" y="120"/>
                  </a:lnTo>
                  <a:cubicBezTo>
                    <a:pt x="253" y="120"/>
                    <a:pt x="253" y="60"/>
                    <a:pt x="313" y="60"/>
                  </a:cubicBezTo>
                  <a:cubicBezTo>
                    <a:pt x="313" y="1"/>
                    <a:pt x="313" y="1"/>
                    <a:pt x="253" y="1"/>
                  </a:cubicBez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7" name="Google Shape;547;p2"/>
            <p:cNvSpPr/>
            <p:nvPr/>
          </p:nvSpPr>
          <p:spPr>
            <a:xfrm>
              <a:off x="3681000" y="4479193"/>
              <a:ext cx="22631" cy="10413"/>
            </a:xfrm>
            <a:custGeom>
              <a:avLst/>
              <a:gdLst/>
              <a:ahLst/>
              <a:cxnLst/>
              <a:rect l="l" t="t" r="r" b="b"/>
              <a:pathLst>
                <a:path w="552" h="254" extrusionOk="0">
                  <a:moveTo>
                    <a:pt x="373" y="0"/>
                  </a:moveTo>
                  <a:cubicBezTo>
                    <a:pt x="373" y="0"/>
                    <a:pt x="313" y="0"/>
                    <a:pt x="254" y="60"/>
                  </a:cubicBezTo>
                  <a:cubicBezTo>
                    <a:pt x="179" y="60"/>
                    <a:pt x="120" y="134"/>
                    <a:pt x="60" y="194"/>
                  </a:cubicBezTo>
                  <a:lnTo>
                    <a:pt x="0" y="194"/>
                  </a:lnTo>
                  <a:cubicBezTo>
                    <a:pt x="0" y="254"/>
                    <a:pt x="60" y="254"/>
                    <a:pt x="60" y="254"/>
                  </a:cubicBezTo>
                  <a:cubicBezTo>
                    <a:pt x="179" y="254"/>
                    <a:pt x="254" y="254"/>
                    <a:pt x="313" y="194"/>
                  </a:cubicBezTo>
                  <a:lnTo>
                    <a:pt x="433" y="194"/>
                  </a:lnTo>
                  <a:cubicBezTo>
                    <a:pt x="492" y="134"/>
                    <a:pt x="552" y="134"/>
                    <a:pt x="552" y="60"/>
                  </a:cubicBezTo>
                  <a:lnTo>
                    <a:pt x="552" y="0"/>
                  </a:ln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8" name="Google Shape;548;p2"/>
            <p:cNvSpPr/>
            <p:nvPr/>
          </p:nvSpPr>
          <p:spPr>
            <a:xfrm>
              <a:off x="3856306" y="4479193"/>
              <a:ext cx="18326" cy="7954"/>
            </a:xfrm>
            <a:custGeom>
              <a:avLst/>
              <a:gdLst/>
              <a:ahLst/>
              <a:cxnLst/>
              <a:rect l="l" t="t" r="r" b="b"/>
              <a:pathLst>
                <a:path w="447" h="194" extrusionOk="0">
                  <a:moveTo>
                    <a:pt x="194" y="0"/>
                  </a:moveTo>
                  <a:cubicBezTo>
                    <a:pt x="134" y="0"/>
                    <a:pt x="75" y="60"/>
                    <a:pt x="0" y="134"/>
                  </a:cubicBezTo>
                  <a:cubicBezTo>
                    <a:pt x="0" y="134"/>
                    <a:pt x="0" y="194"/>
                    <a:pt x="75" y="194"/>
                  </a:cubicBezTo>
                  <a:lnTo>
                    <a:pt x="253" y="194"/>
                  </a:lnTo>
                  <a:cubicBezTo>
                    <a:pt x="253" y="194"/>
                    <a:pt x="313" y="194"/>
                    <a:pt x="313" y="134"/>
                  </a:cubicBezTo>
                  <a:lnTo>
                    <a:pt x="447" y="134"/>
                  </a:lnTo>
                  <a:lnTo>
                    <a:pt x="447" y="60"/>
                  </a:lnTo>
                  <a:cubicBezTo>
                    <a:pt x="447" y="0"/>
                    <a:pt x="373" y="0"/>
                    <a:pt x="313" y="0"/>
                  </a:cubicBez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9" name="Google Shape;549;p2"/>
            <p:cNvSpPr/>
            <p:nvPr/>
          </p:nvSpPr>
          <p:spPr>
            <a:xfrm>
              <a:off x="3871557" y="4459023"/>
              <a:ext cx="10413" cy="7380"/>
            </a:xfrm>
            <a:custGeom>
              <a:avLst/>
              <a:gdLst/>
              <a:ahLst/>
              <a:cxnLst/>
              <a:rect l="l" t="t" r="r" b="b"/>
              <a:pathLst>
                <a:path w="254" h="180" extrusionOk="0">
                  <a:moveTo>
                    <a:pt x="135" y="1"/>
                  </a:moveTo>
                  <a:cubicBezTo>
                    <a:pt x="75" y="1"/>
                    <a:pt x="1" y="60"/>
                    <a:pt x="1" y="60"/>
                  </a:cubicBezTo>
                  <a:cubicBezTo>
                    <a:pt x="1" y="120"/>
                    <a:pt x="1" y="120"/>
                    <a:pt x="75" y="179"/>
                  </a:cubicBezTo>
                  <a:lnTo>
                    <a:pt x="194" y="179"/>
                  </a:lnTo>
                  <a:lnTo>
                    <a:pt x="194" y="120"/>
                  </a:lnTo>
                  <a:lnTo>
                    <a:pt x="254" y="120"/>
                  </a:lnTo>
                  <a:lnTo>
                    <a:pt x="254" y="60"/>
                  </a:lnTo>
                  <a:lnTo>
                    <a:pt x="194" y="1"/>
                  </a:ln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0" name="Google Shape;550;p2"/>
            <p:cNvSpPr/>
            <p:nvPr/>
          </p:nvSpPr>
          <p:spPr>
            <a:xfrm>
              <a:off x="3899640" y="4435819"/>
              <a:ext cx="7995" cy="7995"/>
            </a:xfrm>
            <a:custGeom>
              <a:avLst/>
              <a:gdLst/>
              <a:ahLst/>
              <a:cxnLst/>
              <a:rect l="l" t="t" r="r" b="b"/>
              <a:pathLst>
                <a:path w="195" h="195" extrusionOk="0">
                  <a:moveTo>
                    <a:pt x="135" y="1"/>
                  </a:moveTo>
                  <a:cubicBezTo>
                    <a:pt x="60" y="1"/>
                    <a:pt x="60" y="75"/>
                    <a:pt x="60" y="75"/>
                  </a:cubicBezTo>
                  <a:cubicBezTo>
                    <a:pt x="1" y="135"/>
                    <a:pt x="1" y="135"/>
                    <a:pt x="60" y="194"/>
                  </a:cubicBezTo>
                  <a:lnTo>
                    <a:pt x="194" y="194"/>
                  </a:lnTo>
                  <a:lnTo>
                    <a:pt x="194" y="75"/>
                  </a:lnTo>
                  <a:lnTo>
                    <a:pt x="135" y="7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1" name="Google Shape;551;p2"/>
            <p:cNvSpPr/>
            <p:nvPr/>
          </p:nvSpPr>
          <p:spPr>
            <a:xfrm>
              <a:off x="3798253" y="4166475"/>
              <a:ext cx="25090" cy="7380"/>
            </a:xfrm>
            <a:custGeom>
              <a:avLst/>
              <a:gdLst/>
              <a:ahLst/>
              <a:cxnLst/>
              <a:rect l="l" t="t" r="r" b="b"/>
              <a:pathLst>
                <a:path w="612" h="180" extrusionOk="0">
                  <a:moveTo>
                    <a:pt x="299" y="1"/>
                  </a:moveTo>
                  <a:cubicBezTo>
                    <a:pt x="180" y="1"/>
                    <a:pt x="120" y="60"/>
                    <a:pt x="1" y="120"/>
                  </a:cubicBezTo>
                  <a:cubicBezTo>
                    <a:pt x="1" y="120"/>
                    <a:pt x="1" y="180"/>
                    <a:pt x="60" y="180"/>
                  </a:cubicBezTo>
                  <a:lnTo>
                    <a:pt x="299" y="180"/>
                  </a:lnTo>
                  <a:cubicBezTo>
                    <a:pt x="373" y="180"/>
                    <a:pt x="433" y="120"/>
                    <a:pt x="433" y="120"/>
                  </a:cubicBezTo>
                  <a:cubicBezTo>
                    <a:pt x="492" y="120"/>
                    <a:pt x="552" y="120"/>
                    <a:pt x="552" y="60"/>
                  </a:cubicBezTo>
                  <a:lnTo>
                    <a:pt x="612" y="60"/>
                  </a:lnTo>
                  <a:cubicBezTo>
                    <a:pt x="612" y="1"/>
                    <a:pt x="552" y="1"/>
                    <a:pt x="552" y="1"/>
                  </a:cubicBez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2" name="Google Shape;552;p2"/>
            <p:cNvSpPr/>
            <p:nvPr/>
          </p:nvSpPr>
          <p:spPr>
            <a:xfrm>
              <a:off x="3724376" y="4181766"/>
              <a:ext cx="28124" cy="11151"/>
            </a:xfrm>
            <a:custGeom>
              <a:avLst/>
              <a:gdLst/>
              <a:ahLst/>
              <a:cxnLst/>
              <a:rect l="l" t="t" r="r" b="b"/>
              <a:pathLst>
                <a:path w="686" h="272" extrusionOk="0">
                  <a:moveTo>
                    <a:pt x="432" y="0"/>
                  </a:moveTo>
                  <a:cubicBezTo>
                    <a:pt x="373" y="60"/>
                    <a:pt x="373" y="60"/>
                    <a:pt x="313" y="60"/>
                  </a:cubicBezTo>
                  <a:cubicBezTo>
                    <a:pt x="179" y="60"/>
                    <a:pt x="60" y="119"/>
                    <a:pt x="0" y="179"/>
                  </a:cubicBezTo>
                  <a:lnTo>
                    <a:pt x="0" y="239"/>
                  </a:lnTo>
                  <a:cubicBezTo>
                    <a:pt x="40" y="263"/>
                    <a:pt x="80" y="272"/>
                    <a:pt x="120" y="272"/>
                  </a:cubicBezTo>
                  <a:cubicBezTo>
                    <a:pt x="201" y="272"/>
                    <a:pt x="283" y="239"/>
                    <a:pt x="373" y="239"/>
                  </a:cubicBezTo>
                  <a:cubicBezTo>
                    <a:pt x="373" y="239"/>
                    <a:pt x="432" y="179"/>
                    <a:pt x="492" y="179"/>
                  </a:cubicBezTo>
                  <a:cubicBezTo>
                    <a:pt x="551" y="179"/>
                    <a:pt x="611" y="119"/>
                    <a:pt x="611" y="119"/>
                  </a:cubicBezTo>
                  <a:lnTo>
                    <a:pt x="686" y="60"/>
                  </a:lnTo>
                  <a:lnTo>
                    <a:pt x="611" y="0"/>
                  </a:ln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3" name="Google Shape;553;p2"/>
            <p:cNvSpPr/>
            <p:nvPr/>
          </p:nvSpPr>
          <p:spPr>
            <a:xfrm>
              <a:off x="3749425" y="4204355"/>
              <a:ext cx="20786" cy="10413"/>
            </a:xfrm>
            <a:custGeom>
              <a:avLst/>
              <a:gdLst/>
              <a:ahLst/>
              <a:cxnLst/>
              <a:rect l="l" t="t" r="r" b="b"/>
              <a:pathLst>
                <a:path w="507" h="254" extrusionOk="0">
                  <a:moveTo>
                    <a:pt x="372" y="0"/>
                  </a:moveTo>
                  <a:cubicBezTo>
                    <a:pt x="313" y="60"/>
                    <a:pt x="253" y="60"/>
                    <a:pt x="253" y="60"/>
                  </a:cubicBezTo>
                  <a:cubicBezTo>
                    <a:pt x="194" y="60"/>
                    <a:pt x="75" y="135"/>
                    <a:pt x="75" y="194"/>
                  </a:cubicBezTo>
                  <a:lnTo>
                    <a:pt x="0" y="254"/>
                  </a:lnTo>
                  <a:lnTo>
                    <a:pt x="313" y="254"/>
                  </a:lnTo>
                  <a:cubicBezTo>
                    <a:pt x="313" y="194"/>
                    <a:pt x="372" y="194"/>
                    <a:pt x="372" y="194"/>
                  </a:cubicBezTo>
                  <a:cubicBezTo>
                    <a:pt x="447" y="194"/>
                    <a:pt x="447" y="135"/>
                    <a:pt x="507" y="135"/>
                  </a:cubicBezTo>
                  <a:lnTo>
                    <a:pt x="507" y="60"/>
                  </a:lnTo>
                  <a:cubicBezTo>
                    <a:pt x="447" y="0"/>
                    <a:pt x="372" y="0"/>
                    <a:pt x="372" y="0"/>
                  </a:cubicBez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4" name="Google Shape;554;p2"/>
            <p:cNvSpPr/>
            <p:nvPr/>
          </p:nvSpPr>
          <p:spPr>
            <a:xfrm>
              <a:off x="3800713" y="4201896"/>
              <a:ext cx="20212" cy="10454"/>
            </a:xfrm>
            <a:custGeom>
              <a:avLst/>
              <a:gdLst/>
              <a:ahLst/>
              <a:cxnLst/>
              <a:rect l="l" t="t" r="r" b="b"/>
              <a:pathLst>
                <a:path w="493" h="255" extrusionOk="0">
                  <a:moveTo>
                    <a:pt x="179" y="1"/>
                  </a:moveTo>
                  <a:cubicBezTo>
                    <a:pt x="120" y="60"/>
                    <a:pt x="60" y="60"/>
                    <a:pt x="0" y="120"/>
                  </a:cubicBezTo>
                  <a:lnTo>
                    <a:pt x="0" y="195"/>
                  </a:lnTo>
                  <a:cubicBezTo>
                    <a:pt x="0" y="195"/>
                    <a:pt x="0" y="254"/>
                    <a:pt x="60" y="254"/>
                  </a:cubicBezTo>
                  <a:cubicBezTo>
                    <a:pt x="120" y="254"/>
                    <a:pt x="179" y="195"/>
                    <a:pt x="239" y="195"/>
                  </a:cubicBezTo>
                  <a:cubicBezTo>
                    <a:pt x="313" y="195"/>
                    <a:pt x="313" y="195"/>
                    <a:pt x="373" y="120"/>
                  </a:cubicBezTo>
                  <a:cubicBezTo>
                    <a:pt x="373" y="120"/>
                    <a:pt x="432" y="120"/>
                    <a:pt x="432" y="60"/>
                  </a:cubicBezTo>
                  <a:lnTo>
                    <a:pt x="492" y="60"/>
                  </a:lnTo>
                  <a:cubicBezTo>
                    <a:pt x="492" y="60"/>
                    <a:pt x="492" y="1"/>
                    <a:pt x="432" y="1"/>
                  </a:cubicBez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5" name="Google Shape;555;p2"/>
            <p:cNvSpPr/>
            <p:nvPr/>
          </p:nvSpPr>
          <p:spPr>
            <a:xfrm>
              <a:off x="3691373" y="4212923"/>
              <a:ext cx="20212" cy="12217"/>
            </a:xfrm>
            <a:custGeom>
              <a:avLst/>
              <a:gdLst/>
              <a:ahLst/>
              <a:cxnLst/>
              <a:rect l="l" t="t" r="r" b="b"/>
              <a:pathLst>
                <a:path w="493" h="298" extrusionOk="0">
                  <a:moveTo>
                    <a:pt x="410" y="0"/>
                  </a:moveTo>
                  <a:cubicBezTo>
                    <a:pt x="388" y="0"/>
                    <a:pt x="373" y="15"/>
                    <a:pt x="373" y="45"/>
                  </a:cubicBezTo>
                  <a:lnTo>
                    <a:pt x="239" y="45"/>
                  </a:lnTo>
                  <a:cubicBezTo>
                    <a:pt x="180" y="104"/>
                    <a:pt x="60" y="104"/>
                    <a:pt x="60" y="223"/>
                  </a:cubicBezTo>
                  <a:lnTo>
                    <a:pt x="1" y="223"/>
                  </a:lnTo>
                  <a:lnTo>
                    <a:pt x="60" y="298"/>
                  </a:lnTo>
                  <a:cubicBezTo>
                    <a:pt x="180" y="298"/>
                    <a:pt x="239" y="223"/>
                    <a:pt x="299" y="223"/>
                  </a:cubicBezTo>
                  <a:cubicBezTo>
                    <a:pt x="299" y="164"/>
                    <a:pt x="373" y="164"/>
                    <a:pt x="373" y="164"/>
                  </a:cubicBezTo>
                  <a:cubicBezTo>
                    <a:pt x="433" y="164"/>
                    <a:pt x="492" y="104"/>
                    <a:pt x="492" y="104"/>
                  </a:cubicBezTo>
                  <a:lnTo>
                    <a:pt x="492" y="45"/>
                  </a:lnTo>
                  <a:cubicBezTo>
                    <a:pt x="463" y="15"/>
                    <a:pt x="433" y="0"/>
                    <a:pt x="410" y="0"/>
                  </a:cubicBez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6" name="Google Shape;556;p2"/>
            <p:cNvSpPr/>
            <p:nvPr/>
          </p:nvSpPr>
          <p:spPr>
            <a:xfrm>
              <a:off x="3739627" y="4240391"/>
              <a:ext cx="25090" cy="12258"/>
            </a:xfrm>
            <a:custGeom>
              <a:avLst/>
              <a:gdLst/>
              <a:ahLst/>
              <a:cxnLst/>
              <a:rect l="l" t="t" r="r" b="b"/>
              <a:pathLst>
                <a:path w="612" h="299" extrusionOk="0">
                  <a:moveTo>
                    <a:pt x="239" y="0"/>
                  </a:moveTo>
                  <a:cubicBezTo>
                    <a:pt x="179" y="60"/>
                    <a:pt x="60" y="120"/>
                    <a:pt x="1" y="179"/>
                  </a:cubicBezTo>
                  <a:lnTo>
                    <a:pt x="1" y="239"/>
                  </a:lnTo>
                  <a:lnTo>
                    <a:pt x="60" y="298"/>
                  </a:lnTo>
                  <a:cubicBezTo>
                    <a:pt x="179" y="239"/>
                    <a:pt x="239" y="239"/>
                    <a:pt x="314" y="179"/>
                  </a:cubicBezTo>
                  <a:lnTo>
                    <a:pt x="492" y="120"/>
                  </a:lnTo>
                  <a:lnTo>
                    <a:pt x="611" y="120"/>
                  </a:lnTo>
                  <a:lnTo>
                    <a:pt x="611" y="60"/>
                  </a:lnTo>
                  <a:lnTo>
                    <a:pt x="611" y="0"/>
                  </a:ln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7" name="Google Shape;557;p2"/>
            <p:cNvSpPr/>
            <p:nvPr/>
          </p:nvSpPr>
          <p:spPr>
            <a:xfrm>
              <a:off x="3759798" y="4278271"/>
              <a:ext cx="23246" cy="10413"/>
            </a:xfrm>
            <a:custGeom>
              <a:avLst/>
              <a:gdLst/>
              <a:ahLst/>
              <a:cxnLst/>
              <a:rect l="l" t="t" r="r" b="b"/>
              <a:pathLst>
                <a:path w="567" h="254" extrusionOk="0">
                  <a:moveTo>
                    <a:pt x="254" y="0"/>
                  </a:moveTo>
                  <a:cubicBezTo>
                    <a:pt x="194" y="60"/>
                    <a:pt x="60" y="119"/>
                    <a:pt x="60" y="194"/>
                  </a:cubicBezTo>
                  <a:lnTo>
                    <a:pt x="0" y="194"/>
                  </a:lnTo>
                  <a:cubicBezTo>
                    <a:pt x="0" y="253"/>
                    <a:pt x="60" y="253"/>
                    <a:pt x="60" y="253"/>
                  </a:cubicBezTo>
                  <a:cubicBezTo>
                    <a:pt x="194" y="253"/>
                    <a:pt x="254" y="253"/>
                    <a:pt x="313" y="194"/>
                  </a:cubicBezTo>
                  <a:cubicBezTo>
                    <a:pt x="373" y="194"/>
                    <a:pt x="373" y="194"/>
                    <a:pt x="432" y="119"/>
                  </a:cubicBezTo>
                  <a:cubicBezTo>
                    <a:pt x="492" y="119"/>
                    <a:pt x="492" y="119"/>
                    <a:pt x="566" y="60"/>
                  </a:cubicBezTo>
                  <a:lnTo>
                    <a:pt x="566" y="0"/>
                  </a:ln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8" name="Google Shape;558;p2"/>
            <p:cNvSpPr/>
            <p:nvPr/>
          </p:nvSpPr>
          <p:spPr>
            <a:xfrm>
              <a:off x="3698711" y="4270933"/>
              <a:ext cx="23246" cy="9798"/>
            </a:xfrm>
            <a:custGeom>
              <a:avLst/>
              <a:gdLst/>
              <a:ahLst/>
              <a:cxnLst/>
              <a:rect l="l" t="t" r="r" b="b"/>
              <a:pathLst>
                <a:path w="567" h="239" extrusionOk="0">
                  <a:moveTo>
                    <a:pt x="373" y="0"/>
                  </a:moveTo>
                  <a:cubicBezTo>
                    <a:pt x="313" y="0"/>
                    <a:pt x="313" y="0"/>
                    <a:pt x="254" y="60"/>
                  </a:cubicBezTo>
                  <a:cubicBezTo>
                    <a:pt x="194" y="60"/>
                    <a:pt x="60" y="119"/>
                    <a:pt x="1" y="179"/>
                  </a:cubicBezTo>
                  <a:lnTo>
                    <a:pt x="1" y="239"/>
                  </a:lnTo>
                  <a:lnTo>
                    <a:pt x="60" y="239"/>
                  </a:lnTo>
                  <a:cubicBezTo>
                    <a:pt x="120" y="239"/>
                    <a:pt x="254" y="239"/>
                    <a:pt x="313" y="179"/>
                  </a:cubicBezTo>
                  <a:cubicBezTo>
                    <a:pt x="373" y="179"/>
                    <a:pt x="373" y="179"/>
                    <a:pt x="433" y="119"/>
                  </a:cubicBezTo>
                  <a:cubicBezTo>
                    <a:pt x="433" y="119"/>
                    <a:pt x="492" y="119"/>
                    <a:pt x="567" y="60"/>
                  </a:cubicBezTo>
                  <a:cubicBezTo>
                    <a:pt x="567" y="0"/>
                    <a:pt x="567" y="0"/>
                    <a:pt x="492" y="0"/>
                  </a:cubicBez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9" name="Google Shape;559;p2"/>
            <p:cNvSpPr/>
            <p:nvPr/>
          </p:nvSpPr>
          <p:spPr>
            <a:xfrm>
              <a:off x="3688339" y="4242851"/>
              <a:ext cx="18367" cy="9798"/>
            </a:xfrm>
            <a:custGeom>
              <a:avLst/>
              <a:gdLst/>
              <a:ahLst/>
              <a:cxnLst/>
              <a:rect l="l" t="t" r="r" b="b"/>
              <a:pathLst>
                <a:path w="448" h="239" extrusionOk="0">
                  <a:moveTo>
                    <a:pt x="254" y="0"/>
                  </a:moveTo>
                  <a:lnTo>
                    <a:pt x="194" y="60"/>
                  </a:lnTo>
                  <a:cubicBezTo>
                    <a:pt x="134" y="60"/>
                    <a:pt x="75" y="119"/>
                    <a:pt x="0" y="119"/>
                  </a:cubicBezTo>
                  <a:lnTo>
                    <a:pt x="0" y="179"/>
                  </a:lnTo>
                  <a:cubicBezTo>
                    <a:pt x="0" y="179"/>
                    <a:pt x="0" y="238"/>
                    <a:pt x="75" y="238"/>
                  </a:cubicBezTo>
                  <a:cubicBezTo>
                    <a:pt x="134" y="238"/>
                    <a:pt x="194" y="238"/>
                    <a:pt x="254" y="179"/>
                  </a:cubicBezTo>
                  <a:lnTo>
                    <a:pt x="313" y="179"/>
                  </a:lnTo>
                  <a:cubicBezTo>
                    <a:pt x="373" y="179"/>
                    <a:pt x="373" y="119"/>
                    <a:pt x="447" y="119"/>
                  </a:cubicBezTo>
                  <a:lnTo>
                    <a:pt x="447" y="60"/>
                  </a:lnTo>
                  <a:lnTo>
                    <a:pt x="373" y="0"/>
                  </a:lnTo>
                  <a:close/>
                </a:path>
              </a:pathLst>
            </a:custGeom>
            <a:solidFill>
              <a:srgbClr val="832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560" name="Google Shape;560;p2"/>
          <p:cNvSpPr txBox="1">
            <a:spLocks noGrp="1"/>
          </p:cNvSpPr>
          <p:nvPr>
            <p:ph type="subTitle" idx="1"/>
          </p:nvPr>
        </p:nvSpPr>
        <p:spPr>
          <a:xfrm>
            <a:off x="5041900" y="4199045"/>
            <a:ext cx="2133600" cy="57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Montserrat"/>
              <a:buNone/>
              <a:defRPr b="1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561" name="Google Shape;561;p2"/>
          <p:cNvSpPr txBox="1">
            <a:spLocks noGrp="1"/>
          </p:cNvSpPr>
          <p:nvPr>
            <p:ph type="ctrTitle"/>
          </p:nvPr>
        </p:nvSpPr>
        <p:spPr>
          <a:xfrm>
            <a:off x="2485700" y="1722267"/>
            <a:ext cx="7246000" cy="224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667" b="1">
                <a:latin typeface="Pangolin"/>
                <a:ea typeface="Pangolin"/>
                <a:cs typeface="Pangolin"/>
                <a:sym typeface="Pangoli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21690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p5"/>
          <p:cNvSpPr/>
          <p:nvPr/>
        </p:nvSpPr>
        <p:spPr>
          <a:xfrm>
            <a:off x="11028643" y="1084301"/>
            <a:ext cx="872079" cy="753369"/>
          </a:xfrm>
          <a:custGeom>
            <a:avLst/>
            <a:gdLst/>
            <a:ahLst/>
            <a:cxnLst/>
            <a:rect l="l" t="t" r="r" b="b"/>
            <a:pathLst>
              <a:path w="18123" h="14875" extrusionOk="0">
                <a:moveTo>
                  <a:pt x="13360" y="1"/>
                </a:moveTo>
                <a:cubicBezTo>
                  <a:pt x="10125" y="1"/>
                  <a:pt x="5819" y="1242"/>
                  <a:pt x="3463" y="4440"/>
                </a:cubicBezTo>
                <a:cubicBezTo>
                  <a:pt x="1" y="8998"/>
                  <a:pt x="1539" y="14875"/>
                  <a:pt x="6518" y="14875"/>
                </a:cubicBezTo>
                <a:cubicBezTo>
                  <a:pt x="6616" y="14875"/>
                  <a:pt x="6715" y="14873"/>
                  <a:pt x="6815" y="14868"/>
                </a:cubicBezTo>
                <a:cubicBezTo>
                  <a:pt x="12104" y="14615"/>
                  <a:pt x="18122" y="1952"/>
                  <a:pt x="17243" y="1028"/>
                </a:cubicBezTo>
                <a:cubicBezTo>
                  <a:pt x="16626" y="384"/>
                  <a:pt x="15159" y="1"/>
                  <a:pt x="13360" y="1"/>
                </a:cubicBezTo>
                <a:close/>
              </a:path>
            </a:pathLst>
          </a:cu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14" name="Google Shape;814;p5"/>
          <p:cNvSpPr/>
          <p:nvPr/>
        </p:nvSpPr>
        <p:spPr>
          <a:xfrm>
            <a:off x="11029597" y="1983880"/>
            <a:ext cx="871116" cy="751949"/>
          </a:xfrm>
          <a:custGeom>
            <a:avLst/>
            <a:gdLst/>
            <a:ahLst/>
            <a:cxnLst/>
            <a:rect l="l" t="t" r="r" b="b"/>
            <a:pathLst>
              <a:path w="18103" h="14846" extrusionOk="0">
                <a:moveTo>
                  <a:pt x="13340" y="1"/>
                </a:moveTo>
                <a:cubicBezTo>
                  <a:pt x="10105" y="1"/>
                  <a:pt x="5799" y="1255"/>
                  <a:pt x="3443" y="4406"/>
                </a:cubicBezTo>
                <a:cubicBezTo>
                  <a:pt x="0" y="8953"/>
                  <a:pt x="1501" y="14845"/>
                  <a:pt x="6413" y="14845"/>
                </a:cubicBezTo>
                <a:cubicBezTo>
                  <a:pt x="6538" y="14845"/>
                  <a:pt x="6666" y="14842"/>
                  <a:pt x="6795" y="14834"/>
                </a:cubicBezTo>
                <a:cubicBezTo>
                  <a:pt x="12084" y="14581"/>
                  <a:pt x="18102" y="1992"/>
                  <a:pt x="17223" y="1054"/>
                </a:cubicBezTo>
                <a:cubicBezTo>
                  <a:pt x="16606" y="388"/>
                  <a:pt x="15139" y="1"/>
                  <a:pt x="13340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15" name="Google Shape;815;p5"/>
          <p:cNvSpPr/>
          <p:nvPr/>
        </p:nvSpPr>
        <p:spPr>
          <a:xfrm>
            <a:off x="11028634" y="2882041"/>
            <a:ext cx="872079" cy="755496"/>
          </a:xfrm>
          <a:custGeom>
            <a:avLst/>
            <a:gdLst/>
            <a:ahLst/>
            <a:cxnLst/>
            <a:rect l="l" t="t" r="r" b="b"/>
            <a:pathLst>
              <a:path w="18123" h="14916" extrusionOk="0">
                <a:moveTo>
                  <a:pt x="13360" y="1"/>
                </a:moveTo>
                <a:cubicBezTo>
                  <a:pt x="10125" y="1"/>
                  <a:pt x="5819" y="1255"/>
                  <a:pt x="3463" y="4405"/>
                </a:cubicBezTo>
                <a:cubicBezTo>
                  <a:pt x="1" y="9037"/>
                  <a:pt x="1539" y="14915"/>
                  <a:pt x="6518" y="14915"/>
                </a:cubicBezTo>
                <a:cubicBezTo>
                  <a:pt x="6616" y="14915"/>
                  <a:pt x="6715" y="14913"/>
                  <a:pt x="6815" y="14908"/>
                </a:cubicBezTo>
                <a:cubicBezTo>
                  <a:pt x="12104" y="14595"/>
                  <a:pt x="18122" y="1992"/>
                  <a:pt x="17243" y="1053"/>
                </a:cubicBezTo>
                <a:cubicBezTo>
                  <a:pt x="16626" y="388"/>
                  <a:pt x="15159" y="1"/>
                  <a:pt x="1336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16" name="Google Shape;816;p5"/>
          <p:cNvSpPr/>
          <p:nvPr/>
        </p:nvSpPr>
        <p:spPr>
          <a:xfrm>
            <a:off x="11028826" y="3783748"/>
            <a:ext cx="871887" cy="753267"/>
          </a:xfrm>
          <a:custGeom>
            <a:avLst/>
            <a:gdLst/>
            <a:ahLst/>
            <a:cxnLst/>
            <a:rect l="l" t="t" r="r" b="b"/>
            <a:pathLst>
              <a:path w="18119" h="14872" extrusionOk="0">
                <a:moveTo>
                  <a:pt x="13369" y="0"/>
                </a:moveTo>
                <a:cubicBezTo>
                  <a:pt x="10132" y="0"/>
                  <a:pt x="5818" y="1243"/>
                  <a:pt x="3459" y="4436"/>
                </a:cubicBezTo>
                <a:cubicBezTo>
                  <a:pt x="1" y="8989"/>
                  <a:pt x="1531" y="14872"/>
                  <a:pt x="6497" y="14872"/>
                </a:cubicBezTo>
                <a:cubicBezTo>
                  <a:pt x="6600" y="14872"/>
                  <a:pt x="6705" y="14869"/>
                  <a:pt x="6811" y="14864"/>
                </a:cubicBezTo>
                <a:cubicBezTo>
                  <a:pt x="12100" y="14551"/>
                  <a:pt x="18118" y="1948"/>
                  <a:pt x="17239" y="1024"/>
                </a:cubicBezTo>
                <a:cubicBezTo>
                  <a:pt x="16623" y="382"/>
                  <a:pt x="15161" y="0"/>
                  <a:pt x="1336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17" name="Google Shape;817;p5"/>
          <p:cNvSpPr/>
          <p:nvPr/>
        </p:nvSpPr>
        <p:spPr>
          <a:xfrm>
            <a:off x="11028826" y="4683227"/>
            <a:ext cx="871887" cy="753267"/>
          </a:xfrm>
          <a:custGeom>
            <a:avLst/>
            <a:gdLst/>
            <a:ahLst/>
            <a:cxnLst/>
            <a:rect l="l" t="t" r="r" b="b"/>
            <a:pathLst>
              <a:path w="18119" h="14872" extrusionOk="0">
                <a:moveTo>
                  <a:pt x="13369" y="0"/>
                </a:moveTo>
                <a:cubicBezTo>
                  <a:pt x="10132" y="0"/>
                  <a:pt x="5818" y="1243"/>
                  <a:pt x="3459" y="4435"/>
                </a:cubicBezTo>
                <a:cubicBezTo>
                  <a:pt x="1" y="9003"/>
                  <a:pt x="1531" y="14871"/>
                  <a:pt x="6496" y="14871"/>
                </a:cubicBezTo>
                <a:cubicBezTo>
                  <a:pt x="6599" y="14871"/>
                  <a:pt x="6705" y="14869"/>
                  <a:pt x="6811" y="14864"/>
                </a:cubicBezTo>
                <a:cubicBezTo>
                  <a:pt x="12100" y="14625"/>
                  <a:pt x="18118" y="1963"/>
                  <a:pt x="17239" y="1024"/>
                </a:cubicBezTo>
                <a:cubicBezTo>
                  <a:pt x="16623" y="381"/>
                  <a:pt x="15161" y="0"/>
                  <a:pt x="13369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18" name="Google Shape;818;p5"/>
          <p:cNvSpPr/>
          <p:nvPr/>
        </p:nvSpPr>
        <p:spPr>
          <a:xfrm>
            <a:off x="11029403" y="5582704"/>
            <a:ext cx="871309" cy="752051"/>
          </a:xfrm>
          <a:custGeom>
            <a:avLst/>
            <a:gdLst/>
            <a:ahLst/>
            <a:cxnLst/>
            <a:rect l="l" t="t" r="r" b="b"/>
            <a:pathLst>
              <a:path w="18107" h="14848" extrusionOk="0">
                <a:moveTo>
                  <a:pt x="13332" y="1"/>
                </a:moveTo>
                <a:cubicBezTo>
                  <a:pt x="10098" y="1"/>
                  <a:pt x="5800" y="1253"/>
                  <a:pt x="3447" y="4409"/>
                </a:cubicBezTo>
                <a:cubicBezTo>
                  <a:pt x="0" y="8947"/>
                  <a:pt x="1509" y="14848"/>
                  <a:pt x="6434" y="14848"/>
                </a:cubicBezTo>
                <a:cubicBezTo>
                  <a:pt x="6554" y="14848"/>
                  <a:pt x="6676" y="14844"/>
                  <a:pt x="6799" y="14837"/>
                </a:cubicBezTo>
                <a:cubicBezTo>
                  <a:pt x="12088" y="14584"/>
                  <a:pt x="18106" y="1981"/>
                  <a:pt x="17227" y="1057"/>
                </a:cubicBezTo>
                <a:cubicBezTo>
                  <a:pt x="16609" y="390"/>
                  <a:pt x="15136" y="1"/>
                  <a:pt x="1333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19" name="Google Shape;819;p5"/>
          <p:cNvSpPr/>
          <p:nvPr/>
        </p:nvSpPr>
        <p:spPr>
          <a:xfrm>
            <a:off x="9656829" y="931662"/>
            <a:ext cx="26079" cy="44213"/>
          </a:xfrm>
          <a:custGeom>
            <a:avLst/>
            <a:gdLst/>
            <a:ahLst/>
            <a:cxnLst/>
            <a:rect l="l" t="t" r="r" b="b"/>
            <a:pathLst>
              <a:path w="627" h="1063" extrusionOk="0">
                <a:moveTo>
                  <a:pt x="379" y="0"/>
                </a:moveTo>
                <a:cubicBezTo>
                  <a:pt x="354" y="0"/>
                  <a:pt x="331" y="8"/>
                  <a:pt x="314" y="25"/>
                </a:cubicBezTo>
                <a:cubicBezTo>
                  <a:pt x="254" y="85"/>
                  <a:pt x="195" y="144"/>
                  <a:pt x="120" y="219"/>
                </a:cubicBezTo>
                <a:cubicBezTo>
                  <a:pt x="61" y="338"/>
                  <a:pt x="61" y="397"/>
                  <a:pt x="61" y="457"/>
                </a:cubicBezTo>
                <a:cubicBezTo>
                  <a:pt x="1" y="651"/>
                  <a:pt x="61" y="830"/>
                  <a:pt x="195" y="1023"/>
                </a:cubicBezTo>
                <a:cubicBezTo>
                  <a:pt x="219" y="1048"/>
                  <a:pt x="254" y="1062"/>
                  <a:pt x="291" y="1062"/>
                </a:cubicBezTo>
                <a:cubicBezTo>
                  <a:pt x="343" y="1062"/>
                  <a:pt x="398" y="1033"/>
                  <a:pt x="433" y="964"/>
                </a:cubicBezTo>
                <a:cubicBezTo>
                  <a:pt x="567" y="830"/>
                  <a:pt x="627" y="710"/>
                  <a:pt x="627" y="591"/>
                </a:cubicBezTo>
                <a:lnTo>
                  <a:pt x="627" y="397"/>
                </a:lnTo>
                <a:cubicBezTo>
                  <a:pt x="627" y="278"/>
                  <a:pt x="627" y="219"/>
                  <a:pt x="567" y="144"/>
                </a:cubicBezTo>
                <a:lnTo>
                  <a:pt x="567" y="85"/>
                </a:lnTo>
                <a:cubicBezTo>
                  <a:pt x="514" y="42"/>
                  <a:pt x="439" y="0"/>
                  <a:pt x="379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20" name="Google Shape;820;p5"/>
          <p:cNvSpPr/>
          <p:nvPr/>
        </p:nvSpPr>
        <p:spPr>
          <a:xfrm>
            <a:off x="9711358" y="995258"/>
            <a:ext cx="25455" cy="49995"/>
          </a:xfrm>
          <a:custGeom>
            <a:avLst/>
            <a:gdLst/>
            <a:ahLst/>
            <a:cxnLst/>
            <a:rect l="l" t="t" r="r" b="b"/>
            <a:pathLst>
              <a:path w="612" h="1202" extrusionOk="0">
                <a:moveTo>
                  <a:pt x="366" y="1"/>
                </a:moveTo>
                <a:cubicBezTo>
                  <a:pt x="318" y="1"/>
                  <a:pt x="269" y="16"/>
                  <a:pt x="239" y="45"/>
                </a:cubicBezTo>
                <a:cubicBezTo>
                  <a:pt x="180" y="105"/>
                  <a:pt x="120" y="239"/>
                  <a:pt x="61" y="299"/>
                </a:cubicBezTo>
                <a:cubicBezTo>
                  <a:pt x="61" y="358"/>
                  <a:pt x="61" y="477"/>
                  <a:pt x="1" y="552"/>
                </a:cubicBezTo>
                <a:cubicBezTo>
                  <a:pt x="1" y="790"/>
                  <a:pt x="61" y="984"/>
                  <a:pt x="180" y="1103"/>
                </a:cubicBezTo>
                <a:lnTo>
                  <a:pt x="239" y="1163"/>
                </a:lnTo>
                <a:cubicBezTo>
                  <a:pt x="264" y="1187"/>
                  <a:pt x="301" y="1202"/>
                  <a:pt x="341" y="1202"/>
                </a:cubicBezTo>
                <a:cubicBezTo>
                  <a:pt x="397" y="1202"/>
                  <a:pt x="458" y="1173"/>
                  <a:pt x="493" y="1103"/>
                </a:cubicBezTo>
                <a:cubicBezTo>
                  <a:pt x="552" y="924"/>
                  <a:pt x="612" y="790"/>
                  <a:pt x="612" y="611"/>
                </a:cubicBezTo>
                <a:lnTo>
                  <a:pt x="612" y="358"/>
                </a:lnTo>
                <a:cubicBezTo>
                  <a:pt x="612" y="299"/>
                  <a:pt x="552" y="179"/>
                  <a:pt x="552" y="105"/>
                </a:cubicBezTo>
                <a:lnTo>
                  <a:pt x="493" y="45"/>
                </a:lnTo>
                <a:cubicBezTo>
                  <a:pt x="463" y="16"/>
                  <a:pt x="414" y="1"/>
                  <a:pt x="366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21" name="Google Shape;821;p5"/>
          <p:cNvSpPr/>
          <p:nvPr/>
        </p:nvSpPr>
        <p:spPr>
          <a:xfrm>
            <a:off x="9783272" y="935781"/>
            <a:ext cx="23584" cy="49663"/>
          </a:xfrm>
          <a:custGeom>
            <a:avLst/>
            <a:gdLst/>
            <a:ahLst/>
            <a:cxnLst/>
            <a:rect l="l" t="t" r="r" b="b"/>
            <a:pathLst>
              <a:path w="567" h="1194" extrusionOk="0">
                <a:moveTo>
                  <a:pt x="253" y="1"/>
                </a:moveTo>
                <a:cubicBezTo>
                  <a:pt x="209" y="1"/>
                  <a:pt x="164" y="15"/>
                  <a:pt x="134" y="45"/>
                </a:cubicBezTo>
                <a:cubicBezTo>
                  <a:pt x="60" y="179"/>
                  <a:pt x="0" y="239"/>
                  <a:pt x="0" y="358"/>
                </a:cubicBezTo>
                <a:lnTo>
                  <a:pt x="0" y="611"/>
                </a:lnTo>
                <a:cubicBezTo>
                  <a:pt x="0" y="790"/>
                  <a:pt x="0" y="924"/>
                  <a:pt x="134" y="1103"/>
                </a:cubicBezTo>
                <a:lnTo>
                  <a:pt x="194" y="1163"/>
                </a:lnTo>
                <a:cubicBezTo>
                  <a:pt x="212" y="1185"/>
                  <a:pt x="235" y="1194"/>
                  <a:pt x="260" y="1194"/>
                </a:cubicBezTo>
                <a:cubicBezTo>
                  <a:pt x="319" y="1194"/>
                  <a:pt x="390" y="1145"/>
                  <a:pt x="432" y="1103"/>
                </a:cubicBezTo>
                <a:cubicBezTo>
                  <a:pt x="566" y="924"/>
                  <a:pt x="566" y="731"/>
                  <a:pt x="566" y="611"/>
                </a:cubicBezTo>
                <a:lnTo>
                  <a:pt x="566" y="298"/>
                </a:lnTo>
                <a:cubicBezTo>
                  <a:pt x="507" y="239"/>
                  <a:pt x="507" y="179"/>
                  <a:pt x="432" y="45"/>
                </a:cubicBezTo>
                <a:lnTo>
                  <a:pt x="373" y="45"/>
                </a:lnTo>
                <a:cubicBezTo>
                  <a:pt x="343" y="15"/>
                  <a:pt x="298" y="1"/>
                  <a:pt x="25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22" name="Google Shape;822;p5"/>
          <p:cNvSpPr/>
          <p:nvPr/>
        </p:nvSpPr>
        <p:spPr>
          <a:xfrm>
            <a:off x="9778282" y="1077822"/>
            <a:ext cx="26079" cy="41801"/>
          </a:xfrm>
          <a:custGeom>
            <a:avLst/>
            <a:gdLst/>
            <a:ahLst/>
            <a:cxnLst/>
            <a:rect l="l" t="t" r="r" b="b"/>
            <a:pathLst>
              <a:path w="627" h="1005" extrusionOk="0">
                <a:moveTo>
                  <a:pt x="364" y="1"/>
                </a:moveTo>
                <a:cubicBezTo>
                  <a:pt x="310" y="1"/>
                  <a:pt x="247" y="19"/>
                  <a:pt x="180" y="57"/>
                </a:cubicBezTo>
                <a:cubicBezTo>
                  <a:pt x="120" y="116"/>
                  <a:pt x="60" y="176"/>
                  <a:pt x="60" y="235"/>
                </a:cubicBezTo>
                <a:cubicBezTo>
                  <a:pt x="1" y="295"/>
                  <a:pt x="1" y="429"/>
                  <a:pt x="1" y="489"/>
                </a:cubicBezTo>
                <a:cubicBezTo>
                  <a:pt x="1" y="608"/>
                  <a:pt x="1" y="802"/>
                  <a:pt x="180" y="921"/>
                </a:cubicBezTo>
                <a:lnTo>
                  <a:pt x="180" y="980"/>
                </a:lnTo>
                <a:cubicBezTo>
                  <a:pt x="201" y="998"/>
                  <a:pt x="227" y="1005"/>
                  <a:pt x="254" y="1005"/>
                </a:cubicBezTo>
                <a:cubicBezTo>
                  <a:pt x="319" y="1005"/>
                  <a:pt x="391" y="963"/>
                  <a:pt x="433" y="921"/>
                </a:cubicBezTo>
                <a:cubicBezTo>
                  <a:pt x="552" y="802"/>
                  <a:pt x="552" y="667"/>
                  <a:pt x="627" y="489"/>
                </a:cubicBezTo>
                <a:cubicBezTo>
                  <a:pt x="627" y="429"/>
                  <a:pt x="627" y="355"/>
                  <a:pt x="552" y="295"/>
                </a:cubicBezTo>
                <a:cubicBezTo>
                  <a:pt x="552" y="235"/>
                  <a:pt x="552" y="176"/>
                  <a:pt x="493" y="116"/>
                </a:cubicBezTo>
                <a:lnTo>
                  <a:pt x="493" y="57"/>
                </a:lnTo>
                <a:cubicBezTo>
                  <a:pt x="463" y="19"/>
                  <a:pt x="418" y="1"/>
                  <a:pt x="364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23" name="Google Shape;823;p5"/>
          <p:cNvSpPr/>
          <p:nvPr/>
        </p:nvSpPr>
        <p:spPr>
          <a:xfrm>
            <a:off x="9847700" y="1006614"/>
            <a:ext cx="23584" cy="64095"/>
          </a:xfrm>
          <a:custGeom>
            <a:avLst/>
            <a:gdLst/>
            <a:ahLst/>
            <a:cxnLst/>
            <a:rect l="l" t="t" r="r" b="b"/>
            <a:pathLst>
              <a:path w="567" h="1541" extrusionOk="0">
                <a:moveTo>
                  <a:pt x="308" y="1"/>
                </a:moveTo>
                <a:cubicBezTo>
                  <a:pt x="249" y="1"/>
                  <a:pt x="177" y="43"/>
                  <a:pt x="134" y="85"/>
                </a:cubicBezTo>
                <a:cubicBezTo>
                  <a:pt x="75" y="204"/>
                  <a:pt x="75" y="338"/>
                  <a:pt x="0" y="398"/>
                </a:cubicBezTo>
                <a:lnTo>
                  <a:pt x="0" y="771"/>
                </a:lnTo>
                <a:cubicBezTo>
                  <a:pt x="0" y="1024"/>
                  <a:pt x="0" y="1203"/>
                  <a:pt x="134" y="1456"/>
                </a:cubicBezTo>
                <a:lnTo>
                  <a:pt x="194" y="1515"/>
                </a:lnTo>
                <a:cubicBezTo>
                  <a:pt x="229" y="1533"/>
                  <a:pt x="259" y="1540"/>
                  <a:pt x="285" y="1540"/>
                </a:cubicBezTo>
                <a:cubicBezTo>
                  <a:pt x="349" y="1540"/>
                  <a:pt x="395" y="1498"/>
                  <a:pt x="447" y="1456"/>
                </a:cubicBezTo>
                <a:cubicBezTo>
                  <a:pt x="567" y="1203"/>
                  <a:pt x="567" y="1024"/>
                  <a:pt x="567" y="771"/>
                </a:cubicBezTo>
                <a:lnTo>
                  <a:pt x="567" y="398"/>
                </a:lnTo>
                <a:cubicBezTo>
                  <a:pt x="507" y="338"/>
                  <a:pt x="507" y="204"/>
                  <a:pt x="447" y="85"/>
                </a:cubicBezTo>
                <a:lnTo>
                  <a:pt x="373" y="26"/>
                </a:lnTo>
                <a:cubicBezTo>
                  <a:pt x="355" y="8"/>
                  <a:pt x="333" y="1"/>
                  <a:pt x="308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24" name="Google Shape;824;p5"/>
          <p:cNvSpPr/>
          <p:nvPr/>
        </p:nvSpPr>
        <p:spPr>
          <a:xfrm>
            <a:off x="9912752" y="926712"/>
            <a:ext cx="22960" cy="54363"/>
          </a:xfrm>
          <a:custGeom>
            <a:avLst/>
            <a:gdLst/>
            <a:ahLst/>
            <a:cxnLst/>
            <a:rect l="l" t="t" r="r" b="b"/>
            <a:pathLst>
              <a:path w="552" h="1307" extrusionOk="0">
                <a:moveTo>
                  <a:pt x="300" y="0"/>
                </a:moveTo>
                <a:cubicBezTo>
                  <a:pt x="239" y="0"/>
                  <a:pt x="179" y="42"/>
                  <a:pt x="179" y="84"/>
                </a:cubicBezTo>
                <a:lnTo>
                  <a:pt x="120" y="84"/>
                </a:lnTo>
                <a:cubicBezTo>
                  <a:pt x="60" y="204"/>
                  <a:pt x="60" y="263"/>
                  <a:pt x="1" y="338"/>
                </a:cubicBezTo>
                <a:lnTo>
                  <a:pt x="1" y="636"/>
                </a:lnTo>
                <a:cubicBezTo>
                  <a:pt x="1" y="829"/>
                  <a:pt x="1" y="949"/>
                  <a:pt x="60" y="1202"/>
                </a:cubicBezTo>
                <a:lnTo>
                  <a:pt x="120" y="1261"/>
                </a:lnTo>
                <a:cubicBezTo>
                  <a:pt x="150" y="1291"/>
                  <a:pt x="194" y="1306"/>
                  <a:pt x="241" y="1306"/>
                </a:cubicBezTo>
                <a:cubicBezTo>
                  <a:pt x="287" y="1306"/>
                  <a:pt x="336" y="1291"/>
                  <a:pt x="373" y="1261"/>
                </a:cubicBezTo>
                <a:cubicBezTo>
                  <a:pt x="492" y="1083"/>
                  <a:pt x="552" y="889"/>
                  <a:pt x="552" y="710"/>
                </a:cubicBezTo>
                <a:lnTo>
                  <a:pt x="552" y="397"/>
                </a:lnTo>
                <a:cubicBezTo>
                  <a:pt x="552" y="263"/>
                  <a:pt x="492" y="204"/>
                  <a:pt x="433" y="84"/>
                </a:cubicBezTo>
                <a:lnTo>
                  <a:pt x="373" y="25"/>
                </a:lnTo>
                <a:cubicBezTo>
                  <a:pt x="351" y="7"/>
                  <a:pt x="326" y="0"/>
                  <a:pt x="300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25" name="Google Shape;825;p5"/>
          <p:cNvSpPr/>
          <p:nvPr/>
        </p:nvSpPr>
        <p:spPr>
          <a:xfrm>
            <a:off x="9906567" y="903213"/>
            <a:ext cx="25455" cy="54071"/>
          </a:xfrm>
          <a:custGeom>
            <a:avLst/>
            <a:gdLst/>
            <a:ahLst/>
            <a:cxnLst/>
            <a:rect l="l" t="t" r="r" b="b"/>
            <a:pathLst>
              <a:path w="612" h="1300" extrusionOk="0">
                <a:moveTo>
                  <a:pt x="222" y="1"/>
                </a:moveTo>
                <a:cubicBezTo>
                  <a:pt x="148" y="1"/>
                  <a:pt x="104" y="59"/>
                  <a:pt x="60" y="158"/>
                </a:cubicBezTo>
                <a:cubicBezTo>
                  <a:pt x="1" y="217"/>
                  <a:pt x="1" y="337"/>
                  <a:pt x="1" y="396"/>
                </a:cubicBezTo>
                <a:lnTo>
                  <a:pt x="1" y="649"/>
                </a:lnTo>
                <a:cubicBezTo>
                  <a:pt x="1" y="828"/>
                  <a:pt x="60" y="1022"/>
                  <a:pt x="180" y="1201"/>
                </a:cubicBezTo>
                <a:lnTo>
                  <a:pt x="239" y="1275"/>
                </a:lnTo>
                <a:cubicBezTo>
                  <a:pt x="261" y="1292"/>
                  <a:pt x="285" y="1299"/>
                  <a:pt x="310" y="1299"/>
                </a:cubicBezTo>
                <a:cubicBezTo>
                  <a:pt x="372" y="1299"/>
                  <a:pt x="433" y="1254"/>
                  <a:pt x="433" y="1201"/>
                </a:cubicBezTo>
                <a:cubicBezTo>
                  <a:pt x="612" y="1022"/>
                  <a:pt x="612" y="828"/>
                  <a:pt x="612" y="649"/>
                </a:cubicBezTo>
                <a:cubicBezTo>
                  <a:pt x="612" y="530"/>
                  <a:pt x="552" y="396"/>
                  <a:pt x="492" y="337"/>
                </a:cubicBezTo>
                <a:cubicBezTo>
                  <a:pt x="492" y="217"/>
                  <a:pt x="433" y="158"/>
                  <a:pt x="373" y="24"/>
                </a:cubicBezTo>
                <a:lnTo>
                  <a:pt x="314" y="24"/>
                </a:lnTo>
                <a:cubicBezTo>
                  <a:pt x="278" y="8"/>
                  <a:pt x="248" y="1"/>
                  <a:pt x="222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26" name="Google Shape;826;p5"/>
          <p:cNvSpPr/>
          <p:nvPr/>
        </p:nvSpPr>
        <p:spPr>
          <a:xfrm>
            <a:off x="9938166" y="1034315"/>
            <a:ext cx="26079" cy="51867"/>
          </a:xfrm>
          <a:custGeom>
            <a:avLst/>
            <a:gdLst/>
            <a:ahLst/>
            <a:cxnLst/>
            <a:rect l="l" t="t" r="r" b="b"/>
            <a:pathLst>
              <a:path w="627" h="1247" extrusionOk="0">
                <a:moveTo>
                  <a:pt x="375" y="0"/>
                </a:moveTo>
                <a:cubicBezTo>
                  <a:pt x="328" y="0"/>
                  <a:pt x="284" y="15"/>
                  <a:pt x="254" y="45"/>
                </a:cubicBezTo>
                <a:cubicBezTo>
                  <a:pt x="194" y="105"/>
                  <a:pt x="135" y="224"/>
                  <a:pt x="60" y="283"/>
                </a:cubicBezTo>
                <a:cubicBezTo>
                  <a:pt x="60" y="417"/>
                  <a:pt x="0" y="477"/>
                  <a:pt x="0" y="596"/>
                </a:cubicBezTo>
                <a:cubicBezTo>
                  <a:pt x="0" y="790"/>
                  <a:pt x="60" y="1028"/>
                  <a:pt x="194" y="1222"/>
                </a:cubicBezTo>
                <a:lnTo>
                  <a:pt x="254" y="1222"/>
                </a:lnTo>
                <a:cubicBezTo>
                  <a:pt x="271" y="1239"/>
                  <a:pt x="294" y="1247"/>
                  <a:pt x="319" y="1247"/>
                </a:cubicBezTo>
                <a:cubicBezTo>
                  <a:pt x="379" y="1247"/>
                  <a:pt x="454" y="1204"/>
                  <a:pt x="507" y="1162"/>
                </a:cubicBezTo>
                <a:cubicBezTo>
                  <a:pt x="567" y="969"/>
                  <a:pt x="626" y="790"/>
                  <a:pt x="626" y="656"/>
                </a:cubicBezTo>
                <a:lnTo>
                  <a:pt x="626" y="417"/>
                </a:lnTo>
                <a:cubicBezTo>
                  <a:pt x="626" y="283"/>
                  <a:pt x="567" y="224"/>
                  <a:pt x="567" y="105"/>
                </a:cubicBezTo>
                <a:lnTo>
                  <a:pt x="507" y="45"/>
                </a:lnTo>
                <a:cubicBezTo>
                  <a:pt x="470" y="15"/>
                  <a:pt x="421" y="0"/>
                  <a:pt x="375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27" name="Google Shape;827;p5"/>
          <p:cNvSpPr/>
          <p:nvPr/>
        </p:nvSpPr>
        <p:spPr>
          <a:xfrm>
            <a:off x="9853274" y="1145452"/>
            <a:ext cx="25455" cy="32027"/>
          </a:xfrm>
          <a:custGeom>
            <a:avLst/>
            <a:gdLst/>
            <a:ahLst/>
            <a:cxnLst/>
            <a:rect l="l" t="t" r="r" b="b"/>
            <a:pathLst>
              <a:path w="612" h="770" extrusionOk="0">
                <a:moveTo>
                  <a:pt x="347" y="0"/>
                </a:moveTo>
                <a:cubicBezTo>
                  <a:pt x="308" y="0"/>
                  <a:pt x="270" y="15"/>
                  <a:pt x="239" y="40"/>
                </a:cubicBezTo>
                <a:cubicBezTo>
                  <a:pt x="120" y="99"/>
                  <a:pt x="120" y="99"/>
                  <a:pt x="60" y="159"/>
                </a:cubicBezTo>
                <a:cubicBezTo>
                  <a:pt x="60" y="218"/>
                  <a:pt x="0" y="293"/>
                  <a:pt x="0" y="352"/>
                </a:cubicBezTo>
                <a:cubicBezTo>
                  <a:pt x="0" y="531"/>
                  <a:pt x="60" y="665"/>
                  <a:pt x="179" y="725"/>
                </a:cubicBezTo>
                <a:cubicBezTo>
                  <a:pt x="209" y="755"/>
                  <a:pt x="257" y="770"/>
                  <a:pt x="306" y="770"/>
                </a:cubicBezTo>
                <a:cubicBezTo>
                  <a:pt x="354" y="770"/>
                  <a:pt x="403" y="755"/>
                  <a:pt x="433" y="725"/>
                </a:cubicBezTo>
                <a:lnTo>
                  <a:pt x="492" y="725"/>
                </a:lnTo>
                <a:cubicBezTo>
                  <a:pt x="552" y="591"/>
                  <a:pt x="611" y="531"/>
                  <a:pt x="611" y="412"/>
                </a:cubicBezTo>
                <a:lnTo>
                  <a:pt x="611" y="293"/>
                </a:lnTo>
                <a:cubicBezTo>
                  <a:pt x="552" y="218"/>
                  <a:pt x="552" y="159"/>
                  <a:pt x="492" y="99"/>
                </a:cubicBezTo>
                <a:cubicBezTo>
                  <a:pt x="457" y="29"/>
                  <a:pt x="402" y="0"/>
                  <a:pt x="347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28" name="Google Shape;828;p5"/>
          <p:cNvSpPr/>
          <p:nvPr/>
        </p:nvSpPr>
        <p:spPr>
          <a:xfrm>
            <a:off x="9705785" y="1124323"/>
            <a:ext cx="26079" cy="26911"/>
          </a:xfrm>
          <a:custGeom>
            <a:avLst/>
            <a:gdLst/>
            <a:ahLst/>
            <a:cxnLst/>
            <a:rect l="l" t="t" r="r" b="b"/>
            <a:pathLst>
              <a:path w="627" h="647" extrusionOk="0">
                <a:moveTo>
                  <a:pt x="314" y="0"/>
                </a:moveTo>
                <a:cubicBezTo>
                  <a:pt x="269" y="0"/>
                  <a:pt x="224" y="19"/>
                  <a:pt x="195" y="56"/>
                </a:cubicBezTo>
                <a:cubicBezTo>
                  <a:pt x="135" y="116"/>
                  <a:pt x="60" y="116"/>
                  <a:pt x="60" y="175"/>
                </a:cubicBezTo>
                <a:cubicBezTo>
                  <a:pt x="1" y="235"/>
                  <a:pt x="1" y="294"/>
                  <a:pt x="1" y="354"/>
                </a:cubicBezTo>
                <a:cubicBezTo>
                  <a:pt x="60" y="428"/>
                  <a:pt x="60" y="488"/>
                  <a:pt x="195" y="607"/>
                </a:cubicBezTo>
                <a:cubicBezTo>
                  <a:pt x="244" y="632"/>
                  <a:pt x="293" y="646"/>
                  <a:pt x="339" y="646"/>
                </a:cubicBezTo>
                <a:cubicBezTo>
                  <a:pt x="405" y="646"/>
                  <a:pt x="464" y="617"/>
                  <a:pt x="507" y="548"/>
                </a:cubicBezTo>
                <a:cubicBezTo>
                  <a:pt x="627" y="488"/>
                  <a:pt x="627" y="354"/>
                  <a:pt x="627" y="294"/>
                </a:cubicBezTo>
                <a:cubicBezTo>
                  <a:pt x="627" y="235"/>
                  <a:pt x="627" y="175"/>
                  <a:pt x="567" y="175"/>
                </a:cubicBezTo>
                <a:cubicBezTo>
                  <a:pt x="567" y="116"/>
                  <a:pt x="507" y="56"/>
                  <a:pt x="433" y="56"/>
                </a:cubicBezTo>
                <a:cubicBezTo>
                  <a:pt x="403" y="19"/>
                  <a:pt x="358" y="0"/>
                  <a:pt x="314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29" name="Google Shape;829;p5"/>
          <p:cNvSpPr/>
          <p:nvPr/>
        </p:nvSpPr>
        <p:spPr>
          <a:xfrm>
            <a:off x="6235207" y="931662"/>
            <a:ext cx="25455" cy="44213"/>
          </a:xfrm>
          <a:custGeom>
            <a:avLst/>
            <a:gdLst/>
            <a:ahLst/>
            <a:cxnLst/>
            <a:rect l="l" t="t" r="r" b="b"/>
            <a:pathLst>
              <a:path w="612" h="1063" extrusionOk="0">
                <a:moveTo>
                  <a:pt x="378" y="0"/>
                </a:moveTo>
                <a:cubicBezTo>
                  <a:pt x="354" y="0"/>
                  <a:pt x="331" y="8"/>
                  <a:pt x="314" y="25"/>
                </a:cubicBezTo>
                <a:cubicBezTo>
                  <a:pt x="180" y="85"/>
                  <a:pt x="180" y="144"/>
                  <a:pt x="120" y="219"/>
                </a:cubicBezTo>
                <a:cubicBezTo>
                  <a:pt x="60" y="338"/>
                  <a:pt x="60" y="397"/>
                  <a:pt x="1" y="457"/>
                </a:cubicBezTo>
                <a:cubicBezTo>
                  <a:pt x="1" y="651"/>
                  <a:pt x="1" y="830"/>
                  <a:pt x="120" y="1023"/>
                </a:cubicBezTo>
                <a:lnTo>
                  <a:pt x="180" y="1023"/>
                </a:lnTo>
                <a:cubicBezTo>
                  <a:pt x="204" y="1048"/>
                  <a:pt x="242" y="1062"/>
                  <a:pt x="281" y="1062"/>
                </a:cubicBezTo>
                <a:cubicBezTo>
                  <a:pt x="338" y="1062"/>
                  <a:pt x="398" y="1033"/>
                  <a:pt x="433" y="964"/>
                </a:cubicBezTo>
                <a:cubicBezTo>
                  <a:pt x="552" y="830"/>
                  <a:pt x="612" y="710"/>
                  <a:pt x="612" y="591"/>
                </a:cubicBezTo>
                <a:lnTo>
                  <a:pt x="612" y="397"/>
                </a:lnTo>
                <a:cubicBezTo>
                  <a:pt x="612" y="278"/>
                  <a:pt x="612" y="219"/>
                  <a:pt x="552" y="144"/>
                </a:cubicBezTo>
                <a:lnTo>
                  <a:pt x="552" y="85"/>
                </a:lnTo>
                <a:cubicBezTo>
                  <a:pt x="510" y="42"/>
                  <a:pt x="438" y="0"/>
                  <a:pt x="378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30" name="Google Shape;830;p5"/>
          <p:cNvSpPr/>
          <p:nvPr/>
        </p:nvSpPr>
        <p:spPr>
          <a:xfrm>
            <a:off x="6289113" y="995258"/>
            <a:ext cx="26079" cy="49995"/>
          </a:xfrm>
          <a:custGeom>
            <a:avLst/>
            <a:gdLst/>
            <a:ahLst/>
            <a:cxnLst/>
            <a:rect l="l" t="t" r="r" b="b"/>
            <a:pathLst>
              <a:path w="627" h="1202" extrusionOk="0">
                <a:moveTo>
                  <a:pt x="375" y="1"/>
                </a:moveTo>
                <a:cubicBezTo>
                  <a:pt x="329" y="1"/>
                  <a:pt x="284" y="16"/>
                  <a:pt x="254" y="45"/>
                </a:cubicBezTo>
                <a:cubicBezTo>
                  <a:pt x="195" y="105"/>
                  <a:pt x="135" y="239"/>
                  <a:pt x="61" y="299"/>
                </a:cubicBezTo>
                <a:cubicBezTo>
                  <a:pt x="61" y="358"/>
                  <a:pt x="1" y="477"/>
                  <a:pt x="1" y="552"/>
                </a:cubicBezTo>
                <a:cubicBezTo>
                  <a:pt x="1" y="790"/>
                  <a:pt x="61" y="984"/>
                  <a:pt x="195" y="1103"/>
                </a:cubicBezTo>
                <a:lnTo>
                  <a:pt x="254" y="1163"/>
                </a:lnTo>
                <a:cubicBezTo>
                  <a:pt x="279" y="1187"/>
                  <a:pt x="314" y="1202"/>
                  <a:pt x="346" y="1202"/>
                </a:cubicBezTo>
                <a:cubicBezTo>
                  <a:pt x="392" y="1202"/>
                  <a:pt x="433" y="1173"/>
                  <a:pt x="433" y="1103"/>
                </a:cubicBezTo>
                <a:cubicBezTo>
                  <a:pt x="567" y="924"/>
                  <a:pt x="627" y="790"/>
                  <a:pt x="627" y="611"/>
                </a:cubicBezTo>
                <a:lnTo>
                  <a:pt x="627" y="358"/>
                </a:lnTo>
                <a:cubicBezTo>
                  <a:pt x="627" y="299"/>
                  <a:pt x="567" y="179"/>
                  <a:pt x="567" y="105"/>
                </a:cubicBezTo>
                <a:lnTo>
                  <a:pt x="507" y="105"/>
                </a:lnTo>
                <a:lnTo>
                  <a:pt x="507" y="45"/>
                </a:lnTo>
                <a:cubicBezTo>
                  <a:pt x="470" y="16"/>
                  <a:pt x="422" y="1"/>
                  <a:pt x="375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31" name="Google Shape;831;p5"/>
          <p:cNvSpPr/>
          <p:nvPr/>
        </p:nvSpPr>
        <p:spPr>
          <a:xfrm>
            <a:off x="6359155" y="935781"/>
            <a:ext cx="25455" cy="49663"/>
          </a:xfrm>
          <a:custGeom>
            <a:avLst/>
            <a:gdLst/>
            <a:ahLst/>
            <a:cxnLst/>
            <a:rect l="l" t="t" r="r" b="b"/>
            <a:pathLst>
              <a:path w="612" h="1194" extrusionOk="0">
                <a:moveTo>
                  <a:pt x="306" y="1"/>
                </a:moveTo>
                <a:cubicBezTo>
                  <a:pt x="257" y="1"/>
                  <a:pt x="209" y="15"/>
                  <a:pt x="179" y="45"/>
                </a:cubicBezTo>
                <a:cubicBezTo>
                  <a:pt x="120" y="179"/>
                  <a:pt x="60" y="239"/>
                  <a:pt x="60" y="358"/>
                </a:cubicBezTo>
                <a:cubicBezTo>
                  <a:pt x="0" y="418"/>
                  <a:pt x="0" y="492"/>
                  <a:pt x="0" y="611"/>
                </a:cubicBezTo>
                <a:cubicBezTo>
                  <a:pt x="60" y="790"/>
                  <a:pt x="60" y="924"/>
                  <a:pt x="179" y="1103"/>
                </a:cubicBezTo>
                <a:lnTo>
                  <a:pt x="239" y="1163"/>
                </a:lnTo>
                <a:cubicBezTo>
                  <a:pt x="261" y="1185"/>
                  <a:pt x="287" y="1194"/>
                  <a:pt x="315" y="1194"/>
                </a:cubicBezTo>
                <a:cubicBezTo>
                  <a:pt x="379" y="1194"/>
                  <a:pt x="450" y="1145"/>
                  <a:pt x="492" y="1103"/>
                </a:cubicBezTo>
                <a:cubicBezTo>
                  <a:pt x="611" y="924"/>
                  <a:pt x="611" y="731"/>
                  <a:pt x="611" y="611"/>
                </a:cubicBezTo>
                <a:cubicBezTo>
                  <a:pt x="611" y="492"/>
                  <a:pt x="611" y="418"/>
                  <a:pt x="552" y="298"/>
                </a:cubicBezTo>
                <a:cubicBezTo>
                  <a:pt x="552" y="239"/>
                  <a:pt x="492" y="179"/>
                  <a:pt x="432" y="45"/>
                </a:cubicBezTo>
                <a:cubicBezTo>
                  <a:pt x="403" y="15"/>
                  <a:pt x="354" y="1"/>
                  <a:pt x="306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32" name="Google Shape;832;p5"/>
          <p:cNvSpPr/>
          <p:nvPr/>
        </p:nvSpPr>
        <p:spPr>
          <a:xfrm>
            <a:off x="6356661" y="1077822"/>
            <a:ext cx="25455" cy="41801"/>
          </a:xfrm>
          <a:custGeom>
            <a:avLst/>
            <a:gdLst/>
            <a:ahLst/>
            <a:cxnLst/>
            <a:rect l="l" t="t" r="r" b="b"/>
            <a:pathLst>
              <a:path w="612" h="1005" extrusionOk="0">
                <a:moveTo>
                  <a:pt x="358" y="1"/>
                </a:moveTo>
                <a:cubicBezTo>
                  <a:pt x="302" y="1"/>
                  <a:pt x="239" y="19"/>
                  <a:pt x="180" y="57"/>
                </a:cubicBezTo>
                <a:cubicBezTo>
                  <a:pt x="120" y="116"/>
                  <a:pt x="60" y="176"/>
                  <a:pt x="60" y="235"/>
                </a:cubicBezTo>
                <a:cubicBezTo>
                  <a:pt x="1" y="295"/>
                  <a:pt x="1" y="429"/>
                  <a:pt x="1" y="489"/>
                </a:cubicBezTo>
                <a:cubicBezTo>
                  <a:pt x="1" y="608"/>
                  <a:pt x="1" y="802"/>
                  <a:pt x="120" y="921"/>
                </a:cubicBezTo>
                <a:lnTo>
                  <a:pt x="180" y="980"/>
                </a:lnTo>
                <a:cubicBezTo>
                  <a:pt x="197" y="998"/>
                  <a:pt x="221" y="1005"/>
                  <a:pt x="247" y="1005"/>
                </a:cubicBezTo>
                <a:cubicBezTo>
                  <a:pt x="311" y="1005"/>
                  <a:pt x="391" y="963"/>
                  <a:pt x="433" y="921"/>
                </a:cubicBezTo>
                <a:cubicBezTo>
                  <a:pt x="552" y="802"/>
                  <a:pt x="552" y="667"/>
                  <a:pt x="552" y="489"/>
                </a:cubicBezTo>
                <a:cubicBezTo>
                  <a:pt x="612" y="429"/>
                  <a:pt x="612" y="355"/>
                  <a:pt x="552" y="295"/>
                </a:cubicBezTo>
                <a:cubicBezTo>
                  <a:pt x="552" y="235"/>
                  <a:pt x="552" y="176"/>
                  <a:pt x="492" y="116"/>
                </a:cubicBezTo>
                <a:lnTo>
                  <a:pt x="492" y="57"/>
                </a:lnTo>
                <a:cubicBezTo>
                  <a:pt x="463" y="19"/>
                  <a:pt x="414" y="1"/>
                  <a:pt x="358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33" name="Google Shape;833;p5"/>
          <p:cNvSpPr/>
          <p:nvPr/>
        </p:nvSpPr>
        <p:spPr>
          <a:xfrm>
            <a:off x="6423583" y="1006614"/>
            <a:ext cx="26079" cy="64095"/>
          </a:xfrm>
          <a:custGeom>
            <a:avLst/>
            <a:gdLst/>
            <a:ahLst/>
            <a:cxnLst/>
            <a:rect l="l" t="t" r="r" b="b"/>
            <a:pathLst>
              <a:path w="627" h="1541" extrusionOk="0">
                <a:moveTo>
                  <a:pt x="341" y="1"/>
                </a:moveTo>
                <a:cubicBezTo>
                  <a:pt x="277" y="1"/>
                  <a:pt x="232" y="43"/>
                  <a:pt x="179" y="85"/>
                </a:cubicBezTo>
                <a:cubicBezTo>
                  <a:pt x="120" y="204"/>
                  <a:pt x="60" y="338"/>
                  <a:pt x="60" y="398"/>
                </a:cubicBezTo>
                <a:cubicBezTo>
                  <a:pt x="60" y="517"/>
                  <a:pt x="60" y="651"/>
                  <a:pt x="1" y="771"/>
                </a:cubicBezTo>
                <a:cubicBezTo>
                  <a:pt x="60" y="1024"/>
                  <a:pt x="60" y="1203"/>
                  <a:pt x="179" y="1456"/>
                </a:cubicBezTo>
                <a:lnTo>
                  <a:pt x="254" y="1515"/>
                </a:lnTo>
                <a:cubicBezTo>
                  <a:pt x="271" y="1533"/>
                  <a:pt x="294" y="1540"/>
                  <a:pt x="319" y="1540"/>
                </a:cubicBezTo>
                <a:cubicBezTo>
                  <a:pt x="378" y="1540"/>
                  <a:pt x="450" y="1498"/>
                  <a:pt x="492" y="1456"/>
                </a:cubicBezTo>
                <a:cubicBezTo>
                  <a:pt x="626" y="1203"/>
                  <a:pt x="626" y="1024"/>
                  <a:pt x="626" y="771"/>
                </a:cubicBezTo>
                <a:lnTo>
                  <a:pt x="626" y="398"/>
                </a:lnTo>
                <a:cubicBezTo>
                  <a:pt x="552" y="338"/>
                  <a:pt x="552" y="204"/>
                  <a:pt x="492" y="85"/>
                </a:cubicBezTo>
                <a:cubicBezTo>
                  <a:pt x="433" y="85"/>
                  <a:pt x="433" y="26"/>
                  <a:pt x="433" y="26"/>
                </a:cubicBezTo>
                <a:cubicBezTo>
                  <a:pt x="398" y="8"/>
                  <a:pt x="368" y="1"/>
                  <a:pt x="341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34" name="Google Shape;834;p5"/>
          <p:cNvSpPr/>
          <p:nvPr/>
        </p:nvSpPr>
        <p:spPr>
          <a:xfrm>
            <a:off x="6488054" y="926712"/>
            <a:ext cx="26037" cy="54363"/>
          </a:xfrm>
          <a:custGeom>
            <a:avLst/>
            <a:gdLst/>
            <a:ahLst/>
            <a:cxnLst/>
            <a:rect l="l" t="t" r="r" b="b"/>
            <a:pathLst>
              <a:path w="626" h="1307" extrusionOk="0">
                <a:moveTo>
                  <a:pt x="367" y="0"/>
                </a:moveTo>
                <a:cubicBezTo>
                  <a:pt x="308" y="0"/>
                  <a:pt x="236" y="42"/>
                  <a:pt x="194" y="84"/>
                </a:cubicBezTo>
                <a:cubicBezTo>
                  <a:pt x="119" y="204"/>
                  <a:pt x="119" y="263"/>
                  <a:pt x="60" y="338"/>
                </a:cubicBezTo>
                <a:lnTo>
                  <a:pt x="60" y="636"/>
                </a:lnTo>
                <a:cubicBezTo>
                  <a:pt x="0" y="829"/>
                  <a:pt x="0" y="949"/>
                  <a:pt x="119" y="1202"/>
                </a:cubicBezTo>
                <a:lnTo>
                  <a:pt x="194" y="1261"/>
                </a:lnTo>
                <a:cubicBezTo>
                  <a:pt x="224" y="1291"/>
                  <a:pt x="253" y="1306"/>
                  <a:pt x="283" y="1306"/>
                </a:cubicBezTo>
                <a:cubicBezTo>
                  <a:pt x="313" y="1306"/>
                  <a:pt x="343" y="1291"/>
                  <a:pt x="373" y="1261"/>
                </a:cubicBezTo>
                <a:cubicBezTo>
                  <a:pt x="566" y="1083"/>
                  <a:pt x="626" y="889"/>
                  <a:pt x="626" y="710"/>
                </a:cubicBezTo>
                <a:lnTo>
                  <a:pt x="626" y="397"/>
                </a:lnTo>
                <a:cubicBezTo>
                  <a:pt x="626" y="263"/>
                  <a:pt x="566" y="204"/>
                  <a:pt x="492" y="84"/>
                </a:cubicBezTo>
                <a:lnTo>
                  <a:pt x="432" y="25"/>
                </a:lnTo>
                <a:cubicBezTo>
                  <a:pt x="415" y="7"/>
                  <a:pt x="392" y="0"/>
                  <a:pt x="367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35" name="Google Shape;835;p5"/>
          <p:cNvSpPr/>
          <p:nvPr/>
        </p:nvSpPr>
        <p:spPr>
          <a:xfrm>
            <a:off x="6585922" y="903213"/>
            <a:ext cx="26079" cy="54071"/>
          </a:xfrm>
          <a:custGeom>
            <a:avLst/>
            <a:gdLst/>
            <a:ahLst/>
            <a:cxnLst/>
            <a:rect l="l" t="t" r="r" b="b"/>
            <a:pathLst>
              <a:path w="627" h="1300" extrusionOk="0">
                <a:moveTo>
                  <a:pt x="222" y="1"/>
                </a:moveTo>
                <a:cubicBezTo>
                  <a:pt x="140" y="1"/>
                  <a:pt x="75" y="59"/>
                  <a:pt x="75" y="158"/>
                </a:cubicBezTo>
                <a:cubicBezTo>
                  <a:pt x="1" y="217"/>
                  <a:pt x="1" y="337"/>
                  <a:pt x="1" y="396"/>
                </a:cubicBezTo>
                <a:lnTo>
                  <a:pt x="1" y="649"/>
                </a:lnTo>
                <a:cubicBezTo>
                  <a:pt x="1" y="828"/>
                  <a:pt x="75" y="1022"/>
                  <a:pt x="195" y="1201"/>
                </a:cubicBezTo>
                <a:lnTo>
                  <a:pt x="195" y="1275"/>
                </a:lnTo>
                <a:cubicBezTo>
                  <a:pt x="229" y="1292"/>
                  <a:pt x="258" y="1299"/>
                  <a:pt x="284" y="1299"/>
                </a:cubicBezTo>
                <a:cubicBezTo>
                  <a:pt x="349" y="1299"/>
                  <a:pt x="395" y="1254"/>
                  <a:pt x="448" y="1201"/>
                </a:cubicBezTo>
                <a:cubicBezTo>
                  <a:pt x="567" y="1022"/>
                  <a:pt x="627" y="828"/>
                  <a:pt x="627" y="649"/>
                </a:cubicBezTo>
                <a:cubicBezTo>
                  <a:pt x="567" y="530"/>
                  <a:pt x="567" y="396"/>
                  <a:pt x="507" y="337"/>
                </a:cubicBezTo>
                <a:cubicBezTo>
                  <a:pt x="507" y="217"/>
                  <a:pt x="448" y="158"/>
                  <a:pt x="314" y="24"/>
                </a:cubicBezTo>
                <a:cubicBezTo>
                  <a:pt x="282" y="8"/>
                  <a:pt x="251" y="1"/>
                  <a:pt x="222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36" name="Google Shape;836;p5"/>
          <p:cNvSpPr/>
          <p:nvPr/>
        </p:nvSpPr>
        <p:spPr>
          <a:xfrm>
            <a:off x="6516545" y="1034315"/>
            <a:ext cx="26079" cy="51867"/>
          </a:xfrm>
          <a:custGeom>
            <a:avLst/>
            <a:gdLst/>
            <a:ahLst/>
            <a:cxnLst/>
            <a:rect l="l" t="t" r="r" b="b"/>
            <a:pathLst>
              <a:path w="627" h="1247" extrusionOk="0">
                <a:moveTo>
                  <a:pt x="373" y="0"/>
                </a:moveTo>
                <a:cubicBezTo>
                  <a:pt x="328" y="0"/>
                  <a:pt x="283" y="15"/>
                  <a:pt x="254" y="45"/>
                </a:cubicBezTo>
                <a:cubicBezTo>
                  <a:pt x="179" y="105"/>
                  <a:pt x="120" y="224"/>
                  <a:pt x="60" y="283"/>
                </a:cubicBezTo>
                <a:cubicBezTo>
                  <a:pt x="0" y="417"/>
                  <a:pt x="0" y="477"/>
                  <a:pt x="0" y="596"/>
                </a:cubicBezTo>
                <a:cubicBezTo>
                  <a:pt x="0" y="790"/>
                  <a:pt x="60" y="1028"/>
                  <a:pt x="179" y="1222"/>
                </a:cubicBezTo>
                <a:lnTo>
                  <a:pt x="254" y="1222"/>
                </a:lnTo>
                <a:cubicBezTo>
                  <a:pt x="271" y="1239"/>
                  <a:pt x="294" y="1247"/>
                  <a:pt x="318" y="1247"/>
                </a:cubicBezTo>
                <a:cubicBezTo>
                  <a:pt x="378" y="1247"/>
                  <a:pt x="450" y="1204"/>
                  <a:pt x="492" y="1162"/>
                </a:cubicBezTo>
                <a:cubicBezTo>
                  <a:pt x="552" y="969"/>
                  <a:pt x="626" y="790"/>
                  <a:pt x="626" y="656"/>
                </a:cubicBezTo>
                <a:lnTo>
                  <a:pt x="626" y="417"/>
                </a:lnTo>
                <a:cubicBezTo>
                  <a:pt x="552" y="283"/>
                  <a:pt x="552" y="224"/>
                  <a:pt x="552" y="105"/>
                </a:cubicBezTo>
                <a:lnTo>
                  <a:pt x="492" y="45"/>
                </a:lnTo>
                <a:cubicBezTo>
                  <a:pt x="462" y="15"/>
                  <a:pt x="417" y="0"/>
                  <a:pt x="373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37" name="Google Shape;837;p5"/>
          <p:cNvSpPr/>
          <p:nvPr/>
        </p:nvSpPr>
        <p:spPr>
          <a:xfrm>
            <a:off x="6431029" y="1145452"/>
            <a:ext cx="26079" cy="32027"/>
          </a:xfrm>
          <a:custGeom>
            <a:avLst/>
            <a:gdLst/>
            <a:ahLst/>
            <a:cxnLst/>
            <a:rect l="l" t="t" r="r" b="b"/>
            <a:pathLst>
              <a:path w="627" h="770" extrusionOk="0">
                <a:moveTo>
                  <a:pt x="344" y="0"/>
                </a:moveTo>
                <a:cubicBezTo>
                  <a:pt x="295" y="0"/>
                  <a:pt x="244" y="15"/>
                  <a:pt x="194" y="40"/>
                </a:cubicBezTo>
                <a:cubicBezTo>
                  <a:pt x="135" y="99"/>
                  <a:pt x="135" y="99"/>
                  <a:pt x="75" y="159"/>
                </a:cubicBezTo>
                <a:cubicBezTo>
                  <a:pt x="0" y="218"/>
                  <a:pt x="0" y="293"/>
                  <a:pt x="0" y="352"/>
                </a:cubicBezTo>
                <a:cubicBezTo>
                  <a:pt x="0" y="531"/>
                  <a:pt x="75" y="665"/>
                  <a:pt x="194" y="725"/>
                </a:cubicBezTo>
                <a:cubicBezTo>
                  <a:pt x="224" y="755"/>
                  <a:pt x="269" y="770"/>
                  <a:pt x="315" y="770"/>
                </a:cubicBezTo>
                <a:cubicBezTo>
                  <a:pt x="362" y="770"/>
                  <a:pt x="410" y="755"/>
                  <a:pt x="447" y="725"/>
                </a:cubicBezTo>
                <a:cubicBezTo>
                  <a:pt x="567" y="591"/>
                  <a:pt x="626" y="531"/>
                  <a:pt x="626" y="412"/>
                </a:cubicBezTo>
                <a:lnTo>
                  <a:pt x="626" y="293"/>
                </a:lnTo>
                <a:cubicBezTo>
                  <a:pt x="567" y="218"/>
                  <a:pt x="567" y="159"/>
                  <a:pt x="507" y="99"/>
                </a:cubicBezTo>
                <a:cubicBezTo>
                  <a:pt x="472" y="29"/>
                  <a:pt x="412" y="0"/>
                  <a:pt x="344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38" name="Google Shape;838;p5"/>
          <p:cNvSpPr/>
          <p:nvPr/>
        </p:nvSpPr>
        <p:spPr>
          <a:xfrm>
            <a:off x="6284163" y="1124323"/>
            <a:ext cx="26079" cy="26911"/>
          </a:xfrm>
          <a:custGeom>
            <a:avLst/>
            <a:gdLst/>
            <a:ahLst/>
            <a:cxnLst/>
            <a:rect l="l" t="t" r="r" b="b"/>
            <a:pathLst>
              <a:path w="627" h="647" extrusionOk="0">
                <a:moveTo>
                  <a:pt x="304" y="0"/>
                </a:moveTo>
                <a:cubicBezTo>
                  <a:pt x="250" y="0"/>
                  <a:pt x="187" y="19"/>
                  <a:pt x="120" y="56"/>
                </a:cubicBezTo>
                <a:cubicBezTo>
                  <a:pt x="60" y="116"/>
                  <a:pt x="60" y="116"/>
                  <a:pt x="60" y="175"/>
                </a:cubicBezTo>
                <a:cubicBezTo>
                  <a:pt x="1" y="235"/>
                  <a:pt x="1" y="294"/>
                  <a:pt x="1" y="354"/>
                </a:cubicBezTo>
                <a:cubicBezTo>
                  <a:pt x="1" y="428"/>
                  <a:pt x="60" y="488"/>
                  <a:pt x="180" y="607"/>
                </a:cubicBezTo>
                <a:cubicBezTo>
                  <a:pt x="210" y="632"/>
                  <a:pt x="249" y="646"/>
                  <a:pt x="292" y="646"/>
                </a:cubicBezTo>
                <a:cubicBezTo>
                  <a:pt x="353" y="646"/>
                  <a:pt x="423" y="617"/>
                  <a:pt x="492" y="548"/>
                </a:cubicBezTo>
                <a:cubicBezTo>
                  <a:pt x="626" y="488"/>
                  <a:pt x="626" y="354"/>
                  <a:pt x="626" y="294"/>
                </a:cubicBezTo>
                <a:cubicBezTo>
                  <a:pt x="626" y="235"/>
                  <a:pt x="626" y="175"/>
                  <a:pt x="552" y="175"/>
                </a:cubicBezTo>
                <a:cubicBezTo>
                  <a:pt x="552" y="116"/>
                  <a:pt x="492" y="56"/>
                  <a:pt x="433" y="56"/>
                </a:cubicBezTo>
                <a:cubicBezTo>
                  <a:pt x="403" y="19"/>
                  <a:pt x="358" y="0"/>
                  <a:pt x="304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39" name="Google Shape;839;p5"/>
          <p:cNvSpPr/>
          <p:nvPr/>
        </p:nvSpPr>
        <p:spPr>
          <a:xfrm>
            <a:off x="7066159" y="931662"/>
            <a:ext cx="26079" cy="44213"/>
          </a:xfrm>
          <a:custGeom>
            <a:avLst/>
            <a:gdLst/>
            <a:ahLst/>
            <a:cxnLst/>
            <a:rect l="l" t="t" r="r" b="b"/>
            <a:pathLst>
              <a:path w="627" h="1063" extrusionOk="0">
                <a:moveTo>
                  <a:pt x="381" y="0"/>
                </a:moveTo>
                <a:cubicBezTo>
                  <a:pt x="355" y="0"/>
                  <a:pt x="331" y="8"/>
                  <a:pt x="313" y="25"/>
                </a:cubicBezTo>
                <a:cubicBezTo>
                  <a:pt x="194" y="85"/>
                  <a:pt x="194" y="144"/>
                  <a:pt x="135" y="219"/>
                </a:cubicBezTo>
                <a:cubicBezTo>
                  <a:pt x="75" y="338"/>
                  <a:pt x="75" y="397"/>
                  <a:pt x="0" y="457"/>
                </a:cubicBezTo>
                <a:cubicBezTo>
                  <a:pt x="0" y="651"/>
                  <a:pt x="0" y="830"/>
                  <a:pt x="194" y="1023"/>
                </a:cubicBezTo>
                <a:cubicBezTo>
                  <a:pt x="219" y="1048"/>
                  <a:pt x="254" y="1062"/>
                  <a:pt x="291" y="1062"/>
                </a:cubicBezTo>
                <a:cubicBezTo>
                  <a:pt x="345" y="1062"/>
                  <a:pt x="404" y="1033"/>
                  <a:pt x="447" y="964"/>
                </a:cubicBezTo>
                <a:cubicBezTo>
                  <a:pt x="567" y="830"/>
                  <a:pt x="626" y="710"/>
                  <a:pt x="626" y="591"/>
                </a:cubicBezTo>
                <a:lnTo>
                  <a:pt x="626" y="397"/>
                </a:lnTo>
                <a:cubicBezTo>
                  <a:pt x="626" y="278"/>
                  <a:pt x="626" y="219"/>
                  <a:pt x="567" y="144"/>
                </a:cubicBezTo>
                <a:lnTo>
                  <a:pt x="567" y="85"/>
                </a:lnTo>
                <a:cubicBezTo>
                  <a:pt x="524" y="42"/>
                  <a:pt x="445" y="0"/>
                  <a:pt x="381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40" name="Google Shape;840;p5"/>
          <p:cNvSpPr/>
          <p:nvPr/>
        </p:nvSpPr>
        <p:spPr>
          <a:xfrm>
            <a:off x="7120689" y="995258"/>
            <a:ext cx="26079" cy="49995"/>
          </a:xfrm>
          <a:custGeom>
            <a:avLst/>
            <a:gdLst/>
            <a:ahLst/>
            <a:cxnLst/>
            <a:rect l="l" t="t" r="r" b="b"/>
            <a:pathLst>
              <a:path w="627" h="1202" extrusionOk="0">
                <a:moveTo>
                  <a:pt x="373" y="1"/>
                </a:moveTo>
                <a:cubicBezTo>
                  <a:pt x="328" y="1"/>
                  <a:pt x="284" y="16"/>
                  <a:pt x="254" y="45"/>
                </a:cubicBezTo>
                <a:cubicBezTo>
                  <a:pt x="179" y="105"/>
                  <a:pt x="120" y="239"/>
                  <a:pt x="60" y="299"/>
                </a:cubicBezTo>
                <a:cubicBezTo>
                  <a:pt x="60" y="358"/>
                  <a:pt x="0" y="477"/>
                  <a:pt x="0" y="552"/>
                </a:cubicBezTo>
                <a:cubicBezTo>
                  <a:pt x="0" y="790"/>
                  <a:pt x="60" y="984"/>
                  <a:pt x="179" y="1103"/>
                </a:cubicBezTo>
                <a:lnTo>
                  <a:pt x="254" y="1163"/>
                </a:lnTo>
                <a:cubicBezTo>
                  <a:pt x="278" y="1187"/>
                  <a:pt x="313" y="1202"/>
                  <a:pt x="346" y="1202"/>
                </a:cubicBezTo>
                <a:cubicBezTo>
                  <a:pt x="392" y="1202"/>
                  <a:pt x="433" y="1173"/>
                  <a:pt x="433" y="1103"/>
                </a:cubicBezTo>
                <a:cubicBezTo>
                  <a:pt x="552" y="924"/>
                  <a:pt x="626" y="790"/>
                  <a:pt x="626" y="611"/>
                </a:cubicBezTo>
                <a:lnTo>
                  <a:pt x="626" y="358"/>
                </a:lnTo>
                <a:cubicBezTo>
                  <a:pt x="626" y="299"/>
                  <a:pt x="552" y="179"/>
                  <a:pt x="552" y="105"/>
                </a:cubicBezTo>
                <a:lnTo>
                  <a:pt x="492" y="45"/>
                </a:lnTo>
                <a:cubicBezTo>
                  <a:pt x="462" y="16"/>
                  <a:pt x="418" y="1"/>
                  <a:pt x="37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41" name="Google Shape;841;p5"/>
          <p:cNvSpPr/>
          <p:nvPr/>
        </p:nvSpPr>
        <p:spPr>
          <a:xfrm>
            <a:off x="7190066" y="935781"/>
            <a:ext cx="26079" cy="49663"/>
          </a:xfrm>
          <a:custGeom>
            <a:avLst/>
            <a:gdLst/>
            <a:ahLst/>
            <a:cxnLst/>
            <a:rect l="l" t="t" r="r" b="b"/>
            <a:pathLst>
              <a:path w="627" h="1194" extrusionOk="0">
                <a:moveTo>
                  <a:pt x="316" y="1"/>
                </a:moveTo>
                <a:cubicBezTo>
                  <a:pt x="269" y="1"/>
                  <a:pt x="224" y="15"/>
                  <a:pt x="195" y="45"/>
                </a:cubicBezTo>
                <a:cubicBezTo>
                  <a:pt x="135" y="179"/>
                  <a:pt x="75" y="239"/>
                  <a:pt x="75" y="358"/>
                </a:cubicBezTo>
                <a:cubicBezTo>
                  <a:pt x="75" y="418"/>
                  <a:pt x="1" y="492"/>
                  <a:pt x="1" y="611"/>
                </a:cubicBezTo>
                <a:cubicBezTo>
                  <a:pt x="75" y="790"/>
                  <a:pt x="75" y="924"/>
                  <a:pt x="195" y="1103"/>
                </a:cubicBezTo>
                <a:lnTo>
                  <a:pt x="254" y="1163"/>
                </a:lnTo>
                <a:cubicBezTo>
                  <a:pt x="272" y="1185"/>
                  <a:pt x="297" y="1194"/>
                  <a:pt x="324" y="1194"/>
                </a:cubicBezTo>
                <a:cubicBezTo>
                  <a:pt x="387" y="1194"/>
                  <a:pt x="466" y="1145"/>
                  <a:pt x="508" y="1103"/>
                </a:cubicBezTo>
                <a:cubicBezTo>
                  <a:pt x="627" y="924"/>
                  <a:pt x="627" y="731"/>
                  <a:pt x="627" y="611"/>
                </a:cubicBezTo>
                <a:lnTo>
                  <a:pt x="627" y="298"/>
                </a:lnTo>
                <a:cubicBezTo>
                  <a:pt x="567" y="239"/>
                  <a:pt x="567" y="179"/>
                  <a:pt x="448" y="45"/>
                </a:cubicBezTo>
                <a:cubicBezTo>
                  <a:pt x="411" y="15"/>
                  <a:pt x="362" y="1"/>
                  <a:pt x="316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42" name="Google Shape;842;p5"/>
          <p:cNvSpPr/>
          <p:nvPr/>
        </p:nvSpPr>
        <p:spPr>
          <a:xfrm>
            <a:off x="7187611" y="1077822"/>
            <a:ext cx="26079" cy="41801"/>
          </a:xfrm>
          <a:custGeom>
            <a:avLst/>
            <a:gdLst/>
            <a:ahLst/>
            <a:cxnLst/>
            <a:rect l="l" t="t" r="r" b="b"/>
            <a:pathLst>
              <a:path w="627" h="1005" extrusionOk="0">
                <a:moveTo>
                  <a:pt x="367" y="1"/>
                </a:moveTo>
                <a:cubicBezTo>
                  <a:pt x="313" y="1"/>
                  <a:pt x="254" y="19"/>
                  <a:pt x="194" y="57"/>
                </a:cubicBezTo>
                <a:cubicBezTo>
                  <a:pt x="134" y="116"/>
                  <a:pt x="60" y="176"/>
                  <a:pt x="60" y="235"/>
                </a:cubicBezTo>
                <a:cubicBezTo>
                  <a:pt x="0" y="295"/>
                  <a:pt x="0" y="429"/>
                  <a:pt x="0" y="489"/>
                </a:cubicBezTo>
                <a:cubicBezTo>
                  <a:pt x="0" y="608"/>
                  <a:pt x="0" y="802"/>
                  <a:pt x="134" y="921"/>
                </a:cubicBezTo>
                <a:lnTo>
                  <a:pt x="194" y="980"/>
                </a:lnTo>
                <a:cubicBezTo>
                  <a:pt x="212" y="998"/>
                  <a:pt x="234" y="1005"/>
                  <a:pt x="259" y="1005"/>
                </a:cubicBezTo>
                <a:cubicBezTo>
                  <a:pt x="318" y="1005"/>
                  <a:pt x="390" y="963"/>
                  <a:pt x="432" y="921"/>
                </a:cubicBezTo>
                <a:cubicBezTo>
                  <a:pt x="567" y="802"/>
                  <a:pt x="567" y="667"/>
                  <a:pt x="626" y="489"/>
                </a:cubicBezTo>
                <a:cubicBezTo>
                  <a:pt x="626" y="429"/>
                  <a:pt x="626" y="355"/>
                  <a:pt x="567" y="295"/>
                </a:cubicBezTo>
                <a:cubicBezTo>
                  <a:pt x="567" y="235"/>
                  <a:pt x="567" y="176"/>
                  <a:pt x="507" y="116"/>
                </a:cubicBezTo>
                <a:lnTo>
                  <a:pt x="507" y="57"/>
                </a:lnTo>
                <a:cubicBezTo>
                  <a:pt x="470" y="19"/>
                  <a:pt x="421" y="1"/>
                  <a:pt x="367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43" name="Google Shape;843;p5"/>
          <p:cNvSpPr/>
          <p:nvPr/>
        </p:nvSpPr>
        <p:spPr>
          <a:xfrm>
            <a:off x="7257614" y="1006614"/>
            <a:ext cx="23001" cy="64095"/>
          </a:xfrm>
          <a:custGeom>
            <a:avLst/>
            <a:gdLst/>
            <a:ahLst/>
            <a:cxnLst/>
            <a:rect l="l" t="t" r="r" b="b"/>
            <a:pathLst>
              <a:path w="553" h="1541" extrusionOk="0">
                <a:moveTo>
                  <a:pt x="273" y="1"/>
                </a:moveTo>
                <a:cubicBezTo>
                  <a:pt x="204" y="1"/>
                  <a:pt x="162" y="43"/>
                  <a:pt x="120" y="85"/>
                </a:cubicBezTo>
                <a:cubicBezTo>
                  <a:pt x="60" y="204"/>
                  <a:pt x="1" y="338"/>
                  <a:pt x="1" y="398"/>
                </a:cubicBezTo>
                <a:lnTo>
                  <a:pt x="1" y="771"/>
                </a:lnTo>
                <a:cubicBezTo>
                  <a:pt x="1" y="1024"/>
                  <a:pt x="1" y="1203"/>
                  <a:pt x="120" y="1456"/>
                </a:cubicBezTo>
                <a:lnTo>
                  <a:pt x="180" y="1515"/>
                </a:lnTo>
                <a:cubicBezTo>
                  <a:pt x="197" y="1533"/>
                  <a:pt x="221" y="1540"/>
                  <a:pt x="247" y="1540"/>
                </a:cubicBezTo>
                <a:cubicBezTo>
                  <a:pt x="311" y="1540"/>
                  <a:pt x="391" y="1498"/>
                  <a:pt x="433" y="1456"/>
                </a:cubicBezTo>
                <a:cubicBezTo>
                  <a:pt x="552" y="1203"/>
                  <a:pt x="552" y="1024"/>
                  <a:pt x="552" y="771"/>
                </a:cubicBezTo>
                <a:lnTo>
                  <a:pt x="552" y="398"/>
                </a:lnTo>
                <a:cubicBezTo>
                  <a:pt x="492" y="338"/>
                  <a:pt x="492" y="204"/>
                  <a:pt x="433" y="85"/>
                </a:cubicBezTo>
                <a:cubicBezTo>
                  <a:pt x="373" y="85"/>
                  <a:pt x="373" y="26"/>
                  <a:pt x="373" y="26"/>
                </a:cubicBezTo>
                <a:cubicBezTo>
                  <a:pt x="334" y="8"/>
                  <a:pt x="301" y="1"/>
                  <a:pt x="27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44" name="Google Shape;844;p5"/>
          <p:cNvSpPr/>
          <p:nvPr/>
        </p:nvSpPr>
        <p:spPr>
          <a:xfrm>
            <a:off x="7319587" y="926712"/>
            <a:ext cx="25455" cy="54363"/>
          </a:xfrm>
          <a:custGeom>
            <a:avLst/>
            <a:gdLst/>
            <a:ahLst/>
            <a:cxnLst/>
            <a:rect l="l" t="t" r="r" b="b"/>
            <a:pathLst>
              <a:path w="612" h="1307" extrusionOk="0">
                <a:moveTo>
                  <a:pt x="365" y="0"/>
                </a:moveTo>
                <a:cubicBezTo>
                  <a:pt x="301" y="0"/>
                  <a:pt x="221" y="42"/>
                  <a:pt x="179" y="84"/>
                </a:cubicBezTo>
                <a:cubicBezTo>
                  <a:pt x="120" y="204"/>
                  <a:pt x="120" y="263"/>
                  <a:pt x="60" y="338"/>
                </a:cubicBezTo>
                <a:lnTo>
                  <a:pt x="60" y="636"/>
                </a:lnTo>
                <a:cubicBezTo>
                  <a:pt x="1" y="829"/>
                  <a:pt x="60" y="949"/>
                  <a:pt x="120" y="1202"/>
                </a:cubicBezTo>
                <a:lnTo>
                  <a:pt x="179" y="1261"/>
                </a:lnTo>
                <a:cubicBezTo>
                  <a:pt x="209" y="1291"/>
                  <a:pt x="243" y="1306"/>
                  <a:pt x="276" y="1306"/>
                </a:cubicBezTo>
                <a:cubicBezTo>
                  <a:pt x="310" y="1306"/>
                  <a:pt x="343" y="1291"/>
                  <a:pt x="373" y="1261"/>
                </a:cubicBezTo>
                <a:cubicBezTo>
                  <a:pt x="552" y="1083"/>
                  <a:pt x="611" y="889"/>
                  <a:pt x="611" y="710"/>
                </a:cubicBezTo>
                <a:lnTo>
                  <a:pt x="611" y="397"/>
                </a:lnTo>
                <a:cubicBezTo>
                  <a:pt x="611" y="263"/>
                  <a:pt x="552" y="204"/>
                  <a:pt x="492" y="84"/>
                </a:cubicBezTo>
                <a:lnTo>
                  <a:pt x="433" y="25"/>
                </a:lnTo>
                <a:cubicBezTo>
                  <a:pt x="415" y="7"/>
                  <a:pt x="391" y="0"/>
                  <a:pt x="365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45" name="Google Shape;845;p5"/>
          <p:cNvSpPr/>
          <p:nvPr/>
        </p:nvSpPr>
        <p:spPr>
          <a:xfrm>
            <a:off x="7417498" y="903213"/>
            <a:ext cx="26079" cy="54071"/>
          </a:xfrm>
          <a:custGeom>
            <a:avLst/>
            <a:gdLst/>
            <a:ahLst/>
            <a:cxnLst/>
            <a:rect l="l" t="t" r="r" b="b"/>
            <a:pathLst>
              <a:path w="627" h="1300" extrusionOk="0">
                <a:moveTo>
                  <a:pt x="228" y="1"/>
                </a:moveTo>
                <a:cubicBezTo>
                  <a:pt x="156" y="1"/>
                  <a:pt x="104" y="59"/>
                  <a:pt x="60" y="158"/>
                </a:cubicBezTo>
                <a:cubicBezTo>
                  <a:pt x="0" y="217"/>
                  <a:pt x="0" y="337"/>
                  <a:pt x="0" y="396"/>
                </a:cubicBezTo>
                <a:lnTo>
                  <a:pt x="0" y="649"/>
                </a:lnTo>
                <a:cubicBezTo>
                  <a:pt x="0" y="828"/>
                  <a:pt x="60" y="1022"/>
                  <a:pt x="194" y="1201"/>
                </a:cubicBezTo>
                <a:lnTo>
                  <a:pt x="194" y="1275"/>
                </a:lnTo>
                <a:cubicBezTo>
                  <a:pt x="228" y="1292"/>
                  <a:pt x="257" y="1299"/>
                  <a:pt x="283" y="1299"/>
                </a:cubicBezTo>
                <a:cubicBezTo>
                  <a:pt x="347" y="1299"/>
                  <a:pt x="390" y="1254"/>
                  <a:pt x="432" y="1201"/>
                </a:cubicBezTo>
                <a:cubicBezTo>
                  <a:pt x="567" y="1022"/>
                  <a:pt x="626" y="828"/>
                  <a:pt x="626" y="649"/>
                </a:cubicBezTo>
                <a:cubicBezTo>
                  <a:pt x="567" y="530"/>
                  <a:pt x="567" y="396"/>
                  <a:pt x="492" y="337"/>
                </a:cubicBezTo>
                <a:cubicBezTo>
                  <a:pt x="492" y="217"/>
                  <a:pt x="432" y="158"/>
                  <a:pt x="313" y="24"/>
                </a:cubicBezTo>
                <a:cubicBezTo>
                  <a:pt x="282" y="8"/>
                  <a:pt x="254" y="1"/>
                  <a:pt x="228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46" name="Google Shape;846;p5"/>
          <p:cNvSpPr/>
          <p:nvPr/>
        </p:nvSpPr>
        <p:spPr>
          <a:xfrm>
            <a:off x="7348079" y="1034315"/>
            <a:ext cx="25455" cy="51867"/>
          </a:xfrm>
          <a:custGeom>
            <a:avLst/>
            <a:gdLst/>
            <a:ahLst/>
            <a:cxnLst/>
            <a:rect l="l" t="t" r="r" b="b"/>
            <a:pathLst>
              <a:path w="612" h="1247" extrusionOk="0">
                <a:moveTo>
                  <a:pt x="366" y="0"/>
                </a:moveTo>
                <a:cubicBezTo>
                  <a:pt x="317" y="0"/>
                  <a:pt x="269" y="15"/>
                  <a:pt x="239" y="45"/>
                </a:cubicBezTo>
                <a:cubicBezTo>
                  <a:pt x="180" y="105"/>
                  <a:pt x="120" y="224"/>
                  <a:pt x="60" y="283"/>
                </a:cubicBezTo>
                <a:cubicBezTo>
                  <a:pt x="60" y="417"/>
                  <a:pt x="1" y="477"/>
                  <a:pt x="1" y="596"/>
                </a:cubicBezTo>
                <a:cubicBezTo>
                  <a:pt x="1" y="790"/>
                  <a:pt x="60" y="1028"/>
                  <a:pt x="180" y="1222"/>
                </a:cubicBezTo>
                <a:lnTo>
                  <a:pt x="239" y="1222"/>
                </a:lnTo>
                <a:cubicBezTo>
                  <a:pt x="257" y="1239"/>
                  <a:pt x="281" y="1247"/>
                  <a:pt x="307" y="1247"/>
                </a:cubicBezTo>
                <a:cubicBezTo>
                  <a:pt x="371" y="1247"/>
                  <a:pt x="450" y="1204"/>
                  <a:pt x="492" y="1162"/>
                </a:cubicBezTo>
                <a:cubicBezTo>
                  <a:pt x="552" y="969"/>
                  <a:pt x="612" y="790"/>
                  <a:pt x="612" y="656"/>
                </a:cubicBezTo>
                <a:lnTo>
                  <a:pt x="612" y="417"/>
                </a:lnTo>
                <a:cubicBezTo>
                  <a:pt x="612" y="283"/>
                  <a:pt x="552" y="224"/>
                  <a:pt x="552" y="105"/>
                </a:cubicBezTo>
                <a:lnTo>
                  <a:pt x="492" y="45"/>
                </a:lnTo>
                <a:cubicBezTo>
                  <a:pt x="463" y="15"/>
                  <a:pt x="414" y="0"/>
                  <a:pt x="366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47" name="Google Shape;847;p5"/>
          <p:cNvSpPr/>
          <p:nvPr/>
        </p:nvSpPr>
        <p:spPr>
          <a:xfrm>
            <a:off x="7262604" y="1145452"/>
            <a:ext cx="26037" cy="32027"/>
          </a:xfrm>
          <a:custGeom>
            <a:avLst/>
            <a:gdLst/>
            <a:ahLst/>
            <a:cxnLst/>
            <a:rect l="l" t="t" r="r" b="b"/>
            <a:pathLst>
              <a:path w="626" h="770" extrusionOk="0">
                <a:moveTo>
                  <a:pt x="350" y="0"/>
                </a:moveTo>
                <a:cubicBezTo>
                  <a:pt x="313" y="0"/>
                  <a:pt x="278" y="15"/>
                  <a:pt x="253" y="40"/>
                </a:cubicBezTo>
                <a:cubicBezTo>
                  <a:pt x="119" y="99"/>
                  <a:pt x="119" y="99"/>
                  <a:pt x="60" y="159"/>
                </a:cubicBezTo>
                <a:cubicBezTo>
                  <a:pt x="0" y="218"/>
                  <a:pt x="0" y="293"/>
                  <a:pt x="0" y="352"/>
                </a:cubicBezTo>
                <a:cubicBezTo>
                  <a:pt x="0" y="531"/>
                  <a:pt x="60" y="665"/>
                  <a:pt x="194" y="725"/>
                </a:cubicBezTo>
                <a:cubicBezTo>
                  <a:pt x="223" y="755"/>
                  <a:pt x="268" y="770"/>
                  <a:pt x="313" y="770"/>
                </a:cubicBezTo>
                <a:cubicBezTo>
                  <a:pt x="358" y="770"/>
                  <a:pt x="402" y="755"/>
                  <a:pt x="432" y="725"/>
                </a:cubicBezTo>
                <a:lnTo>
                  <a:pt x="492" y="725"/>
                </a:lnTo>
                <a:cubicBezTo>
                  <a:pt x="566" y="591"/>
                  <a:pt x="626" y="531"/>
                  <a:pt x="626" y="412"/>
                </a:cubicBezTo>
                <a:lnTo>
                  <a:pt x="626" y="293"/>
                </a:lnTo>
                <a:cubicBezTo>
                  <a:pt x="566" y="218"/>
                  <a:pt x="566" y="159"/>
                  <a:pt x="492" y="99"/>
                </a:cubicBezTo>
                <a:cubicBezTo>
                  <a:pt x="457" y="29"/>
                  <a:pt x="401" y="0"/>
                  <a:pt x="350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48" name="Google Shape;848;p5"/>
          <p:cNvSpPr/>
          <p:nvPr/>
        </p:nvSpPr>
        <p:spPr>
          <a:xfrm>
            <a:off x="7115738" y="1124323"/>
            <a:ext cx="25455" cy="26911"/>
          </a:xfrm>
          <a:custGeom>
            <a:avLst/>
            <a:gdLst/>
            <a:ahLst/>
            <a:cxnLst/>
            <a:rect l="l" t="t" r="r" b="b"/>
            <a:pathLst>
              <a:path w="612" h="647" extrusionOk="0">
                <a:moveTo>
                  <a:pt x="298" y="0"/>
                </a:moveTo>
                <a:cubicBezTo>
                  <a:pt x="242" y="0"/>
                  <a:pt x="179" y="19"/>
                  <a:pt x="119" y="56"/>
                </a:cubicBezTo>
                <a:cubicBezTo>
                  <a:pt x="60" y="116"/>
                  <a:pt x="60" y="116"/>
                  <a:pt x="60" y="175"/>
                </a:cubicBezTo>
                <a:cubicBezTo>
                  <a:pt x="0" y="235"/>
                  <a:pt x="0" y="294"/>
                  <a:pt x="0" y="354"/>
                </a:cubicBezTo>
                <a:cubicBezTo>
                  <a:pt x="0" y="428"/>
                  <a:pt x="60" y="488"/>
                  <a:pt x="179" y="607"/>
                </a:cubicBezTo>
                <a:cubicBezTo>
                  <a:pt x="228" y="632"/>
                  <a:pt x="270" y="646"/>
                  <a:pt x="311" y="646"/>
                </a:cubicBezTo>
                <a:cubicBezTo>
                  <a:pt x="368" y="646"/>
                  <a:pt x="422" y="617"/>
                  <a:pt x="492" y="548"/>
                </a:cubicBezTo>
                <a:cubicBezTo>
                  <a:pt x="611" y="488"/>
                  <a:pt x="611" y="354"/>
                  <a:pt x="611" y="294"/>
                </a:cubicBezTo>
                <a:cubicBezTo>
                  <a:pt x="611" y="235"/>
                  <a:pt x="611" y="175"/>
                  <a:pt x="552" y="175"/>
                </a:cubicBezTo>
                <a:cubicBezTo>
                  <a:pt x="552" y="116"/>
                  <a:pt x="492" y="56"/>
                  <a:pt x="432" y="56"/>
                </a:cubicBezTo>
                <a:cubicBezTo>
                  <a:pt x="403" y="19"/>
                  <a:pt x="354" y="0"/>
                  <a:pt x="298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49" name="Google Shape;849;p5"/>
          <p:cNvSpPr/>
          <p:nvPr/>
        </p:nvSpPr>
        <p:spPr>
          <a:xfrm>
            <a:off x="7999335" y="931662"/>
            <a:ext cx="26037" cy="44213"/>
          </a:xfrm>
          <a:custGeom>
            <a:avLst/>
            <a:gdLst/>
            <a:ahLst/>
            <a:cxnLst/>
            <a:rect l="l" t="t" r="r" b="b"/>
            <a:pathLst>
              <a:path w="626" h="1063" extrusionOk="0">
                <a:moveTo>
                  <a:pt x="378" y="0"/>
                </a:moveTo>
                <a:cubicBezTo>
                  <a:pt x="353" y="0"/>
                  <a:pt x="330" y="8"/>
                  <a:pt x="313" y="25"/>
                </a:cubicBezTo>
                <a:cubicBezTo>
                  <a:pt x="194" y="85"/>
                  <a:pt x="194" y="144"/>
                  <a:pt x="119" y="219"/>
                </a:cubicBezTo>
                <a:cubicBezTo>
                  <a:pt x="60" y="338"/>
                  <a:pt x="60" y="397"/>
                  <a:pt x="60" y="457"/>
                </a:cubicBezTo>
                <a:cubicBezTo>
                  <a:pt x="0" y="651"/>
                  <a:pt x="60" y="830"/>
                  <a:pt x="194" y="1023"/>
                </a:cubicBezTo>
                <a:cubicBezTo>
                  <a:pt x="218" y="1048"/>
                  <a:pt x="253" y="1062"/>
                  <a:pt x="290" y="1062"/>
                </a:cubicBezTo>
                <a:cubicBezTo>
                  <a:pt x="342" y="1062"/>
                  <a:pt x="397" y="1033"/>
                  <a:pt x="432" y="964"/>
                </a:cubicBezTo>
                <a:cubicBezTo>
                  <a:pt x="566" y="830"/>
                  <a:pt x="626" y="710"/>
                  <a:pt x="626" y="591"/>
                </a:cubicBezTo>
                <a:lnTo>
                  <a:pt x="626" y="397"/>
                </a:lnTo>
                <a:cubicBezTo>
                  <a:pt x="626" y="278"/>
                  <a:pt x="626" y="219"/>
                  <a:pt x="566" y="144"/>
                </a:cubicBezTo>
                <a:lnTo>
                  <a:pt x="566" y="85"/>
                </a:lnTo>
                <a:cubicBezTo>
                  <a:pt x="513" y="42"/>
                  <a:pt x="438" y="0"/>
                  <a:pt x="378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50" name="Google Shape;850;p5"/>
          <p:cNvSpPr/>
          <p:nvPr/>
        </p:nvSpPr>
        <p:spPr>
          <a:xfrm>
            <a:off x="8053822" y="995258"/>
            <a:ext cx="25455" cy="49995"/>
          </a:xfrm>
          <a:custGeom>
            <a:avLst/>
            <a:gdLst/>
            <a:ahLst/>
            <a:cxnLst/>
            <a:rect l="l" t="t" r="r" b="b"/>
            <a:pathLst>
              <a:path w="612" h="1202" extrusionOk="0">
                <a:moveTo>
                  <a:pt x="366" y="1"/>
                </a:moveTo>
                <a:cubicBezTo>
                  <a:pt x="318" y="1"/>
                  <a:pt x="269" y="16"/>
                  <a:pt x="239" y="45"/>
                </a:cubicBezTo>
                <a:cubicBezTo>
                  <a:pt x="180" y="105"/>
                  <a:pt x="120" y="239"/>
                  <a:pt x="61" y="299"/>
                </a:cubicBezTo>
                <a:cubicBezTo>
                  <a:pt x="61" y="358"/>
                  <a:pt x="1" y="477"/>
                  <a:pt x="1" y="552"/>
                </a:cubicBezTo>
                <a:cubicBezTo>
                  <a:pt x="1" y="790"/>
                  <a:pt x="61" y="984"/>
                  <a:pt x="180" y="1103"/>
                </a:cubicBezTo>
                <a:lnTo>
                  <a:pt x="239" y="1163"/>
                </a:lnTo>
                <a:cubicBezTo>
                  <a:pt x="264" y="1187"/>
                  <a:pt x="301" y="1202"/>
                  <a:pt x="337" y="1202"/>
                </a:cubicBezTo>
                <a:cubicBezTo>
                  <a:pt x="387" y="1202"/>
                  <a:pt x="433" y="1173"/>
                  <a:pt x="433" y="1103"/>
                </a:cubicBezTo>
                <a:lnTo>
                  <a:pt x="493" y="1103"/>
                </a:lnTo>
                <a:cubicBezTo>
                  <a:pt x="552" y="924"/>
                  <a:pt x="612" y="790"/>
                  <a:pt x="612" y="611"/>
                </a:cubicBezTo>
                <a:lnTo>
                  <a:pt x="612" y="358"/>
                </a:lnTo>
                <a:cubicBezTo>
                  <a:pt x="612" y="299"/>
                  <a:pt x="552" y="179"/>
                  <a:pt x="552" y="105"/>
                </a:cubicBezTo>
                <a:lnTo>
                  <a:pt x="493" y="45"/>
                </a:lnTo>
                <a:cubicBezTo>
                  <a:pt x="463" y="16"/>
                  <a:pt x="414" y="1"/>
                  <a:pt x="366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51" name="Google Shape;851;p5"/>
          <p:cNvSpPr/>
          <p:nvPr/>
        </p:nvSpPr>
        <p:spPr>
          <a:xfrm>
            <a:off x="8125736" y="935781"/>
            <a:ext cx="23584" cy="49663"/>
          </a:xfrm>
          <a:custGeom>
            <a:avLst/>
            <a:gdLst/>
            <a:ahLst/>
            <a:cxnLst/>
            <a:rect l="l" t="t" r="r" b="b"/>
            <a:pathLst>
              <a:path w="567" h="1194" extrusionOk="0">
                <a:moveTo>
                  <a:pt x="253" y="1"/>
                </a:moveTo>
                <a:cubicBezTo>
                  <a:pt x="209" y="1"/>
                  <a:pt x="164" y="15"/>
                  <a:pt x="134" y="45"/>
                </a:cubicBezTo>
                <a:cubicBezTo>
                  <a:pt x="60" y="179"/>
                  <a:pt x="0" y="239"/>
                  <a:pt x="0" y="358"/>
                </a:cubicBezTo>
                <a:lnTo>
                  <a:pt x="0" y="611"/>
                </a:lnTo>
                <a:cubicBezTo>
                  <a:pt x="0" y="790"/>
                  <a:pt x="0" y="924"/>
                  <a:pt x="134" y="1103"/>
                </a:cubicBezTo>
                <a:lnTo>
                  <a:pt x="194" y="1163"/>
                </a:lnTo>
                <a:cubicBezTo>
                  <a:pt x="212" y="1185"/>
                  <a:pt x="235" y="1194"/>
                  <a:pt x="260" y="1194"/>
                </a:cubicBezTo>
                <a:cubicBezTo>
                  <a:pt x="319" y="1194"/>
                  <a:pt x="390" y="1145"/>
                  <a:pt x="432" y="1103"/>
                </a:cubicBezTo>
                <a:cubicBezTo>
                  <a:pt x="566" y="924"/>
                  <a:pt x="566" y="731"/>
                  <a:pt x="566" y="611"/>
                </a:cubicBezTo>
                <a:lnTo>
                  <a:pt x="566" y="298"/>
                </a:lnTo>
                <a:cubicBezTo>
                  <a:pt x="507" y="239"/>
                  <a:pt x="507" y="179"/>
                  <a:pt x="432" y="45"/>
                </a:cubicBezTo>
                <a:lnTo>
                  <a:pt x="373" y="45"/>
                </a:lnTo>
                <a:cubicBezTo>
                  <a:pt x="343" y="15"/>
                  <a:pt x="298" y="1"/>
                  <a:pt x="25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52" name="Google Shape;852;p5"/>
          <p:cNvSpPr/>
          <p:nvPr/>
        </p:nvSpPr>
        <p:spPr>
          <a:xfrm>
            <a:off x="8120746" y="1077822"/>
            <a:ext cx="26079" cy="41801"/>
          </a:xfrm>
          <a:custGeom>
            <a:avLst/>
            <a:gdLst/>
            <a:ahLst/>
            <a:cxnLst/>
            <a:rect l="l" t="t" r="r" b="b"/>
            <a:pathLst>
              <a:path w="627" h="1005" extrusionOk="0">
                <a:moveTo>
                  <a:pt x="364" y="1"/>
                </a:moveTo>
                <a:cubicBezTo>
                  <a:pt x="310" y="1"/>
                  <a:pt x="247" y="19"/>
                  <a:pt x="180" y="57"/>
                </a:cubicBezTo>
                <a:cubicBezTo>
                  <a:pt x="120" y="116"/>
                  <a:pt x="61" y="176"/>
                  <a:pt x="61" y="235"/>
                </a:cubicBezTo>
                <a:cubicBezTo>
                  <a:pt x="1" y="295"/>
                  <a:pt x="1" y="429"/>
                  <a:pt x="1" y="489"/>
                </a:cubicBezTo>
                <a:cubicBezTo>
                  <a:pt x="1" y="608"/>
                  <a:pt x="1" y="802"/>
                  <a:pt x="180" y="921"/>
                </a:cubicBezTo>
                <a:lnTo>
                  <a:pt x="180" y="980"/>
                </a:lnTo>
                <a:cubicBezTo>
                  <a:pt x="202" y="998"/>
                  <a:pt x="227" y="1005"/>
                  <a:pt x="254" y="1005"/>
                </a:cubicBezTo>
                <a:cubicBezTo>
                  <a:pt x="319" y="1005"/>
                  <a:pt x="391" y="963"/>
                  <a:pt x="433" y="921"/>
                </a:cubicBezTo>
                <a:cubicBezTo>
                  <a:pt x="552" y="802"/>
                  <a:pt x="552" y="667"/>
                  <a:pt x="627" y="489"/>
                </a:cubicBezTo>
                <a:cubicBezTo>
                  <a:pt x="627" y="429"/>
                  <a:pt x="627" y="355"/>
                  <a:pt x="552" y="295"/>
                </a:cubicBezTo>
                <a:cubicBezTo>
                  <a:pt x="552" y="235"/>
                  <a:pt x="552" y="176"/>
                  <a:pt x="493" y="116"/>
                </a:cubicBezTo>
                <a:lnTo>
                  <a:pt x="493" y="57"/>
                </a:lnTo>
                <a:cubicBezTo>
                  <a:pt x="463" y="19"/>
                  <a:pt x="418" y="1"/>
                  <a:pt x="364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53" name="Google Shape;853;p5"/>
          <p:cNvSpPr/>
          <p:nvPr/>
        </p:nvSpPr>
        <p:spPr>
          <a:xfrm>
            <a:off x="8190164" y="1006614"/>
            <a:ext cx="23584" cy="64095"/>
          </a:xfrm>
          <a:custGeom>
            <a:avLst/>
            <a:gdLst/>
            <a:ahLst/>
            <a:cxnLst/>
            <a:rect l="l" t="t" r="r" b="b"/>
            <a:pathLst>
              <a:path w="567" h="1541" extrusionOk="0">
                <a:moveTo>
                  <a:pt x="282" y="1"/>
                </a:moveTo>
                <a:cubicBezTo>
                  <a:pt x="219" y="1"/>
                  <a:pt x="177" y="43"/>
                  <a:pt x="135" y="85"/>
                </a:cubicBezTo>
                <a:cubicBezTo>
                  <a:pt x="75" y="204"/>
                  <a:pt x="75" y="338"/>
                  <a:pt x="0" y="398"/>
                </a:cubicBezTo>
                <a:lnTo>
                  <a:pt x="0" y="771"/>
                </a:lnTo>
                <a:cubicBezTo>
                  <a:pt x="0" y="1024"/>
                  <a:pt x="0" y="1203"/>
                  <a:pt x="135" y="1456"/>
                </a:cubicBezTo>
                <a:lnTo>
                  <a:pt x="194" y="1515"/>
                </a:lnTo>
                <a:cubicBezTo>
                  <a:pt x="229" y="1533"/>
                  <a:pt x="259" y="1540"/>
                  <a:pt x="285" y="1540"/>
                </a:cubicBezTo>
                <a:cubicBezTo>
                  <a:pt x="349" y="1540"/>
                  <a:pt x="395" y="1498"/>
                  <a:pt x="447" y="1456"/>
                </a:cubicBezTo>
                <a:cubicBezTo>
                  <a:pt x="567" y="1203"/>
                  <a:pt x="567" y="1024"/>
                  <a:pt x="567" y="771"/>
                </a:cubicBezTo>
                <a:lnTo>
                  <a:pt x="567" y="398"/>
                </a:lnTo>
                <a:cubicBezTo>
                  <a:pt x="507" y="338"/>
                  <a:pt x="507" y="204"/>
                  <a:pt x="447" y="85"/>
                </a:cubicBezTo>
                <a:lnTo>
                  <a:pt x="373" y="26"/>
                </a:lnTo>
                <a:cubicBezTo>
                  <a:pt x="338" y="8"/>
                  <a:pt x="308" y="1"/>
                  <a:pt x="282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54" name="Google Shape;854;p5"/>
          <p:cNvSpPr/>
          <p:nvPr/>
        </p:nvSpPr>
        <p:spPr>
          <a:xfrm>
            <a:off x="8252139" y="926712"/>
            <a:ext cx="26037" cy="54363"/>
          </a:xfrm>
          <a:custGeom>
            <a:avLst/>
            <a:gdLst/>
            <a:ahLst/>
            <a:cxnLst/>
            <a:rect l="l" t="t" r="r" b="b"/>
            <a:pathLst>
              <a:path w="626" h="1307" extrusionOk="0">
                <a:moveTo>
                  <a:pt x="373" y="0"/>
                </a:moveTo>
                <a:cubicBezTo>
                  <a:pt x="308" y="0"/>
                  <a:pt x="236" y="42"/>
                  <a:pt x="194" y="84"/>
                </a:cubicBezTo>
                <a:cubicBezTo>
                  <a:pt x="134" y="204"/>
                  <a:pt x="134" y="263"/>
                  <a:pt x="75" y="338"/>
                </a:cubicBezTo>
                <a:lnTo>
                  <a:pt x="75" y="636"/>
                </a:lnTo>
                <a:cubicBezTo>
                  <a:pt x="0" y="829"/>
                  <a:pt x="75" y="949"/>
                  <a:pt x="134" y="1202"/>
                </a:cubicBezTo>
                <a:lnTo>
                  <a:pt x="194" y="1261"/>
                </a:lnTo>
                <a:cubicBezTo>
                  <a:pt x="224" y="1291"/>
                  <a:pt x="253" y="1306"/>
                  <a:pt x="293" y="1306"/>
                </a:cubicBezTo>
                <a:cubicBezTo>
                  <a:pt x="332" y="1306"/>
                  <a:pt x="380" y="1291"/>
                  <a:pt x="447" y="1261"/>
                </a:cubicBezTo>
                <a:cubicBezTo>
                  <a:pt x="566" y="1083"/>
                  <a:pt x="626" y="889"/>
                  <a:pt x="626" y="710"/>
                </a:cubicBezTo>
                <a:lnTo>
                  <a:pt x="626" y="397"/>
                </a:lnTo>
                <a:cubicBezTo>
                  <a:pt x="626" y="263"/>
                  <a:pt x="566" y="204"/>
                  <a:pt x="507" y="84"/>
                </a:cubicBezTo>
                <a:lnTo>
                  <a:pt x="447" y="25"/>
                </a:lnTo>
                <a:cubicBezTo>
                  <a:pt x="425" y="7"/>
                  <a:pt x="400" y="0"/>
                  <a:pt x="373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55" name="Google Shape;855;p5"/>
          <p:cNvSpPr/>
          <p:nvPr/>
        </p:nvSpPr>
        <p:spPr>
          <a:xfrm>
            <a:off x="8249033" y="903213"/>
            <a:ext cx="25455" cy="54071"/>
          </a:xfrm>
          <a:custGeom>
            <a:avLst/>
            <a:gdLst/>
            <a:ahLst/>
            <a:cxnLst/>
            <a:rect l="l" t="t" r="r" b="b"/>
            <a:pathLst>
              <a:path w="612" h="1300" extrusionOk="0">
                <a:moveTo>
                  <a:pt x="222" y="1"/>
                </a:moveTo>
                <a:cubicBezTo>
                  <a:pt x="148" y="1"/>
                  <a:pt x="104" y="59"/>
                  <a:pt x="61" y="158"/>
                </a:cubicBezTo>
                <a:cubicBezTo>
                  <a:pt x="1" y="217"/>
                  <a:pt x="1" y="337"/>
                  <a:pt x="1" y="396"/>
                </a:cubicBezTo>
                <a:lnTo>
                  <a:pt x="1" y="649"/>
                </a:lnTo>
                <a:cubicBezTo>
                  <a:pt x="1" y="828"/>
                  <a:pt x="61" y="1022"/>
                  <a:pt x="180" y="1201"/>
                </a:cubicBezTo>
                <a:lnTo>
                  <a:pt x="239" y="1275"/>
                </a:lnTo>
                <a:cubicBezTo>
                  <a:pt x="261" y="1292"/>
                  <a:pt x="281" y="1299"/>
                  <a:pt x="300" y="1299"/>
                </a:cubicBezTo>
                <a:cubicBezTo>
                  <a:pt x="348" y="1299"/>
                  <a:pt x="390" y="1254"/>
                  <a:pt x="433" y="1201"/>
                </a:cubicBezTo>
                <a:cubicBezTo>
                  <a:pt x="552" y="1022"/>
                  <a:pt x="612" y="828"/>
                  <a:pt x="612" y="649"/>
                </a:cubicBezTo>
                <a:cubicBezTo>
                  <a:pt x="552" y="530"/>
                  <a:pt x="552" y="396"/>
                  <a:pt x="493" y="337"/>
                </a:cubicBezTo>
                <a:cubicBezTo>
                  <a:pt x="493" y="217"/>
                  <a:pt x="433" y="158"/>
                  <a:pt x="314" y="24"/>
                </a:cubicBezTo>
                <a:cubicBezTo>
                  <a:pt x="279" y="8"/>
                  <a:pt x="248" y="1"/>
                  <a:pt x="222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56" name="Google Shape;856;p5"/>
          <p:cNvSpPr/>
          <p:nvPr/>
        </p:nvSpPr>
        <p:spPr>
          <a:xfrm>
            <a:off x="8280630" y="1034315"/>
            <a:ext cx="26079" cy="51867"/>
          </a:xfrm>
          <a:custGeom>
            <a:avLst/>
            <a:gdLst/>
            <a:ahLst/>
            <a:cxnLst/>
            <a:rect l="l" t="t" r="r" b="b"/>
            <a:pathLst>
              <a:path w="627" h="1247" extrusionOk="0">
                <a:moveTo>
                  <a:pt x="375" y="0"/>
                </a:moveTo>
                <a:cubicBezTo>
                  <a:pt x="328" y="0"/>
                  <a:pt x="284" y="15"/>
                  <a:pt x="254" y="45"/>
                </a:cubicBezTo>
                <a:cubicBezTo>
                  <a:pt x="194" y="105"/>
                  <a:pt x="135" y="224"/>
                  <a:pt x="60" y="283"/>
                </a:cubicBezTo>
                <a:cubicBezTo>
                  <a:pt x="60" y="417"/>
                  <a:pt x="0" y="477"/>
                  <a:pt x="0" y="596"/>
                </a:cubicBezTo>
                <a:cubicBezTo>
                  <a:pt x="0" y="790"/>
                  <a:pt x="60" y="1028"/>
                  <a:pt x="194" y="1222"/>
                </a:cubicBezTo>
                <a:lnTo>
                  <a:pt x="254" y="1222"/>
                </a:lnTo>
                <a:cubicBezTo>
                  <a:pt x="271" y="1239"/>
                  <a:pt x="294" y="1247"/>
                  <a:pt x="319" y="1247"/>
                </a:cubicBezTo>
                <a:cubicBezTo>
                  <a:pt x="379" y="1247"/>
                  <a:pt x="454" y="1204"/>
                  <a:pt x="507" y="1162"/>
                </a:cubicBezTo>
                <a:cubicBezTo>
                  <a:pt x="567" y="969"/>
                  <a:pt x="626" y="790"/>
                  <a:pt x="626" y="656"/>
                </a:cubicBezTo>
                <a:lnTo>
                  <a:pt x="626" y="417"/>
                </a:lnTo>
                <a:cubicBezTo>
                  <a:pt x="626" y="283"/>
                  <a:pt x="567" y="224"/>
                  <a:pt x="567" y="105"/>
                </a:cubicBezTo>
                <a:lnTo>
                  <a:pt x="507" y="45"/>
                </a:lnTo>
                <a:cubicBezTo>
                  <a:pt x="470" y="15"/>
                  <a:pt x="421" y="0"/>
                  <a:pt x="375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57" name="Google Shape;857;p5"/>
          <p:cNvSpPr/>
          <p:nvPr/>
        </p:nvSpPr>
        <p:spPr>
          <a:xfrm>
            <a:off x="8195738" y="1145452"/>
            <a:ext cx="25455" cy="32027"/>
          </a:xfrm>
          <a:custGeom>
            <a:avLst/>
            <a:gdLst/>
            <a:ahLst/>
            <a:cxnLst/>
            <a:rect l="l" t="t" r="r" b="b"/>
            <a:pathLst>
              <a:path w="612" h="770" extrusionOk="0">
                <a:moveTo>
                  <a:pt x="347" y="0"/>
                </a:moveTo>
                <a:cubicBezTo>
                  <a:pt x="308" y="0"/>
                  <a:pt x="270" y="15"/>
                  <a:pt x="239" y="40"/>
                </a:cubicBezTo>
                <a:cubicBezTo>
                  <a:pt x="120" y="99"/>
                  <a:pt x="120" y="99"/>
                  <a:pt x="60" y="159"/>
                </a:cubicBezTo>
                <a:cubicBezTo>
                  <a:pt x="60" y="218"/>
                  <a:pt x="1" y="293"/>
                  <a:pt x="1" y="352"/>
                </a:cubicBezTo>
                <a:cubicBezTo>
                  <a:pt x="1" y="531"/>
                  <a:pt x="60" y="665"/>
                  <a:pt x="179" y="725"/>
                </a:cubicBezTo>
                <a:cubicBezTo>
                  <a:pt x="209" y="755"/>
                  <a:pt x="258" y="770"/>
                  <a:pt x="306" y="770"/>
                </a:cubicBezTo>
                <a:cubicBezTo>
                  <a:pt x="354" y="770"/>
                  <a:pt x="403" y="755"/>
                  <a:pt x="433" y="725"/>
                </a:cubicBezTo>
                <a:lnTo>
                  <a:pt x="492" y="725"/>
                </a:lnTo>
                <a:cubicBezTo>
                  <a:pt x="552" y="591"/>
                  <a:pt x="611" y="531"/>
                  <a:pt x="611" y="412"/>
                </a:cubicBezTo>
                <a:lnTo>
                  <a:pt x="611" y="293"/>
                </a:lnTo>
                <a:cubicBezTo>
                  <a:pt x="552" y="218"/>
                  <a:pt x="552" y="159"/>
                  <a:pt x="492" y="99"/>
                </a:cubicBezTo>
                <a:cubicBezTo>
                  <a:pt x="457" y="29"/>
                  <a:pt x="402" y="0"/>
                  <a:pt x="347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58" name="Google Shape;858;p5"/>
          <p:cNvSpPr/>
          <p:nvPr/>
        </p:nvSpPr>
        <p:spPr>
          <a:xfrm>
            <a:off x="8048249" y="1124323"/>
            <a:ext cx="26079" cy="26911"/>
          </a:xfrm>
          <a:custGeom>
            <a:avLst/>
            <a:gdLst/>
            <a:ahLst/>
            <a:cxnLst/>
            <a:rect l="l" t="t" r="r" b="b"/>
            <a:pathLst>
              <a:path w="627" h="647" extrusionOk="0">
                <a:moveTo>
                  <a:pt x="306" y="0"/>
                </a:moveTo>
                <a:cubicBezTo>
                  <a:pt x="254" y="0"/>
                  <a:pt x="195" y="19"/>
                  <a:pt x="135" y="56"/>
                </a:cubicBezTo>
                <a:cubicBezTo>
                  <a:pt x="61" y="116"/>
                  <a:pt x="61" y="116"/>
                  <a:pt x="61" y="175"/>
                </a:cubicBezTo>
                <a:cubicBezTo>
                  <a:pt x="1" y="235"/>
                  <a:pt x="1" y="294"/>
                  <a:pt x="1" y="354"/>
                </a:cubicBezTo>
                <a:cubicBezTo>
                  <a:pt x="61" y="428"/>
                  <a:pt x="61" y="488"/>
                  <a:pt x="195" y="607"/>
                </a:cubicBezTo>
                <a:cubicBezTo>
                  <a:pt x="244" y="632"/>
                  <a:pt x="283" y="646"/>
                  <a:pt x="322" y="646"/>
                </a:cubicBezTo>
                <a:cubicBezTo>
                  <a:pt x="376" y="646"/>
                  <a:pt x="429" y="617"/>
                  <a:pt x="507" y="548"/>
                </a:cubicBezTo>
                <a:cubicBezTo>
                  <a:pt x="627" y="488"/>
                  <a:pt x="627" y="354"/>
                  <a:pt x="627" y="294"/>
                </a:cubicBezTo>
                <a:cubicBezTo>
                  <a:pt x="627" y="235"/>
                  <a:pt x="627" y="175"/>
                  <a:pt x="567" y="175"/>
                </a:cubicBezTo>
                <a:cubicBezTo>
                  <a:pt x="567" y="116"/>
                  <a:pt x="507" y="56"/>
                  <a:pt x="433" y="56"/>
                </a:cubicBezTo>
                <a:cubicBezTo>
                  <a:pt x="403" y="19"/>
                  <a:pt x="358" y="0"/>
                  <a:pt x="306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59" name="Google Shape;859;p5"/>
          <p:cNvSpPr/>
          <p:nvPr/>
        </p:nvSpPr>
        <p:spPr>
          <a:xfrm>
            <a:off x="8835818" y="931662"/>
            <a:ext cx="26079" cy="44213"/>
          </a:xfrm>
          <a:custGeom>
            <a:avLst/>
            <a:gdLst/>
            <a:ahLst/>
            <a:cxnLst/>
            <a:rect l="l" t="t" r="r" b="b"/>
            <a:pathLst>
              <a:path w="627" h="1063" extrusionOk="0">
                <a:moveTo>
                  <a:pt x="379" y="0"/>
                </a:moveTo>
                <a:cubicBezTo>
                  <a:pt x="354" y="0"/>
                  <a:pt x="331" y="8"/>
                  <a:pt x="314" y="25"/>
                </a:cubicBezTo>
                <a:cubicBezTo>
                  <a:pt x="254" y="85"/>
                  <a:pt x="194" y="144"/>
                  <a:pt x="120" y="219"/>
                </a:cubicBezTo>
                <a:cubicBezTo>
                  <a:pt x="60" y="338"/>
                  <a:pt x="60" y="397"/>
                  <a:pt x="60" y="457"/>
                </a:cubicBezTo>
                <a:cubicBezTo>
                  <a:pt x="1" y="651"/>
                  <a:pt x="60" y="830"/>
                  <a:pt x="194" y="1023"/>
                </a:cubicBezTo>
                <a:cubicBezTo>
                  <a:pt x="219" y="1048"/>
                  <a:pt x="254" y="1062"/>
                  <a:pt x="291" y="1062"/>
                </a:cubicBezTo>
                <a:cubicBezTo>
                  <a:pt x="342" y="1062"/>
                  <a:pt x="398" y="1033"/>
                  <a:pt x="433" y="964"/>
                </a:cubicBezTo>
                <a:cubicBezTo>
                  <a:pt x="567" y="830"/>
                  <a:pt x="626" y="710"/>
                  <a:pt x="626" y="591"/>
                </a:cubicBezTo>
                <a:lnTo>
                  <a:pt x="626" y="397"/>
                </a:lnTo>
                <a:cubicBezTo>
                  <a:pt x="626" y="278"/>
                  <a:pt x="626" y="219"/>
                  <a:pt x="567" y="144"/>
                </a:cubicBezTo>
                <a:lnTo>
                  <a:pt x="567" y="85"/>
                </a:lnTo>
                <a:cubicBezTo>
                  <a:pt x="514" y="42"/>
                  <a:pt x="439" y="0"/>
                  <a:pt x="379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60" name="Google Shape;860;p5"/>
          <p:cNvSpPr/>
          <p:nvPr/>
        </p:nvSpPr>
        <p:spPr>
          <a:xfrm>
            <a:off x="8890347" y="995258"/>
            <a:ext cx="25455" cy="49995"/>
          </a:xfrm>
          <a:custGeom>
            <a:avLst/>
            <a:gdLst/>
            <a:ahLst/>
            <a:cxnLst/>
            <a:rect l="l" t="t" r="r" b="b"/>
            <a:pathLst>
              <a:path w="612" h="1202" extrusionOk="0">
                <a:moveTo>
                  <a:pt x="366" y="1"/>
                </a:moveTo>
                <a:cubicBezTo>
                  <a:pt x="317" y="1"/>
                  <a:pt x="269" y="16"/>
                  <a:pt x="239" y="45"/>
                </a:cubicBezTo>
                <a:cubicBezTo>
                  <a:pt x="179" y="105"/>
                  <a:pt x="120" y="239"/>
                  <a:pt x="60" y="299"/>
                </a:cubicBezTo>
                <a:cubicBezTo>
                  <a:pt x="60" y="358"/>
                  <a:pt x="60" y="477"/>
                  <a:pt x="1" y="552"/>
                </a:cubicBezTo>
                <a:cubicBezTo>
                  <a:pt x="1" y="790"/>
                  <a:pt x="60" y="984"/>
                  <a:pt x="179" y="1103"/>
                </a:cubicBezTo>
                <a:lnTo>
                  <a:pt x="239" y="1163"/>
                </a:lnTo>
                <a:cubicBezTo>
                  <a:pt x="264" y="1187"/>
                  <a:pt x="301" y="1202"/>
                  <a:pt x="341" y="1202"/>
                </a:cubicBezTo>
                <a:cubicBezTo>
                  <a:pt x="397" y="1202"/>
                  <a:pt x="457" y="1173"/>
                  <a:pt x="492" y="1103"/>
                </a:cubicBezTo>
                <a:cubicBezTo>
                  <a:pt x="552" y="924"/>
                  <a:pt x="611" y="790"/>
                  <a:pt x="611" y="611"/>
                </a:cubicBezTo>
                <a:lnTo>
                  <a:pt x="611" y="358"/>
                </a:lnTo>
                <a:cubicBezTo>
                  <a:pt x="611" y="299"/>
                  <a:pt x="611" y="179"/>
                  <a:pt x="552" y="105"/>
                </a:cubicBezTo>
                <a:lnTo>
                  <a:pt x="492" y="45"/>
                </a:lnTo>
                <a:cubicBezTo>
                  <a:pt x="463" y="16"/>
                  <a:pt x="414" y="1"/>
                  <a:pt x="366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61" name="Google Shape;861;p5"/>
          <p:cNvSpPr/>
          <p:nvPr/>
        </p:nvSpPr>
        <p:spPr>
          <a:xfrm>
            <a:off x="8962220" y="935781"/>
            <a:ext cx="23584" cy="49663"/>
          </a:xfrm>
          <a:custGeom>
            <a:avLst/>
            <a:gdLst/>
            <a:ahLst/>
            <a:cxnLst/>
            <a:rect l="l" t="t" r="r" b="b"/>
            <a:pathLst>
              <a:path w="567" h="1194" extrusionOk="0">
                <a:moveTo>
                  <a:pt x="254" y="1"/>
                </a:moveTo>
                <a:cubicBezTo>
                  <a:pt x="209" y="1"/>
                  <a:pt x="165" y="15"/>
                  <a:pt x="135" y="45"/>
                </a:cubicBezTo>
                <a:cubicBezTo>
                  <a:pt x="60" y="179"/>
                  <a:pt x="1" y="239"/>
                  <a:pt x="1" y="358"/>
                </a:cubicBezTo>
                <a:lnTo>
                  <a:pt x="1" y="611"/>
                </a:lnTo>
                <a:cubicBezTo>
                  <a:pt x="1" y="790"/>
                  <a:pt x="1" y="924"/>
                  <a:pt x="135" y="1103"/>
                </a:cubicBezTo>
                <a:lnTo>
                  <a:pt x="194" y="1163"/>
                </a:lnTo>
                <a:cubicBezTo>
                  <a:pt x="212" y="1185"/>
                  <a:pt x="235" y="1194"/>
                  <a:pt x="261" y="1194"/>
                </a:cubicBezTo>
                <a:cubicBezTo>
                  <a:pt x="320" y="1194"/>
                  <a:pt x="391" y="1145"/>
                  <a:pt x="433" y="1103"/>
                </a:cubicBezTo>
                <a:cubicBezTo>
                  <a:pt x="567" y="924"/>
                  <a:pt x="567" y="731"/>
                  <a:pt x="567" y="611"/>
                </a:cubicBezTo>
                <a:lnTo>
                  <a:pt x="567" y="298"/>
                </a:lnTo>
                <a:cubicBezTo>
                  <a:pt x="507" y="239"/>
                  <a:pt x="507" y="179"/>
                  <a:pt x="433" y="45"/>
                </a:cubicBezTo>
                <a:lnTo>
                  <a:pt x="373" y="45"/>
                </a:lnTo>
                <a:cubicBezTo>
                  <a:pt x="343" y="15"/>
                  <a:pt x="299" y="1"/>
                  <a:pt x="254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62" name="Google Shape;862;p5"/>
          <p:cNvSpPr/>
          <p:nvPr/>
        </p:nvSpPr>
        <p:spPr>
          <a:xfrm>
            <a:off x="8957271" y="1077822"/>
            <a:ext cx="26079" cy="41801"/>
          </a:xfrm>
          <a:custGeom>
            <a:avLst/>
            <a:gdLst/>
            <a:ahLst/>
            <a:cxnLst/>
            <a:rect l="l" t="t" r="r" b="b"/>
            <a:pathLst>
              <a:path w="627" h="1005" extrusionOk="0">
                <a:moveTo>
                  <a:pt x="364" y="1"/>
                </a:moveTo>
                <a:cubicBezTo>
                  <a:pt x="310" y="1"/>
                  <a:pt x="246" y="19"/>
                  <a:pt x="179" y="57"/>
                </a:cubicBezTo>
                <a:cubicBezTo>
                  <a:pt x="120" y="116"/>
                  <a:pt x="60" y="176"/>
                  <a:pt x="60" y="235"/>
                </a:cubicBezTo>
                <a:cubicBezTo>
                  <a:pt x="1" y="295"/>
                  <a:pt x="1" y="429"/>
                  <a:pt x="1" y="489"/>
                </a:cubicBezTo>
                <a:cubicBezTo>
                  <a:pt x="1" y="608"/>
                  <a:pt x="1" y="802"/>
                  <a:pt x="179" y="921"/>
                </a:cubicBezTo>
                <a:lnTo>
                  <a:pt x="179" y="980"/>
                </a:lnTo>
                <a:cubicBezTo>
                  <a:pt x="201" y="998"/>
                  <a:pt x="227" y="1005"/>
                  <a:pt x="254" y="1005"/>
                </a:cubicBezTo>
                <a:cubicBezTo>
                  <a:pt x="319" y="1005"/>
                  <a:pt x="391" y="963"/>
                  <a:pt x="433" y="921"/>
                </a:cubicBezTo>
                <a:cubicBezTo>
                  <a:pt x="552" y="802"/>
                  <a:pt x="552" y="667"/>
                  <a:pt x="626" y="489"/>
                </a:cubicBezTo>
                <a:cubicBezTo>
                  <a:pt x="626" y="429"/>
                  <a:pt x="626" y="355"/>
                  <a:pt x="552" y="295"/>
                </a:cubicBezTo>
                <a:cubicBezTo>
                  <a:pt x="552" y="235"/>
                  <a:pt x="552" y="176"/>
                  <a:pt x="492" y="116"/>
                </a:cubicBezTo>
                <a:lnTo>
                  <a:pt x="492" y="57"/>
                </a:lnTo>
                <a:cubicBezTo>
                  <a:pt x="462" y="19"/>
                  <a:pt x="418" y="1"/>
                  <a:pt x="364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63" name="Google Shape;863;p5"/>
          <p:cNvSpPr/>
          <p:nvPr/>
        </p:nvSpPr>
        <p:spPr>
          <a:xfrm>
            <a:off x="9026689" y="1006614"/>
            <a:ext cx="23584" cy="64095"/>
          </a:xfrm>
          <a:custGeom>
            <a:avLst/>
            <a:gdLst/>
            <a:ahLst/>
            <a:cxnLst/>
            <a:rect l="l" t="t" r="r" b="b"/>
            <a:pathLst>
              <a:path w="567" h="1541" extrusionOk="0">
                <a:moveTo>
                  <a:pt x="308" y="1"/>
                </a:moveTo>
                <a:cubicBezTo>
                  <a:pt x="248" y="1"/>
                  <a:pt x="176" y="43"/>
                  <a:pt x="134" y="85"/>
                </a:cubicBezTo>
                <a:cubicBezTo>
                  <a:pt x="75" y="204"/>
                  <a:pt x="75" y="338"/>
                  <a:pt x="0" y="398"/>
                </a:cubicBezTo>
                <a:lnTo>
                  <a:pt x="0" y="771"/>
                </a:lnTo>
                <a:cubicBezTo>
                  <a:pt x="0" y="1024"/>
                  <a:pt x="0" y="1203"/>
                  <a:pt x="134" y="1456"/>
                </a:cubicBezTo>
                <a:cubicBezTo>
                  <a:pt x="194" y="1456"/>
                  <a:pt x="194" y="1515"/>
                  <a:pt x="194" y="1515"/>
                </a:cubicBezTo>
                <a:cubicBezTo>
                  <a:pt x="229" y="1533"/>
                  <a:pt x="259" y="1540"/>
                  <a:pt x="285" y="1540"/>
                </a:cubicBezTo>
                <a:cubicBezTo>
                  <a:pt x="349" y="1540"/>
                  <a:pt x="394" y="1498"/>
                  <a:pt x="447" y="1456"/>
                </a:cubicBezTo>
                <a:cubicBezTo>
                  <a:pt x="566" y="1203"/>
                  <a:pt x="566" y="1024"/>
                  <a:pt x="566" y="771"/>
                </a:cubicBezTo>
                <a:lnTo>
                  <a:pt x="566" y="398"/>
                </a:lnTo>
                <a:cubicBezTo>
                  <a:pt x="507" y="338"/>
                  <a:pt x="507" y="204"/>
                  <a:pt x="447" y="85"/>
                </a:cubicBezTo>
                <a:lnTo>
                  <a:pt x="373" y="26"/>
                </a:lnTo>
                <a:cubicBezTo>
                  <a:pt x="355" y="8"/>
                  <a:pt x="333" y="1"/>
                  <a:pt x="308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64" name="Google Shape;864;p5"/>
          <p:cNvSpPr/>
          <p:nvPr/>
        </p:nvSpPr>
        <p:spPr>
          <a:xfrm>
            <a:off x="9091742" y="926712"/>
            <a:ext cx="25455" cy="54363"/>
          </a:xfrm>
          <a:custGeom>
            <a:avLst/>
            <a:gdLst/>
            <a:ahLst/>
            <a:cxnLst/>
            <a:rect l="l" t="t" r="r" b="b"/>
            <a:pathLst>
              <a:path w="612" h="1307" extrusionOk="0">
                <a:moveTo>
                  <a:pt x="321" y="0"/>
                </a:moveTo>
                <a:cubicBezTo>
                  <a:pt x="239" y="0"/>
                  <a:pt x="179" y="42"/>
                  <a:pt x="179" y="84"/>
                </a:cubicBezTo>
                <a:cubicBezTo>
                  <a:pt x="120" y="204"/>
                  <a:pt x="60" y="263"/>
                  <a:pt x="60" y="338"/>
                </a:cubicBezTo>
                <a:cubicBezTo>
                  <a:pt x="0" y="457"/>
                  <a:pt x="0" y="516"/>
                  <a:pt x="0" y="636"/>
                </a:cubicBezTo>
                <a:cubicBezTo>
                  <a:pt x="0" y="829"/>
                  <a:pt x="0" y="949"/>
                  <a:pt x="60" y="1202"/>
                </a:cubicBezTo>
                <a:lnTo>
                  <a:pt x="120" y="1261"/>
                </a:lnTo>
                <a:cubicBezTo>
                  <a:pt x="149" y="1291"/>
                  <a:pt x="194" y="1306"/>
                  <a:pt x="241" y="1306"/>
                </a:cubicBezTo>
                <a:cubicBezTo>
                  <a:pt x="287" y="1306"/>
                  <a:pt x="336" y="1291"/>
                  <a:pt x="373" y="1261"/>
                </a:cubicBezTo>
                <a:cubicBezTo>
                  <a:pt x="492" y="1083"/>
                  <a:pt x="552" y="889"/>
                  <a:pt x="552" y="710"/>
                </a:cubicBezTo>
                <a:cubicBezTo>
                  <a:pt x="611" y="576"/>
                  <a:pt x="611" y="457"/>
                  <a:pt x="552" y="397"/>
                </a:cubicBezTo>
                <a:cubicBezTo>
                  <a:pt x="552" y="263"/>
                  <a:pt x="492" y="204"/>
                  <a:pt x="432" y="84"/>
                </a:cubicBezTo>
                <a:lnTo>
                  <a:pt x="432" y="25"/>
                </a:lnTo>
                <a:cubicBezTo>
                  <a:pt x="393" y="7"/>
                  <a:pt x="355" y="0"/>
                  <a:pt x="321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65" name="Google Shape;865;p5"/>
          <p:cNvSpPr/>
          <p:nvPr/>
        </p:nvSpPr>
        <p:spPr>
          <a:xfrm>
            <a:off x="9085557" y="903213"/>
            <a:ext cx="25455" cy="54071"/>
          </a:xfrm>
          <a:custGeom>
            <a:avLst/>
            <a:gdLst/>
            <a:ahLst/>
            <a:cxnLst/>
            <a:rect l="l" t="t" r="r" b="b"/>
            <a:pathLst>
              <a:path w="612" h="1300" extrusionOk="0">
                <a:moveTo>
                  <a:pt x="222" y="1"/>
                </a:moveTo>
                <a:cubicBezTo>
                  <a:pt x="148" y="1"/>
                  <a:pt x="104" y="59"/>
                  <a:pt x="60" y="158"/>
                </a:cubicBezTo>
                <a:cubicBezTo>
                  <a:pt x="1" y="217"/>
                  <a:pt x="1" y="337"/>
                  <a:pt x="1" y="396"/>
                </a:cubicBezTo>
                <a:lnTo>
                  <a:pt x="1" y="649"/>
                </a:lnTo>
                <a:cubicBezTo>
                  <a:pt x="1" y="828"/>
                  <a:pt x="60" y="1022"/>
                  <a:pt x="179" y="1201"/>
                </a:cubicBezTo>
                <a:lnTo>
                  <a:pt x="239" y="1275"/>
                </a:lnTo>
                <a:cubicBezTo>
                  <a:pt x="260" y="1292"/>
                  <a:pt x="285" y="1299"/>
                  <a:pt x="310" y="1299"/>
                </a:cubicBezTo>
                <a:cubicBezTo>
                  <a:pt x="372" y="1299"/>
                  <a:pt x="433" y="1254"/>
                  <a:pt x="433" y="1201"/>
                </a:cubicBezTo>
                <a:cubicBezTo>
                  <a:pt x="611" y="1022"/>
                  <a:pt x="611" y="828"/>
                  <a:pt x="611" y="649"/>
                </a:cubicBezTo>
                <a:cubicBezTo>
                  <a:pt x="611" y="530"/>
                  <a:pt x="552" y="396"/>
                  <a:pt x="552" y="337"/>
                </a:cubicBezTo>
                <a:cubicBezTo>
                  <a:pt x="492" y="217"/>
                  <a:pt x="433" y="158"/>
                  <a:pt x="373" y="24"/>
                </a:cubicBezTo>
                <a:lnTo>
                  <a:pt x="313" y="24"/>
                </a:lnTo>
                <a:cubicBezTo>
                  <a:pt x="278" y="8"/>
                  <a:pt x="248" y="1"/>
                  <a:pt x="222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66" name="Google Shape;866;p5"/>
          <p:cNvSpPr/>
          <p:nvPr/>
        </p:nvSpPr>
        <p:spPr>
          <a:xfrm>
            <a:off x="9117155" y="1034315"/>
            <a:ext cx="26037" cy="51867"/>
          </a:xfrm>
          <a:custGeom>
            <a:avLst/>
            <a:gdLst/>
            <a:ahLst/>
            <a:cxnLst/>
            <a:rect l="l" t="t" r="r" b="b"/>
            <a:pathLst>
              <a:path w="626" h="1247" extrusionOk="0">
                <a:moveTo>
                  <a:pt x="374" y="0"/>
                </a:moveTo>
                <a:cubicBezTo>
                  <a:pt x="328" y="0"/>
                  <a:pt x="283" y="15"/>
                  <a:pt x="253" y="45"/>
                </a:cubicBezTo>
                <a:cubicBezTo>
                  <a:pt x="194" y="105"/>
                  <a:pt x="134" y="224"/>
                  <a:pt x="60" y="283"/>
                </a:cubicBezTo>
                <a:cubicBezTo>
                  <a:pt x="60" y="417"/>
                  <a:pt x="0" y="477"/>
                  <a:pt x="0" y="596"/>
                </a:cubicBezTo>
                <a:cubicBezTo>
                  <a:pt x="0" y="790"/>
                  <a:pt x="60" y="1028"/>
                  <a:pt x="194" y="1222"/>
                </a:cubicBezTo>
                <a:lnTo>
                  <a:pt x="253" y="1222"/>
                </a:lnTo>
                <a:cubicBezTo>
                  <a:pt x="271" y="1239"/>
                  <a:pt x="293" y="1247"/>
                  <a:pt x="319" y="1247"/>
                </a:cubicBezTo>
                <a:cubicBezTo>
                  <a:pt x="379" y="1247"/>
                  <a:pt x="454" y="1204"/>
                  <a:pt x="507" y="1162"/>
                </a:cubicBezTo>
                <a:cubicBezTo>
                  <a:pt x="566" y="969"/>
                  <a:pt x="626" y="790"/>
                  <a:pt x="626" y="656"/>
                </a:cubicBezTo>
                <a:lnTo>
                  <a:pt x="626" y="417"/>
                </a:lnTo>
                <a:cubicBezTo>
                  <a:pt x="626" y="283"/>
                  <a:pt x="566" y="224"/>
                  <a:pt x="566" y="105"/>
                </a:cubicBezTo>
                <a:lnTo>
                  <a:pt x="507" y="45"/>
                </a:lnTo>
                <a:cubicBezTo>
                  <a:pt x="469" y="15"/>
                  <a:pt x="421" y="0"/>
                  <a:pt x="374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67" name="Google Shape;867;p5"/>
          <p:cNvSpPr/>
          <p:nvPr/>
        </p:nvSpPr>
        <p:spPr>
          <a:xfrm>
            <a:off x="9032263" y="1145452"/>
            <a:ext cx="25455" cy="32027"/>
          </a:xfrm>
          <a:custGeom>
            <a:avLst/>
            <a:gdLst/>
            <a:ahLst/>
            <a:cxnLst/>
            <a:rect l="l" t="t" r="r" b="b"/>
            <a:pathLst>
              <a:path w="612" h="770" extrusionOk="0">
                <a:moveTo>
                  <a:pt x="347" y="0"/>
                </a:moveTo>
                <a:cubicBezTo>
                  <a:pt x="308" y="0"/>
                  <a:pt x="269" y="15"/>
                  <a:pt x="239" y="40"/>
                </a:cubicBezTo>
                <a:cubicBezTo>
                  <a:pt x="119" y="99"/>
                  <a:pt x="119" y="99"/>
                  <a:pt x="60" y="159"/>
                </a:cubicBezTo>
                <a:cubicBezTo>
                  <a:pt x="60" y="218"/>
                  <a:pt x="0" y="293"/>
                  <a:pt x="0" y="352"/>
                </a:cubicBezTo>
                <a:cubicBezTo>
                  <a:pt x="0" y="531"/>
                  <a:pt x="60" y="665"/>
                  <a:pt x="179" y="725"/>
                </a:cubicBezTo>
                <a:cubicBezTo>
                  <a:pt x="209" y="755"/>
                  <a:pt x="257" y="770"/>
                  <a:pt x="313" y="770"/>
                </a:cubicBezTo>
                <a:cubicBezTo>
                  <a:pt x="369" y="770"/>
                  <a:pt x="432" y="755"/>
                  <a:pt x="492" y="725"/>
                </a:cubicBezTo>
                <a:cubicBezTo>
                  <a:pt x="551" y="591"/>
                  <a:pt x="611" y="531"/>
                  <a:pt x="611" y="412"/>
                </a:cubicBezTo>
                <a:lnTo>
                  <a:pt x="611" y="293"/>
                </a:lnTo>
                <a:cubicBezTo>
                  <a:pt x="551" y="218"/>
                  <a:pt x="551" y="159"/>
                  <a:pt x="492" y="99"/>
                </a:cubicBezTo>
                <a:cubicBezTo>
                  <a:pt x="457" y="29"/>
                  <a:pt x="402" y="0"/>
                  <a:pt x="347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68" name="Google Shape;868;p5"/>
          <p:cNvSpPr/>
          <p:nvPr/>
        </p:nvSpPr>
        <p:spPr>
          <a:xfrm>
            <a:off x="8884774" y="1124323"/>
            <a:ext cx="26079" cy="26911"/>
          </a:xfrm>
          <a:custGeom>
            <a:avLst/>
            <a:gdLst/>
            <a:ahLst/>
            <a:cxnLst/>
            <a:rect l="l" t="t" r="r" b="b"/>
            <a:pathLst>
              <a:path w="627" h="647" extrusionOk="0">
                <a:moveTo>
                  <a:pt x="313" y="0"/>
                </a:moveTo>
                <a:cubicBezTo>
                  <a:pt x="269" y="0"/>
                  <a:pt x="224" y="19"/>
                  <a:pt x="194" y="56"/>
                </a:cubicBezTo>
                <a:cubicBezTo>
                  <a:pt x="135" y="116"/>
                  <a:pt x="60" y="116"/>
                  <a:pt x="60" y="175"/>
                </a:cubicBezTo>
                <a:cubicBezTo>
                  <a:pt x="1" y="235"/>
                  <a:pt x="1" y="294"/>
                  <a:pt x="1" y="354"/>
                </a:cubicBezTo>
                <a:cubicBezTo>
                  <a:pt x="60" y="428"/>
                  <a:pt x="60" y="488"/>
                  <a:pt x="194" y="607"/>
                </a:cubicBezTo>
                <a:cubicBezTo>
                  <a:pt x="244" y="632"/>
                  <a:pt x="293" y="646"/>
                  <a:pt x="339" y="646"/>
                </a:cubicBezTo>
                <a:cubicBezTo>
                  <a:pt x="405" y="646"/>
                  <a:pt x="463" y="617"/>
                  <a:pt x="507" y="548"/>
                </a:cubicBezTo>
                <a:cubicBezTo>
                  <a:pt x="626" y="488"/>
                  <a:pt x="626" y="354"/>
                  <a:pt x="626" y="294"/>
                </a:cubicBezTo>
                <a:cubicBezTo>
                  <a:pt x="626" y="235"/>
                  <a:pt x="626" y="175"/>
                  <a:pt x="567" y="175"/>
                </a:cubicBezTo>
                <a:cubicBezTo>
                  <a:pt x="567" y="116"/>
                  <a:pt x="507" y="56"/>
                  <a:pt x="433" y="56"/>
                </a:cubicBezTo>
                <a:cubicBezTo>
                  <a:pt x="403" y="19"/>
                  <a:pt x="358" y="0"/>
                  <a:pt x="313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69" name="Google Shape;869;p5"/>
          <p:cNvSpPr/>
          <p:nvPr/>
        </p:nvSpPr>
        <p:spPr>
          <a:xfrm>
            <a:off x="10493354" y="931662"/>
            <a:ext cx="28533" cy="44213"/>
          </a:xfrm>
          <a:custGeom>
            <a:avLst/>
            <a:gdLst/>
            <a:ahLst/>
            <a:cxnLst/>
            <a:rect l="l" t="t" r="r" b="b"/>
            <a:pathLst>
              <a:path w="686" h="1063" extrusionOk="0">
                <a:moveTo>
                  <a:pt x="405" y="0"/>
                </a:moveTo>
                <a:cubicBezTo>
                  <a:pt x="378" y="0"/>
                  <a:pt x="348" y="8"/>
                  <a:pt x="314" y="25"/>
                </a:cubicBezTo>
                <a:cubicBezTo>
                  <a:pt x="254" y="85"/>
                  <a:pt x="194" y="144"/>
                  <a:pt x="120" y="219"/>
                </a:cubicBezTo>
                <a:cubicBezTo>
                  <a:pt x="60" y="338"/>
                  <a:pt x="60" y="397"/>
                  <a:pt x="60" y="457"/>
                </a:cubicBezTo>
                <a:cubicBezTo>
                  <a:pt x="1" y="651"/>
                  <a:pt x="60" y="830"/>
                  <a:pt x="194" y="1023"/>
                </a:cubicBezTo>
                <a:cubicBezTo>
                  <a:pt x="219" y="1048"/>
                  <a:pt x="254" y="1062"/>
                  <a:pt x="291" y="1062"/>
                </a:cubicBezTo>
                <a:cubicBezTo>
                  <a:pt x="342" y="1062"/>
                  <a:pt x="398" y="1033"/>
                  <a:pt x="433" y="964"/>
                </a:cubicBezTo>
                <a:cubicBezTo>
                  <a:pt x="567" y="830"/>
                  <a:pt x="626" y="710"/>
                  <a:pt x="626" y="591"/>
                </a:cubicBezTo>
                <a:cubicBezTo>
                  <a:pt x="626" y="517"/>
                  <a:pt x="686" y="457"/>
                  <a:pt x="626" y="397"/>
                </a:cubicBezTo>
                <a:cubicBezTo>
                  <a:pt x="626" y="278"/>
                  <a:pt x="626" y="219"/>
                  <a:pt x="567" y="144"/>
                </a:cubicBezTo>
                <a:lnTo>
                  <a:pt x="567" y="85"/>
                </a:lnTo>
                <a:cubicBezTo>
                  <a:pt x="514" y="42"/>
                  <a:pt x="469" y="0"/>
                  <a:pt x="405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70" name="Google Shape;870;p5"/>
          <p:cNvSpPr/>
          <p:nvPr/>
        </p:nvSpPr>
        <p:spPr>
          <a:xfrm>
            <a:off x="10547883" y="995258"/>
            <a:ext cx="25455" cy="49995"/>
          </a:xfrm>
          <a:custGeom>
            <a:avLst/>
            <a:gdLst/>
            <a:ahLst/>
            <a:cxnLst/>
            <a:rect l="l" t="t" r="r" b="b"/>
            <a:pathLst>
              <a:path w="612" h="1202" extrusionOk="0">
                <a:moveTo>
                  <a:pt x="366" y="1"/>
                </a:moveTo>
                <a:cubicBezTo>
                  <a:pt x="317" y="1"/>
                  <a:pt x="269" y="16"/>
                  <a:pt x="239" y="45"/>
                </a:cubicBezTo>
                <a:cubicBezTo>
                  <a:pt x="179" y="105"/>
                  <a:pt x="120" y="239"/>
                  <a:pt x="120" y="299"/>
                </a:cubicBezTo>
                <a:cubicBezTo>
                  <a:pt x="60" y="358"/>
                  <a:pt x="60" y="477"/>
                  <a:pt x="1" y="552"/>
                </a:cubicBezTo>
                <a:cubicBezTo>
                  <a:pt x="1" y="790"/>
                  <a:pt x="60" y="984"/>
                  <a:pt x="179" y="1103"/>
                </a:cubicBezTo>
                <a:lnTo>
                  <a:pt x="239" y="1163"/>
                </a:lnTo>
                <a:cubicBezTo>
                  <a:pt x="264" y="1187"/>
                  <a:pt x="301" y="1202"/>
                  <a:pt x="341" y="1202"/>
                </a:cubicBezTo>
                <a:cubicBezTo>
                  <a:pt x="397" y="1202"/>
                  <a:pt x="457" y="1173"/>
                  <a:pt x="492" y="1103"/>
                </a:cubicBezTo>
                <a:cubicBezTo>
                  <a:pt x="552" y="924"/>
                  <a:pt x="611" y="790"/>
                  <a:pt x="611" y="611"/>
                </a:cubicBezTo>
                <a:lnTo>
                  <a:pt x="611" y="358"/>
                </a:lnTo>
                <a:cubicBezTo>
                  <a:pt x="611" y="299"/>
                  <a:pt x="611" y="179"/>
                  <a:pt x="552" y="105"/>
                </a:cubicBezTo>
                <a:lnTo>
                  <a:pt x="492" y="45"/>
                </a:lnTo>
                <a:cubicBezTo>
                  <a:pt x="462" y="16"/>
                  <a:pt x="414" y="1"/>
                  <a:pt x="366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71" name="Google Shape;871;p5"/>
          <p:cNvSpPr/>
          <p:nvPr/>
        </p:nvSpPr>
        <p:spPr>
          <a:xfrm>
            <a:off x="10619756" y="935781"/>
            <a:ext cx="23584" cy="49663"/>
          </a:xfrm>
          <a:custGeom>
            <a:avLst/>
            <a:gdLst/>
            <a:ahLst/>
            <a:cxnLst/>
            <a:rect l="l" t="t" r="r" b="b"/>
            <a:pathLst>
              <a:path w="567" h="1194" extrusionOk="0">
                <a:moveTo>
                  <a:pt x="254" y="1"/>
                </a:moveTo>
                <a:cubicBezTo>
                  <a:pt x="209" y="1"/>
                  <a:pt x="165" y="15"/>
                  <a:pt x="135" y="45"/>
                </a:cubicBezTo>
                <a:cubicBezTo>
                  <a:pt x="60" y="179"/>
                  <a:pt x="60" y="239"/>
                  <a:pt x="1" y="358"/>
                </a:cubicBezTo>
                <a:lnTo>
                  <a:pt x="1" y="611"/>
                </a:lnTo>
                <a:cubicBezTo>
                  <a:pt x="1" y="790"/>
                  <a:pt x="1" y="924"/>
                  <a:pt x="135" y="1103"/>
                </a:cubicBezTo>
                <a:lnTo>
                  <a:pt x="194" y="1163"/>
                </a:lnTo>
                <a:cubicBezTo>
                  <a:pt x="212" y="1185"/>
                  <a:pt x="235" y="1194"/>
                  <a:pt x="261" y="1194"/>
                </a:cubicBezTo>
                <a:cubicBezTo>
                  <a:pt x="320" y="1194"/>
                  <a:pt x="391" y="1145"/>
                  <a:pt x="433" y="1103"/>
                </a:cubicBezTo>
                <a:cubicBezTo>
                  <a:pt x="567" y="924"/>
                  <a:pt x="567" y="731"/>
                  <a:pt x="567" y="611"/>
                </a:cubicBezTo>
                <a:lnTo>
                  <a:pt x="567" y="298"/>
                </a:lnTo>
                <a:cubicBezTo>
                  <a:pt x="507" y="239"/>
                  <a:pt x="507" y="179"/>
                  <a:pt x="433" y="45"/>
                </a:cubicBezTo>
                <a:lnTo>
                  <a:pt x="373" y="45"/>
                </a:lnTo>
                <a:cubicBezTo>
                  <a:pt x="343" y="15"/>
                  <a:pt x="299" y="1"/>
                  <a:pt x="254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72" name="Google Shape;872;p5"/>
          <p:cNvSpPr/>
          <p:nvPr/>
        </p:nvSpPr>
        <p:spPr>
          <a:xfrm>
            <a:off x="10614807" y="1077822"/>
            <a:ext cx="26079" cy="41801"/>
          </a:xfrm>
          <a:custGeom>
            <a:avLst/>
            <a:gdLst/>
            <a:ahLst/>
            <a:cxnLst/>
            <a:rect l="l" t="t" r="r" b="b"/>
            <a:pathLst>
              <a:path w="627" h="1005" extrusionOk="0">
                <a:moveTo>
                  <a:pt x="373" y="1"/>
                </a:moveTo>
                <a:cubicBezTo>
                  <a:pt x="328" y="1"/>
                  <a:pt x="284" y="19"/>
                  <a:pt x="254" y="57"/>
                </a:cubicBezTo>
                <a:cubicBezTo>
                  <a:pt x="120" y="116"/>
                  <a:pt x="120" y="176"/>
                  <a:pt x="60" y="235"/>
                </a:cubicBezTo>
                <a:cubicBezTo>
                  <a:pt x="1" y="295"/>
                  <a:pt x="1" y="429"/>
                  <a:pt x="1" y="489"/>
                </a:cubicBezTo>
                <a:cubicBezTo>
                  <a:pt x="1" y="608"/>
                  <a:pt x="60" y="802"/>
                  <a:pt x="179" y="921"/>
                </a:cubicBezTo>
                <a:lnTo>
                  <a:pt x="179" y="980"/>
                </a:lnTo>
                <a:cubicBezTo>
                  <a:pt x="201" y="998"/>
                  <a:pt x="227" y="1005"/>
                  <a:pt x="254" y="1005"/>
                </a:cubicBezTo>
                <a:cubicBezTo>
                  <a:pt x="319" y="1005"/>
                  <a:pt x="390" y="963"/>
                  <a:pt x="433" y="921"/>
                </a:cubicBezTo>
                <a:cubicBezTo>
                  <a:pt x="552" y="802"/>
                  <a:pt x="626" y="667"/>
                  <a:pt x="626" y="489"/>
                </a:cubicBezTo>
                <a:cubicBezTo>
                  <a:pt x="626" y="429"/>
                  <a:pt x="626" y="355"/>
                  <a:pt x="552" y="295"/>
                </a:cubicBezTo>
                <a:cubicBezTo>
                  <a:pt x="552" y="235"/>
                  <a:pt x="552" y="176"/>
                  <a:pt x="492" y="116"/>
                </a:cubicBezTo>
                <a:lnTo>
                  <a:pt x="492" y="57"/>
                </a:lnTo>
                <a:cubicBezTo>
                  <a:pt x="462" y="19"/>
                  <a:pt x="418" y="1"/>
                  <a:pt x="37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73" name="Google Shape;873;p5"/>
          <p:cNvSpPr/>
          <p:nvPr/>
        </p:nvSpPr>
        <p:spPr>
          <a:xfrm>
            <a:off x="10684225" y="1006614"/>
            <a:ext cx="23584" cy="64095"/>
          </a:xfrm>
          <a:custGeom>
            <a:avLst/>
            <a:gdLst/>
            <a:ahLst/>
            <a:cxnLst/>
            <a:rect l="l" t="t" r="r" b="b"/>
            <a:pathLst>
              <a:path w="567" h="1541" extrusionOk="0">
                <a:moveTo>
                  <a:pt x="308" y="1"/>
                </a:moveTo>
                <a:cubicBezTo>
                  <a:pt x="248" y="1"/>
                  <a:pt x="176" y="43"/>
                  <a:pt x="134" y="85"/>
                </a:cubicBezTo>
                <a:cubicBezTo>
                  <a:pt x="75" y="204"/>
                  <a:pt x="75" y="338"/>
                  <a:pt x="0" y="398"/>
                </a:cubicBezTo>
                <a:lnTo>
                  <a:pt x="0" y="771"/>
                </a:lnTo>
                <a:cubicBezTo>
                  <a:pt x="0" y="1024"/>
                  <a:pt x="0" y="1203"/>
                  <a:pt x="134" y="1456"/>
                </a:cubicBezTo>
                <a:cubicBezTo>
                  <a:pt x="194" y="1456"/>
                  <a:pt x="194" y="1515"/>
                  <a:pt x="194" y="1515"/>
                </a:cubicBezTo>
                <a:cubicBezTo>
                  <a:pt x="229" y="1533"/>
                  <a:pt x="258" y="1540"/>
                  <a:pt x="285" y="1540"/>
                </a:cubicBezTo>
                <a:cubicBezTo>
                  <a:pt x="349" y="1540"/>
                  <a:pt x="394" y="1498"/>
                  <a:pt x="447" y="1456"/>
                </a:cubicBezTo>
                <a:cubicBezTo>
                  <a:pt x="566" y="1203"/>
                  <a:pt x="566" y="1024"/>
                  <a:pt x="566" y="771"/>
                </a:cubicBezTo>
                <a:lnTo>
                  <a:pt x="566" y="398"/>
                </a:lnTo>
                <a:cubicBezTo>
                  <a:pt x="507" y="338"/>
                  <a:pt x="507" y="204"/>
                  <a:pt x="447" y="85"/>
                </a:cubicBezTo>
                <a:lnTo>
                  <a:pt x="373" y="26"/>
                </a:lnTo>
                <a:cubicBezTo>
                  <a:pt x="355" y="8"/>
                  <a:pt x="333" y="1"/>
                  <a:pt x="308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74" name="Google Shape;874;p5"/>
          <p:cNvSpPr/>
          <p:nvPr/>
        </p:nvSpPr>
        <p:spPr>
          <a:xfrm>
            <a:off x="10749278" y="926712"/>
            <a:ext cx="25455" cy="54363"/>
          </a:xfrm>
          <a:custGeom>
            <a:avLst/>
            <a:gdLst/>
            <a:ahLst/>
            <a:cxnLst/>
            <a:rect l="l" t="t" r="r" b="b"/>
            <a:pathLst>
              <a:path w="612" h="1307" extrusionOk="0">
                <a:moveTo>
                  <a:pt x="332" y="0"/>
                </a:moveTo>
                <a:cubicBezTo>
                  <a:pt x="263" y="0"/>
                  <a:pt x="221" y="42"/>
                  <a:pt x="179" y="84"/>
                </a:cubicBezTo>
                <a:cubicBezTo>
                  <a:pt x="120" y="204"/>
                  <a:pt x="60" y="263"/>
                  <a:pt x="60" y="338"/>
                </a:cubicBezTo>
                <a:cubicBezTo>
                  <a:pt x="0" y="457"/>
                  <a:pt x="0" y="516"/>
                  <a:pt x="0" y="636"/>
                </a:cubicBezTo>
                <a:cubicBezTo>
                  <a:pt x="0" y="829"/>
                  <a:pt x="0" y="949"/>
                  <a:pt x="60" y="1202"/>
                </a:cubicBezTo>
                <a:lnTo>
                  <a:pt x="120" y="1261"/>
                </a:lnTo>
                <a:cubicBezTo>
                  <a:pt x="149" y="1291"/>
                  <a:pt x="194" y="1306"/>
                  <a:pt x="241" y="1306"/>
                </a:cubicBezTo>
                <a:cubicBezTo>
                  <a:pt x="287" y="1306"/>
                  <a:pt x="336" y="1291"/>
                  <a:pt x="373" y="1261"/>
                </a:cubicBezTo>
                <a:cubicBezTo>
                  <a:pt x="492" y="1083"/>
                  <a:pt x="552" y="889"/>
                  <a:pt x="552" y="710"/>
                </a:cubicBezTo>
                <a:cubicBezTo>
                  <a:pt x="611" y="576"/>
                  <a:pt x="611" y="457"/>
                  <a:pt x="552" y="397"/>
                </a:cubicBezTo>
                <a:cubicBezTo>
                  <a:pt x="552" y="263"/>
                  <a:pt x="492" y="204"/>
                  <a:pt x="432" y="84"/>
                </a:cubicBezTo>
                <a:lnTo>
                  <a:pt x="432" y="25"/>
                </a:lnTo>
                <a:cubicBezTo>
                  <a:pt x="393" y="7"/>
                  <a:pt x="360" y="0"/>
                  <a:pt x="332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75" name="Google Shape;875;p5"/>
          <p:cNvSpPr/>
          <p:nvPr/>
        </p:nvSpPr>
        <p:spPr>
          <a:xfrm>
            <a:off x="10743093" y="903213"/>
            <a:ext cx="25455" cy="54071"/>
          </a:xfrm>
          <a:custGeom>
            <a:avLst/>
            <a:gdLst/>
            <a:ahLst/>
            <a:cxnLst/>
            <a:rect l="l" t="t" r="r" b="b"/>
            <a:pathLst>
              <a:path w="612" h="1300" extrusionOk="0">
                <a:moveTo>
                  <a:pt x="222" y="1"/>
                </a:moveTo>
                <a:cubicBezTo>
                  <a:pt x="148" y="1"/>
                  <a:pt x="104" y="59"/>
                  <a:pt x="60" y="158"/>
                </a:cubicBezTo>
                <a:cubicBezTo>
                  <a:pt x="1" y="217"/>
                  <a:pt x="1" y="337"/>
                  <a:pt x="1" y="396"/>
                </a:cubicBezTo>
                <a:lnTo>
                  <a:pt x="1" y="649"/>
                </a:lnTo>
                <a:cubicBezTo>
                  <a:pt x="60" y="828"/>
                  <a:pt x="60" y="1022"/>
                  <a:pt x="179" y="1201"/>
                </a:cubicBezTo>
                <a:lnTo>
                  <a:pt x="239" y="1275"/>
                </a:lnTo>
                <a:cubicBezTo>
                  <a:pt x="260" y="1292"/>
                  <a:pt x="285" y="1299"/>
                  <a:pt x="310" y="1299"/>
                </a:cubicBezTo>
                <a:cubicBezTo>
                  <a:pt x="372" y="1299"/>
                  <a:pt x="433" y="1254"/>
                  <a:pt x="433" y="1201"/>
                </a:cubicBezTo>
                <a:cubicBezTo>
                  <a:pt x="611" y="1022"/>
                  <a:pt x="611" y="828"/>
                  <a:pt x="611" y="649"/>
                </a:cubicBezTo>
                <a:cubicBezTo>
                  <a:pt x="611" y="530"/>
                  <a:pt x="552" y="396"/>
                  <a:pt x="552" y="337"/>
                </a:cubicBezTo>
                <a:cubicBezTo>
                  <a:pt x="492" y="217"/>
                  <a:pt x="433" y="158"/>
                  <a:pt x="373" y="24"/>
                </a:cubicBezTo>
                <a:lnTo>
                  <a:pt x="313" y="24"/>
                </a:lnTo>
                <a:cubicBezTo>
                  <a:pt x="278" y="8"/>
                  <a:pt x="248" y="1"/>
                  <a:pt x="222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76" name="Google Shape;876;p5"/>
          <p:cNvSpPr/>
          <p:nvPr/>
        </p:nvSpPr>
        <p:spPr>
          <a:xfrm>
            <a:off x="10774691" y="1034315"/>
            <a:ext cx="26037" cy="51867"/>
          </a:xfrm>
          <a:custGeom>
            <a:avLst/>
            <a:gdLst/>
            <a:ahLst/>
            <a:cxnLst/>
            <a:rect l="l" t="t" r="r" b="b"/>
            <a:pathLst>
              <a:path w="626" h="1247" extrusionOk="0">
                <a:moveTo>
                  <a:pt x="397" y="0"/>
                </a:moveTo>
                <a:cubicBezTo>
                  <a:pt x="358" y="0"/>
                  <a:pt x="313" y="15"/>
                  <a:pt x="253" y="45"/>
                </a:cubicBezTo>
                <a:cubicBezTo>
                  <a:pt x="194" y="105"/>
                  <a:pt x="134" y="224"/>
                  <a:pt x="60" y="283"/>
                </a:cubicBezTo>
                <a:cubicBezTo>
                  <a:pt x="60" y="417"/>
                  <a:pt x="0" y="477"/>
                  <a:pt x="0" y="596"/>
                </a:cubicBezTo>
                <a:cubicBezTo>
                  <a:pt x="0" y="790"/>
                  <a:pt x="60" y="1028"/>
                  <a:pt x="194" y="1222"/>
                </a:cubicBezTo>
                <a:lnTo>
                  <a:pt x="253" y="1222"/>
                </a:lnTo>
                <a:cubicBezTo>
                  <a:pt x="271" y="1239"/>
                  <a:pt x="293" y="1247"/>
                  <a:pt x="318" y="1247"/>
                </a:cubicBezTo>
                <a:cubicBezTo>
                  <a:pt x="379" y="1247"/>
                  <a:pt x="454" y="1204"/>
                  <a:pt x="507" y="1162"/>
                </a:cubicBezTo>
                <a:cubicBezTo>
                  <a:pt x="566" y="969"/>
                  <a:pt x="626" y="790"/>
                  <a:pt x="626" y="656"/>
                </a:cubicBezTo>
                <a:lnTo>
                  <a:pt x="626" y="417"/>
                </a:lnTo>
                <a:cubicBezTo>
                  <a:pt x="626" y="283"/>
                  <a:pt x="626" y="224"/>
                  <a:pt x="566" y="105"/>
                </a:cubicBezTo>
                <a:lnTo>
                  <a:pt x="507" y="45"/>
                </a:lnTo>
                <a:cubicBezTo>
                  <a:pt x="469" y="15"/>
                  <a:pt x="436" y="0"/>
                  <a:pt x="397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77" name="Google Shape;877;p5"/>
          <p:cNvSpPr/>
          <p:nvPr/>
        </p:nvSpPr>
        <p:spPr>
          <a:xfrm>
            <a:off x="10689799" y="1145452"/>
            <a:ext cx="25413" cy="32027"/>
          </a:xfrm>
          <a:custGeom>
            <a:avLst/>
            <a:gdLst/>
            <a:ahLst/>
            <a:cxnLst/>
            <a:rect l="l" t="t" r="r" b="b"/>
            <a:pathLst>
              <a:path w="611" h="770" extrusionOk="0">
                <a:moveTo>
                  <a:pt x="347" y="0"/>
                </a:moveTo>
                <a:cubicBezTo>
                  <a:pt x="308" y="0"/>
                  <a:pt x="269" y="15"/>
                  <a:pt x="239" y="40"/>
                </a:cubicBezTo>
                <a:cubicBezTo>
                  <a:pt x="119" y="99"/>
                  <a:pt x="119" y="99"/>
                  <a:pt x="60" y="159"/>
                </a:cubicBezTo>
                <a:cubicBezTo>
                  <a:pt x="60" y="218"/>
                  <a:pt x="60" y="293"/>
                  <a:pt x="0" y="352"/>
                </a:cubicBezTo>
                <a:cubicBezTo>
                  <a:pt x="0" y="531"/>
                  <a:pt x="60" y="665"/>
                  <a:pt x="179" y="725"/>
                </a:cubicBezTo>
                <a:cubicBezTo>
                  <a:pt x="209" y="755"/>
                  <a:pt x="257" y="770"/>
                  <a:pt x="313" y="770"/>
                </a:cubicBezTo>
                <a:cubicBezTo>
                  <a:pt x="369" y="770"/>
                  <a:pt x="432" y="755"/>
                  <a:pt x="492" y="725"/>
                </a:cubicBezTo>
                <a:cubicBezTo>
                  <a:pt x="611" y="591"/>
                  <a:pt x="611" y="531"/>
                  <a:pt x="611" y="412"/>
                </a:cubicBezTo>
                <a:lnTo>
                  <a:pt x="611" y="293"/>
                </a:lnTo>
                <a:cubicBezTo>
                  <a:pt x="611" y="218"/>
                  <a:pt x="551" y="159"/>
                  <a:pt x="492" y="99"/>
                </a:cubicBezTo>
                <a:cubicBezTo>
                  <a:pt x="457" y="29"/>
                  <a:pt x="402" y="0"/>
                  <a:pt x="347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78" name="Google Shape;878;p5"/>
          <p:cNvSpPr/>
          <p:nvPr/>
        </p:nvSpPr>
        <p:spPr>
          <a:xfrm>
            <a:off x="10542310" y="1124323"/>
            <a:ext cx="26079" cy="26911"/>
          </a:xfrm>
          <a:custGeom>
            <a:avLst/>
            <a:gdLst/>
            <a:ahLst/>
            <a:cxnLst/>
            <a:rect l="l" t="t" r="r" b="b"/>
            <a:pathLst>
              <a:path w="627" h="647" extrusionOk="0">
                <a:moveTo>
                  <a:pt x="313" y="0"/>
                </a:moveTo>
                <a:cubicBezTo>
                  <a:pt x="269" y="0"/>
                  <a:pt x="224" y="19"/>
                  <a:pt x="194" y="56"/>
                </a:cubicBezTo>
                <a:cubicBezTo>
                  <a:pt x="135" y="116"/>
                  <a:pt x="60" y="116"/>
                  <a:pt x="60" y="175"/>
                </a:cubicBezTo>
                <a:cubicBezTo>
                  <a:pt x="1" y="235"/>
                  <a:pt x="1" y="294"/>
                  <a:pt x="1" y="354"/>
                </a:cubicBezTo>
                <a:cubicBezTo>
                  <a:pt x="60" y="428"/>
                  <a:pt x="60" y="488"/>
                  <a:pt x="194" y="607"/>
                </a:cubicBezTo>
                <a:cubicBezTo>
                  <a:pt x="244" y="632"/>
                  <a:pt x="293" y="646"/>
                  <a:pt x="339" y="646"/>
                </a:cubicBezTo>
                <a:cubicBezTo>
                  <a:pt x="404" y="646"/>
                  <a:pt x="463" y="617"/>
                  <a:pt x="507" y="548"/>
                </a:cubicBezTo>
                <a:cubicBezTo>
                  <a:pt x="626" y="488"/>
                  <a:pt x="626" y="354"/>
                  <a:pt x="626" y="294"/>
                </a:cubicBezTo>
                <a:cubicBezTo>
                  <a:pt x="626" y="235"/>
                  <a:pt x="626" y="175"/>
                  <a:pt x="567" y="175"/>
                </a:cubicBezTo>
                <a:cubicBezTo>
                  <a:pt x="567" y="116"/>
                  <a:pt x="507" y="56"/>
                  <a:pt x="433" y="56"/>
                </a:cubicBezTo>
                <a:cubicBezTo>
                  <a:pt x="403" y="19"/>
                  <a:pt x="358" y="0"/>
                  <a:pt x="313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79" name="Google Shape;879;p5"/>
          <p:cNvSpPr/>
          <p:nvPr/>
        </p:nvSpPr>
        <p:spPr>
          <a:xfrm>
            <a:off x="4562199" y="926088"/>
            <a:ext cx="28533" cy="41968"/>
          </a:xfrm>
          <a:custGeom>
            <a:avLst/>
            <a:gdLst/>
            <a:ahLst/>
            <a:cxnLst/>
            <a:rect l="l" t="t" r="r" b="b"/>
            <a:pathLst>
              <a:path w="686" h="1009" extrusionOk="0">
                <a:moveTo>
                  <a:pt x="435" y="1"/>
                </a:moveTo>
                <a:cubicBezTo>
                  <a:pt x="402" y="1"/>
                  <a:pt x="363" y="15"/>
                  <a:pt x="313" y="40"/>
                </a:cubicBezTo>
                <a:cubicBezTo>
                  <a:pt x="239" y="99"/>
                  <a:pt x="179" y="159"/>
                  <a:pt x="120" y="219"/>
                </a:cubicBezTo>
                <a:cubicBezTo>
                  <a:pt x="60" y="278"/>
                  <a:pt x="60" y="412"/>
                  <a:pt x="60" y="472"/>
                </a:cubicBezTo>
                <a:cubicBezTo>
                  <a:pt x="0" y="651"/>
                  <a:pt x="60" y="844"/>
                  <a:pt x="179" y="964"/>
                </a:cubicBezTo>
                <a:cubicBezTo>
                  <a:pt x="246" y="993"/>
                  <a:pt x="295" y="1008"/>
                  <a:pt x="334" y="1008"/>
                </a:cubicBezTo>
                <a:cubicBezTo>
                  <a:pt x="373" y="1008"/>
                  <a:pt x="403" y="993"/>
                  <a:pt x="432" y="964"/>
                </a:cubicBezTo>
                <a:cubicBezTo>
                  <a:pt x="552" y="844"/>
                  <a:pt x="611" y="651"/>
                  <a:pt x="611" y="531"/>
                </a:cubicBezTo>
                <a:cubicBezTo>
                  <a:pt x="686" y="472"/>
                  <a:pt x="686" y="412"/>
                  <a:pt x="611" y="353"/>
                </a:cubicBezTo>
                <a:lnTo>
                  <a:pt x="611" y="99"/>
                </a:lnTo>
                <a:lnTo>
                  <a:pt x="552" y="99"/>
                </a:lnTo>
                <a:cubicBezTo>
                  <a:pt x="517" y="30"/>
                  <a:pt x="482" y="1"/>
                  <a:pt x="435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80" name="Google Shape;880;p5"/>
          <p:cNvSpPr/>
          <p:nvPr/>
        </p:nvSpPr>
        <p:spPr>
          <a:xfrm>
            <a:off x="4616103" y="988063"/>
            <a:ext cx="26079" cy="50619"/>
          </a:xfrm>
          <a:custGeom>
            <a:avLst/>
            <a:gdLst/>
            <a:ahLst/>
            <a:cxnLst/>
            <a:rect l="l" t="t" r="r" b="b"/>
            <a:pathLst>
              <a:path w="627" h="1217" extrusionOk="0">
                <a:moveTo>
                  <a:pt x="377" y="0"/>
                </a:moveTo>
                <a:cubicBezTo>
                  <a:pt x="342" y="0"/>
                  <a:pt x="303" y="15"/>
                  <a:pt x="254" y="40"/>
                </a:cubicBezTo>
                <a:cubicBezTo>
                  <a:pt x="194" y="159"/>
                  <a:pt x="135" y="218"/>
                  <a:pt x="135" y="278"/>
                </a:cubicBezTo>
                <a:cubicBezTo>
                  <a:pt x="60" y="412"/>
                  <a:pt x="60" y="472"/>
                  <a:pt x="60" y="591"/>
                </a:cubicBezTo>
                <a:cubicBezTo>
                  <a:pt x="1" y="784"/>
                  <a:pt x="60" y="963"/>
                  <a:pt x="194" y="1157"/>
                </a:cubicBezTo>
                <a:lnTo>
                  <a:pt x="254" y="1217"/>
                </a:lnTo>
                <a:cubicBezTo>
                  <a:pt x="313" y="1217"/>
                  <a:pt x="433" y="1217"/>
                  <a:pt x="507" y="1157"/>
                </a:cubicBezTo>
                <a:cubicBezTo>
                  <a:pt x="626" y="963"/>
                  <a:pt x="626" y="784"/>
                  <a:pt x="626" y="650"/>
                </a:cubicBezTo>
                <a:lnTo>
                  <a:pt x="626" y="412"/>
                </a:lnTo>
                <a:cubicBezTo>
                  <a:pt x="626" y="278"/>
                  <a:pt x="626" y="218"/>
                  <a:pt x="567" y="99"/>
                </a:cubicBezTo>
                <a:lnTo>
                  <a:pt x="507" y="99"/>
                </a:lnTo>
                <a:cubicBezTo>
                  <a:pt x="463" y="29"/>
                  <a:pt x="425" y="0"/>
                  <a:pt x="377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81" name="Google Shape;881;p5"/>
          <p:cNvSpPr/>
          <p:nvPr/>
        </p:nvSpPr>
        <p:spPr>
          <a:xfrm>
            <a:off x="4688600" y="928584"/>
            <a:ext cx="22960" cy="49995"/>
          </a:xfrm>
          <a:custGeom>
            <a:avLst/>
            <a:gdLst/>
            <a:ahLst/>
            <a:cxnLst/>
            <a:rect l="l" t="t" r="r" b="b"/>
            <a:pathLst>
              <a:path w="552" h="1202" extrusionOk="0">
                <a:moveTo>
                  <a:pt x="271" y="0"/>
                </a:moveTo>
                <a:cubicBezTo>
                  <a:pt x="215" y="0"/>
                  <a:pt x="155" y="29"/>
                  <a:pt x="120" y="99"/>
                </a:cubicBezTo>
                <a:cubicBezTo>
                  <a:pt x="60" y="159"/>
                  <a:pt x="60" y="293"/>
                  <a:pt x="1" y="352"/>
                </a:cubicBezTo>
                <a:lnTo>
                  <a:pt x="1" y="591"/>
                </a:lnTo>
                <a:cubicBezTo>
                  <a:pt x="1" y="784"/>
                  <a:pt x="1" y="963"/>
                  <a:pt x="179" y="1157"/>
                </a:cubicBezTo>
                <a:cubicBezTo>
                  <a:pt x="246" y="1187"/>
                  <a:pt x="295" y="1201"/>
                  <a:pt x="334" y="1201"/>
                </a:cubicBezTo>
                <a:cubicBezTo>
                  <a:pt x="373" y="1201"/>
                  <a:pt x="403" y="1187"/>
                  <a:pt x="433" y="1157"/>
                </a:cubicBezTo>
                <a:cubicBezTo>
                  <a:pt x="552" y="963"/>
                  <a:pt x="552" y="784"/>
                  <a:pt x="552" y="591"/>
                </a:cubicBezTo>
                <a:lnTo>
                  <a:pt x="552" y="352"/>
                </a:lnTo>
                <a:cubicBezTo>
                  <a:pt x="492" y="218"/>
                  <a:pt x="492" y="159"/>
                  <a:pt x="433" y="99"/>
                </a:cubicBezTo>
                <a:lnTo>
                  <a:pt x="373" y="39"/>
                </a:lnTo>
                <a:cubicBezTo>
                  <a:pt x="348" y="15"/>
                  <a:pt x="311" y="0"/>
                  <a:pt x="271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82" name="Google Shape;882;p5"/>
          <p:cNvSpPr/>
          <p:nvPr/>
        </p:nvSpPr>
        <p:spPr>
          <a:xfrm>
            <a:off x="4683651" y="1070459"/>
            <a:ext cx="25455" cy="42592"/>
          </a:xfrm>
          <a:custGeom>
            <a:avLst/>
            <a:gdLst/>
            <a:ahLst/>
            <a:cxnLst/>
            <a:rect l="l" t="t" r="r" b="b"/>
            <a:pathLst>
              <a:path w="612" h="1024" extrusionOk="0">
                <a:moveTo>
                  <a:pt x="341" y="1"/>
                </a:moveTo>
                <a:cubicBezTo>
                  <a:pt x="301" y="1"/>
                  <a:pt x="263" y="15"/>
                  <a:pt x="239" y="40"/>
                </a:cubicBezTo>
                <a:cubicBezTo>
                  <a:pt x="120" y="100"/>
                  <a:pt x="120" y="159"/>
                  <a:pt x="60" y="293"/>
                </a:cubicBezTo>
                <a:cubicBezTo>
                  <a:pt x="0" y="353"/>
                  <a:pt x="0" y="412"/>
                  <a:pt x="0" y="472"/>
                </a:cubicBezTo>
                <a:cubicBezTo>
                  <a:pt x="0" y="666"/>
                  <a:pt x="60" y="844"/>
                  <a:pt x="179" y="979"/>
                </a:cubicBezTo>
                <a:cubicBezTo>
                  <a:pt x="239" y="1008"/>
                  <a:pt x="287" y="1023"/>
                  <a:pt x="328" y="1023"/>
                </a:cubicBezTo>
                <a:cubicBezTo>
                  <a:pt x="369" y="1023"/>
                  <a:pt x="403" y="1008"/>
                  <a:pt x="432" y="979"/>
                </a:cubicBezTo>
                <a:cubicBezTo>
                  <a:pt x="552" y="785"/>
                  <a:pt x="611" y="666"/>
                  <a:pt x="611" y="532"/>
                </a:cubicBezTo>
                <a:lnTo>
                  <a:pt x="611" y="353"/>
                </a:lnTo>
                <a:cubicBezTo>
                  <a:pt x="552" y="293"/>
                  <a:pt x="552" y="159"/>
                  <a:pt x="492" y="100"/>
                </a:cubicBezTo>
                <a:cubicBezTo>
                  <a:pt x="457" y="30"/>
                  <a:pt x="397" y="1"/>
                  <a:pt x="341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83" name="Google Shape;883;p5"/>
          <p:cNvSpPr/>
          <p:nvPr/>
        </p:nvSpPr>
        <p:spPr>
          <a:xfrm>
            <a:off x="4753029" y="999585"/>
            <a:ext cx="26079" cy="65135"/>
          </a:xfrm>
          <a:custGeom>
            <a:avLst/>
            <a:gdLst/>
            <a:ahLst/>
            <a:cxnLst/>
            <a:rect l="l" t="t" r="r" b="b"/>
            <a:pathLst>
              <a:path w="627" h="1566" extrusionOk="0">
                <a:moveTo>
                  <a:pt x="373" y="1"/>
                </a:moveTo>
                <a:cubicBezTo>
                  <a:pt x="314" y="1"/>
                  <a:pt x="195" y="1"/>
                  <a:pt x="120" y="75"/>
                </a:cubicBezTo>
                <a:cubicBezTo>
                  <a:pt x="61" y="195"/>
                  <a:pt x="61" y="314"/>
                  <a:pt x="1" y="448"/>
                </a:cubicBezTo>
                <a:lnTo>
                  <a:pt x="1" y="746"/>
                </a:lnTo>
                <a:cubicBezTo>
                  <a:pt x="1" y="999"/>
                  <a:pt x="1" y="1252"/>
                  <a:pt x="120" y="1491"/>
                </a:cubicBezTo>
                <a:cubicBezTo>
                  <a:pt x="195" y="1491"/>
                  <a:pt x="195" y="1491"/>
                  <a:pt x="254" y="1565"/>
                </a:cubicBezTo>
                <a:cubicBezTo>
                  <a:pt x="314" y="1565"/>
                  <a:pt x="373" y="1565"/>
                  <a:pt x="433" y="1431"/>
                </a:cubicBezTo>
                <a:cubicBezTo>
                  <a:pt x="567" y="1252"/>
                  <a:pt x="567" y="999"/>
                  <a:pt x="627" y="746"/>
                </a:cubicBezTo>
                <a:cubicBezTo>
                  <a:pt x="627" y="686"/>
                  <a:pt x="567" y="567"/>
                  <a:pt x="567" y="448"/>
                </a:cubicBezTo>
                <a:cubicBezTo>
                  <a:pt x="567" y="314"/>
                  <a:pt x="493" y="195"/>
                  <a:pt x="433" y="75"/>
                </a:cubicBezTo>
                <a:cubicBezTo>
                  <a:pt x="433" y="75"/>
                  <a:pt x="373" y="75"/>
                  <a:pt x="37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84" name="Google Shape;884;p5"/>
          <p:cNvSpPr/>
          <p:nvPr/>
        </p:nvSpPr>
        <p:spPr>
          <a:xfrm>
            <a:off x="4817499" y="920557"/>
            <a:ext cx="26037" cy="53073"/>
          </a:xfrm>
          <a:custGeom>
            <a:avLst/>
            <a:gdLst/>
            <a:ahLst/>
            <a:cxnLst/>
            <a:rect l="l" t="t" r="r" b="b"/>
            <a:pathLst>
              <a:path w="626" h="1276" extrusionOk="0">
                <a:moveTo>
                  <a:pt x="314" y="1"/>
                </a:moveTo>
                <a:cubicBezTo>
                  <a:pt x="265" y="1"/>
                  <a:pt x="230" y="33"/>
                  <a:pt x="194" y="113"/>
                </a:cubicBezTo>
                <a:cubicBezTo>
                  <a:pt x="134" y="173"/>
                  <a:pt x="60" y="292"/>
                  <a:pt x="60" y="352"/>
                </a:cubicBezTo>
                <a:cubicBezTo>
                  <a:pt x="0" y="411"/>
                  <a:pt x="0" y="545"/>
                  <a:pt x="0" y="605"/>
                </a:cubicBezTo>
                <a:cubicBezTo>
                  <a:pt x="0" y="784"/>
                  <a:pt x="0" y="977"/>
                  <a:pt x="60" y="1156"/>
                </a:cubicBezTo>
                <a:lnTo>
                  <a:pt x="134" y="1231"/>
                </a:lnTo>
                <a:cubicBezTo>
                  <a:pt x="164" y="1260"/>
                  <a:pt x="209" y="1275"/>
                  <a:pt x="254" y="1275"/>
                </a:cubicBezTo>
                <a:cubicBezTo>
                  <a:pt x="298" y="1275"/>
                  <a:pt x="343" y="1260"/>
                  <a:pt x="373" y="1231"/>
                </a:cubicBezTo>
                <a:cubicBezTo>
                  <a:pt x="507" y="1037"/>
                  <a:pt x="566" y="858"/>
                  <a:pt x="626" y="664"/>
                </a:cubicBezTo>
                <a:cubicBezTo>
                  <a:pt x="626" y="545"/>
                  <a:pt x="626" y="486"/>
                  <a:pt x="566" y="352"/>
                </a:cubicBezTo>
                <a:cubicBezTo>
                  <a:pt x="566" y="292"/>
                  <a:pt x="507" y="173"/>
                  <a:pt x="432" y="113"/>
                </a:cubicBezTo>
                <a:lnTo>
                  <a:pt x="432" y="39"/>
                </a:lnTo>
                <a:cubicBezTo>
                  <a:pt x="385" y="15"/>
                  <a:pt x="346" y="1"/>
                  <a:pt x="314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85" name="Google Shape;885;p5"/>
          <p:cNvSpPr/>
          <p:nvPr/>
        </p:nvSpPr>
        <p:spPr>
          <a:xfrm>
            <a:off x="4912914" y="896725"/>
            <a:ext cx="26079" cy="53364"/>
          </a:xfrm>
          <a:custGeom>
            <a:avLst/>
            <a:gdLst/>
            <a:ahLst/>
            <a:cxnLst/>
            <a:rect l="l" t="t" r="r" b="b"/>
            <a:pathLst>
              <a:path w="627" h="1283" extrusionOk="0">
                <a:moveTo>
                  <a:pt x="313" y="1"/>
                </a:moveTo>
                <a:cubicBezTo>
                  <a:pt x="194" y="1"/>
                  <a:pt x="135" y="61"/>
                  <a:pt x="75" y="120"/>
                </a:cubicBezTo>
                <a:cubicBezTo>
                  <a:pt x="75" y="239"/>
                  <a:pt x="0" y="314"/>
                  <a:pt x="0" y="433"/>
                </a:cubicBezTo>
                <a:lnTo>
                  <a:pt x="0" y="686"/>
                </a:lnTo>
                <a:cubicBezTo>
                  <a:pt x="75" y="865"/>
                  <a:pt x="75" y="984"/>
                  <a:pt x="194" y="1178"/>
                </a:cubicBezTo>
                <a:lnTo>
                  <a:pt x="194" y="1237"/>
                </a:lnTo>
                <a:lnTo>
                  <a:pt x="254" y="1237"/>
                </a:lnTo>
                <a:cubicBezTo>
                  <a:pt x="284" y="1267"/>
                  <a:pt x="332" y="1282"/>
                  <a:pt x="380" y="1282"/>
                </a:cubicBezTo>
                <a:cubicBezTo>
                  <a:pt x="429" y="1282"/>
                  <a:pt x="477" y="1267"/>
                  <a:pt x="507" y="1237"/>
                </a:cubicBezTo>
                <a:cubicBezTo>
                  <a:pt x="626" y="1059"/>
                  <a:pt x="626" y="805"/>
                  <a:pt x="626" y="612"/>
                </a:cubicBezTo>
                <a:cubicBezTo>
                  <a:pt x="626" y="493"/>
                  <a:pt x="567" y="433"/>
                  <a:pt x="567" y="314"/>
                </a:cubicBezTo>
                <a:cubicBezTo>
                  <a:pt x="507" y="239"/>
                  <a:pt x="447" y="120"/>
                  <a:pt x="373" y="61"/>
                </a:cubicBezTo>
                <a:lnTo>
                  <a:pt x="313" y="1"/>
                </a:ln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86" name="Google Shape;886;p5"/>
          <p:cNvSpPr/>
          <p:nvPr/>
        </p:nvSpPr>
        <p:spPr>
          <a:xfrm>
            <a:off x="4843495" y="1027077"/>
            <a:ext cx="26079" cy="53115"/>
          </a:xfrm>
          <a:custGeom>
            <a:avLst/>
            <a:gdLst/>
            <a:ahLst/>
            <a:cxnLst/>
            <a:rect l="l" t="t" r="r" b="b"/>
            <a:pathLst>
              <a:path w="627" h="1277" extrusionOk="0">
                <a:moveTo>
                  <a:pt x="345" y="1"/>
                </a:moveTo>
                <a:cubicBezTo>
                  <a:pt x="319" y="1"/>
                  <a:pt x="289" y="8"/>
                  <a:pt x="254" y="25"/>
                </a:cubicBezTo>
                <a:cubicBezTo>
                  <a:pt x="180" y="159"/>
                  <a:pt x="120" y="219"/>
                  <a:pt x="120" y="338"/>
                </a:cubicBezTo>
                <a:cubicBezTo>
                  <a:pt x="61" y="398"/>
                  <a:pt x="61" y="532"/>
                  <a:pt x="1" y="651"/>
                </a:cubicBezTo>
                <a:cubicBezTo>
                  <a:pt x="1" y="830"/>
                  <a:pt x="61" y="1023"/>
                  <a:pt x="180" y="1202"/>
                </a:cubicBezTo>
                <a:lnTo>
                  <a:pt x="254" y="1277"/>
                </a:lnTo>
                <a:cubicBezTo>
                  <a:pt x="373" y="1277"/>
                  <a:pt x="433" y="1277"/>
                  <a:pt x="493" y="1202"/>
                </a:cubicBezTo>
                <a:lnTo>
                  <a:pt x="493" y="1143"/>
                </a:lnTo>
                <a:cubicBezTo>
                  <a:pt x="627" y="964"/>
                  <a:pt x="627" y="830"/>
                  <a:pt x="627" y="651"/>
                </a:cubicBezTo>
                <a:lnTo>
                  <a:pt x="627" y="398"/>
                </a:lnTo>
                <a:cubicBezTo>
                  <a:pt x="627" y="338"/>
                  <a:pt x="627" y="219"/>
                  <a:pt x="552" y="159"/>
                </a:cubicBezTo>
                <a:lnTo>
                  <a:pt x="493" y="85"/>
                </a:lnTo>
                <a:cubicBezTo>
                  <a:pt x="450" y="43"/>
                  <a:pt x="408" y="1"/>
                  <a:pt x="345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87" name="Google Shape;887;p5"/>
          <p:cNvSpPr/>
          <p:nvPr/>
        </p:nvSpPr>
        <p:spPr>
          <a:xfrm>
            <a:off x="4761097" y="1139004"/>
            <a:ext cx="22960" cy="33357"/>
          </a:xfrm>
          <a:custGeom>
            <a:avLst/>
            <a:gdLst/>
            <a:ahLst/>
            <a:cxnLst/>
            <a:rect l="l" t="t" r="r" b="b"/>
            <a:pathLst>
              <a:path w="552" h="802" extrusionOk="0">
                <a:moveTo>
                  <a:pt x="179" y="1"/>
                </a:moveTo>
                <a:cubicBezTo>
                  <a:pt x="120" y="75"/>
                  <a:pt x="60" y="135"/>
                  <a:pt x="1" y="195"/>
                </a:cubicBezTo>
                <a:lnTo>
                  <a:pt x="1" y="373"/>
                </a:lnTo>
                <a:cubicBezTo>
                  <a:pt x="1" y="507"/>
                  <a:pt x="1" y="627"/>
                  <a:pt x="120" y="746"/>
                </a:cubicBezTo>
                <a:cubicBezTo>
                  <a:pt x="179" y="783"/>
                  <a:pt x="224" y="802"/>
                  <a:pt x="271" y="802"/>
                </a:cubicBezTo>
                <a:cubicBezTo>
                  <a:pt x="317" y="802"/>
                  <a:pt x="366" y="783"/>
                  <a:pt x="433" y="746"/>
                </a:cubicBezTo>
                <a:lnTo>
                  <a:pt x="433" y="686"/>
                </a:lnTo>
                <a:cubicBezTo>
                  <a:pt x="552" y="627"/>
                  <a:pt x="552" y="507"/>
                  <a:pt x="552" y="448"/>
                </a:cubicBezTo>
                <a:lnTo>
                  <a:pt x="552" y="254"/>
                </a:lnTo>
                <a:cubicBezTo>
                  <a:pt x="552" y="195"/>
                  <a:pt x="492" y="135"/>
                  <a:pt x="433" y="75"/>
                </a:cubicBezTo>
                <a:cubicBezTo>
                  <a:pt x="373" y="1"/>
                  <a:pt x="239" y="1"/>
                  <a:pt x="179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88" name="Google Shape;888;p5"/>
          <p:cNvSpPr/>
          <p:nvPr/>
        </p:nvSpPr>
        <p:spPr>
          <a:xfrm>
            <a:off x="4613609" y="1116711"/>
            <a:ext cx="23625" cy="27327"/>
          </a:xfrm>
          <a:custGeom>
            <a:avLst/>
            <a:gdLst/>
            <a:ahLst/>
            <a:cxnLst/>
            <a:rect l="l" t="t" r="r" b="b"/>
            <a:pathLst>
              <a:path w="568" h="657" extrusionOk="0">
                <a:moveTo>
                  <a:pt x="252" y="1"/>
                </a:moveTo>
                <a:cubicBezTo>
                  <a:pt x="206" y="1"/>
                  <a:pt x="157" y="15"/>
                  <a:pt x="120" y="45"/>
                </a:cubicBezTo>
                <a:cubicBezTo>
                  <a:pt x="61" y="105"/>
                  <a:pt x="1" y="164"/>
                  <a:pt x="1" y="239"/>
                </a:cubicBezTo>
                <a:lnTo>
                  <a:pt x="1" y="358"/>
                </a:lnTo>
                <a:cubicBezTo>
                  <a:pt x="1" y="418"/>
                  <a:pt x="1" y="537"/>
                  <a:pt x="120" y="611"/>
                </a:cubicBezTo>
                <a:cubicBezTo>
                  <a:pt x="187" y="641"/>
                  <a:pt x="250" y="656"/>
                  <a:pt x="304" y="656"/>
                </a:cubicBezTo>
                <a:cubicBezTo>
                  <a:pt x="359" y="656"/>
                  <a:pt x="403" y="641"/>
                  <a:pt x="433" y="611"/>
                </a:cubicBezTo>
                <a:cubicBezTo>
                  <a:pt x="567" y="477"/>
                  <a:pt x="567" y="418"/>
                  <a:pt x="567" y="299"/>
                </a:cubicBezTo>
                <a:lnTo>
                  <a:pt x="567" y="164"/>
                </a:lnTo>
                <a:cubicBezTo>
                  <a:pt x="493" y="105"/>
                  <a:pt x="433" y="105"/>
                  <a:pt x="373" y="45"/>
                </a:cubicBezTo>
                <a:cubicBezTo>
                  <a:pt x="344" y="15"/>
                  <a:pt x="299" y="1"/>
                  <a:pt x="252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89" name="Google Shape;889;p5"/>
          <p:cNvSpPr/>
          <p:nvPr/>
        </p:nvSpPr>
        <p:spPr>
          <a:xfrm>
            <a:off x="1216154" y="926088"/>
            <a:ext cx="26079" cy="41968"/>
          </a:xfrm>
          <a:custGeom>
            <a:avLst/>
            <a:gdLst/>
            <a:ahLst/>
            <a:cxnLst/>
            <a:rect l="l" t="t" r="r" b="b"/>
            <a:pathLst>
              <a:path w="627" h="1009" extrusionOk="0">
                <a:moveTo>
                  <a:pt x="415" y="1"/>
                </a:moveTo>
                <a:cubicBezTo>
                  <a:pt x="375" y="1"/>
                  <a:pt x="338" y="15"/>
                  <a:pt x="313" y="40"/>
                </a:cubicBezTo>
                <a:cubicBezTo>
                  <a:pt x="254" y="99"/>
                  <a:pt x="194" y="159"/>
                  <a:pt x="135" y="219"/>
                </a:cubicBezTo>
                <a:cubicBezTo>
                  <a:pt x="75" y="278"/>
                  <a:pt x="75" y="412"/>
                  <a:pt x="75" y="472"/>
                </a:cubicBezTo>
                <a:cubicBezTo>
                  <a:pt x="0" y="651"/>
                  <a:pt x="75" y="844"/>
                  <a:pt x="194" y="964"/>
                </a:cubicBezTo>
                <a:cubicBezTo>
                  <a:pt x="224" y="993"/>
                  <a:pt x="269" y="1008"/>
                  <a:pt x="315" y="1008"/>
                </a:cubicBezTo>
                <a:cubicBezTo>
                  <a:pt x="362" y="1008"/>
                  <a:pt x="410" y="993"/>
                  <a:pt x="447" y="964"/>
                </a:cubicBezTo>
                <a:cubicBezTo>
                  <a:pt x="567" y="844"/>
                  <a:pt x="626" y="651"/>
                  <a:pt x="626" y="531"/>
                </a:cubicBezTo>
                <a:lnTo>
                  <a:pt x="626" y="353"/>
                </a:lnTo>
                <a:cubicBezTo>
                  <a:pt x="626" y="278"/>
                  <a:pt x="626" y="219"/>
                  <a:pt x="567" y="99"/>
                </a:cubicBezTo>
                <a:cubicBezTo>
                  <a:pt x="532" y="30"/>
                  <a:pt x="471" y="1"/>
                  <a:pt x="415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90" name="Google Shape;890;p5"/>
          <p:cNvSpPr/>
          <p:nvPr/>
        </p:nvSpPr>
        <p:spPr>
          <a:xfrm>
            <a:off x="1270682" y="988063"/>
            <a:ext cx="26079" cy="50619"/>
          </a:xfrm>
          <a:custGeom>
            <a:avLst/>
            <a:gdLst/>
            <a:ahLst/>
            <a:cxnLst/>
            <a:rect l="l" t="t" r="r" b="b"/>
            <a:pathLst>
              <a:path w="627" h="1217" extrusionOk="0">
                <a:moveTo>
                  <a:pt x="350" y="0"/>
                </a:moveTo>
                <a:cubicBezTo>
                  <a:pt x="313" y="0"/>
                  <a:pt x="278" y="15"/>
                  <a:pt x="254" y="40"/>
                </a:cubicBezTo>
                <a:cubicBezTo>
                  <a:pt x="179" y="159"/>
                  <a:pt x="120" y="218"/>
                  <a:pt x="60" y="278"/>
                </a:cubicBezTo>
                <a:cubicBezTo>
                  <a:pt x="60" y="412"/>
                  <a:pt x="60" y="472"/>
                  <a:pt x="0" y="591"/>
                </a:cubicBezTo>
                <a:cubicBezTo>
                  <a:pt x="0" y="784"/>
                  <a:pt x="60" y="963"/>
                  <a:pt x="179" y="1157"/>
                </a:cubicBezTo>
                <a:lnTo>
                  <a:pt x="254" y="1217"/>
                </a:lnTo>
                <a:cubicBezTo>
                  <a:pt x="313" y="1217"/>
                  <a:pt x="432" y="1217"/>
                  <a:pt x="492" y="1157"/>
                </a:cubicBezTo>
                <a:cubicBezTo>
                  <a:pt x="552" y="963"/>
                  <a:pt x="626" y="784"/>
                  <a:pt x="626" y="650"/>
                </a:cubicBezTo>
                <a:lnTo>
                  <a:pt x="626" y="412"/>
                </a:lnTo>
                <a:cubicBezTo>
                  <a:pt x="626" y="278"/>
                  <a:pt x="552" y="218"/>
                  <a:pt x="552" y="99"/>
                </a:cubicBezTo>
                <a:lnTo>
                  <a:pt x="492" y="99"/>
                </a:lnTo>
                <a:cubicBezTo>
                  <a:pt x="457" y="29"/>
                  <a:pt x="402" y="0"/>
                  <a:pt x="350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91" name="Google Shape;891;p5"/>
          <p:cNvSpPr/>
          <p:nvPr/>
        </p:nvSpPr>
        <p:spPr>
          <a:xfrm>
            <a:off x="1343179" y="928584"/>
            <a:ext cx="22960" cy="49995"/>
          </a:xfrm>
          <a:custGeom>
            <a:avLst/>
            <a:gdLst/>
            <a:ahLst/>
            <a:cxnLst/>
            <a:rect l="l" t="t" r="r" b="b"/>
            <a:pathLst>
              <a:path w="552" h="1202" extrusionOk="0">
                <a:moveTo>
                  <a:pt x="265" y="0"/>
                </a:moveTo>
                <a:cubicBezTo>
                  <a:pt x="210" y="0"/>
                  <a:pt x="155" y="29"/>
                  <a:pt x="120" y="99"/>
                </a:cubicBezTo>
                <a:cubicBezTo>
                  <a:pt x="60" y="159"/>
                  <a:pt x="0" y="293"/>
                  <a:pt x="0" y="352"/>
                </a:cubicBezTo>
                <a:lnTo>
                  <a:pt x="0" y="591"/>
                </a:lnTo>
                <a:cubicBezTo>
                  <a:pt x="0" y="784"/>
                  <a:pt x="0" y="963"/>
                  <a:pt x="120" y="1157"/>
                </a:cubicBezTo>
                <a:lnTo>
                  <a:pt x="179" y="1157"/>
                </a:lnTo>
                <a:cubicBezTo>
                  <a:pt x="209" y="1187"/>
                  <a:pt x="257" y="1201"/>
                  <a:pt x="306" y="1201"/>
                </a:cubicBezTo>
                <a:cubicBezTo>
                  <a:pt x="354" y="1201"/>
                  <a:pt x="403" y="1187"/>
                  <a:pt x="432" y="1157"/>
                </a:cubicBezTo>
                <a:cubicBezTo>
                  <a:pt x="552" y="963"/>
                  <a:pt x="552" y="784"/>
                  <a:pt x="552" y="591"/>
                </a:cubicBezTo>
                <a:lnTo>
                  <a:pt x="552" y="352"/>
                </a:lnTo>
                <a:cubicBezTo>
                  <a:pt x="492" y="218"/>
                  <a:pt x="492" y="159"/>
                  <a:pt x="432" y="99"/>
                </a:cubicBezTo>
                <a:lnTo>
                  <a:pt x="373" y="39"/>
                </a:lnTo>
                <a:cubicBezTo>
                  <a:pt x="342" y="15"/>
                  <a:pt x="304" y="0"/>
                  <a:pt x="265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92" name="Google Shape;892;p5"/>
          <p:cNvSpPr/>
          <p:nvPr/>
        </p:nvSpPr>
        <p:spPr>
          <a:xfrm>
            <a:off x="1394908" y="999585"/>
            <a:ext cx="23001" cy="65135"/>
          </a:xfrm>
          <a:custGeom>
            <a:avLst/>
            <a:gdLst/>
            <a:ahLst/>
            <a:cxnLst/>
            <a:rect l="l" t="t" r="r" b="b"/>
            <a:pathLst>
              <a:path w="553" h="1566" extrusionOk="0">
                <a:moveTo>
                  <a:pt x="373" y="1"/>
                </a:moveTo>
                <a:cubicBezTo>
                  <a:pt x="314" y="1"/>
                  <a:pt x="180" y="1"/>
                  <a:pt x="120" y="75"/>
                </a:cubicBezTo>
                <a:cubicBezTo>
                  <a:pt x="60" y="195"/>
                  <a:pt x="60" y="314"/>
                  <a:pt x="1" y="448"/>
                </a:cubicBezTo>
                <a:lnTo>
                  <a:pt x="1" y="746"/>
                </a:lnTo>
                <a:cubicBezTo>
                  <a:pt x="1" y="999"/>
                  <a:pt x="1" y="1252"/>
                  <a:pt x="120" y="1491"/>
                </a:cubicBezTo>
                <a:cubicBezTo>
                  <a:pt x="120" y="1491"/>
                  <a:pt x="180" y="1491"/>
                  <a:pt x="180" y="1565"/>
                </a:cubicBezTo>
                <a:cubicBezTo>
                  <a:pt x="314" y="1565"/>
                  <a:pt x="373" y="1565"/>
                  <a:pt x="433" y="1431"/>
                </a:cubicBezTo>
                <a:cubicBezTo>
                  <a:pt x="552" y="1252"/>
                  <a:pt x="552" y="999"/>
                  <a:pt x="552" y="746"/>
                </a:cubicBezTo>
                <a:lnTo>
                  <a:pt x="552" y="448"/>
                </a:lnTo>
                <a:cubicBezTo>
                  <a:pt x="492" y="314"/>
                  <a:pt x="492" y="195"/>
                  <a:pt x="433" y="75"/>
                </a:cubicBezTo>
                <a:cubicBezTo>
                  <a:pt x="433" y="75"/>
                  <a:pt x="373" y="75"/>
                  <a:pt x="37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93" name="Google Shape;893;p5"/>
          <p:cNvSpPr/>
          <p:nvPr/>
        </p:nvSpPr>
        <p:spPr>
          <a:xfrm>
            <a:off x="1472078" y="920557"/>
            <a:ext cx="26037" cy="53073"/>
          </a:xfrm>
          <a:custGeom>
            <a:avLst/>
            <a:gdLst/>
            <a:ahLst/>
            <a:cxnLst/>
            <a:rect l="l" t="t" r="r" b="b"/>
            <a:pathLst>
              <a:path w="626" h="1276" extrusionOk="0">
                <a:moveTo>
                  <a:pt x="292" y="1"/>
                </a:moveTo>
                <a:cubicBezTo>
                  <a:pt x="227" y="1"/>
                  <a:pt x="179" y="33"/>
                  <a:pt x="179" y="113"/>
                </a:cubicBezTo>
                <a:cubicBezTo>
                  <a:pt x="60" y="173"/>
                  <a:pt x="60" y="292"/>
                  <a:pt x="60" y="352"/>
                </a:cubicBezTo>
                <a:cubicBezTo>
                  <a:pt x="0" y="411"/>
                  <a:pt x="0" y="545"/>
                  <a:pt x="0" y="605"/>
                </a:cubicBezTo>
                <a:cubicBezTo>
                  <a:pt x="0" y="784"/>
                  <a:pt x="0" y="977"/>
                  <a:pt x="60" y="1156"/>
                </a:cubicBezTo>
                <a:lnTo>
                  <a:pt x="119" y="1231"/>
                </a:lnTo>
                <a:cubicBezTo>
                  <a:pt x="149" y="1260"/>
                  <a:pt x="198" y="1275"/>
                  <a:pt x="246" y="1275"/>
                </a:cubicBezTo>
                <a:cubicBezTo>
                  <a:pt x="294" y="1275"/>
                  <a:pt x="343" y="1260"/>
                  <a:pt x="373" y="1231"/>
                </a:cubicBezTo>
                <a:cubicBezTo>
                  <a:pt x="492" y="1037"/>
                  <a:pt x="551" y="858"/>
                  <a:pt x="551" y="664"/>
                </a:cubicBezTo>
                <a:cubicBezTo>
                  <a:pt x="551" y="545"/>
                  <a:pt x="626" y="486"/>
                  <a:pt x="551" y="352"/>
                </a:cubicBezTo>
                <a:cubicBezTo>
                  <a:pt x="551" y="292"/>
                  <a:pt x="492" y="173"/>
                  <a:pt x="432" y="113"/>
                </a:cubicBezTo>
                <a:lnTo>
                  <a:pt x="432" y="39"/>
                </a:lnTo>
                <a:cubicBezTo>
                  <a:pt x="385" y="15"/>
                  <a:pt x="334" y="1"/>
                  <a:pt x="292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94" name="Google Shape;894;p5"/>
          <p:cNvSpPr/>
          <p:nvPr/>
        </p:nvSpPr>
        <p:spPr>
          <a:xfrm>
            <a:off x="1567493" y="896725"/>
            <a:ext cx="26079" cy="53364"/>
          </a:xfrm>
          <a:custGeom>
            <a:avLst/>
            <a:gdLst/>
            <a:ahLst/>
            <a:cxnLst/>
            <a:rect l="l" t="t" r="r" b="b"/>
            <a:pathLst>
              <a:path w="627" h="1283" extrusionOk="0">
                <a:moveTo>
                  <a:pt x="313" y="1"/>
                </a:moveTo>
                <a:cubicBezTo>
                  <a:pt x="194" y="1"/>
                  <a:pt x="120" y="61"/>
                  <a:pt x="60" y="120"/>
                </a:cubicBezTo>
                <a:cubicBezTo>
                  <a:pt x="0" y="239"/>
                  <a:pt x="0" y="314"/>
                  <a:pt x="0" y="433"/>
                </a:cubicBezTo>
                <a:lnTo>
                  <a:pt x="0" y="686"/>
                </a:lnTo>
                <a:cubicBezTo>
                  <a:pt x="0" y="865"/>
                  <a:pt x="60" y="984"/>
                  <a:pt x="194" y="1178"/>
                </a:cubicBezTo>
                <a:lnTo>
                  <a:pt x="194" y="1237"/>
                </a:lnTo>
                <a:lnTo>
                  <a:pt x="254" y="1237"/>
                </a:lnTo>
                <a:cubicBezTo>
                  <a:pt x="283" y="1267"/>
                  <a:pt x="328" y="1282"/>
                  <a:pt x="365" y="1282"/>
                </a:cubicBezTo>
                <a:cubicBezTo>
                  <a:pt x="403" y="1282"/>
                  <a:pt x="432" y="1267"/>
                  <a:pt x="432" y="1237"/>
                </a:cubicBezTo>
                <a:cubicBezTo>
                  <a:pt x="626" y="1059"/>
                  <a:pt x="626" y="805"/>
                  <a:pt x="626" y="612"/>
                </a:cubicBezTo>
                <a:cubicBezTo>
                  <a:pt x="626" y="493"/>
                  <a:pt x="566" y="433"/>
                  <a:pt x="566" y="314"/>
                </a:cubicBezTo>
                <a:cubicBezTo>
                  <a:pt x="492" y="239"/>
                  <a:pt x="432" y="120"/>
                  <a:pt x="373" y="61"/>
                </a:cubicBezTo>
                <a:lnTo>
                  <a:pt x="313" y="1"/>
                </a:ln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95" name="Google Shape;895;p5"/>
          <p:cNvSpPr/>
          <p:nvPr/>
        </p:nvSpPr>
        <p:spPr>
          <a:xfrm>
            <a:off x="1485373" y="1027077"/>
            <a:ext cx="25455" cy="53115"/>
          </a:xfrm>
          <a:custGeom>
            <a:avLst/>
            <a:gdLst/>
            <a:ahLst/>
            <a:cxnLst/>
            <a:rect l="l" t="t" r="r" b="b"/>
            <a:pathLst>
              <a:path w="612" h="1277" extrusionOk="0">
                <a:moveTo>
                  <a:pt x="307" y="1"/>
                </a:moveTo>
                <a:cubicBezTo>
                  <a:pt x="281" y="1"/>
                  <a:pt x="257" y="8"/>
                  <a:pt x="239" y="25"/>
                </a:cubicBezTo>
                <a:cubicBezTo>
                  <a:pt x="180" y="159"/>
                  <a:pt x="120" y="219"/>
                  <a:pt x="60" y="338"/>
                </a:cubicBezTo>
                <a:cubicBezTo>
                  <a:pt x="60" y="398"/>
                  <a:pt x="1" y="532"/>
                  <a:pt x="1" y="651"/>
                </a:cubicBezTo>
                <a:cubicBezTo>
                  <a:pt x="1" y="830"/>
                  <a:pt x="60" y="1023"/>
                  <a:pt x="180" y="1202"/>
                </a:cubicBezTo>
                <a:lnTo>
                  <a:pt x="239" y="1277"/>
                </a:lnTo>
                <a:cubicBezTo>
                  <a:pt x="299" y="1277"/>
                  <a:pt x="433" y="1277"/>
                  <a:pt x="492" y="1202"/>
                </a:cubicBezTo>
                <a:lnTo>
                  <a:pt x="492" y="1143"/>
                </a:lnTo>
                <a:cubicBezTo>
                  <a:pt x="552" y="964"/>
                  <a:pt x="612" y="830"/>
                  <a:pt x="612" y="651"/>
                </a:cubicBezTo>
                <a:lnTo>
                  <a:pt x="612" y="398"/>
                </a:lnTo>
                <a:cubicBezTo>
                  <a:pt x="612" y="338"/>
                  <a:pt x="552" y="219"/>
                  <a:pt x="552" y="159"/>
                </a:cubicBezTo>
                <a:lnTo>
                  <a:pt x="492" y="85"/>
                </a:lnTo>
                <a:cubicBezTo>
                  <a:pt x="450" y="43"/>
                  <a:pt x="371" y="1"/>
                  <a:pt x="307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96" name="Google Shape;896;p5"/>
          <p:cNvSpPr/>
          <p:nvPr/>
        </p:nvSpPr>
        <p:spPr>
          <a:xfrm>
            <a:off x="1265733" y="1116711"/>
            <a:ext cx="25455" cy="27327"/>
          </a:xfrm>
          <a:custGeom>
            <a:avLst/>
            <a:gdLst/>
            <a:ahLst/>
            <a:cxnLst/>
            <a:rect l="l" t="t" r="r" b="b"/>
            <a:pathLst>
              <a:path w="612" h="657" extrusionOk="0">
                <a:moveTo>
                  <a:pt x="306" y="1"/>
                </a:moveTo>
                <a:cubicBezTo>
                  <a:pt x="257" y="1"/>
                  <a:pt x="209" y="15"/>
                  <a:pt x="179" y="45"/>
                </a:cubicBezTo>
                <a:cubicBezTo>
                  <a:pt x="119" y="105"/>
                  <a:pt x="60" y="164"/>
                  <a:pt x="60" y="239"/>
                </a:cubicBezTo>
                <a:cubicBezTo>
                  <a:pt x="0" y="299"/>
                  <a:pt x="0" y="299"/>
                  <a:pt x="0" y="358"/>
                </a:cubicBezTo>
                <a:cubicBezTo>
                  <a:pt x="60" y="418"/>
                  <a:pt x="60" y="537"/>
                  <a:pt x="179" y="611"/>
                </a:cubicBezTo>
                <a:cubicBezTo>
                  <a:pt x="239" y="641"/>
                  <a:pt x="302" y="656"/>
                  <a:pt x="358" y="656"/>
                </a:cubicBezTo>
                <a:cubicBezTo>
                  <a:pt x="414" y="656"/>
                  <a:pt x="462" y="641"/>
                  <a:pt x="492" y="611"/>
                </a:cubicBezTo>
                <a:cubicBezTo>
                  <a:pt x="611" y="477"/>
                  <a:pt x="611" y="418"/>
                  <a:pt x="611" y="299"/>
                </a:cubicBezTo>
                <a:cubicBezTo>
                  <a:pt x="611" y="299"/>
                  <a:pt x="611" y="239"/>
                  <a:pt x="551" y="164"/>
                </a:cubicBezTo>
                <a:cubicBezTo>
                  <a:pt x="551" y="105"/>
                  <a:pt x="492" y="105"/>
                  <a:pt x="432" y="45"/>
                </a:cubicBezTo>
                <a:cubicBezTo>
                  <a:pt x="403" y="15"/>
                  <a:pt x="354" y="1"/>
                  <a:pt x="306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97" name="Google Shape;897;p5"/>
          <p:cNvSpPr/>
          <p:nvPr/>
        </p:nvSpPr>
        <p:spPr>
          <a:xfrm>
            <a:off x="2047687" y="926088"/>
            <a:ext cx="28575" cy="41968"/>
          </a:xfrm>
          <a:custGeom>
            <a:avLst/>
            <a:gdLst/>
            <a:ahLst/>
            <a:cxnLst/>
            <a:rect l="l" t="t" r="r" b="b"/>
            <a:pathLst>
              <a:path w="687" h="1009" extrusionOk="0">
                <a:moveTo>
                  <a:pt x="411" y="1"/>
                </a:moveTo>
                <a:cubicBezTo>
                  <a:pt x="373" y="1"/>
                  <a:pt x="339" y="15"/>
                  <a:pt x="314" y="40"/>
                </a:cubicBezTo>
                <a:lnTo>
                  <a:pt x="120" y="219"/>
                </a:lnTo>
                <a:cubicBezTo>
                  <a:pt x="61" y="278"/>
                  <a:pt x="61" y="412"/>
                  <a:pt x="61" y="472"/>
                </a:cubicBezTo>
                <a:cubicBezTo>
                  <a:pt x="1" y="651"/>
                  <a:pt x="61" y="844"/>
                  <a:pt x="195" y="964"/>
                </a:cubicBezTo>
                <a:cubicBezTo>
                  <a:pt x="224" y="993"/>
                  <a:pt x="269" y="1008"/>
                  <a:pt x="314" y="1008"/>
                </a:cubicBezTo>
                <a:cubicBezTo>
                  <a:pt x="359" y="1008"/>
                  <a:pt x="403" y="993"/>
                  <a:pt x="433" y="964"/>
                </a:cubicBezTo>
                <a:cubicBezTo>
                  <a:pt x="567" y="844"/>
                  <a:pt x="627" y="651"/>
                  <a:pt x="627" y="531"/>
                </a:cubicBezTo>
                <a:cubicBezTo>
                  <a:pt x="627" y="472"/>
                  <a:pt x="686" y="412"/>
                  <a:pt x="627" y="353"/>
                </a:cubicBezTo>
                <a:cubicBezTo>
                  <a:pt x="627" y="278"/>
                  <a:pt x="627" y="219"/>
                  <a:pt x="567" y="99"/>
                </a:cubicBezTo>
                <a:cubicBezTo>
                  <a:pt x="523" y="30"/>
                  <a:pt x="464" y="1"/>
                  <a:pt x="411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98" name="Google Shape;898;p5"/>
          <p:cNvSpPr/>
          <p:nvPr/>
        </p:nvSpPr>
        <p:spPr>
          <a:xfrm>
            <a:off x="2102217" y="988063"/>
            <a:ext cx="25455" cy="50619"/>
          </a:xfrm>
          <a:custGeom>
            <a:avLst/>
            <a:gdLst/>
            <a:ahLst/>
            <a:cxnLst/>
            <a:rect l="l" t="t" r="r" b="b"/>
            <a:pathLst>
              <a:path w="612" h="1217" extrusionOk="0">
                <a:moveTo>
                  <a:pt x="341" y="0"/>
                </a:moveTo>
                <a:cubicBezTo>
                  <a:pt x="301" y="0"/>
                  <a:pt x="264" y="15"/>
                  <a:pt x="239" y="40"/>
                </a:cubicBezTo>
                <a:cubicBezTo>
                  <a:pt x="180" y="159"/>
                  <a:pt x="120" y="218"/>
                  <a:pt x="120" y="278"/>
                </a:cubicBezTo>
                <a:cubicBezTo>
                  <a:pt x="61" y="412"/>
                  <a:pt x="61" y="472"/>
                  <a:pt x="1" y="591"/>
                </a:cubicBezTo>
                <a:cubicBezTo>
                  <a:pt x="1" y="784"/>
                  <a:pt x="61" y="963"/>
                  <a:pt x="180" y="1157"/>
                </a:cubicBezTo>
                <a:lnTo>
                  <a:pt x="239" y="1217"/>
                </a:lnTo>
                <a:cubicBezTo>
                  <a:pt x="299" y="1217"/>
                  <a:pt x="433" y="1217"/>
                  <a:pt x="493" y="1157"/>
                </a:cubicBezTo>
                <a:cubicBezTo>
                  <a:pt x="552" y="963"/>
                  <a:pt x="612" y="784"/>
                  <a:pt x="612" y="650"/>
                </a:cubicBezTo>
                <a:lnTo>
                  <a:pt x="612" y="412"/>
                </a:lnTo>
                <a:cubicBezTo>
                  <a:pt x="612" y="278"/>
                  <a:pt x="612" y="218"/>
                  <a:pt x="552" y="99"/>
                </a:cubicBezTo>
                <a:lnTo>
                  <a:pt x="493" y="99"/>
                </a:lnTo>
                <a:cubicBezTo>
                  <a:pt x="458" y="29"/>
                  <a:pt x="397" y="0"/>
                  <a:pt x="341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99" name="Google Shape;899;p5"/>
          <p:cNvSpPr/>
          <p:nvPr/>
        </p:nvSpPr>
        <p:spPr>
          <a:xfrm>
            <a:off x="2174131" y="928584"/>
            <a:ext cx="23584" cy="49995"/>
          </a:xfrm>
          <a:custGeom>
            <a:avLst/>
            <a:gdLst/>
            <a:ahLst/>
            <a:cxnLst/>
            <a:rect l="l" t="t" r="r" b="b"/>
            <a:pathLst>
              <a:path w="567" h="1202" extrusionOk="0">
                <a:moveTo>
                  <a:pt x="276" y="0"/>
                </a:moveTo>
                <a:cubicBezTo>
                  <a:pt x="224" y="0"/>
                  <a:pt x="169" y="29"/>
                  <a:pt x="134" y="99"/>
                </a:cubicBezTo>
                <a:cubicBezTo>
                  <a:pt x="60" y="159"/>
                  <a:pt x="60" y="293"/>
                  <a:pt x="0" y="352"/>
                </a:cubicBezTo>
                <a:lnTo>
                  <a:pt x="0" y="591"/>
                </a:lnTo>
                <a:cubicBezTo>
                  <a:pt x="0" y="784"/>
                  <a:pt x="0" y="963"/>
                  <a:pt x="134" y="1157"/>
                </a:cubicBezTo>
                <a:lnTo>
                  <a:pt x="194" y="1157"/>
                </a:lnTo>
                <a:cubicBezTo>
                  <a:pt x="224" y="1187"/>
                  <a:pt x="268" y="1201"/>
                  <a:pt x="313" y="1201"/>
                </a:cubicBezTo>
                <a:cubicBezTo>
                  <a:pt x="358" y="1201"/>
                  <a:pt x="402" y="1187"/>
                  <a:pt x="432" y="1157"/>
                </a:cubicBezTo>
                <a:cubicBezTo>
                  <a:pt x="566" y="963"/>
                  <a:pt x="566" y="784"/>
                  <a:pt x="566" y="591"/>
                </a:cubicBezTo>
                <a:lnTo>
                  <a:pt x="566" y="352"/>
                </a:lnTo>
                <a:cubicBezTo>
                  <a:pt x="507" y="218"/>
                  <a:pt x="507" y="159"/>
                  <a:pt x="432" y="99"/>
                </a:cubicBezTo>
                <a:lnTo>
                  <a:pt x="373" y="39"/>
                </a:lnTo>
                <a:cubicBezTo>
                  <a:pt x="348" y="15"/>
                  <a:pt x="313" y="0"/>
                  <a:pt x="276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00" name="Google Shape;900;p5"/>
          <p:cNvSpPr/>
          <p:nvPr/>
        </p:nvSpPr>
        <p:spPr>
          <a:xfrm>
            <a:off x="2169141" y="1070459"/>
            <a:ext cx="26079" cy="42592"/>
          </a:xfrm>
          <a:custGeom>
            <a:avLst/>
            <a:gdLst/>
            <a:ahLst/>
            <a:cxnLst/>
            <a:rect l="l" t="t" r="r" b="b"/>
            <a:pathLst>
              <a:path w="627" h="1024" extrusionOk="0">
                <a:moveTo>
                  <a:pt x="335" y="1"/>
                </a:moveTo>
                <a:cubicBezTo>
                  <a:pt x="288" y="1"/>
                  <a:pt x="235" y="15"/>
                  <a:pt x="180" y="40"/>
                </a:cubicBezTo>
                <a:cubicBezTo>
                  <a:pt x="120" y="100"/>
                  <a:pt x="120" y="159"/>
                  <a:pt x="60" y="293"/>
                </a:cubicBezTo>
                <a:cubicBezTo>
                  <a:pt x="1" y="353"/>
                  <a:pt x="1" y="412"/>
                  <a:pt x="1" y="472"/>
                </a:cubicBezTo>
                <a:cubicBezTo>
                  <a:pt x="1" y="666"/>
                  <a:pt x="60" y="844"/>
                  <a:pt x="180" y="979"/>
                </a:cubicBezTo>
                <a:cubicBezTo>
                  <a:pt x="217" y="1008"/>
                  <a:pt x="265" y="1023"/>
                  <a:pt x="312" y="1023"/>
                </a:cubicBezTo>
                <a:cubicBezTo>
                  <a:pt x="358" y="1023"/>
                  <a:pt x="403" y="1008"/>
                  <a:pt x="433" y="979"/>
                </a:cubicBezTo>
                <a:cubicBezTo>
                  <a:pt x="552" y="785"/>
                  <a:pt x="627" y="666"/>
                  <a:pt x="627" y="532"/>
                </a:cubicBezTo>
                <a:cubicBezTo>
                  <a:pt x="627" y="472"/>
                  <a:pt x="627" y="412"/>
                  <a:pt x="552" y="353"/>
                </a:cubicBezTo>
                <a:cubicBezTo>
                  <a:pt x="552" y="293"/>
                  <a:pt x="552" y="159"/>
                  <a:pt x="493" y="100"/>
                </a:cubicBezTo>
                <a:cubicBezTo>
                  <a:pt x="458" y="30"/>
                  <a:pt x="402" y="1"/>
                  <a:pt x="335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01" name="Google Shape;901;p5"/>
          <p:cNvSpPr/>
          <p:nvPr/>
        </p:nvSpPr>
        <p:spPr>
          <a:xfrm>
            <a:off x="2238559" y="999585"/>
            <a:ext cx="23584" cy="65135"/>
          </a:xfrm>
          <a:custGeom>
            <a:avLst/>
            <a:gdLst/>
            <a:ahLst/>
            <a:cxnLst/>
            <a:rect l="l" t="t" r="r" b="b"/>
            <a:pathLst>
              <a:path w="567" h="1566" extrusionOk="0">
                <a:moveTo>
                  <a:pt x="373" y="1"/>
                </a:moveTo>
                <a:cubicBezTo>
                  <a:pt x="313" y="1"/>
                  <a:pt x="194" y="1"/>
                  <a:pt x="135" y="75"/>
                </a:cubicBezTo>
                <a:cubicBezTo>
                  <a:pt x="75" y="195"/>
                  <a:pt x="75" y="314"/>
                  <a:pt x="0" y="448"/>
                </a:cubicBezTo>
                <a:lnTo>
                  <a:pt x="0" y="746"/>
                </a:lnTo>
                <a:cubicBezTo>
                  <a:pt x="0" y="999"/>
                  <a:pt x="0" y="1252"/>
                  <a:pt x="135" y="1491"/>
                </a:cubicBezTo>
                <a:cubicBezTo>
                  <a:pt x="194" y="1491"/>
                  <a:pt x="194" y="1491"/>
                  <a:pt x="194" y="1565"/>
                </a:cubicBezTo>
                <a:cubicBezTo>
                  <a:pt x="313" y="1565"/>
                  <a:pt x="373" y="1565"/>
                  <a:pt x="447" y="1431"/>
                </a:cubicBezTo>
                <a:cubicBezTo>
                  <a:pt x="567" y="1252"/>
                  <a:pt x="567" y="999"/>
                  <a:pt x="567" y="746"/>
                </a:cubicBezTo>
                <a:lnTo>
                  <a:pt x="567" y="448"/>
                </a:lnTo>
                <a:cubicBezTo>
                  <a:pt x="507" y="314"/>
                  <a:pt x="507" y="195"/>
                  <a:pt x="447" y="75"/>
                </a:cubicBezTo>
                <a:cubicBezTo>
                  <a:pt x="447" y="75"/>
                  <a:pt x="373" y="75"/>
                  <a:pt x="37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02" name="Google Shape;902;p5"/>
          <p:cNvSpPr/>
          <p:nvPr/>
        </p:nvSpPr>
        <p:spPr>
          <a:xfrm>
            <a:off x="2303611" y="920557"/>
            <a:ext cx="25455" cy="53073"/>
          </a:xfrm>
          <a:custGeom>
            <a:avLst/>
            <a:gdLst/>
            <a:ahLst/>
            <a:cxnLst/>
            <a:rect l="l" t="t" r="r" b="b"/>
            <a:pathLst>
              <a:path w="612" h="1276" extrusionOk="0">
                <a:moveTo>
                  <a:pt x="303" y="1"/>
                </a:moveTo>
                <a:cubicBezTo>
                  <a:pt x="251" y="1"/>
                  <a:pt x="215" y="33"/>
                  <a:pt x="179" y="113"/>
                </a:cubicBezTo>
                <a:cubicBezTo>
                  <a:pt x="120" y="173"/>
                  <a:pt x="60" y="292"/>
                  <a:pt x="60" y="352"/>
                </a:cubicBezTo>
                <a:cubicBezTo>
                  <a:pt x="1" y="411"/>
                  <a:pt x="1" y="545"/>
                  <a:pt x="1" y="605"/>
                </a:cubicBezTo>
                <a:cubicBezTo>
                  <a:pt x="1" y="784"/>
                  <a:pt x="1" y="977"/>
                  <a:pt x="60" y="1156"/>
                </a:cubicBezTo>
                <a:lnTo>
                  <a:pt x="120" y="1231"/>
                </a:lnTo>
                <a:cubicBezTo>
                  <a:pt x="150" y="1260"/>
                  <a:pt x="194" y="1275"/>
                  <a:pt x="241" y="1275"/>
                </a:cubicBezTo>
                <a:cubicBezTo>
                  <a:pt x="287" y="1275"/>
                  <a:pt x="336" y="1260"/>
                  <a:pt x="373" y="1231"/>
                </a:cubicBezTo>
                <a:cubicBezTo>
                  <a:pt x="492" y="1037"/>
                  <a:pt x="552" y="858"/>
                  <a:pt x="552" y="664"/>
                </a:cubicBezTo>
                <a:cubicBezTo>
                  <a:pt x="611" y="545"/>
                  <a:pt x="611" y="486"/>
                  <a:pt x="552" y="352"/>
                </a:cubicBezTo>
                <a:cubicBezTo>
                  <a:pt x="552" y="292"/>
                  <a:pt x="492" y="173"/>
                  <a:pt x="433" y="113"/>
                </a:cubicBezTo>
                <a:lnTo>
                  <a:pt x="433" y="39"/>
                </a:lnTo>
                <a:cubicBezTo>
                  <a:pt x="379" y="15"/>
                  <a:pt x="337" y="1"/>
                  <a:pt x="30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03" name="Google Shape;903;p5"/>
          <p:cNvSpPr/>
          <p:nvPr/>
        </p:nvSpPr>
        <p:spPr>
          <a:xfrm>
            <a:off x="2399026" y="896725"/>
            <a:ext cx="25455" cy="53364"/>
          </a:xfrm>
          <a:custGeom>
            <a:avLst/>
            <a:gdLst/>
            <a:ahLst/>
            <a:cxnLst/>
            <a:rect l="l" t="t" r="r" b="b"/>
            <a:pathLst>
              <a:path w="612" h="1283" extrusionOk="0">
                <a:moveTo>
                  <a:pt x="314" y="1"/>
                </a:moveTo>
                <a:cubicBezTo>
                  <a:pt x="180" y="1"/>
                  <a:pt x="120" y="61"/>
                  <a:pt x="60" y="120"/>
                </a:cubicBezTo>
                <a:cubicBezTo>
                  <a:pt x="1" y="239"/>
                  <a:pt x="1" y="314"/>
                  <a:pt x="1" y="433"/>
                </a:cubicBezTo>
                <a:lnTo>
                  <a:pt x="1" y="686"/>
                </a:lnTo>
                <a:cubicBezTo>
                  <a:pt x="60" y="865"/>
                  <a:pt x="60" y="984"/>
                  <a:pt x="180" y="1178"/>
                </a:cubicBezTo>
                <a:lnTo>
                  <a:pt x="180" y="1237"/>
                </a:lnTo>
                <a:lnTo>
                  <a:pt x="239" y="1237"/>
                </a:lnTo>
                <a:cubicBezTo>
                  <a:pt x="277" y="1267"/>
                  <a:pt x="325" y="1282"/>
                  <a:pt x="364" y="1282"/>
                </a:cubicBezTo>
                <a:cubicBezTo>
                  <a:pt x="403" y="1282"/>
                  <a:pt x="433" y="1267"/>
                  <a:pt x="433" y="1237"/>
                </a:cubicBezTo>
                <a:cubicBezTo>
                  <a:pt x="612" y="1059"/>
                  <a:pt x="612" y="805"/>
                  <a:pt x="612" y="612"/>
                </a:cubicBezTo>
                <a:cubicBezTo>
                  <a:pt x="612" y="493"/>
                  <a:pt x="552" y="433"/>
                  <a:pt x="552" y="314"/>
                </a:cubicBezTo>
                <a:cubicBezTo>
                  <a:pt x="493" y="239"/>
                  <a:pt x="433" y="120"/>
                  <a:pt x="373" y="61"/>
                </a:cubicBezTo>
                <a:lnTo>
                  <a:pt x="314" y="1"/>
                </a:ln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04" name="Google Shape;904;p5"/>
          <p:cNvSpPr/>
          <p:nvPr/>
        </p:nvSpPr>
        <p:spPr>
          <a:xfrm>
            <a:off x="2329025" y="1027077"/>
            <a:ext cx="26079" cy="53115"/>
          </a:xfrm>
          <a:custGeom>
            <a:avLst/>
            <a:gdLst/>
            <a:ahLst/>
            <a:cxnLst/>
            <a:rect l="l" t="t" r="r" b="b"/>
            <a:pathLst>
              <a:path w="627" h="1277" extrusionOk="0">
                <a:moveTo>
                  <a:pt x="345" y="1"/>
                </a:moveTo>
                <a:cubicBezTo>
                  <a:pt x="318" y="1"/>
                  <a:pt x="289" y="8"/>
                  <a:pt x="254" y="25"/>
                </a:cubicBezTo>
                <a:cubicBezTo>
                  <a:pt x="194" y="159"/>
                  <a:pt x="135" y="219"/>
                  <a:pt x="60" y="338"/>
                </a:cubicBezTo>
                <a:cubicBezTo>
                  <a:pt x="60" y="398"/>
                  <a:pt x="0" y="532"/>
                  <a:pt x="0" y="651"/>
                </a:cubicBezTo>
                <a:cubicBezTo>
                  <a:pt x="0" y="830"/>
                  <a:pt x="60" y="1023"/>
                  <a:pt x="194" y="1202"/>
                </a:cubicBezTo>
                <a:lnTo>
                  <a:pt x="254" y="1277"/>
                </a:lnTo>
                <a:cubicBezTo>
                  <a:pt x="313" y="1277"/>
                  <a:pt x="433" y="1277"/>
                  <a:pt x="507" y="1202"/>
                </a:cubicBezTo>
                <a:lnTo>
                  <a:pt x="507" y="1143"/>
                </a:lnTo>
                <a:cubicBezTo>
                  <a:pt x="567" y="964"/>
                  <a:pt x="626" y="830"/>
                  <a:pt x="626" y="651"/>
                </a:cubicBezTo>
                <a:lnTo>
                  <a:pt x="626" y="398"/>
                </a:lnTo>
                <a:cubicBezTo>
                  <a:pt x="626" y="338"/>
                  <a:pt x="626" y="219"/>
                  <a:pt x="567" y="159"/>
                </a:cubicBezTo>
                <a:lnTo>
                  <a:pt x="507" y="85"/>
                </a:lnTo>
                <a:cubicBezTo>
                  <a:pt x="454" y="43"/>
                  <a:pt x="409" y="1"/>
                  <a:pt x="345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05" name="Google Shape;905;p5"/>
          <p:cNvSpPr/>
          <p:nvPr/>
        </p:nvSpPr>
        <p:spPr>
          <a:xfrm>
            <a:off x="2244133" y="1139004"/>
            <a:ext cx="25455" cy="33357"/>
          </a:xfrm>
          <a:custGeom>
            <a:avLst/>
            <a:gdLst/>
            <a:ahLst/>
            <a:cxnLst/>
            <a:rect l="l" t="t" r="r" b="b"/>
            <a:pathLst>
              <a:path w="612" h="802" extrusionOk="0">
                <a:moveTo>
                  <a:pt x="239" y="1"/>
                </a:moveTo>
                <a:cubicBezTo>
                  <a:pt x="120" y="75"/>
                  <a:pt x="120" y="135"/>
                  <a:pt x="60" y="195"/>
                </a:cubicBezTo>
                <a:cubicBezTo>
                  <a:pt x="60" y="254"/>
                  <a:pt x="60" y="314"/>
                  <a:pt x="1" y="373"/>
                </a:cubicBezTo>
                <a:cubicBezTo>
                  <a:pt x="1" y="507"/>
                  <a:pt x="60" y="627"/>
                  <a:pt x="179" y="746"/>
                </a:cubicBezTo>
                <a:cubicBezTo>
                  <a:pt x="209" y="783"/>
                  <a:pt x="257" y="802"/>
                  <a:pt x="313" y="802"/>
                </a:cubicBezTo>
                <a:cubicBezTo>
                  <a:pt x="369" y="802"/>
                  <a:pt x="433" y="783"/>
                  <a:pt x="492" y="746"/>
                </a:cubicBezTo>
                <a:lnTo>
                  <a:pt x="492" y="686"/>
                </a:lnTo>
                <a:cubicBezTo>
                  <a:pt x="611" y="627"/>
                  <a:pt x="611" y="507"/>
                  <a:pt x="611" y="448"/>
                </a:cubicBezTo>
                <a:lnTo>
                  <a:pt x="611" y="254"/>
                </a:lnTo>
                <a:cubicBezTo>
                  <a:pt x="552" y="195"/>
                  <a:pt x="552" y="135"/>
                  <a:pt x="492" y="75"/>
                </a:cubicBezTo>
                <a:cubicBezTo>
                  <a:pt x="433" y="1"/>
                  <a:pt x="313" y="1"/>
                  <a:pt x="239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06" name="Google Shape;906;p5"/>
          <p:cNvSpPr/>
          <p:nvPr/>
        </p:nvSpPr>
        <p:spPr>
          <a:xfrm>
            <a:off x="2096643" y="1116711"/>
            <a:ext cx="26079" cy="27327"/>
          </a:xfrm>
          <a:custGeom>
            <a:avLst/>
            <a:gdLst/>
            <a:ahLst/>
            <a:cxnLst/>
            <a:rect l="l" t="t" r="r" b="b"/>
            <a:pathLst>
              <a:path w="627" h="657" extrusionOk="0">
                <a:moveTo>
                  <a:pt x="314" y="1"/>
                </a:moveTo>
                <a:cubicBezTo>
                  <a:pt x="269" y="1"/>
                  <a:pt x="224" y="15"/>
                  <a:pt x="195" y="45"/>
                </a:cubicBezTo>
                <a:cubicBezTo>
                  <a:pt x="135" y="105"/>
                  <a:pt x="60" y="164"/>
                  <a:pt x="60" y="239"/>
                </a:cubicBezTo>
                <a:cubicBezTo>
                  <a:pt x="1" y="299"/>
                  <a:pt x="1" y="299"/>
                  <a:pt x="1" y="358"/>
                </a:cubicBezTo>
                <a:cubicBezTo>
                  <a:pt x="60" y="418"/>
                  <a:pt x="60" y="537"/>
                  <a:pt x="195" y="611"/>
                </a:cubicBezTo>
                <a:cubicBezTo>
                  <a:pt x="254" y="641"/>
                  <a:pt x="314" y="656"/>
                  <a:pt x="368" y="656"/>
                </a:cubicBezTo>
                <a:cubicBezTo>
                  <a:pt x="422" y="656"/>
                  <a:pt x="470" y="641"/>
                  <a:pt x="507" y="611"/>
                </a:cubicBezTo>
                <a:cubicBezTo>
                  <a:pt x="627" y="477"/>
                  <a:pt x="627" y="418"/>
                  <a:pt x="627" y="299"/>
                </a:cubicBezTo>
                <a:cubicBezTo>
                  <a:pt x="627" y="299"/>
                  <a:pt x="627" y="239"/>
                  <a:pt x="567" y="164"/>
                </a:cubicBezTo>
                <a:cubicBezTo>
                  <a:pt x="567" y="105"/>
                  <a:pt x="507" y="105"/>
                  <a:pt x="433" y="45"/>
                </a:cubicBezTo>
                <a:cubicBezTo>
                  <a:pt x="403" y="15"/>
                  <a:pt x="358" y="1"/>
                  <a:pt x="314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07" name="Google Shape;907;p5"/>
          <p:cNvSpPr/>
          <p:nvPr/>
        </p:nvSpPr>
        <p:spPr>
          <a:xfrm>
            <a:off x="2904663" y="926088"/>
            <a:ext cx="28533" cy="41968"/>
          </a:xfrm>
          <a:custGeom>
            <a:avLst/>
            <a:gdLst/>
            <a:ahLst/>
            <a:cxnLst/>
            <a:rect l="l" t="t" r="r" b="b"/>
            <a:pathLst>
              <a:path w="686" h="1009" extrusionOk="0">
                <a:moveTo>
                  <a:pt x="435" y="1"/>
                </a:moveTo>
                <a:cubicBezTo>
                  <a:pt x="402" y="1"/>
                  <a:pt x="363" y="15"/>
                  <a:pt x="313" y="40"/>
                </a:cubicBezTo>
                <a:cubicBezTo>
                  <a:pt x="239" y="99"/>
                  <a:pt x="179" y="159"/>
                  <a:pt x="120" y="219"/>
                </a:cubicBezTo>
                <a:cubicBezTo>
                  <a:pt x="60" y="278"/>
                  <a:pt x="60" y="412"/>
                  <a:pt x="60" y="472"/>
                </a:cubicBezTo>
                <a:cubicBezTo>
                  <a:pt x="1" y="651"/>
                  <a:pt x="60" y="844"/>
                  <a:pt x="179" y="964"/>
                </a:cubicBezTo>
                <a:cubicBezTo>
                  <a:pt x="209" y="993"/>
                  <a:pt x="257" y="1008"/>
                  <a:pt x="306" y="1008"/>
                </a:cubicBezTo>
                <a:cubicBezTo>
                  <a:pt x="354" y="1008"/>
                  <a:pt x="403" y="993"/>
                  <a:pt x="433" y="964"/>
                </a:cubicBezTo>
                <a:cubicBezTo>
                  <a:pt x="552" y="844"/>
                  <a:pt x="611" y="651"/>
                  <a:pt x="611" y="531"/>
                </a:cubicBezTo>
                <a:cubicBezTo>
                  <a:pt x="611" y="472"/>
                  <a:pt x="686" y="412"/>
                  <a:pt x="611" y="353"/>
                </a:cubicBezTo>
                <a:cubicBezTo>
                  <a:pt x="611" y="278"/>
                  <a:pt x="611" y="219"/>
                  <a:pt x="552" y="99"/>
                </a:cubicBezTo>
                <a:cubicBezTo>
                  <a:pt x="517" y="30"/>
                  <a:pt x="482" y="1"/>
                  <a:pt x="435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08" name="Google Shape;908;p5"/>
          <p:cNvSpPr/>
          <p:nvPr/>
        </p:nvSpPr>
        <p:spPr>
          <a:xfrm>
            <a:off x="2958567" y="988063"/>
            <a:ext cx="26079" cy="50619"/>
          </a:xfrm>
          <a:custGeom>
            <a:avLst/>
            <a:gdLst/>
            <a:ahLst/>
            <a:cxnLst/>
            <a:rect l="l" t="t" r="r" b="b"/>
            <a:pathLst>
              <a:path w="627" h="1217" extrusionOk="0">
                <a:moveTo>
                  <a:pt x="377" y="0"/>
                </a:moveTo>
                <a:cubicBezTo>
                  <a:pt x="342" y="0"/>
                  <a:pt x="303" y="15"/>
                  <a:pt x="254" y="40"/>
                </a:cubicBezTo>
                <a:cubicBezTo>
                  <a:pt x="194" y="159"/>
                  <a:pt x="135" y="218"/>
                  <a:pt x="135" y="278"/>
                </a:cubicBezTo>
                <a:cubicBezTo>
                  <a:pt x="60" y="412"/>
                  <a:pt x="60" y="472"/>
                  <a:pt x="60" y="591"/>
                </a:cubicBezTo>
                <a:cubicBezTo>
                  <a:pt x="1" y="784"/>
                  <a:pt x="60" y="963"/>
                  <a:pt x="194" y="1157"/>
                </a:cubicBezTo>
                <a:lnTo>
                  <a:pt x="254" y="1217"/>
                </a:lnTo>
                <a:cubicBezTo>
                  <a:pt x="313" y="1217"/>
                  <a:pt x="433" y="1217"/>
                  <a:pt x="507" y="1157"/>
                </a:cubicBezTo>
                <a:cubicBezTo>
                  <a:pt x="567" y="963"/>
                  <a:pt x="626" y="784"/>
                  <a:pt x="626" y="650"/>
                </a:cubicBezTo>
                <a:lnTo>
                  <a:pt x="626" y="412"/>
                </a:lnTo>
                <a:cubicBezTo>
                  <a:pt x="626" y="278"/>
                  <a:pt x="626" y="218"/>
                  <a:pt x="567" y="99"/>
                </a:cubicBezTo>
                <a:lnTo>
                  <a:pt x="507" y="99"/>
                </a:lnTo>
                <a:cubicBezTo>
                  <a:pt x="463" y="29"/>
                  <a:pt x="425" y="0"/>
                  <a:pt x="377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09" name="Google Shape;909;p5"/>
          <p:cNvSpPr/>
          <p:nvPr/>
        </p:nvSpPr>
        <p:spPr>
          <a:xfrm>
            <a:off x="3031064" y="928584"/>
            <a:ext cx="22960" cy="49995"/>
          </a:xfrm>
          <a:custGeom>
            <a:avLst/>
            <a:gdLst/>
            <a:ahLst/>
            <a:cxnLst/>
            <a:rect l="l" t="t" r="r" b="b"/>
            <a:pathLst>
              <a:path w="552" h="1202" extrusionOk="0">
                <a:moveTo>
                  <a:pt x="271" y="0"/>
                </a:moveTo>
                <a:cubicBezTo>
                  <a:pt x="215" y="0"/>
                  <a:pt x="155" y="29"/>
                  <a:pt x="120" y="99"/>
                </a:cubicBezTo>
                <a:cubicBezTo>
                  <a:pt x="60" y="159"/>
                  <a:pt x="60" y="293"/>
                  <a:pt x="1" y="352"/>
                </a:cubicBezTo>
                <a:lnTo>
                  <a:pt x="1" y="591"/>
                </a:lnTo>
                <a:cubicBezTo>
                  <a:pt x="1" y="784"/>
                  <a:pt x="1" y="963"/>
                  <a:pt x="120" y="1157"/>
                </a:cubicBezTo>
                <a:lnTo>
                  <a:pt x="179" y="1157"/>
                </a:lnTo>
                <a:cubicBezTo>
                  <a:pt x="217" y="1187"/>
                  <a:pt x="265" y="1201"/>
                  <a:pt x="312" y="1201"/>
                </a:cubicBezTo>
                <a:cubicBezTo>
                  <a:pt x="358" y="1201"/>
                  <a:pt x="403" y="1187"/>
                  <a:pt x="433" y="1157"/>
                </a:cubicBezTo>
                <a:cubicBezTo>
                  <a:pt x="552" y="963"/>
                  <a:pt x="552" y="784"/>
                  <a:pt x="552" y="591"/>
                </a:cubicBezTo>
                <a:lnTo>
                  <a:pt x="552" y="352"/>
                </a:lnTo>
                <a:cubicBezTo>
                  <a:pt x="492" y="218"/>
                  <a:pt x="492" y="159"/>
                  <a:pt x="433" y="99"/>
                </a:cubicBezTo>
                <a:lnTo>
                  <a:pt x="373" y="39"/>
                </a:lnTo>
                <a:cubicBezTo>
                  <a:pt x="348" y="15"/>
                  <a:pt x="311" y="0"/>
                  <a:pt x="271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10" name="Google Shape;910;p5"/>
          <p:cNvSpPr/>
          <p:nvPr/>
        </p:nvSpPr>
        <p:spPr>
          <a:xfrm>
            <a:off x="3026115" y="1070459"/>
            <a:ext cx="25455" cy="42592"/>
          </a:xfrm>
          <a:custGeom>
            <a:avLst/>
            <a:gdLst/>
            <a:ahLst/>
            <a:cxnLst/>
            <a:rect l="l" t="t" r="r" b="b"/>
            <a:pathLst>
              <a:path w="612" h="1024" extrusionOk="0">
                <a:moveTo>
                  <a:pt x="341" y="1"/>
                </a:moveTo>
                <a:cubicBezTo>
                  <a:pt x="301" y="1"/>
                  <a:pt x="263" y="15"/>
                  <a:pt x="239" y="40"/>
                </a:cubicBezTo>
                <a:cubicBezTo>
                  <a:pt x="120" y="100"/>
                  <a:pt x="120" y="159"/>
                  <a:pt x="60" y="293"/>
                </a:cubicBezTo>
                <a:cubicBezTo>
                  <a:pt x="0" y="353"/>
                  <a:pt x="0" y="412"/>
                  <a:pt x="0" y="472"/>
                </a:cubicBezTo>
                <a:cubicBezTo>
                  <a:pt x="0" y="666"/>
                  <a:pt x="60" y="844"/>
                  <a:pt x="179" y="979"/>
                </a:cubicBezTo>
                <a:cubicBezTo>
                  <a:pt x="209" y="1008"/>
                  <a:pt x="257" y="1023"/>
                  <a:pt x="306" y="1023"/>
                </a:cubicBezTo>
                <a:cubicBezTo>
                  <a:pt x="354" y="1023"/>
                  <a:pt x="403" y="1008"/>
                  <a:pt x="432" y="979"/>
                </a:cubicBezTo>
                <a:cubicBezTo>
                  <a:pt x="552" y="785"/>
                  <a:pt x="611" y="666"/>
                  <a:pt x="611" y="532"/>
                </a:cubicBezTo>
                <a:lnTo>
                  <a:pt x="611" y="353"/>
                </a:lnTo>
                <a:cubicBezTo>
                  <a:pt x="552" y="293"/>
                  <a:pt x="552" y="159"/>
                  <a:pt x="492" y="100"/>
                </a:cubicBezTo>
                <a:cubicBezTo>
                  <a:pt x="457" y="30"/>
                  <a:pt x="397" y="1"/>
                  <a:pt x="341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11" name="Google Shape;911;p5"/>
          <p:cNvSpPr/>
          <p:nvPr/>
        </p:nvSpPr>
        <p:spPr>
          <a:xfrm>
            <a:off x="3095493" y="999585"/>
            <a:ext cx="26079" cy="65135"/>
          </a:xfrm>
          <a:custGeom>
            <a:avLst/>
            <a:gdLst/>
            <a:ahLst/>
            <a:cxnLst/>
            <a:rect l="l" t="t" r="r" b="b"/>
            <a:pathLst>
              <a:path w="627" h="1566" extrusionOk="0">
                <a:moveTo>
                  <a:pt x="373" y="1"/>
                </a:moveTo>
                <a:cubicBezTo>
                  <a:pt x="314" y="1"/>
                  <a:pt x="195" y="1"/>
                  <a:pt x="120" y="75"/>
                </a:cubicBezTo>
                <a:cubicBezTo>
                  <a:pt x="61" y="195"/>
                  <a:pt x="61" y="314"/>
                  <a:pt x="1" y="448"/>
                </a:cubicBezTo>
                <a:lnTo>
                  <a:pt x="1" y="746"/>
                </a:lnTo>
                <a:cubicBezTo>
                  <a:pt x="1" y="999"/>
                  <a:pt x="1" y="1252"/>
                  <a:pt x="120" y="1491"/>
                </a:cubicBezTo>
                <a:cubicBezTo>
                  <a:pt x="195" y="1491"/>
                  <a:pt x="195" y="1491"/>
                  <a:pt x="195" y="1565"/>
                </a:cubicBezTo>
                <a:cubicBezTo>
                  <a:pt x="314" y="1565"/>
                  <a:pt x="373" y="1565"/>
                  <a:pt x="433" y="1431"/>
                </a:cubicBezTo>
                <a:cubicBezTo>
                  <a:pt x="567" y="1252"/>
                  <a:pt x="567" y="999"/>
                  <a:pt x="627" y="746"/>
                </a:cubicBezTo>
                <a:cubicBezTo>
                  <a:pt x="567" y="686"/>
                  <a:pt x="567" y="567"/>
                  <a:pt x="567" y="448"/>
                </a:cubicBezTo>
                <a:cubicBezTo>
                  <a:pt x="567" y="314"/>
                  <a:pt x="493" y="195"/>
                  <a:pt x="433" y="75"/>
                </a:cubicBezTo>
                <a:cubicBezTo>
                  <a:pt x="433" y="75"/>
                  <a:pt x="373" y="75"/>
                  <a:pt x="37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12" name="Google Shape;912;p5"/>
          <p:cNvSpPr/>
          <p:nvPr/>
        </p:nvSpPr>
        <p:spPr>
          <a:xfrm>
            <a:off x="3159963" y="920557"/>
            <a:ext cx="26037" cy="53073"/>
          </a:xfrm>
          <a:custGeom>
            <a:avLst/>
            <a:gdLst/>
            <a:ahLst/>
            <a:cxnLst/>
            <a:rect l="l" t="t" r="r" b="b"/>
            <a:pathLst>
              <a:path w="626" h="1276" extrusionOk="0">
                <a:moveTo>
                  <a:pt x="314" y="1"/>
                </a:moveTo>
                <a:cubicBezTo>
                  <a:pt x="265" y="1"/>
                  <a:pt x="230" y="33"/>
                  <a:pt x="194" y="113"/>
                </a:cubicBezTo>
                <a:cubicBezTo>
                  <a:pt x="134" y="173"/>
                  <a:pt x="60" y="292"/>
                  <a:pt x="60" y="352"/>
                </a:cubicBezTo>
                <a:cubicBezTo>
                  <a:pt x="0" y="411"/>
                  <a:pt x="0" y="545"/>
                  <a:pt x="0" y="605"/>
                </a:cubicBezTo>
                <a:cubicBezTo>
                  <a:pt x="0" y="784"/>
                  <a:pt x="0" y="977"/>
                  <a:pt x="60" y="1156"/>
                </a:cubicBezTo>
                <a:lnTo>
                  <a:pt x="134" y="1231"/>
                </a:lnTo>
                <a:cubicBezTo>
                  <a:pt x="164" y="1260"/>
                  <a:pt x="209" y="1275"/>
                  <a:pt x="254" y="1275"/>
                </a:cubicBezTo>
                <a:cubicBezTo>
                  <a:pt x="298" y="1275"/>
                  <a:pt x="343" y="1260"/>
                  <a:pt x="373" y="1231"/>
                </a:cubicBezTo>
                <a:cubicBezTo>
                  <a:pt x="507" y="1037"/>
                  <a:pt x="566" y="858"/>
                  <a:pt x="626" y="664"/>
                </a:cubicBezTo>
                <a:cubicBezTo>
                  <a:pt x="626" y="545"/>
                  <a:pt x="626" y="486"/>
                  <a:pt x="566" y="352"/>
                </a:cubicBezTo>
                <a:cubicBezTo>
                  <a:pt x="566" y="292"/>
                  <a:pt x="507" y="173"/>
                  <a:pt x="432" y="113"/>
                </a:cubicBezTo>
                <a:lnTo>
                  <a:pt x="432" y="39"/>
                </a:lnTo>
                <a:cubicBezTo>
                  <a:pt x="385" y="15"/>
                  <a:pt x="347" y="1"/>
                  <a:pt x="314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13" name="Google Shape;913;p5"/>
          <p:cNvSpPr/>
          <p:nvPr/>
        </p:nvSpPr>
        <p:spPr>
          <a:xfrm>
            <a:off x="3255378" y="896725"/>
            <a:ext cx="26079" cy="53364"/>
          </a:xfrm>
          <a:custGeom>
            <a:avLst/>
            <a:gdLst/>
            <a:ahLst/>
            <a:cxnLst/>
            <a:rect l="l" t="t" r="r" b="b"/>
            <a:pathLst>
              <a:path w="627" h="1283" extrusionOk="0">
                <a:moveTo>
                  <a:pt x="313" y="1"/>
                </a:moveTo>
                <a:cubicBezTo>
                  <a:pt x="194" y="1"/>
                  <a:pt x="135" y="61"/>
                  <a:pt x="75" y="120"/>
                </a:cubicBezTo>
                <a:cubicBezTo>
                  <a:pt x="75" y="239"/>
                  <a:pt x="1" y="314"/>
                  <a:pt x="1" y="433"/>
                </a:cubicBezTo>
                <a:lnTo>
                  <a:pt x="1" y="686"/>
                </a:lnTo>
                <a:cubicBezTo>
                  <a:pt x="75" y="865"/>
                  <a:pt x="75" y="984"/>
                  <a:pt x="194" y="1178"/>
                </a:cubicBezTo>
                <a:lnTo>
                  <a:pt x="194" y="1237"/>
                </a:lnTo>
                <a:lnTo>
                  <a:pt x="254" y="1237"/>
                </a:lnTo>
                <a:cubicBezTo>
                  <a:pt x="284" y="1267"/>
                  <a:pt x="332" y="1282"/>
                  <a:pt x="380" y="1282"/>
                </a:cubicBezTo>
                <a:cubicBezTo>
                  <a:pt x="429" y="1282"/>
                  <a:pt x="477" y="1267"/>
                  <a:pt x="507" y="1237"/>
                </a:cubicBezTo>
                <a:cubicBezTo>
                  <a:pt x="626" y="1059"/>
                  <a:pt x="626" y="805"/>
                  <a:pt x="626" y="612"/>
                </a:cubicBezTo>
                <a:cubicBezTo>
                  <a:pt x="626" y="493"/>
                  <a:pt x="567" y="433"/>
                  <a:pt x="567" y="314"/>
                </a:cubicBezTo>
                <a:cubicBezTo>
                  <a:pt x="507" y="239"/>
                  <a:pt x="447" y="120"/>
                  <a:pt x="373" y="61"/>
                </a:cubicBezTo>
                <a:lnTo>
                  <a:pt x="313" y="1"/>
                </a:ln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14" name="Google Shape;914;p5"/>
          <p:cNvSpPr/>
          <p:nvPr/>
        </p:nvSpPr>
        <p:spPr>
          <a:xfrm>
            <a:off x="3185959" y="1027077"/>
            <a:ext cx="26079" cy="53115"/>
          </a:xfrm>
          <a:custGeom>
            <a:avLst/>
            <a:gdLst/>
            <a:ahLst/>
            <a:cxnLst/>
            <a:rect l="l" t="t" r="r" b="b"/>
            <a:pathLst>
              <a:path w="627" h="1277" extrusionOk="0">
                <a:moveTo>
                  <a:pt x="345" y="1"/>
                </a:moveTo>
                <a:cubicBezTo>
                  <a:pt x="319" y="1"/>
                  <a:pt x="289" y="8"/>
                  <a:pt x="254" y="25"/>
                </a:cubicBezTo>
                <a:cubicBezTo>
                  <a:pt x="180" y="159"/>
                  <a:pt x="120" y="219"/>
                  <a:pt x="61" y="338"/>
                </a:cubicBezTo>
                <a:cubicBezTo>
                  <a:pt x="61" y="398"/>
                  <a:pt x="61" y="532"/>
                  <a:pt x="1" y="651"/>
                </a:cubicBezTo>
                <a:cubicBezTo>
                  <a:pt x="1" y="830"/>
                  <a:pt x="61" y="1023"/>
                  <a:pt x="180" y="1202"/>
                </a:cubicBezTo>
                <a:lnTo>
                  <a:pt x="254" y="1277"/>
                </a:lnTo>
                <a:cubicBezTo>
                  <a:pt x="373" y="1277"/>
                  <a:pt x="433" y="1277"/>
                  <a:pt x="493" y="1202"/>
                </a:cubicBezTo>
                <a:lnTo>
                  <a:pt x="493" y="1143"/>
                </a:lnTo>
                <a:cubicBezTo>
                  <a:pt x="552" y="964"/>
                  <a:pt x="627" y="830"/>
                  <a:pt x="627" y="651"/>
                </a:cubicBezTo>
                <a:lnTo>
                  <a:pt x="627" y="398"/>
                </a:lnTo>
                <a:cubicBezTo>
                  <a:pt x="627" y="338"/>
                  <a:pt x="627" y="219"/>
                  <a:pt x="552" y="159"/>
                </a:cubicBezTo>
                <a:lnTo>
                  <a:pt x="493" y="85"/>
                </a:lnTo>
                <a:cubicBezTo>
                  <a:pt x="450" y="43"/>
                  <a:pt x="408" y="1"/>
                  <a:pt x="345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15" name="Google Shape;915;p5"/>
          <p:cNvSpPr/>
          <p:nvPr/>
        </p:nvSpPr>
        <p:spPr>
          <a:xfrm>
            <a:off x="3100484" y="1139004"/>
            <a:ext cx="26037" cy="33357"/>
          </a:xfrm>
          <a:custGeom>
            <a:avLst/>
            <a:gdLst/>
            <a:ahLst/>
            <a:cxnLst/>
            <a:rect l="l" t="t" r="r" b="b"/>
            <a:pathLst>
              <a:path w="626" h="802" extrusionOk="0">
                <a:moveTo>
                  <a:pt x="253" y="1"/>
                </a:moveTo>
                <a:cubicBezTo>
                  <a:pt x="194" y="75"/>
                  <a:pt x="134" y="135"/>
                  <a:pt x="75" y="195"/>
                </a:cubicBezTo>
                <a:cubicBezTo>
                  <a:pt x="75" y="254"/>
                  <a:pt x="75" y="314"/>
                  <a:pt x="0" y="373"/>
                </a:cubicBezTo>
                <a:cubicBezTo>
                  <a:pt x="0" y="507"/>
                  <a:pt x="75" y="627"/>
                  <a:pt x="194" y="746"/>
                </a:cubicBezTo>
                <a:cubicBezTo>
                  <a:pt x="224" y="783"/>
                  <a:pt x="268" y="802"/>
                  <a:pt x="322" y="802"/>
                </a:cubicBezTo>
                <a:cubicBezTo>
                  <a:pt x="376" y="802"/>
                  <a:pt x="440" y="783"/>
                  <a:pt x="507" y="746"/>
                </a:cubicBezTo>
                <a:lnTo>
                  <a:pt x="507" y="686"/>
                </a:lnTo>
                <a:cubicBezTo>
                  <a:pt x="626" y="627"/>
                  <a:pt x="626" y="507"/>
                  <a:pt x="626" y="448"/>
                </a:cubicBezTo>
                <a:lnTo>
                  <a:pt x="626" y="254"/>
                </a:lnTo>
                <a:cubicBezTo>
                  <a:pt x="626" y="195"/>
                  <a:pt x="566" y="135"/>
                  <a:pt x="507" y="75"/>
                </a:cubicBezTo>
                <a:cubicBezTo>
                  <a:pt x="447" y="1"/>
                  <a:pt x="313" y="1"/>
                  <a:pt x="25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16" name="Google Shape;916;p5"/>
          <p:cNvSpPr/>
          <p:nvPr/>
        </p:nvSpPr>
        <p:spPr>
          <a:xfrm>
            <a:off x="2953618" y="1116711"/>
            <a:ext cx="26079" cy="27327"/>
          </a:xfrm>
          <a:custGeom>
            <a:avLst/>
            <a:gdLst/>
            <a:ahLst/>
            <a:cxnLst/>
            <a:rect l="l" t="t" r="r" b="b"/>
            <a:pathLst>
              <a:path w="627" h="657" extrusionOk="0">
                <a:moveTo>
                  <a:pt x="311" y="1"/>
                </a:moveTo>
                <a:cubicBezTo>
                  <a:pt x="265" y="1"/>
                  <a:pt x="216" y="15"/>
                  <a:pt x="179" y="45"/>
                </a:cubicBezTo>
                <a:cubicBezTo>
                  <a:pt x="120" y="105"/>
                  <a:pt x="60" y="164"/>
                  <a:pt x="60" y="239"/>
                </a:cubicBezTo>
                <a:cubicBezTo>
                  <a:pt x="0" y="299"/>
                  <a:pt x="0" y="299"/>
                  <a:pt x="0" y="358"/>
                </a:cubicBezTo>
                <a:cubicBezTo>
                  <a:pt x="60" y="418"/>
                  <a:pt x="60" y="537"/>
                  <a:pt x="179" y="611"/>
                </a:cubicBezTo>
                <a:cubicBezTo>
                  <a:pt x="246" y="641"/>
                  <a:pt x="310" y="656"/>
                  <a:pt x="364" y="656"/>
                </a:cubicBezTo>
                <a:cubicBezTo>
                  <a:pt x="418" y="656"/>
                  <a:pt x="462" y="641"/>
                  <a:pt x="492" y="611"/>
                </a:cubicBezTo>
                <a:cubicBezTo>
                  <a:pt x="626" y="477"/>
                  <a:pt x="626" y="418"/>
                  <a:pt x="626" y="299"/>
                </a:cubicBezTo>
                <a:cubicBezTo>
                  <a:pt x="626" y="299"/>
                  <a:pt x="626" y="239"/>
                  <a:pt x="552" y="164"/>
                </a:cubicBezTo>
                <a:cubicBezTo>
                  <a:pt x="552" y="105"/>
                  <a:pt x="492" y="105"/>
                  <a:pt x="432" y="45"/>
                </a:cubicBezTo>
                <a:cubicBezTo>
                  <a:pt x="403" y="15"/>
                  <a:pt x="358" y="1"/>
                  <a:pt x="311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17" name="Google Shape;917;p5"/>
          <p:cNvSpPr/>
          <p:nvPr/>
        </p:nvSpPr>
        <p:spPr>
          <a:xfrm>
            <a:off x="3743642" y="926088"/>
            <a:ext cx="26079" cy="41968"/>
          </a:xfrm>
          <a:custGeom>
            <a:avLst/>
            <a:gdLst/>
            <a:ahLst/>
            <a:cxnLst/>
            <a:rect l="l" t="t" r="r" b="b"/>
            <a:pathLst>
              <a:path w="627" h="1009" extrusionOk="0">
                <a:moveTo>
                  <a:pt x="376" y="1"/>
                </a:moveTo>
                <a:cubicBezTo>
                  <a:pt x="343" y="1"/>
                  <a:pt x="303" y="15"/>
                  <a:pt x="254" y="40"/>
                </a:cubicBezTo>
                <a:cubicBezTo>
                  <a:pt x="180" y="99"/>
                  <a:pt x="120" y="159"/>
                  <a:pt x="60" y="219"/>
                </a:cubicBezTo>
                <a:cubicBezTo>
                  <a:pt x="1" y="278"/>
                  <a:pt x="1" y="412"/>
                  <a:pt x="1" y="472"/>
                </a:cubicBezTo>
                <a:cubicBezTo>
                  <a:pt x="1" y="651"/>
                  <a:pt x="1" y="844"/>
                  <a:pt x="120" y="964"/>
                </a:cubicBezTo>
                <a:cubicBezTo>
                  <a:pt x="187" y="993"/>
                  <a:pt x="235" y="1008"/>
                  <a:pt x="275" y="1008"/>
                </a:cubicBezTo>
                <a:cubicBezTo>
                  <a:pt x="314" y="1008"/>
                  <a:pt x="343" y="993"/>
                  <a:pt x="373" y="964"/>
                </a:cubicBezTo>
                <a:lnTo>
                  <a:pt x="433" y="964"/>
                </a:lnTo>
                <a:cubicBezTo>
                  <a:pt x="492" y="844"/>
                  <a:pt x="552" y="651"/>
                  <a:pt x="552" y="531"/>
                </a:cubicBezTo>
                <a:cubicBezTo>
                  <a:pt x="626" y="472"/>
                  <a:pt x="626" y="412"/>
                  <a:pt x="626" y="353"/>
                </a:cubicBezTo>
                <a:cubicBezTo>
                  <a:pt x="552" y="278"/>
                  <a:pt x="552" y="219"/>
                  <a:pt x="552" y="99"/>
                </a:cubicBezTo>
                <a:lnTo>
                  <a:pt x="492" y="99"/>
                </a:lnTo>
                <a:cubicBezTo>
                  <a:pt x="458" y="30"/>
                  <a:pt x="423" y="1"/>
                  <a:pt x="376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18" name="Google Shape;918;p5"/>
          <p:cNvSpPr/>
          <p:nvPr/>
        </p:nvSpPr>
        <p:spPr>
          <a:xfrm>
            <a:off x="3797547" y="988063"/>
            <a:ext cx="23584" cy="50619"/>
          </a:xfrm>
          <a:custGeom>
            <a:avLst/>
            <a:gdLst/>
            <a:ahLst/>
            <a:cxnLst/>
            <a:rect l="l" t="t" r="r" b="b"/>
            <a:pathLst>
              <a:path w="567" h="1217" extrusionOk="0">
                <a:moveTo>
                  <a:pt x="317" y="0"/>
                </a:moveTo>
                <a:cubicBezTo>
                  <a:pt x="283" y="0"/>
                  <a:pt x="244" y="15"/>
                  <a:pt x="195" y="40"/>
                </a:cubicBezTo>
                <a:cubicBezTo>
                  <a:pt x="135" y="159"/>
                  <a:pt x="75" y="218"/>
                  <a:pt x="75" y="278"/>
                </a:cubicBezTo>
                <a:cubicBezTo>
                  <a:pt x="1" y="412"/>
                  <a:pt x="1" y="472"/>
                  <a:pt x="1" y="591"/>
                </a:cubicBezTo>
                <a:cubicBezTo>
                  <a:pt x="1" y="784"/>
                  <a:pt x="1" y="963"/>
                  <a:pt x="135" y="1157"/>
                </a:cubicBezTo>
                <a:lnTo>
                  <a:pt x="195" y="1217"/>
                </a:lnTo>
                <a:cubicBezTo>
                  <a:pt x="254" y="1217"/>
                  <a:pt x="373" y="1217"/>
                  <a:pt x="448" y="1157"/>
                </a:cubicBezTo>
                <a:cubicBezTo>
                  <a:pt x="567" y="963"/>
                  <a:pt x="567" y="784"/>
                  <a:pt x="567" y="650"/>
                </a:cubicBezTo>
                <a:lnTo>
                  <a:pt x="567" y="412"/>
                </a:lnTo>
                <a:cubicBezTo>
                  <a:pt x="567" y="278"/>
                  <a:pt x="567" y="218"/>
                  <a:pt x="507" y="99"/>
                </a:cubicBezTo>
                <a:lnTo>
                  <a:pt x="448" y="99"/>
                </a:lnTo>
                <a:cubicBezTo>
                  <a:pt x="404" y="29"/>
                  <a:pt x="366" y="0"/>
                  <a:pt x="317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19" name="Google Shape;919;p5"/>
          <p:cNvSpPr/>
          <p:nvPr/>
        </p:nvSpPr>
        <p:spPr>
          <a:xfrm>
            <a:off x="3867590" y="928584"/>
            <a:ext cx="26037" cy="49995"/>
          </a:xfrm>
          <a:custGeom>
            <a:avLst/>
            <a:gdLst/>
            <a:ahLst/>
            <a:cxnLst/>
            <a:rect l="l" t="t" r="r" b="b"/>
            <a:pathLst>
              <a:path w="626" h="1202" extrusionOk="0">
                <a:moveTo>
                  <a:pt x="271" y="0"/>
                </a:moveTo>
                <a:cubicBezTo>
                  <a:pt x="215" y="0"/>
                  <a:pt x="154" y="29"/>
                  <a:pt x="119" y="99"/>
                </a:cubicBezTo>
                <a:cubicBezTo>
                  <a:pt x="60" y="159"/>
                  <a:pt x="60" y="293"/>
                  <a:pt x="0" y="352"/>
                </a:cubicBezTo>
                <a:lnTo>
                  <a:pt x="0" y="591"/>
                </a:lnTo>
                <a:cubicBezTo>
                  <a:pt x="0" y="784"/>
                  <a:pt x="60" y="963"/>
                  <a:pt x="179" y="1157"/>
                </a:cubicBezTo>
                <a:cubicBezTo>
                  <a:pt x="246" y="1187"/>
                  <a:pt x="295" y="1201"/>
                  <a:pt x="334" y="1201"/>
                </a:cubicBezTo>
                <a:cubicBezTo>
                  <a:pt x="373" y="1201"/>
                  <a:pt x="403" y="1187"/>
                  <a:pt x="432" y="1157"/>
                </a:cubicBezTo>
                <a:cubicBezTo>
                  <a:pt x="552" y="963"/>
                  <a:pt x="552" y="784"/>
                  <a:pt x="626" y="591"/>
                </a:cubicBezTo>
                <a:cubicBezTo>
                  <a:pt x="552" y="531"/>
                  <a:pt x="552" y="412"/>
                  <a:pt x="552" y="352"/>
                </a:cubicBezTo>
                <a:cubicBezTo>
                  <a:pt x="492" y="218"/>
                  <a:pt x="492" y="159"/>
                  <a:pt x="432" y="99"/>
                </a:cubicBezTo>
                <a:lnTo>
                  <a:pt x="373" y="39"/>
                </a:lnTo>
                <a:cubicBezTo>
                  <a:pt x="348" y="15"/>
                  <a:pt x="311" y="0"/>
                  <a:pt x="271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20" name="Google Shape;920;p5"/>
          <p:cNvSpPr/>
          <p:nvPr/>
        </p:nvSpPr>
        <p:spPr>
          <a:xfrm>
            <a:off x="3862640" y="1070459"/>
            <a:ext cx="25413" cy="42592"/>
          </a:xfrm>
          <a:custGeom>
            <a:avLst/>
            <a:gdLst/>
            <a:ahLst/>
            <a:cxnLst/>
            <a:rect l="l" t="t" r="r" b="b"/>
            <a:pathLst>
              <a:path w="611" h="1024" extrusionOk="0">
                <a:moveTo>
                  <a:pt x="340" y="1"/>
                </a:moveTo>
                <a:cubicBezTo>
                  <a:pt x="301" y="1"/>
                  <a:pt x="263" y="15"/>
                  <a:pt x="238" y="40"/>
                </a:cubicBezTo>
                <a:cubicBezTo>
                  <a:pt x="119" y="100"/>
                  <a:pt x="119" y="159"/>
                  <a:pt x="60" y="293"/>
                </a:cubicBezTo>
                <a:cubicBezTo>
                  <a:pt x="0" y="353"/>
                  <a:pt x="0" y="412"/>
                  <a:pt x="0" y="472"/>
                </a:cubicBezTo>
                <a:cubicBezTo>
                  <a:pt x="0" y="666"/>
                  <a:pt x="60" y="844"/>
                  <a:pt x="179" y="979"/>
                </a:cubicBezTo>
                <a:cubicBezTo>
                  <a:pt x="238" y="1008"/>
                  <a:pt x="287" y="1023"/>
                  <a:pt x="328" y="1023"/>
                </a:cubicBezTo>
                <a:cubicBezTo>
                  <a:pt x="369" y="1023"/>
                  <a:pt x="402" y="1008"/>
                  <a:pt x="432" y="979"/>
                </a:cubicBezTo>
                <a:cubicBezTo>
                  <a:pt x="551" y="785"/>
                  <a:pt x="611" y="666"/>
                  <a:pt x="611" y="532"/>
                </a:cubicBezTo>
                <a:lnTo>
                  <a:pt x="611" y="353"/>
                </a:lnTo>
                <a:cubicBezTo>
                  <a:pt x="551" y="293"/>
                  <a:pt x="551" y="159"/>
                  <a:pt x="492" y="100"/>
                </a:cubicBezTo>
                <a:cubicBezTo>
                  <a:pt x="457" y="30"/>
                  <a:pt x="396" y="1"/>
                  <a:pt x="340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21" name="Google Shape;921;p5"/>
          <p:cNvSpPr/>
          <p:nvPr/>
        </p:nvSpPr>
        <p:spPr>
          <a:xfrm>
            <a:off x="3932018" y="999585"/>
            <a:ext cx="26079" cy="65135"/>
          </a:xfrm>
          <a:custGeom>
            <a:avLst/>
            <a:gdLst/>
            <a:ahLst/>
            <a:cxnLst/>
            <a:rect l="l" t="t" r="r" b="b"/>
            <a:pathLst>
              <a:path w="627" h="1566" extrusionOk="0">
                <a:moveTo>
                  <a:pt x="373" y="1"/>
                </a:moveTo>
                <a:cubicBezTo>
                  <a:pt x="313" y="1"/>
                  <a:pt x="194" y="1"/>
                  <a:pt x="120" y="75"/>
                </a:cubicBezTo>
                <a:cubicBezTo>
                  <a:pt x="60" y="195"/>
                  <a:pt x="60" y="314"/>
                  <a:pt x="1" y="448"/>
                </a:cubicBezTo>
                <a:lnTo>
                  <a:pt x="1" y="746"/>
                </a:lnTo>
                <a:cubicBezTo>
                  <a:pt x="1" y="999"/>
                  <a:pt x="1" y="1252"/>
                  <a:pt x="120" y="1491"/>
                </a:cubicBezTo>
                <a:cubicBezTo>
                  <a:pt x="194" y="1491"/>
                  <a:pt x="194" y="1491"/>
                  <a:pt x="254" y="1565"/>
                </a:cubicBezTo>
                <a:cubicBezTo>
                  <a:pt x="313" y="1565"/>
                  <a:pt x="373" y="1565"/>
                  <a:pt x="433" y="1431"/>
                </a:cubicBezTo>
                <a:cubicBezTo>
                  <a:pt x="567" y="1252"/>
                  <a:pt x="626" y="999"/>
                  <a:pt x="626" y="746"/>
                </a:cubicBezTo>
                <a:cubicBezTo>
                  <a:pt x="626" y="686"/>
                  <a:pt x="567" y="567"/>
                  <a:pt x="567" y="448"/>
                </a:cubicBezTo>
                <a:cubicBezTo>
                  <a:pt x="567" y="314"/>
                  <a:pt x="492" y="195"/>
                  <a:pt x="433" y="75"/>
                </a:cubicBezTo>
                <a:cubicBezTo>
                  <a:pt x="433" y="75"/>
                  <a:pt x="373" y="75"/>
                  <a:pt x="37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22" name="Google Shape;922;p5"/>
          <p:cNvSpPr/>
          <p:nvPr/>
        </p:nvSpPr>
        <p:spPr>
          <a:xfrm>
            <a:off x="3996446" y="920557"/>
            <a:ext cx="26079" cy="53073"/>
          </a:xfrm>
          <a:custGeom>
            <a:avLst/>
            <a:gdLst/>
            <a:ahLst/>
            <a:cxnLst/>
            <a:rect l="l" t="t" r="r" b="b"/>
            <a:pathLst>
              <a:path w="627" h="1276" extrusionOk="0">
                <a:moveTo>
                  <a:pt x="315" y="1"/>
                </a:moveTo>
                <a:cubicBezTo>
                  <a:pt x="266" y="1"/>
                  <a:pt x="230" y="33"/>
                  <a:pt x="195" y="113"/>
                </a:cubicBezTo>
                <a:cubicBezTo>
                  <a:pt x="135" y="173"/>
                  <a:pt x="61" y="292"/>
                  <a:pt x="61" y="352"/>
                </a:cubicBezTo>
                <a:cubicBezTo>
                  <a:pt x="1" y="411"/>
                  <a:pt x="1" y="545"/>
                  <a:pt x="1" y="605"/>
                </a:cubicBezTo>
                <a:cubicBezTo>
                  <a:pt x="1" y="784"/>
                  <a:pt x="1" y="977"/>
                  <a:pt x="61" y="1156"/>
                </a:cubicBezTo>
                <a:lnTo>
                  <a:pt x="135" y="1231"/>
                </a:lnTo>
                <a:cubicBezTo>
                  <a:pt x="165" y="1260"/>
                  <a:pt x="210" y="1275"/>
                  <a:pt x="254" y="1275"/>
                </a:cubicBezTo>
                <a:cubicBezTo>
                  <a:pt x="299" y="1275"/>
                  <a:pt x="344" y="1260"/>
                  <a:pt x="373" y="1231"/>
                </a:cubicBezTo>
                <a:cubicBezTo>
                  <a:pt x="508" y="1037"/>
                  <a:pt x="567" y="858"/>
                  <a:pt x="627" y="664"/>
                </a:cubicBezTo>
                <a:cubicBezTo>
                  <a:pt x="627" y="545"/>
                  <a:pt x="627" y="486"/>
                  <a:pt x="567" y="352"/>
                </a:cubicBezTo>
                <a:cubicBezTo>
                  <a:pt x="567" y="292"/>
                  <a:pt x="508" y="173"/>
                  <a:pt x="433" y="113"/>
                </a:cubicBezTo>
                <a:lnTo>
                  <a:pt x="433" y="39"/>
                </a:lnTo>
                <a:cubicBezTo>
                  <a:pt x="385" y="15"/>
                  <a:pt x="347" y="1"/>
                  <a:pt x="315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23" name="Google Shape;923;p5"/>
          <p:cNvSpPr/>
          <p:nvPr/>
        </p:nvSpPr>
        <p:spPr>
          <a:xfrm>
            <a:off x="4091903" y="896725"/>
            <a:ext cx="26037" cy="53364"/>
          </a:xfrm>
          <a:custGeom>
            <a:avLst/>
            <a:gdLst/>
            <a:ahLst/>
            <a:cxnLst/>
            <a:rect l="l" t="t" r="r" b="b"/>
            <a:pathLst>
              <a:path w="626" h="1283" extrusionOk="0">
                <a:moveTo>
                  <a:pt x="313" y="1"/>
                </a:moveTo>
                <a:cubicBezTo>
                  <a:pt x="253" y="1"/>
                  <a:pt x="134" y="61"/>
                  <a:pt x="75" y="120"/>
                </a:cubicBezTo>
                <a:cubicBezTo>
                  <a:pt x="75" y="239"/>
                  <a:pt x="0" y="314"/>
                  <a:pt x="0" y="433"/>
                </a:cubicBezTo>
                <a:lnTo>
                  <a:pt x="0" y="686"/>
                </a:lnTo>
                <a:cubicBezTo>
                  <a:pt x="75" y="865"/>
                  <a:pt x="75" y="984"/>
                  <a:pt x="194" y="1178"/>
                </a:cubicBezTo>
                <a:lnTo>
                  <a:pt x="194" y="1237"/>
                </a:lnTo>
                <a:lnTo>
                  <a:pt x="253" y="1237"/>
                </a:lnTo>
                <a:cubicBezTo>
                  <a:pt x="283" y="1267"/>
                  <a:pt x="332" y="1282"/>
                  <a:pt x="380" y="1282"/>
                </a:cubicBezTo>
                <a:cubicBezTo>
                  <a:pt x="429" y="1282"/>
                  <a:pt x="477" y="1267"/>
                  <a:pt x="507" y="1237"/>
                </a:cubicBezTo>
                <a:cubicBezTo>
                  <a:pt x="626" y="1059"/>
                  <a:pt x="626" y="805"/>
                  <a:pt x="626" y="612"/>
                </a:cubicBezTo>
                <a:cubicBezTo>
                  <a:pt x="626" y="493"/>
                  <a:pt x="566" y="433"/>
                  <a:pt x="566" y="314"/>
                </a:cubicBezTo>
                <a:cubicBezTo>
                  <a:pt x="507" y="239"/>
                  <a:pt x="447" y="120"/>
                  <a:pt x="373" y="61"/>
                </a:cubicBezTo>
                <a:lnTo>
                  <a:pt x="313" y="1"/>
                </a:ln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24" name="Google Shape;924;p5"/>
          <p:cNvSpPr/>
          <p:nvPr/>
        </p:nvSpPr>
        <p:spPr>
          <a:xfrm>
            <a:off x="4022483" y="1027077"/>
            <a:ext cx="26079" cy="53115"/>
          </a:xfrm>
          <a:custGeom>
            <a:avLst/>
            <a:gdLst/>
            <a:ahLst/>
            <a:cxnLst/>
            <a:rect l="l" t="t" r="r" b="b"/>
            <a:pathLst>
              <a:path w="627" h="1277" extrusionOk="0">
                <a:moveTo>
                  <a:pt x="366" y="1"/>
                </a:moveTo>
                <a:cubicBezTo>
                  <a:pt x="348" y="1"/>
                  <a:pt x="331" y="8"/>
                  <a:pt x="314" y="25"/>
                </a:cubicBezTo>
                <a:cubicBezTo>
                  <a:pt x="179" y="159"/>
                  <a:pt x="120" y="219"/>
                  <a:pt x="120" y="338"/>
                </a:cubicBezTo>
                <a:cubicBezTo>
                  <a:pt x="60" y="398"/>
                  <a:pt x="60" y="532"/>
                  <a:pt x="60" y="651"/>
                </a:cubicBezTo>
                <a:cubicBezTo>
                  <a:pt x="1" y="830"/>
                  <a:pt x="60" y="1023"/>
                  <a:pt x="179" y="1202"/>
                </a:cubicBezTo>
                <a:lnTo>
                  <a:pt x="254" y="1277"/>
                </a:lnTo>
                <a:cubicBezTo>
                  <a:pt x="373" y="1277"/>
                  <a:pt x="433" y="1277"/>
                  <a:pt x="492" y="1202"/>
                </a:cubicBezTo>
                <a:lnTo>
                  <a:pt x="492" y="1143"/>
                </a:lnTo>
                <a:cubicBezTo>
                  <a:pt x="626" y="964"/>
                  <a:pt x="626" y="830"/>
                  <a:pt x="626" y="651"/>
                </a:cubicBezTo>
                <a:lnTo>
                  <a:pt x="626" y="398"/>
                </a:lnTo>
                <a:cubicBezTo>
                  <a:pt x="626" y="338"/>
                  <a:pt x="626" y="219"/>
                  <a:pt x="552" y="159"/>
                </a:cubicBezTo>
                <a:lnTo>
                  <a:pt x="492" y="85"/>
                </a:lnTo>
                <a:cubicBezTo>
                  <a:pt x="450" y="43"/>
                  <a:pt x="408" y="1"/>
                  <a:pt x="366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25" name="Google Shape;925;p5"/>
          <p:cNvSpPr/>
          <p:nvPr/>
        </p:nvSpPr>
        <p:spPr>
          <a:xfrm>
            <a:off x="3940087" y="1139004"/>
            <a:ext cx="22960" cy="33357"/>
          </a:xfrm>
          <a:custGeom>
            <a:avLst/>
            <a:gdLst/>
            <a:ahLst/>
            <a:cxnLst/>
            <a:rect l="l" t="t" r="r" b="b"/>
            <a:pathLst>
              <a:path w="552" h="802" extrusionOk="0">
                <a:moveTo>
                  <a:pt x="179" y="1"/>
                </a:moveTo>
                <a:cubicBezTo>
                  <a:pt x="119" y="75"/>
                  <a:pt x="60" y="135"/>
                  <a:pt x="0" y="195"/>
                </a:cubicBezTo>
                <a:lnTo>
                  <a:pt x="0" y="373"/>
                </a:lnTo>
                <a:cubicBezTo>
                  <a:pt x="0" y="507"/>
                  <a:pt x="0" y="627"/>
                  <a:pt x="119" y="746"/>
                </a:cubicBezTo>
                <a:cubicBezTo>
                  <a:pt x="179" y="783"/>
                  <a:pt x="242" y="802"/>
                  <a:pt x="298" y="802"/>
                </a:cubicBezTo>
                <a:cubicBezTo>
                  <a:pt x="354" y="802"/>
                  <a:pt x="403" y="783"/>
                  <a:pt x="432" y="746"/>
                </a:cubicBezTo>
                <a:lnTo>
                  <a:pt x="432" y="686"/>
                </a:lnTo>
                <a:cubicBezTo>
                  <a:pt x="552" y="627"/>
                  <a:pt x="552" y="507"/>
                  <a:pt x="552" y="448"/>
                </a:cubicBezTo>
                <a:lnTo>
                  <a:pt x="552" y="254"/>
                </a:lnTo>
                <a:cubicBezTo>
                  <a:pt x="552" y="195"/>
                  <a:pt x="492" y="135"/>
                  <a:pt x="432" y="75"/>
                </a:cubicBezTo>
                <a:cubicBezTo>
                  <a:pt x="373" y="1"/>
                  <a:pt x="239" y="1"/>
                  <a:pt x="179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26" name="Google Shape;926;p5"/>
          <p:cNvSpPr/>
          <p:nvPr/>
        </p:nvSpPr>
        <p:spPr>
          <a:xfrm>
            <a:off x="3792597" y="1116711"/>
            <a:ext cx="23584" cy="27327"/>
          </a:xfrm>
          <a:custGeom>
            <a:avLst/>
            <a:gdLst/>
            <a:ahLst/>
            <a:cxnLst/>
            <a:rect l="l" t="t" r="r" b="b"/>
            <a:pathLst>
              <a:path w="567" h="657" extrusionOk="0">
                <a:moveTo>
                  <a:pt x="252" y="1"/>
                </a:moveTo>
                <a:cubicBezTo>
                  <a:pt x="206" y="1"/>
                  <a:pt x="157" y="15"/>
                  <a:pt x="120" y="45"/>
                </a:cubicBezTo>
                <a:cubicBezTo>
                  <a:pt x="60" y="105"/>
                  <a:pt x="1" y="164"/>
                  <a:pt x="1" y="239"/>
                </a:cubicBezTo>
                <a:lnTo>
                  <a:pt x="1" y="358"/>
                </a:lnTo>
                <a:cubicBezTo>
                  <a:pt x="1" y="418"/>
                  <a:pt x="1" y="537"/>
                  <a:pt x="120" y="611"/>
                </a:cubicBezTo>
                <a:cubicBezTo>
                  <a:pt x="187" y="641"/>
                  <a:pt x="250" y="656"/>
                  <a:pt x="304" y="656"/>
                </a:cubicBezTo>
                <a:cubicBezTo>
                  <a:pt x="358" y="656"/>
                  <a:pt x="403" y="641"/>
                  <a:pt x="433" y="611"/>
                </a:cubicBezTo>
                <a:cubicBezTo>
                  <a:pt x="567" y="477"/>
                  <a:pt x="567" y="418"/>
                  <a:pt x="567" y="299"/>
                </a:cubicBezTo>
                <a:lnTo>
                  <a:pt x="567" y="164"/>
                </a:lnTo>
                <a:cubicBezTo>
                  <a:pt x="492" y="105"/>
                  <a:pt x="492" y="105"/>
                  <a:pt x="373" y="45"/>
                </a:cubicBezTo>
                <a:cubicBezTo>
                  <a:pt x="343" y="15"/>
                  <a:pt x="299" y="1"/>
                  <a:pt x="252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27" name="Google Shape;927;p5"/>
          <p:cNvSpPr/>
          <p:nvPr/>
        </p:nvSpPr>
        <p:spPr>
          <a:xfrm>
            <a:off x="5401178" y="926088"/>
            <a:ext cx="26079" cy="41968"/>
          </a:xfrm>
          <a:custGeom>
            <a:avLst/>
            <a:gdLst/>
            <a:ahLst/>
            <a:cxnLst/>
            <a:rect l="l" t="t" r="r" b="b"/>
            <a:pathLst>
              <a:path w="627" h="1009" extrusionOk="0">
                <a:moveTo>
                  <a:pt x="394" y="1"/>
                </a:moveTo>
                <a:cubicBezTo>
                  <a:pt x="353" y="1"/>
                  <a:pt x="303" y="15"/>
                  <a:pt x="254" y="40"/>
                </a:cubicBezTo>
                <a:cubicBezTo>
                  <a:pt x="180" y="99"/>
                  <a:pt x="120" y="159"/>
                  <a:pt x="60" y="219"/>
                </a:cubicBezTo>
                <a:cubicBezTo>
                  <a:pt x="1" y="278"/>
                  <a:pt x="1" y="412"/>
                  <a:pt x="1" y="472"/>
                </a:cubicBezTo>
                <a:cubicBezTo>
                  <a:pt x="1" y="651"/>
                  <a:pt x="1" y="844"/>
                  <a:pt x="120" y="964"/>
                </a:cubicBezTo>
                <a:cubicBezTo>
                  <a:pt x="187" y="993"/>
                  <a:pt x="235" y="1008"/>
                  <a:pt x="274" y="1008"/>
                </a:cubicBezTo>
                <a:cubicBezTo>
                  <a:pt x="314" y="1008"/>
                  <a:pt x="343" y="993"/>
                  <a:pt x="373" y="964"/>
                </a:cubicBezTo>
                <a:lnTo>
                  <a:pt x="433" y="964"/>
                </a:lnTo>
                <a:cubicBezTo>
                  <a:pt x="492" y="844"/>
                  <a:pt x="552" y="651"/>
                  <a:pt x="552" y="531"/>
                </a:cubicBezTo>
                <a:cubicBezTo>
                  <a:pt x="626" y="472"/>
                  <a:pt x="626" y="412"/>
                  <a:pt x="626" y="353"/>
                </a:cubicBezTo>
                <a:cubicBezTo>
                  <a:pt x="552" y="278"/>
                  <a:pt x="552" y="219"/>
                  <a:pt x="552" y="99"/>
                </a:cubicBezTo>
                <a:lnTo>
                  <a:pt x="492" y="99"/>
                </a:lnTo>
                <a:cubicBezTo>
                  <a:pt x="492" y="30"/>
                  <a:pt x="451" y="1"/>
                  <a:pt x="394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28" name="Google Shape;928;p5"/>
          <p:cNvSpPr/>
          <p:nvPr/>
        </p:nvSpPr>
        <p:spPr>
          <a:xfrm>
            <a:off x="5455083" y="988063"/>
            <a:ext cx="23584" cy="50619"/>
          </a:xfrm>
          <a:custGeom>
            <a:avLst/>
            <a:gdLst/>
            <a:ahLst/>
            <a:cxnLst/>
            <a:rect l="l" t="t" r="r" b="b"/>
            <a:pathLst>
              <a:path w="567" h="1217" extrusionOk="0">
                <a:moveTo>
                  <a:pt x="321" y="0"/>
                </a:moveTo>
                <a:cubicBezTo>
                  <a:pt x="283" y="0"/>
                  <a:pt x="244" y="15"/>
                  <a:pt x="195" y="40"/>
                </a:cubicBezTo>
                <a:cubicBezTo>
                  <a:pt x="135" y="159"/>
                  <a:pt x="75" y="218"/>
                  <a:pt x="75" y="278"/>
                </a:cubicBezTo>
                <a:cubicBezTo>
                  <a:pt x="1" y="412"/>
                  <a:pt x="1" y="472"/>
                  <a:pt x="1" y="591"/>
                </a:cubicBezTo>
                <a:cubicBezTo>
                  <a:pt x="1" y="784"/>
                  <a:pt x="1" y="963"/>
                  <a:pt x="135" y="1157"/>
                </a:cubicBezTo>
                <a:lnTo>
                  <a:pt x="195" y="1217"/>
                </a:lnTo>
                <a:cubicBezTo>
                  <a:pt x="254" y="1217"/>
                  <a:pt x="373" y="1217"/>
                  <a:pt x="448" y="1157"/>
                </a:cubicBezTo>
                <a:cubicBezTo>
                  <a:pt x="567" y="963"/>
                  <a:pt x="567" y="784"/>
                  <a:pt x="567" y="650"/>
                </a:cubicBezTo>
                <a:lnTo>
                  <a:pt x="567" y="412"/>
                </a:lnTo>
                <a:cubicBezTo>
                  <a:pt x="567" y="278"/>
                  <a:pt x="567" y="218"/>
                  <a:pt x="507" y="99"/>
                </a:cubicBezTo>
                <a:cubicBezTo>
                  <a:pt x="429" y="29"/>
                  <a:pt x="376" y="0"/>
                  <a:pt x="321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29" name="Google Shape;929;p5"/>
          <p:cNvSpPr/>
          <p:nvPr/>
        </p:nvSpPr>
        <p:spPr>
          <a:xfrm>
            <a:off x="5525126" y="928584"/>
            <a:ext cx="26037" cy="49995"/>
          </a:xfrm>
          <a:custGeom>
            <a:avLst/>
            <a:gdLst/>
            <a:ahLst/>
            <a:cxnLst/>
            <a:rect l="l" t="t" r="r" b="b"/>
            <a:pathLst>
              <a:path w="626" h="1202" extrusionOk="0">
                <a:moveTo>
                  <a:pt x="271" y="0"/>
                </a:moveTo>
                <a:cubicBezTo>
                  <a:pt x="215" y="0"/>
                  <a:pt x="154" y="29"/>
                  <a:pt x="119" y="99"/>
                </a:cubicBezTo>
                <a:cubicBezTo>
                  <a:pt x="60" y="159"/>
                  <a:pt x="60" y="293"/>
                  <a:pt x="0" y="352"/>
                </a:cubicBezTo>
                <a:lnTo>
                  <a:pt x="0" y="591"/>
                </a:lnTo>
                <a:cubicBezTo>
                  <a:pt x="0" y="784"/>
                  <a:pt x="60" y="963"/>
                  <a:pt x="179" y="1157"/>
                </a:cubicBezTo>
                <a:cubicBezTo>
                  <a:pt x="246" y="1187"/>
                  <a:pt x="294" y="1201"/>
                  <a:pt x="334" y="1201"/>
                </a:cubicBezTo>
                <a:cubicBezTo>
                  <a:pt x="373" y="1201"/>
                  <a:pt x="403" y="1187"/>
                  <a:pt x="432" y="1157"/>
                </a:cubicBezTo>
                <a:cubicBezTo>
                  <a:pt x="551" y="963"/>
                  <a:pt x="626" y="784"/>
                  <a:pt x="626" y="591"/>
                </a:cubicBezTo>
                <a:cubicBezTo>
                  <a:pt x="626" y="531"/>
                  <a:pt x="551" y="412"/>
                  <a:pt x="551" y="352"/>
                </a:cubicBezTo>
                <a:cubicBezTo>
                  <a:pt x="492" y="218"/>
                  <a:pt x="492" y="159"/>
                  <a:pt x="432" y="99"/>
                </a:cubicBezTo>
                <a:lnTo>
                  <a:pt x="373" y="39"/>
                </a:lnTo>
                <a:cubicBezTo>
                  <a:pt x="348" y="15"/>
                  <a:pt x="311" y="0"/>
                  <a:pt x="271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30" name="Google Shape;930;p5"/>
          <p:cNvSpPr/>
          <p:nvPr/>
        </p:nvSpPr>
        <p:spPr>
          <a:xfrm>
            <a:off x="5520176" y="1070459"/>
            <a:ext cx="25413" cy="42592"/>
          </a:xfrm>
          <a:custGeom>
            <a:avLst/>
            <a:gdLst/>
            <a:ahLst/>
            <a:cxnLst/>
            <a:rect l="l" t="t" r="r" b="b"/>
            <a:pathLst>
              <a:path w="611" h="1024" extrusionOk="0">
                <a:moveTo>
                  <a:pt x="340" y="1"/>
                </a:moveTo>
                <a:cubicBezTo>
                  <a:pt x="301" y="1"/>
                  <a:pt x="263" y="15"/>
                  <a:pt x="238" y="40"/>
                </a:cubicBezTo>
                <a:cubicBezTo>
                  <a:pt x="119" y="100"/>
                  <a:pt x="119" y="159"/>
                  <a:pt x="60" y="293"/>
                </a:cubicBezTo>
                <a:cubicBezTo>
                  <a:pt x="60" y="353"/>
                  <a:pt x="0" y="412"/>
                  <a:pt x="0" y="472"/>
                </a:cubicBezTo>
                <a:cubicBezTo>
                  <a:pt x="0" y="666"/>
                  <a:pt x="60" y="844"/>
                  <a:pt x="179" y="979"/>
                </a:cubicBezTo>
                <a:cubicBezTo>
                  <a:pt x="238" y="1008"/>
                  <a:pt x="287" y="1023"/>
                  <a:pt x="328" y="1023"/>
                </a:cubicBezTo>
                <a:cubicBezTo>
                  <a:pt x="369" y="1023"/>
                  <a:pt x="402" y="1008"/>
                  <a:pt x="432" y="979"/>
                </a:cubicBezTo>
                <a:lnTo>
                  <a:pt x="492" y="979"/>
                </a:lnTo>
                <a:cubicBezTo>
                  <a:pt x="551" y="785"/>
                  <a:pt x="611" y="666"/>
                  <a:pt x="611" y="532"/>
                </a:cubicBezTo>
                <a:lnTo>
                  <a:pt x="611" y="353"/>
                </a:lnTo>
                <a:cubicBezTo>
                  <a:pt x="551" y="293"/>
                  <a:pt x="551" y="159"/>
                  <a:pt x="492" y="100"/>
                </a:cubicBezTo>
                <a:cubicBezTo>
                  <a:pt x="457" y="30"/>
                  <a:pt x="396" y="1"/>
                  <a:pt x="340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31" name="Google Shape;931;p5"/>
          <p:cNvSpPr/>
          <p:nvPr/>
        </p:nvSpPr>
        <p:spPr>
          <a:xfrm>
            <a:off x="5589554" y="999585"/>
            <a:ext cx="26079" cy="65135"/>
          </a:xfrm>
          <a:custGeom>
            <a:avLst/>
            <a:gdLst/>
            <a:ahLst/>
            <a:cxnLst/>
            <a:rect l="l" t="t" r="r" b="b"/>
            <a:pathLst>
              <a:path w="627" h="1566" extrusionOk="0">
                <a:moveTo>
                  <a:pt x="373" y="1"/>
                </a:moveTo>
                <a:cubicBezTo>
                  <a:pt x="313" y="1"/>
                  <a:pt x="194" y="1"/>
                  <a:pt x="120" y="75"/>
                </a:cubicBezTo>
                <a:cubicBezTo>
                  <a:pt x="60" y="195"/>
                  <a:pt x="60" y="314"/>
                  <a:pt x="60" y="448"/>
                </a:cubicBezTo>
                <a:cubicBezTo>
                  <a:pt x="1" y="567"/>
                  <a:pt x="1" y="686"/>
                  <a:pt x="1" y="746"/>
                </a:cubicBezTo>
                <a:cubicBezTo>
                  <a:pt x="1" y="999"/>
                  <a:pt x="60" y="1252"/>
                  <a:pt x="194" y="1491"/>
                </a:cubicBezTo>
                <a:lnTo>
                  <a:pt x="254" y="1565"/>
                </a:lnTo>
                <a:cubicBezTo>
                  <a:pt x="313" y="1565"/>
                  <a:pt x="373" y="1565"/>
                  <a:pt x="433" y="1431"/>
                </a:cubicBezTo>
                <a:cubicBezTo>
                  <a:pt x="567" y="1252"/>
                  <a:pt x="626" y="999"/>
                  <a:pt x="626" y="746"/>
                </a:cubicBezTo>
                <a:cubicBezTo>
                  <a:pt x="626" y="686"/>
                  <a:pt x="626" y="567"/>
                  <a:pt x="567" y="448"/>
                </a:cubicBezTo>
                <a:cubicBezTo>
                  <a:pt x="567" y="314"/>
                  <a:pt x="492" y="195"/>
                  <a:pt x="433" y="75"/>
                </a:cubicBezTo>
                <a:lnTo>
                  <a:pt x="373" y="1"/>
                </a:ln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32" name="Google Shape;932;p5"/>
          <p:cNvSpPr/>
          <p:nvPr/>
        </p:nvSpPr>
        <p:spPr>
          <a:xfrm>
            <a:off x="5653982" y="920557"/>
            <a:ext cx="26079" cy="53073"/>
          </a:xfrm>
          <a:custGeom>
            <a:avLst/>
            <a:gdLst/>
            <a:ahLst/>
            <a:cxnLst/>
            <a:rect l="l" t="t" r="r" b="b"/>
            <a:pathLst>
              <a:path w="627" h="1276" extrusionOk="0">
                <a:moveTo>
                  <a:pt x="341" y="1"/>
                </a:moveTo>
                <a:cubicBezTo>
                  <a:pt x="288" y="1"/>
                  <a:pt x="230" y="33"/>
                  <a:pt x="195" y="113"/>
                </a:cubicBezTo>
                <a:cubicBezTo>
                  <a:pt x="135" y="173"/>
                  <a:pt x="61" y="292"/>
                  <a:pt x="61" y="352"/>
                </a:cubicBezTo>
                <a:cubicBezTo>
                  <a:pt x="1" y="411"/>
                  <a:pt x="1" y="545"/>
                  <a:pt x="1" y="605"/>
                </a:cubicBezTo>
                <a:cubicBezTo>
                  <a:pt x="1" y="784"/>
                  <a:pt x="1" y="977"/>
                  <a:pt x="61" y="1156"/>
                </a:cubicBezTo>
                <a:lnTo>
                  <a:pt x="135" y="1231"/>
                </a:lnTo>
                <a:cubicBezTo>
                  <a:pt x="165" y="1260"/>
                  <a:pt x="210" y="1275"/>
                  <a:pt x="254" y="1275"/>
                </a:cubicBezTo>
                <a:cubicBezTo>
                  <a:pt x="299" y="1275"/>
                  <a:pt x="344" y="1260"/>
                  <a:pt x="373" y="1231"/>
                </a:cubicBezTo>
                <a:cubicBezTo>
                  <a:pt x="507" y="1037"/>
                  <a:pt x="567" y="858"/>
                  <a:pt x="627" y="664"/>
                </a:cubicBezTo>
                <a:cubicBezTo>
                  <a:pt x="627" y="545"/>
                  <a:pt x="627" y="486"/>
                  <a:pt x="567" y="352"/>
                </a:cubicBezTo>
                <a:cubicBezTo>
                  <a:pt x="567" y="292"/>
                  <a:pt x="567" y="173"/>
                  <a:pt x="433" y="113"/>
                </a:cubicBezTo>
                <a:lnTo>
                  <a:pt x="433" y="39"/>
                </a:lnTo>
                <a:cubicBezTo>
                  <a:pt x="409" y="15"/>
                  <a:pt x="376" y="1"/>
                  <a:pt x="341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33" name="Google Shape;933;p5"/>
          <p:cNvSpPr/>
          <p:nvPr/>
        </p:nvSpPr>
        <p:spPr>
          <a:xfrm>
            <a:off x="5749439" y="896725"/>
            <a:ext cx="26037" cy="53364"/>
          </a:xfrm>
          <a:custGeom>
            <a:avLst/>
            <a:gdLst/>
            <a:ahLst/>
            <a:cxnLst/>
            <a:rect l="l" t="t" r="r" b="b"/>
            <a:pathLst>
              <a:path w="626" h="1283" extrusionOk="0">
                <a:moveTo>
                  <a:pt x="313" y="1"/>
                </a:moveTo>
                <a:cubicBezTo>
                  <a:pt x="253" y="1"/>
                  <a:pt x="134" y="61"/>
                  <a:pt x="75" y="120"/>
                </a:cubicBezTo>
                <a:cubicBezTo>
                  <a:pt x="75" y="239"/>
                  <a:pt x="0" y="314"/>
                  <a:pt x="0" y="433"/>
                </a:cubicBezTo>
                <a:lnTo>
                  <a:pt x="0" y="686"/>
                </a:lnTo>
                <a:cubicBezTo>
                  <a:pt x="75" y="865"/>
                  <a:pt x="75" y="984"/>
                  <a:pt x="194" y="1178"/>
                </a:cubicBezTo>
                <a:lnTo>
                  <a:pt x="194" y="1237"/>
                </a:lnTo>
                <a:lnTo>
                  <a:pt x="253" y="1237"/>
                </a:lnTo>
                <a:cubicBezTo>
                  <a:pt x="283" y="1267"/>
                  <a:pt x="332" y="1282"/>
                  <a:pt x="380" y="1282"/>
                </a:cubicBezTo>
                <a:cubicBezTo>
                  <a:pt x="428" y="1282"/>
                  <a:pt x="477" y="1267"/>
                  <a:pt x="507" y="1237"/>
                </a:cubicBezTo>
                <a:cubicBezTo>
                  <a:pt x="626" y="1059"/>
                  <a:pt x="626" y="805"/>
                  <a:pt x="626" y="612"/>
                </a:cubicBezTo>
                <a:cubicBezTo>
                  <a:pt x="626" y="493"/>
                  <a:pt x="626" y="433"/>
                  <a:pt x="566" y="314"/>
                </a:cubicBezTo>
                <a:cubicBezTo>
                  <a:pt x="507" y="239"/>
                  <a:pt x="447" y="120"/>
                  <a:pt x="373" y="61"/>
                </a:cubicBezTo>
                <a:lnTo>
                  <a:pt x="313" y="1"/>
                </a:ln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34" name="Google Shape;934;p5"/>
          <p:cNvSpPr/>
          <p:nvPr/>
        </p:nvSpPr>
        <p:spPr>
          <a:xfrm>
            <a:off x="5680019" y="1027077"/>
            <a:ext cx="26079" cy="53115"/>
          </a:xfrm>
          <a:custGeom>
            <a:avLst/>
            <a:gdLst/>
            <a:ahLst/>
            <a:cxnLst/>
            <a:rect l="l" t="t" r="r" b="b"/>
            <a:pathLst>
              <a:path w="627" h="1277" extrusionOk="0">
                <a:moveTo>
                  <a:pt x="378" y="1"/>
                </a:moveTo>
                <a:cubicBezTo>
                  <a:pt x="354" y="1"/>
                  <a:pt x="331" y="8"/>
                  <a:pt x="314" y="25"/>
                </a:cubicBezTo>
                <a:cubicBezTo>
                  <a:pt x="179" y="159"/>
                  <a:pt x="120" y="219"/>
                  <a:pt x="120" y="338"/>
                </a:cubicBezTo>
                <a:cubicBezTo>
                  <a:pt x="60" y="398"/>
                  <a:pt x="60" y="532"/>
                  <a:pt x="60" y="651"/>
                </a:cubicBezTo>
                <a:cubicBezTo>
                  <a:pt x="1" y="830"/>
                  <a:pt x="60" y="1023"/>
                  <a:pt x="179" y="1202"/>
                </a:cubicBezTo>
                <a:lnTo>
                  <a:pt x="254" y="1277"/>
                </a:lnTo>
                <a:cubicBezTo>
                  <a:pt x="373" y="1277"/>
                  <a:pt x="433" y="1277"/>
                  <a:pt x="492" y="1202"/>
                </a:cubicBezTo>
                <a:lnTo>
                  <a:pt x="492" y="1143"/>
                </a:lnTo>
                <a:cubicBezTo>
                  <a:pt x="626" y="964"/>
                  <a:pt x="626" y="830"/>
                  <a:pt x="626" y="651"/>
                </a:cubicBezTo>
                <a:lnTo>
                  <a:pt x="626" y="398"/>
                </a:lnTo>
                <a:cubicBezTo>
                  <a:pt x="626" y="338"/>
                  <a:pt x="626" y="219"/>
                  <a:pt x="552" y="159"/>
                </a:cubicBezTo>
                <a:lnTo>
                  <a:pt x="552" y="85"/>
                </a:lnTo>
                <a:cubicBezTo>
                  <a:pt x="510" y="43"/>
                  <a:pt x="438" y="1"/>
                  <a:pt x="378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35" name="Google Shape;935;p5"/>
          <p:cNvSpPr/>
          <p:nvPr/>
        </p:nvSpPr>
        <p:spPr>
          <a:xfrm>
            <a:off x="5597623" y="1139004"/>
            <a:ext cx="22960" cy="33357"/>
          </a:xfrm>
          <a:custGeom>
            <a:avLst/>
            <a:gdLst/>
            <a:ahLst/>
            <a:cxnLst/>
            <a:rect l="l" t="t" r="r" b="b"/>
            <a:pathLst>
              <a:path w="552" h="802" extrusionOk="0">
                <a:moveTo>
                  <a:pt x="179" y="1"/>
                </a:moveTo>
                <a:cubicBezTo>
                  <a:pt x="119" y="75"/>
                  <a:pt x="60" y="135"/>
                  <a:pt x="0" y="195"/>
                </a:cubicBezTo>
                <a:lnTo>
                  <a:pt x="0" y="373"/>
                </a:lnTo>
                <a:cubicBezTo>
                  <a:pt x="0" y="507"/>
                  <a:pt x="0" y="627"/>
                  <a:pt x="119" y="746"/>
                </a:cubicBezTo>
                <a:cubicBezTo>
                  <a:pt x="179" y="783"/>
                  <a:pt x="242" y="802"/>
                  <a:pt x="298" y="802"/>
                </a:cubicBezTo>
                <a:cubicBezTo>
                  <a:pt x="354" y="802"/>
                  <a:pt x="403" y="783"/>
                  <a:pt x="432" y="746"/>
                </a:cubicBezTo>
                <a:lnTo>
                  <a:pt x="432" y="686"/>
                </a:lnTo>
                <a:cubicBezTo>
                  <a:pt x="551" y="627"/>
                  <a:pt x="551" y="507"/>
                  <a:pt x="551" y="448"/>
                </a:cubicBezTo>
                <a:lnTo>
                  <a:pt x="551" y="254"/>
                </a:lnTo>
                <a:cubicBezTo>
                  <a:pt x="551" y="195"/>
                  <a:pt x="492" y="135"/>
                  <a:pt x="432" y="75"/>
                </a:cubicBezTo>
                <a:cubicBezTo>
                  <a:pt x="373" y="1"/>
                  <a:pt x="239" y="1"/>
                  <a:pt x="179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36" name="Google Shape;936;p5"/>
          <p:cNvSpPr/>
          <p:nvPr/>
        </p:nvSpPr>
        <p:spPr>
          <a:xfrm>
            <a:off x="5450133" y="1116711"/>
            <a:ext cx="23584" cy="27327"/>
          </a:xfrm>
          <a:custGeom>
            <a:avLst/>
            <a:gdLst/>
            <a:ahLst/>
            <a:cxnLst/>
            <a:rect l="l" t="t" r="r" b="b"/>
            <a:pathLst>
              <a:path w="567" h="657" extrusionOk="0">
                <a:moveTo>
                  <a:pt x="252" y="1"/>
                </a:moveTo>
                <a:cubicBezTo>
                  <a:pt x="206" y="1"/>
                  <a:pt x="157" y="15"/>
                  <a:pt x="120" y="45"/>
                </a:cubicBezTo>
                <a:cubicBezTo>
                  <a:pt x="60" y="105"/>
                  <a:pt x="1" y="164"/>
                  <a:pt x="1" y="239"/>
                </a:cubicBezTo>
                <a:lnTo>
                  <a:pt x="1" y="358"/>
                </a:lnTo>
                <a:cubicBezTo>
                  <a:pt x="1" y="418"/>
                  <a:pt x="1" y="537"/>
                  <a:pt x="194" y="611"/>
                </a:cubicBezTo>
                <a:cubicBezTo>
                  <a:pt x="224" y="641"/>
                  <a:pt x="269" y="656"/>
                  <a:pt x="314" y="656"/>
                </a:cubicBezTo>
                <a:cubicBezTo>
                  <a:pt x="358" y="656"/>
                  <a:pt x="403" y="641"/>
                  <a:pt x="433" y="611"/>
                </a:cubicBezTo>
                <a:cubicBezTo>
                  <a:pt x="567" y="477"/>
                  <a:pt x="567" y="418"/>
                  <a:pt x="567" y="299"/>
                </a:cubicBezTo>
                <a:lnTo>
                  <a:pt x="567" y="164"/>
                </a:lnTo>
                <a:cubicBezTo>
                  <a:pt x="492" y="105"/>
                  <a:pt x="492" y="105"/>
                  <a:pt x="373" y="45"/>
                </a:cubicBezTo>
                <a:cubicBezTo>
                  <a:pt x="343" y="15"/>
                  <a:pt x="299" y="1"/>
                  <a:pt x="252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37" name="Google Shape;937;p5"/>
          <p:cNvSpPr/>
          <p:nvPr/>
        </p:nvSpPr>
        <p:spPr>
          <a:xfrm>
            <a:off x="446537" y="4219241"/>
            <a:ext cx="433819" cy="136967"/>
          </a:xfrm>
          <a:custGeom>
            <a:avLst/>
            <a:gdLst/>
            <a:ahLst/>
            <a:cxnLst/>
            <a:rect l="l" t="t" r="r" b="b"/>
            <a:pathLst>
              <a:path w="10430" h="3293" extrusionOk="0">
                <a:moveTo>
                  <a:pt x="9059" y="0"/>
                </a:moveTo>
                <a:cubicBezTo>
                  <a:pt x="9803" y="0"/>
                  <a:pt x="10429" y="745"/>
                  <a:pt x="10429" y="1684"/>
                </a:cubicBezTo>
                <a:cubicBezTo>
                  <a:pt x="10429" y="2548"/>
                  <a:pt x="9803" y="3293"/>
                  <a:pt x="9059" y="3293"/>
                </a:cubicBezTo>
                <a:lnTo>
                  <a:pt x="1371" y="3293"/>
                </a:lnTo>
                <a:cubicBezTo>
                  <a:pt x="627" y="3293"/>
                  <a:pt x="1" y="2548"/>
                  <a:pt x="1" y="1684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38" name="Google Shape;938;p5"/>
          <p:cNvSpPr/>
          <p:nvPr/>
        </p:nvSpPr>
        <p:spPr>
          <a:xfrm>
            <a:off x="446537" y="3901967"/>
            <a:ext cx="433819" cy="137008"/>
          </a:xfrm>
          <a:custGeom>
            <a:avLst/>
            <a:gdLst/>
            <a:ahLst/>
            <a:cxnLst/>
            <a:rect l="l" t="t" r="r" b="b"/>
            <a:pathLst>
              <a:path w="10430" h="3294" extrusionOk="0">
                <a:moveTo>
                  <a:pt x="9059" y="1"/>
                </a:moveTo>
                <a:cubicBezTo>
                  <a:pt x="9803" y="1"/>
                  <a:pt x="10429" y="746"/>
                  <a:pt x="10429" y="1610"/>
                </a:cubicBezTo>
                <a:cubicBezTo>
                  <a:pt x="10429" y="2548"/>
                  <a:pt x="9803" y="3293"/>
                  <a:pt x="9059" y="3293"/>
                </a:cubicBezTo>
                <a:lnTo>
                  <a:pt x="1371" y="3293"/>
                </a:lnTo>
                <a:cubicBezTo>
                  <a:pt x="627" y="3293"/>
                  <a:pt x="1" y="2548"/>
                  <a:pt x="1" y="1610"/>
                </a:cubicBezTo>
                <a:cubicBezTo>
                  <a:pt x="1" y="74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39" name="Google Shape;939;p5"/>
          <p:cNvSpPr/>
          <p:nvPr/>
        </p:nvSpPr>
        <p:spPr>
          <a:xfrm>
            <a:off x="446537" y="3584112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0"/>
                </a:moveTo>
                <a:cubicBezTo>
                  <a:pt x="9803" y="0"/>
                  <a:pt x="10429" y="745"/>
                  <a:pt x="10429" y="1624"/>
                </a:cubicBezTo>
                <a:cubicBezTo>
                  <a:pt x="10429" y="254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548"/>
                  <a:pt x="1" y="1624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40" name="Google Shape;940;p5"/>
          <p:cNvSpPr/>
          <p:nvPr/>
        </p:nvSpPr>
        <p:spPr>
          <a:xfrm>
            <a:off x="446537" y="5174723"/>
            <a:ext cx="433819" cy="134471"/>
          </a:xfrm>
          <a:custGeom>
            <a:avLst/>
            <a:gdLst/>
            <a:ahLst/>
            <a:cxnLst/>
            <a:rect l="l" t="t" r="r" b="b"/>
            <a:pathLst>
              <a:path w="10430" h="3233" extrusionOk="0">
                <a:moveTo>
                  <a:pt x="9059" y="0"/>
                </a:moveTo>
                <a:cubicBezTo>
                  <a:pt x="9803" y="0"/>
                  <a:pt x="10429" y="686"/>
                  <a:pt x="10429" y="1609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09"/>
                </a:cubicBezTo>
                <a:cubicBezTo>
                  <a:pt x="1" y="686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41" name="Google Shape;941;p5"/>
          <p:cNvSpPr/>
          <p:nvPr/>
        </p:nvSpPr>
        <p:spPr>
          <a:xfrm>
            <a:off x="446537" y="4856826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686"/>
                  <a:pt x="10429" y="1625"/>
                </a:cubicBezTo>
                <a:cubicBezTo>
                  <a:pt x="10429" y="2489"/>
                  <a:pt x="9803" y="3234"/>
                  <a:pt x="9059" y="3234"/>
                </a:cubicBezTo>
                <a:lnTo>
                  <a:pt x="1371" y="3234"/>
                </a:lnTo>
                <a:cubicBezTo>
                  <a:pt x="627" y="3234"/>
                  <a:pt x="1" y="2489"/>
                  <a:pt x="1" y="1625"/>
                </a:cubicBezTo>
                <a:cubicBezTo>
                  <a:pt x="1" y="68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42" name="Google Shape;942;p5"/>
          <p:cNvSpPr/>
          <p:nvPr/>
        </p:nvSpPr>
        <p:spPr>
          <a:xfrm>
            <a:off x="446537" y="4537097"/>
            <a:ext cx="433819" cy="137008"/>
          </a:xfrm>
          <a:custGeom>
            <a:avLst/>
            <a:gdLst/>
            <a:ahLst/>
            <a:cxnLst/>
            <a:rect l="l" t="t" r="r" b="b"/>
            <a:pathLst>
              <a:path w="10430" h="3294" extrusionOk="0">
                <a:moveTo>
                  <a:pt x="9059" y="1"/>
                </a:moveTo>
                <a:cubicBezTo>
                  <a:pt x="9803" y="1"/>
                  <a:pt x="10429" y="746"/>
                  <a:pt x="10429" y="1669"/>
                </a:cubicBezTo>
                <a:cubicBezTo>
                  <a:pt x="10429" y="2548"/>
                  <a:pt x="9803" y="3293"/>
                  <a:pt x="9059" y="3293"/>
                </a:cubicBezTo>
                <a:lnTo>
                  <a:pt x="1371" y="3293"/>
                </a:lnTo>
                <a:cubicBezTo>
                  <a:pt x="627" y="3293"/>
                  <a:pt x="1" y="2548"/>
                  <a:pt x="1" y="1669"/>
                </a:cubicBezTo>
                <a:cubicBezTo>
                  <a:pt x="1" y="74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43" name="Google Shape;943;p5"/>
          <p:cNvSpPr/>
          <p:nvPr/>
        </p:nvSpPr>
        <p:spPr>
          <a:xfrm>
            <a:off x="446537" y="6127086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746"/>
                  <a:pt x="10429" y="1624"/>
                </a:cubicBezTo>
                <a:cubicBezTo>
                  <a:pt x="10429" y="254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548"/>
                  <a:pt x="1" y="1624"/>
                </a:cubicBezTo>
                <a:cubicBezTo>
                  <a:pt x="1" y="74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44" name="Google Shape;944;p5"/>
          <p:cNvSpPr/>
          <p:nvPr/>
        </p:nvSpPr>
        <p:spPr>
          <a:xfrm>
            <a:off x="446537" y="5809854"/>
            <a:ext cx="433819" cy="134471"/>
          </a:xfrm>
          <a:custGeom>
            <a:avLst/>
            <a:gdLst/>
            <a:ahLst/>
            <a:cxnLst/>
            <a:rect l="l" t="t" r="r" b="b"/>
            <a:pathLst>
              <a:path w="10430" h="3233" extrusionOk="0">
                <a:moveTo>
                  <a:pt x="9059" y="0"/>
                </a:moveTo>
                <a:cubicBezTo>
                  <a:pt x="9803" y="0"/>
                  <a:pt x="10429" y="745"/>
                  <a:pt x="10429" y="1609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09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45" name="Google Shape;945;p5"/>
          <p:cNvSpPr/>
          <p:nvPr/>
        </p:nvSpPr>
        <p:spPr>
          <a:xfrm>
            <a:off x="446537" y="5491956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686"/>
                  <a:pt x="10429" y="1625"/>
                </a:cubicBezTo>
                <a:cubicBezTo>
                  <a:pt x="10429" y="2489"/>
                  <a:pt x="9803" y="3234"/>
                  <a:pt x="9059" y="3234"/>
                </a:cubicBezTo>
                <a:lnTo>
                  <a:pt x="1371" y="3234"/>
                </a:lnTo>
                <a:cubicBezTo>
                  <a:pt x="627" y="3234"/>
                  <a:pt x="1" y="2489"/>
                  <a:pt x="1" y="1625"/>
                </a:cubicBezTo>
                <a:cubicBezTo>
                  <a:pt x="1" y="68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46" name="Google Shape;946;p5"/>
          <p:cNvSpPr/>
          <p:nvPr/>
        </p:nvSpPr>
        <p:spPr>
          <a:xfrm>
            <a:off x="446537" y="1678721"/>
            <a:ext cx="433819" cy="136967"/>
          </a:xfrm>
          <a:custGeom>
            <a:avLst/>
            <a:gdLst/>
            <a:ahLst/>
            <a:cxnLst/>
            <a:rect l="l" t="t" r="r" b="b"/>
            <a:pathLst>
              <a:path w="10430" h="3293" extrusionOk="0">
                <a:moveTo>
                  <a:pt x="9059" y="1"/>
                </a:moveTo>
                <a:cubicBezTo>
                  <a:pt x="9803" y="1"/>
                  <a:pt x="10429" y="745"/>
                  <a:pt x="10429" y="1684"/>
                </a:cubicBezTo>
                <a:cubicBezTo>
                  <a:pt x="10429" y="2548"/>
                  <a:pt x="9803" y="3293"/>
                  <a:pt x="9059" y="3293"/>
                </a:cubicBezTo>
                <a:lnTo>
                  <a:pt x="1371" y="3293"/>
                </a:lnTo>
                <a:cubicBezTo>
                  <a:pt x="627" y="3293"/>
                  <a:pt x="1" y="2548"/>
                  <a:pt x="1" y="1684"/>
                </a:cubicBezTo>
                <a:cubicBezTo>
                  <a:pt x="1" y="745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47" name="Google Shape;947;p5"/>
          <p:cNvSpPr/>
          <p:nvPr/>
        </p:nvSpPr>
        <p:spPr>
          <a:xfrm>
            <a:off x="446537" y="1361489"/>
            <a:ext cx="433819" cy="136967"/>
          </a:xfrm>
          <a:custGeom>
            <a:avLst/>
            <a:gdLst/>
            <a:ahLst/>
            <a:cxnLst/>
            <a:rect l="l" t="t" r="r" b="b"/>
            <a:pathLst>
              <a:path w="10430" h="3293" extrusionOk="0">
                <a:moveTo>
                  <a:pt x="9059" y="0"/>
                </a:moveTo>
                <a:cubicBezTo>
                  <a:pt x="9803" y="0"/>
                  <a:pt x="10429" y="745"/>
                  <a:pt x="10429" y="1609"/>
                </a:cubicBezTo>
                <a:cubicBezTo>
                  <a:pt x="10429" y="2548"/>
                  <a:pt x="9803" y="3292"/>
                  <a:pt x="9059" y="3292"/>
                </a:cubicBezTo>
                <a:lnTo>
                  <a:pt x="1371" y="3292"/>
                </a:lnTo>
                <a:cubicBezTo>
                  <a:pt x="627" y="3292"/>
                  <a:pt x="1" y="2548"/>
                  <a:pt x="1" y="1609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48" name="Google Shape;948;p5"/>
          <p:cNvSpPr/>
          <p:nvPr/>
        </p:nvSpPr>
        <p:spPr>
          <a:xfrm>
            <a:off x="446537" y="1043590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746"/>
                  <a:pt x="10429" y="1625"/>
                </a:cubicBezTo>
                <a:cubicBezTo>
                  <a:pt x="10429" y="254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548"/>
                  <a:pt x="1" y="1625"/>
                </a:cubicBezTo>
                <a:cubicBezTo>
                  <a:pt x="1" y="74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49" name="Google Shape;949;p5"/>
          <p:cNvSpPr/>
          <p:nvPr/>
        </p:nvSpPr>
        <p:spPr>
          <a:xfrm>
            <a:off x="446537" y="2634202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686"/>
                  <a:pt x="10429" y="1609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09"/>
                </a:cubicBezTo>
                <a:cubicBezTo>
                  <a:pt x="1" y="68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50" name="Google Shape;950;p5"/>
          <p:cNvSpPr/>
          <p:nvPr/>
        </p:nvSpPr>
        <p:spPr>
          <a:xfrm>
            <a:off x="446537" y="2316346"/>
            <a:ext cx="433819" cy="134471"/>
          </a:xfrm>
          <a:custGeom>
            <a:avLst/>
            <a:gdLst/>
            <a:ahLst/>
            <a:cxnLst/>
            <a:rect l="l" t="t" r="r" b="b"/>
            <a:pathLst>
              <a:path w="10430" h="3233" extrusionOk="0">
                <a:moveTo>
                  <a:pt x="9059" y="0"/>
                </a:moveTo>
                <a:cubicBezTo>
                  <a:pt x="9803" y="0"/>
                  <a:pt x="10429" y="685"/>
                  <a:pt x="10429" y="1624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24"/>
                </a:cubicBezTo>
                <a:cubicBezTo>
                  <a:pt x="1" y="68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51" name="Google Shape;951;p5"/>
          <p:cNvSpPr/>
          <p:nvPr/>
        </p:nvSpPr>
        <p:spPr>
          <a:xfrm>
            <a:off x="446537" y="1996618"/>
            <a:ext cx="433819" cy="136967"/>
          </a:xfrm>
          <a:custGeom>
            <a:avLst/>
            <a:gdLst/>
            <a:ahLst/>
            <a:cxnLst/>
            <a:rect l="l" t="t" r="r" b="b"/>
            <a:pathLst>
              <a:path w="10430" h="3293" extrusionOk="0">
                <a:moveTo>
                  <a:pt x="9059" y="0"/>
                </a:moveTo>
                <a:cubicBezTo>
                  <a:pt x="9803" y="0"/>
                  <a:pt x="10429" y="745"/>
                  <a:pt x="10429" y="1669"/>
                </a:cubicBezTo>
                <a:cubicBezTo>
                  <a:pt x="10429" y="2547"/>
                  <a:pt x="9803" y="3292"/>
                  <a:pt x="9059" y="3292"/>
                </a:cubicBezTo>
                <a:lnTo>
                  <a:pt x="1371" y="3292"/>
                </a:lnTo>
                <a:cubicBezTo>
                  <a:pt x="627" y="3292"/>
                  <a:pt x="1" y="2547"/>
                  <a:pt x="1" y="1669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52" name="Google Shape;952;p5"/>
          <p:cNvSpPr/>
          <p:nvPr/>
        </p:nvSpPr>
        <p:spPr>
          <a:xfrm>
            <a:off x="446537" y="3586565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746"/>
                  <a:pt x="10429" y="1625"/>
                </a:cubicBezTo>
                <a:cubicBezTo>
                  <a:pt x="10429" y="2548"/>
                  <a:pt x="9803" y="3234"/>
                  <a:pt x="9059" y="3234"/>
                </a:cubicBezTo>
                <a:lnTo>
                  <a:pt x="1371" y="3234"/>
                </a:lnTo>
                <a:cubicBezTo>
                  <a:pt x="627" y="3234"/>
                  <a:pt x="1" y="2548"/>
                  <a:pt x="1" y="1625"/>
                </a:cubicBezTo>
                <a:cubicBezTo>
                  <a:pt x="1" y="74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53" name="Google Shape;953;p5"/>
          <p:cNvSpPr/>
          <p:nvPr/>
        </p:nvSpPr>
        <p:spPr>
          <a:xfrm>
            <a:off x="446537" y="3269333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0"/>
                </a:moveTo>
                <a:cubicBezTo>
                  <a:pt x="9803" y="0"/>
                  <a:pt x="10429" y="745"/>
                  <a:pt x="10429" y="1609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09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54" name="Google Shape;954;p5"/>
          <p:cNvSpPr/>
          <p:nvPr/>
        </p:nvSpPr>
        <p:spPr>
          <a:xfrm>
            <a:off x="446537" y="2951477"/>
            <a:ext cx="433819" cy="134471"/>
          </a:xfrm>
          <a:custGeom>
            <a:avLst/>
            <a:gdLst/>
            <a:ahLst/>
            <a:cxnLst/>
            <a:rect l="l" t="t" r="r" b="b"/>
            <a:pathLst>
              <a:path w="10430" h="3233" extrusionOk="0">
                <a:moveTo>
                  <a:pt x="9059" y="0"/>
                </a:moveTo>
                <a:cubicBezTo>
                  <a:pt x="9803" y="0"/>
                  <a:pt x="10429" y="685"/>
                  <a:pt x="10429" y="1624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24"/>
                </a:cubicBezTo>
                <a:cubicBezTo>
                  <a:pt x="1" y="68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55" name="Google Shape;955;p5"/>
          <p:cNvSpPr/>
          <p:nvPr/>
        </p:nvSpPr>
        <p:spPr>
          <a:xfrm>
            <a:off x="660101" y="861567"/>
            <a:ext cx="10871796" cy="5681525"/>
          </a:xfrm>
          <a:custGeom>
            <a:avLst/>
            <a:gdLst/>
            <a:ahLst/>
            <a:cxnLst/>
            <a:rect l="l" t="t" r="r" b="b"/>
            <a:pathLst>
              <a:path w="254987" h="136313" extrusionOk="0">
                <a:moveTo>
                  <a:pt x="0" y="1"/>
                </a:moveTo>
                <a:lnTo>
                  <a:pt x="0" y="136313"/>
                </a:lnTo>
                <a:lnTo>
                  <a:pt x="254987" y="136313"/>
                </a:lnTo>
                <a:lnTo>
                  <a:pt x="25498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56" name="Google Shape;956;p5"/>
          <p:cNvSpPr/>
          <p:nvPr/>
        </p:nvSpPr>
        <p:spPr>
          <a:xfrm>
            <a:off x="823291" y="1092546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97"/>
                </a:moveTo>
                <a:cubicBezTo>
                  <a:pt x="3978" y="3055"/>
                  <a:pt x="3114" y="3978"/>
                  <a:pt x="1997" y="3978"/>
                </a:cubicBezTo>
                <a:cubicBezTo>
                  <a:pt x="880" y="3978"/>
                  <a:pt x="1" y="3055"/>
                  <a:pt x="1" y="1997"/>
                </a:cubicBezTo>
                <a:cubicBezTo>
                  <a:pt x="1" y="880"/>
                  <a:pt x="880" y="1"/>
                  <a:pt x="1997" y="1"/>
                </a:cubicBezTo>
                <a:cubicBezTo>
                  <a:pt x="3114" y="1"/>
                  <a:pt x="3978" y="880"/>
                  <a:pt x="3978" y="199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57" name="Google Shape;957;p5"/>
          <p:cNvSpPr/>
          <p:nvPr/>
        </p:nvSpPr>
        <p:spPr>
          <a:xfrm>
            <a:off x="823291" y="1412898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82"/>
                </a:moveTo>
                <a:cubicBezTo>
                  <a:pt x="3978" y="3040"/>
                  <a:pt x="3114" y="3978"/>
                  <a:pt x="1997" y="3978"/>
                </a:cubicBezTo>
                <a:cubicBezTo>
                  <a:pt x="880" y="3978"/>
                  <a:pt x="1" y="3040"/>
                  <a:pt x="1" y="1982"/>
                </a:cubicBezTo>
                <a:cubicBezTo>
                  <a:pt x="1" y="865"/>
                  <a:pt x="880" y="1"/>
                  <a:pt x="1997" y="1"/>
                </a:cubicBezTo>
                <a:cubicBezTo>
                  <a:pt x="3114" y="1"/>
                  <a:pt x="3978" y="865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58" name="Google Shape;958;p5"/>
          <p:cNvSpPr/>
          <p:nvPr/>
        </p:nvSpPr>
        <p:spPr>
          <a:xfrm>
            <a:off x="823291" y="1727675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97"/>
                </a:moveTo>
                <a:cubicBezTo>
                  <a:pt x="3978" y="3114"/>
                  <a:pt x="3114" y="3978"/>
                  <a:pt x="1997" y="3978"/>
                </a:cubicBezTo>
                <a:cubicBezTo>
                  <a:pt x="880" y="3978"/>
                  <a:pt x="1" y="3114"/>
                  <a:pt x="1" y="1997"/>
                </a:cubicBezTo>
                <a:cubicBezTo>
                  <a:pt x="1" y="939"/>
                  <a:pt x="880" y="1"/>
                  <a:pt x="1997" y="1"/>
                </a:cubicBezTo>
                <a:cubicBezTo>
                  <a:pt x="3114" y="1"/>
                  <a:pt x="3978" y="939"/>
                  <a:pt x="3978" y="199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59" name="Google Shape;959;p5"/>
          <p:cNvSpPr/>
          <p:nvPr/>
        </p:nvSpPr>
        <p:spPr>
          <a:xfrm>
            <a:off x="823291" y="2048027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82"/>
                </a:moveTo>
                <a:cubicBezTo>
                  <a:pt x="3978" y="3099"/>
                  <a:pt x="3114" y="3978"/>
                  <a:pt x="1997" y="3978"/>
                </a:cubicBezTo>
                <a:cubicBezTo>
                  <a:pt x="880" y="3978"/>
                  <a:pt x="1" y="3099"/>
                  <a:pt x="1" y="1982"/>
                </a:cubicBezTo>
                <a:cubicBezTo>
                  <a:pt x="1" y="939"/>
                  <a:pt x="880" y="1"/>
                  <a:pt x="1997" y="1"/>
                </a:cubicBezTo>
                <a:cubicBezTo>
                  <a:pt x="3114" y="1"/>
                  <a:pt x="3978" y="939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60" name="Google Shape;960;p5"/>
          <p:cNvSpPr/>
          <p:nvPr/>
        </p:nvSpPr>
        <p:spPr>
          <a:xfrm>
            <a:off x="823291" y="2357856"/>
            <a:ext cx="165500" cy="165459"/>
          </a:xfrm>
          <a:custGeom>
            <a:avLst/>
            <a:gdLst/>
            <a:ahLst/>
            <a:cxnLst/>
            <a:rect l="l" t="t" r="r" b="b"/>
            <a:pathLst>
              <a:path w="3979" h="3978" extrusionOk="0">
                <a:moveTo>
                  <a:pt x="3978" y="1982"/>
                </a:moveTo>
                <a:cubicBezTo>
                  <a:pt x="3978" y="3099"/>
                  <a:pt x="3114" y="3978"/>
                  <a:pt x="1997" y="3978"/>
                </a:cubicBezTo>
                <a:cubicBezTo>
                  <a:pt x="880" y="3978"/>
                  <a:pt x="1" y="3099"/>
                  <a:pt x="1" y="1982"/>
                </a:cubicBezTo>
                <a:cubicBezTo>
                  <a:pt x="1" y="939"/>
                  <a:pt x="880" y="0"/>
                  <a:pt x="1997" y="0"/>
                </a:cubicBezTo>
                <a:cubicBezTo>
                  <a:pt x="3114" y="0"/>
                  <a:pt x="3978" y="939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61" name="Google Shape;961;p5"/>
          <p:cNvSpPr/>
          <p:nvPr/>
        </p:nvSpPr>
        <p:spPr>
          <a:xfrm>
            <a:off x="823291" y="2678208"/>
            <a:ext cx="165500" cy="164835"/>
          </a:xfrm>
          <a:custGeom>
            <a:avLst/>
            <a:gdLst/>
            <a:ahLst/>
            <a:cxnLst/>
            <a:rect l="l" t="t" r="r" b="b"/>
            <a:pathLst>
              <a:path w="3979" h="3963" extrusionOk="0">
                <a:moveTo>
                  <a:pt x="3978" y="1982"/>
                </a:moveTo>
                <a:cubicBezTo>
                  <a:pt x="3978" y="3099"/>
                  <a:pt x="3114" y="3963"/>
                  <a:pt x="1997" y="3963"/>
                </a:cubicBezTo>
                <a:cubicBezTo>
                  <a:pt x="880" y="3963"/>
                  <a:pt x="1" y="3099"/>
                  <a:pt x="1" y="1982"/>
                </a:cubicBezTo>
                <a:cubicBezTo>
                  <a:pt x="1" y="924"/>
                  <a:pt x="880" y="0"/>
                  <a:pt x="1997" y="0"/>
                </a:cubicBezTo>
                <a:cubicBezTo>
                  <a:pt x="3114" y="0"/>
                  <a:pt x="3978" y="924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62" name="Google Shape;962;p5"/>
          <p:cNvSpPr/>
          <p:nvPr/>
        </p:nvSpPr>
        <p:spPr>
          <a:xfrm>
            <a:off x="823291" y="2995441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97"/>
                </a:moveTo>
                <a:cubicBezTo>
                  <a:pt x="3978" y="3114"/>
                  <a:pt x="3114" y="3978"/>
                  <a:pt x="1997" y="3978"/>
                </a:cubicBezTo>
                <a:cubicBezTo>
                  <a:pt x="880" y="3978"/>
                  <a:pt x="1" y="3114"/>
                  <a:pt x="1" y="1997"/>
                </a:cubicBezTo>
                <a:cubicBezTo>
                  <a:pt x="1" y="880"/>
                  <a:pt x="880" y="1"/>
                  <a:pt x="1997" y="1"/>
                </a:cubicBezTo>
                <a:cubicBezTo>
                  <a:pt x="3114" y="1"/>
                  <a:pt x="3978" y="880"/>
                  <a:pt x="3978" y="199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63" name="Google Shape;963;p5"/>
          <p:cNvSpPr/>
          <p:nvPr/>
        </p:nvSpPr>
        <p:spPr>
          <a:xfrm>
            <a:off x="823291" y="3315793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82"/>
                </a:moveTo>
                <a:cubicBezTo>
                  <a:pt x="3978" y="3099"/>
                  <a:pt x="3114" y="3978"/>
                  <a:pt x="1997" y="3978"/>
                </a:cubicBezTo>
                <a:cubicBezTo>
                  <a:pt x="880" y="3978"/>
                  <a:pt x="1" y="3099"/>
                  <a:pt x="1" y="1982"/>
                </a:cubicBezTo>
                <a:cubicBezTo>
                  <a:pt x="1" y="865"/>
                  <a:pt x="880" y="1"/>
                  <a:pt x="1997" y="1"/>
                </a:cubicBezTo>
                <a:cubicBezTo>
                  <a:pt x="3114" y="1"/>
                  <a:pt x="3978" y="865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64" name="Google Shape;964;p5"/>
          <p:cNvSpPr/>
          <p:nvPr/>
        </p:nvSpPr>
        <p:spPr>
          <a:xfrm>
            <a:off x="823291" y="3636145"/>
            <a:ext cx="165500" cy="164876"/>
          </a:xfrm>
          <a:custGeom>
            <a:avLst/>
            <a:gdLst/>
            <a:ahLst/>
            <a:cxnLst/>
            <a:rect l="l" t="t" r="r" b="b"/>
            <a:pathLst>
              <a:path w="3979" h="3964" extrusionOk="0">
                <a:moveTo>
                  <a:pt x="3978" y="1982"/>
                </a:moveTo>
                <a:cubicBezTo>
                  <a:pt x="3978" y="3099"/>
                  <a:pt x="3114" y="3964"/>
                  <a:pt x="1997" y="3964"/>
                </a:cubicBezTo>
                <a:cubicBezTo>
                  <a:pt x="880" y="3964"/>
                  <a:pt x="1" y="3099"/>
                  <a:pt x="1" y="1982"/>
                </a:cubicBezTo>
                <a:cubicBezTo>
                  <a:pt x="1" y="865"/>
                  <a:pt x="880" y="1"/>
                  <a:pt x="1997" y="1"/>
                </a:cubicBezTo>
                <a:cubicBezTo>
                  <a:pt x="3114" y="1"/>
                  <a:pt x="3978" y="865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65" name="Google Shape;965;p5"/>
          <p:cNvSpPr/>
          <p:nvPr/>
        </p:nvSpPr>
        <p:spPr>
          <a:xfrm>
            <a:off x="823291" y="3955873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97"/>
                </a:moveTo>
                <a:cubicBezTo>
                  <a:pt x="3978" y="3114"/>
                  <a:pt x="3114" y="3979"/>
                  <a:pt x="1997" y="3979"/>
                </a:cubicBezTo>
                <a:cubicBezTo>
                  <a:pt x="880" y="3979"/>
                  <a:pt x="1" y="3114"/>
                  <a:pt x="1" y="1997"/>
                </a:cubicBezTo>
                <a:cubicBezTo>
                  <a:pt x="1" y="880"/>
                  <a:pt x="880" y="1"/>
                  <a:pt x="1997" y="1"/>
                </a:cubicBezTo>
                <a:cubicBezTo>
                  <a:pt x="3114" y="1"/>
                  <a:pt x="3978" y="880"/>
                  <a:pt x="3978" y="199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66" name="Google Shape;966;p5"/>
          <p:cNvSpPr/>
          <p:nvPr/>
        </p:nvSpPr>
        <p:spPr>
          <a:xfrm>
            <a:off x="823291" y="4273770"/>
            <a:ext cx="165500" cy="164876"/>
          </a:xfrm>
          <a:custGeom>
            <a:avLst/>
            <a:gdLst/>
            <a:ahLst/>
            <a:cxnLst/>
            <a:rect l="l" t="t" r="r" b="b"/>
            <a:pathLst>
              <a:path w="3979" h="3964" extrusionOk="0">
                <a:moveTo>
                  <a:pt x="3978" y="1982"/>
                </a:moveTo>
                <a:cubicBezTo>
                  <a:pt x="3978" y="3039"/>
                  <a:pt x="3114" y="3963"/>
                  <a:pt x="1997" y="3963"/>
                </a:cubicBezTo>
                <a:cubicBezTo>
                  <a:pt x="880" y="3963"/>
                  <a:pt x="1" y="3039"/>
                  <a:pt x="1" y="1982"/>
                </a:cubicBezTo>
                <a:cubicBezTo>
                  <a:pt x="1" y="864"/>
                  <a:pt x="880" y="0"/>
                  <a:pt x="1997" y="0"/>
                </a:cubicBezTo>
                <a:cubicBezTo>
                  <a:pt x="3114" y="0"/>
                  <a:pt x="3978" y="864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67" name="Google Shape;967;p5"/>
          <p:cNvSpPr/>
          <p:nvPr/>
        </p:nvSpPr>
        <p:spPr>
          <a:xfrm>
            <a:off x="823291" y="4593498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97"/>
                </a:moveTo>
                <a:cubicBezTo>
                  <a:pt x="3978" y="3054"/>
                  <a:pt x="3114" y="3978"/>
                  <a:pt x="1997" y="3978"/>
                </a:cubicBezTo>
                <a:cubicBezTo>
                  <a:pt x="880" y="3978"/>
                  <a:pt x="1" y="3054"/>
                  <a:pt x="1" y="1997"/>
                </a:cubicBezTo>
                <a:cubicBezTo>
                  <a:pt x="1" y="879"/>
                  <a:pt x="880" y="0"/>
                  <a:pt x="1997" y="0"/>
                </a:cubicBezTo>
                <a:cubicBezTo>
                  <a:pt x="3114" y="0"/>
                  <a:pt x="3978" y="879"/>
                  <a:pt x="3978" y="199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68" name="Google Shape;968;p5"/>
          <p:cNvSpPr/>
          <p:nvPr/>
        </p:nvSpPr>
        <p:spPr>
          <a:xfrm>
            <a:off x="823291" y="4903327"/>
            <a:ext cx="165500" cy="165459"/>
          </a:xfrm>
          <a:custGeom>
            <a:avLst/>
            <a:gdLst/>
            <a:ahLst/>
            <a:cxnLst/>
            <a:rect l="l" t="t" r="r" b="b"/>
            <a:pathLst>
              <a:path w="3979" h="3978" extrusionOk="0">
                <a:moveTo>
                  <a:pt x="3978" y="1996"/>
                </a:moveTo>
                <a:cubicBezTo>
                  <a:pt x="3978" y="3054"/>
                  <a:pt x="3114" y="3978"/>
                  <a:pt x="1997" y="3978"/>
                </a:cubicBezTo>
                <a:cubicBezTo>
                  <a:pt x="880" y="3978"/>
                  <a:pt x="1" y="3054"/>
                  <a:pt x="1" y="1996"/>
                </a:cubicBezTo>
                <a:cubicBezTo>
                  <a:pt x="1" y="879"/>
                  <a:pt x="880" y="0"/>
                  <a:pt x="1997" y="0"/>
                </a:cubicBezTo>
                <a:cubicBezTo>
                  <a:pt x="3114" y="0"/>
                  <a:pt x="3978" y="879"/>
                  <a:pt x="3978" y="1996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69" name="Google Shape;969;p5"/>
          <p:cNvSpPr/>
          <p:nvPr/>
        </p:nvSpPr>
        <p:spPr>
          <a:xfrm>
            <a:off x="823291" y="5223677"/>
            <a:ext cx="165500" cy="165459"/>
          </a:xfrm>
          <a:custGeom>
            <a:avLst/>
            <a:gdLst/>
            <a:ahLst/>
            <a:cxnLst/>
            <a:rect l="l" t="t" r="r" b="b"/>
            <a:pathLst>
              <a:path w="3979" h="3978" extrusionOk="0">
                <a:moveTo>
                  <a:pt x="3978" y="1982"/>
                </a:moveTo>
                <a:cubicBezTo>
                  <a:pt x="3978" y="3039"/>
                  <a:pt x="3114" y="3978"/>
                  <a:pt x="1997" y="3978"/>
                </a:cubicBezTo>
                <a:cubicBezTo>
                  <a:pt x="880" y="3978"/>
                  <a:pt x="1" y="3039"/>
                  <a:pt x="1" y="1982"/>
                </a:cubicBezTo>
                <a:cubicBezTo>
                  <a:pt x="1" y="864"/>
                  <a:pt x="880" y="0"/>
                  <a:pt x="1997" y="0"/>
                </a:cubicBezTo>
                <a:cubicBezTo>
                  <a:pt x="3114" y="0"/>
                  <a:pt x="3978" y="864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70" name="Google Shape;970;p5"/>
          <p:cNvSpPr/>
          <p:nvPr/>
        </p:nvSpPr>
        <p:spPr>
          <a:xfrm>
            <a:off x="823291" y="5538456"/>
            <a:ext cx="165500" cy="165459"/>
          </a:xfrm>
          <a:custGeom>
            <a:avLst/>
            <a:gdLst/>
            <a:ahLst/>
            <a:cxnLst/>
            <a:rect l="l" t="t" r="r" b="b"/>
            <a:pathLst>
              <a:path w="3979" h="3978" extrusionOk="0">
                <a:moveTo>
                  <a:pt x="3978" y="1996"/>
                </a:moveTo>
                <a:cubicBezTo>
                  <a:pt x="3978" y="3114"/>
                  <a:pt x="3114" y="3978"/>
                  <a:pt x="1997" y="3978"/>
                </a:cubicBezTo>
                <a:cubicBezTo>
                  <a:pt x="880" y="3978"/>
                  <a:pt x="1" y="3114"/>
                  <a:pt x="1" y="1996"/>
                </a:cubicBezTo>
                <a:cubicBezTo>
                  <a:pt x="1" y="939"/>
                  <a:pt x="880" y="0"/>
                  <a:pt x="1997" y="0"/>
                </a:cubicBezTo>
                <a:cubicBezTo>
                  <a:pt x="3114" y="0"/>
                  <a:pt x="3978" y="939"/>
                  <a:pt x="3978" y="1996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71" name="Google Shape;971;p5"/>
          <p:cNvSpPr/>
          <p:nvPr/>
        </p:nvSpPr>
        <p:spPr>
          <a:xfrm>
            <a:off x="823291" y="5858808"/>
            <a:ext cx="165500" cy="165459"/>
          </a:xfrm>
          <a:custGeom>
            <a:avLst/>
            <a:gdLst/>
            <a:ahLst/>
            <a:cxnLst/>
            <a:rect l="l" t="t" r="r" b="b"/>
            <a:pathLst>
              <a:path w="3979" h="3978" extrusionOk="0">
                <a:moveTo>
                  <a:pt x="3978" y="1981"/>
                </a:moveTo>
                <a:cubicBezTo>
                  <a:pt x="3978" y="3099"/>
                  <a:pt x="3114" y="3978"/>
                  <a:pt x="1997" y="3978"/>
                </a:cubicBezTo>
                <a:cubicBezTo>
                  <a:pt x="880" y="3978"/>
                  <a:pt x="1" y="3099"/>
                  <a:pt x="1" y="1981"/>
                </a:cubicBezTo>
                <a:cubicBezTo>
                  <a:pt x="1" y="939"/>
                  <a:pt x="880" y="0"/>
                  <a:pt x="1997" y="0"/>
                </a:cubicBezTo>
                <a:cubicBezTo>
                  <a:pt x="3114" y="0"/>
                  <a:pt x="3978" y="939"/>
                  <a:pt x="3978" y="198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72" name="Google Shape;972;p5"/>
          <p:cNvSpPr/>
          <p:nvPr/>
        </p:nvSpPr>
        <p:spPr>
          <a:xfrm>
            <a:off x="823291" y="6179160"/>
            <a:ext cx="165500" cy="164835"/>
          </a:xfrm>
          <a:custGeom>
            <a:avLst/>
            <a:gdLst/>
            <a:ahLst/>
            <a:cxnLst/>
            <a:rect l="l" t="t" r="r" b="b"/>
            <a:pathLst>
              <a:path w="3979" h="3963" extrusionOk="0">
                <a:moveTo>
                  <a:pt x="3978" y="1981"/>
                </a:moveTo>
                <a:cubicBezTo>
                  <a:pt x="3978" y="3099"/>
                  <a:pt x="3114" y="3963"/>
                  <a:pt x="1997" y="3963"/>
                </a:cubicBezTo>
                <a:cubicBezTo>
                  <a:pt x="880" y="3963"/>
                  <a:pt x="1" y="3099"/>
                  <a:pt x="1" y="1981"/>
                </a:cubicBezTo>
                <a:cubicBezTo>
                  <a:pt x="1" y="924"/>
                  <a:pt x="880" y="0"/>
                  <a:pt x="1997" y="0"/>
                </a:cubicBezTo>
                <a:cubicBezTo>
                  <a:pt x="3114" y="0"/>
                  <a:pt x="3978" y="924"/>
                  <a:pt x="3978" y="198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73" name="Google Shape;973;p5"/>
          <p:cNvSpPr/>
          <p:nvPr/>
        </p:nvSpPr>
        <p:spPr>
          <a:xfrm>
            <a:off x="410602" y="1743148"/>
            <a:ext cx="547201" cy="137008"/>
          </a:xfrm>
          <a:custGeom>
            <a:avLst/>
            <a:gdLst/>
            <a:ahLst/>
            <a:cxnLst/>
            <a:rect l="l" t="t" r="r" b="b"/>
            <a:pathLst>
              <a:path w="13156" h="3294" extrusionOk="0">
                <a:moveTo>
                  <a:pt x="11412" y="1"/>
                </a:moveTo>
                <a:cubicBezTo>
                  <a:pt x="12411" y="1"/>
                  <a:pt x="13155" y="746"/>
                  <a:pt x="13155" y="1684"/>
                </a:cubicBezTo>
                <a:cubicBezTo>
                  <a:pt x="13155" y="2548"/>
                  <a:pt x="12411" y="3293"/>
                  <a:pt x="11412" y="3293"/>
                </a:cubicBezTo>
                <a:lnTo>
                  <a:pt x="1729" y="3293"/>
                </a:lnTo>
                <a:cubicBezTo>
                  <a:pt x="746" y="3293"/>
                  <a:pt x="1" y="2548"/>
                  <a:pt x="1" y="1684"/>
                </a:cubicBezTo>
                <a:cubicBezTo>
                  <a:pt x="1" y="74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74" name="Google Shape;974;p5"/>
          <p:cNvSpPr/>
          <p:nvPr/>
        </p:nvSpPr>
        <p:spPr>
          <a:xfrm>
            <a:off x="410602" y="1425917"/>
            <a:ext cx="547201" cy="136967"/>
          </a:xfrm>
          <a:custGeom>
            <a:avLst/>
            <a:gdLst/>
            <a:ahLst/>
            <a:cxnLst/>
            <a:rect l="l" t="t" r="r" b="b"/>
            <a:pathLst>
              <a:path w="13156" h="3293" extrusionOk="0">
                <a:moveTo>
                  <a:pt x="11412" y="0"/>
                </a:moveTo>
                <a:cubicBezTo>
                  <a:pt x="12411" y="0"/>
                  <a:pt x="13155" y="745"/>
                  <a:pt x="13155" y="1669"/>
                </a:cubicBezTo>
                <a:cubicBezTo>
                  <a:pt x="13155" y="2548"/>
                  <a:pt x="12411" y="3293"/>
                  <a:pt x="11412" y="3293"/>
                </a:cubicBezTo>
                <a:lnTo>
                  <a:pt x="1729" y="3293"/>
                </a:lnTo>
                <a:cubicBezTo>
                  <a:pt x="746" y="3293"/>
                  <a:pt x="1" y="2548"/>
                  <a:pt x="1" y="1669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75" name="Google Shape;975;p5"/>
          <p:cNvSpPr/>
          <p:nvPr/>
        </p:nvSpPr>
        <p:spPr>
          <a:xfrm>
            <a:off x="410602" y="1108059"/>
            <a:ext cx="547201" cy="136967"/>
          </a:xfrm>
          <a:custGeom>
            <a:avLst/>
            <a:gdLst/>
            <a:ahLst/>
            <a:cxnLst/>
            <a:rect l="l" t="t" r="r" b="b"/>
            <a:pathLst>
              <a:path w="13156" h="3293" extrusionOk="0">
                <a:moveTo>
                  <a:pt x="11412" y="0"/>
                </a:moveTo>
                <a:cubicBezTo>
                  <a:pt x="12411" y="0"/>
                  <a:pt x="13155" y="745"/>
                  <a:pt x="13155" y="1624"/>
                </a:cubicBezTo>
                <a:cubicBezTo>
                  <a:pt x="13155" y="2548"/>
                  <a:pt x="12411" y="3292"/>
                  <a:pt x="11412" y="3292"/>
                </a:cubicBezTo>
                <a:lnTo>
                  <a:pt x="1729" y="3292"/>
                </a:lnTo>
                <a:cubicBezTo>
                  <a:pt x="746" y="3292"/>
                  <a:pt x="1" y="2548"/>
                  <a:pt x="1" y="1624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76" name="Google Shape;976;p5"/>
          <p:cNvSpPr/>
          <p:nvPr/>
        </p:nvSpPr>
        <p:spPr>
          <a:xfrm>
            <a:off x="410602" y="2698630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1"/>
                </a:moveTo>
                <a:cubicBezTo>
                  <a:pt x="12411" y="1"/>
                  <a:pt x="13155" y="686"/>
                  <a:pt x="13155" y="1610"/>
                </a:cubicBezTo>
                <a:cubicBezTo>
                  <a:pt x="13155" y="2489"/>
                  <a:pt x="12411" y="3234"/>
                  <a:pt x="11412" y="3234"/>
                </a:cubicBezTo>
                <a:lnTo>
                  <a:pt x="1729" y="3234"/>
                </a:lnTo>
                <a:cubicBezTo>
                  <a:pt x="746" y="3234"/>
                  <a:pt x="1" y="2489"/>
                  <a:pt x="1" y="1610"/>
                </a:cubicBezTo>
                <a:cubicBezTo>
                  <a:pt x="1" y="68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77" name="Google Shape;977;p5"/>
          <p:cNvSpPr/>
          <p:nvPr/>
        </p:nvSpPr>
        <p:spPr>
          <a:xfrm>
            <a:off x="410602" y="2381398"/>
            <a:ext cx="547201" cy="133889"/>
          </a:xfrm>
          <a:custGeom>
            <a:avLst/>
            <a:gdLst/>
            <a:ahLst/>
            <a:cxnLst/>
            <a:rect l="l" t="t" r="r" b="b"/>
            <a:pathLst>
              <a:path w="13156" h="3219" extrusionOk="0">
                <a:moveTo>
                  <a:pt x="11412" y="0"/>
                </a:moveTo>
                <a:cubicBezTo>
                  <a:pt x="12411" y="0"/>
                  <a:pt x="13155" y="671"/>
                  <a:pt x="13155" y="1609"/>
                </a:cubicBezTo>
                <a:cubicBezTo>
                  <a:pt x="13155" y="2473"/>
                  <a:pt x="12411" y="3218"/>
                  <a:pt x="11412" y="3218"/>
                </a:cubicBezTo>
                <a:lnTo>
                  <a:pt x="1729" y="3218"/>
                </a:lnTo>
                <a:cubicBezTo>
                  <a:pt x="746" y="3218"/>
                  <a:pt x="1" y="2473"/>
                  <a:pt x="1" y="1609"/>
                </a:cubicBezTo>
                <a:cubicBezTo>
                  <a:pt x="1" y="671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78" name="Google Shape;978;p5"/>
          <p:cNvSpPr/>
          <p:nvPr/>
        </p:nvSpPr>
        <p:spPr>
          <a:xfrm>
            <a:off x="410602" y="2063501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1"/>
                </a:moveTo>
                <a:cubicBezTo>
                  <a:pt x="12411" y="1"/>
                  <a:pt x="13155" y="686"/>
                  <a:pt x="13155" y="1610"/>
                </a:cubicBezTo>
                <a:cubicBezTo>
                  <a:pt x="13155" y="2489"/>
                  <a:pt x="12411" y="3234"/>
                  <a:pt x="11412" y="3234"/>
                </a:cubicBezTo>
                <a:lnTo>
                  <a:pt x="1729" y="3234"/>
                </a:lnTo>
                <a:cubicBezTo>
                  <a:pt x="746" y="3234"/>
                  <a:pt x="1" y="2489"/>
                  <a:pt x="1" y="1610"/>
                </a:cubicBezTo>
                <a:cubicBezTo>
                  <a:pt x="1" y="68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79" name="Google Shape;979;p5"/>
          <p:cNvSpPr/>
          <p:nvPr/>
        </p:nvSpPr>
        <p:spPr>
          <a:xfrm>
            <a:off x="410602" y="3651658"/>
            <a:ext cx="547201" cy="133889"/>
          </a:xfrm>
          <a:custGeom>
            <a:avLst/>
            <a:gdLst/>
            <a:ahLst/>
            <a:cxnLst/>
            <a:rect l="l" t="t" r="r" b="b"/>
            <a:pathLst>
              <a:path w="13156" h="3219" extrusionOk="0">
                <a:moveTo>
                  <a:pt x="11412" y="0"/>
                </a:moveTo>
                <a:cubicBezTo>
                  <a:pt x="12411" y="0"/>
                  <a:pt x="13155" y="745"/>
                  <a:pt x="13155" y="1609"/>
                </a:cubicBezTo>
                <a:cubicBezTo>
                  <a:pt x="13155" y="2533"/>
                  <a:pt x="12411" y="3218"/>
                  <a:pt x="11412" y="3218"/>
                </a:cubicBezTo>
                <a:lnTo>
                  <a:pt x="1729" y="3218"/>
                </a:lnTo>
                <a:cubicBezTo>
                  <a:pt x="746" y="3218"/>
                  <a:pt x="1" y="2533"/>
                  <a:pt x="1" y="1609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80" name="Google Shape;980;p5"/>
          <p:cNvSpPr/>
          <p:nvPr/>
        </p:nvSpPr>
        <p:spPr>
          <a:xfrm>
            <a:off x="410602" y="3333761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1"/>
                </a:moveTo>
                <a:cubicBezTo>
                  <a:pt x="12411" y="1"/>
                  <a:pt x="13155" y="746"/>
                  <a:pt x="13155" y="1610"/>
                </a:cubicBezTo>
                <a:cubicBezTo>
                  <a:pt x="13155" y="2548"/>
                  <a:pt x="12411" y="3234"/>
                  <a:pt x="11412" y="3234"/>
                </a:cubicBezTo>
                <a:lnTo>
                  <a:pt x="1729" y="3234"/>
                </a:lnTo>
                <a:cubicBezTo>
                  <a:pt x="746" y="3234"/>
                  <a:pt x="1" y="2548"/>
                  <a:pt x="1" y="1610"/>
                </a:cubicBezTo>
                <a:cubicBezTo>
                  <a:pt x="1" y="74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81" name="Google Shape;981;p5"/>
          <p:cNvSpPr/>
          <p:nvPr/>
        </p:nvSpPr>
        <p:spPr>
          <a:xfrm>
            <a:off x="410602" y="3016529"/>
            <a:ext cx="547201" cy="133889"/>
          </a:xfrm>
          <a:custGeom>
            <a:avLst/>
            <a:gdLst/>
            <a:ahLst/>
            <a:cxnLst/>
            <a:rect l="l" t="t" r="r" b="b"/>
            <a:pathLst>
              <a:path w="13156" h="3219" extrusionOk="0">
                <a:moveTo>
                  <a:pt x="11412" y="0"/>
                </a:moveTo>
                <a:cubicBezTo>
                  <a:pt x="12411" y="0"/>
                  <a:pt x="13155" y="745"/>
                  <a:pt x="13155" y="1609"/>
                </a:cubicBezTo>
                <a:cubicBezTo>
                  <a:pt x="13155" y="2473"/>
                  <a:pt x="12411" y="3218"/>
                  <a:pt x="11412" y="3218"/>
                </a:cubicBezTo>
                <a:lnTo>
                  <a:pt x="1729" y="3218"/>
                </a:lnTo>
                <a:cubicBezTo>
                  <a:pt x="746" y="3218"/>
                  <a:pt x="1" y="2473"/>
                  <a:pt x="1" y="1609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82" name="Google Shape;982;p5"/>
          <p:cNvSpPr/>
          <p:nvPr/>
        </p:nvSpPr>
        <p:spPr>
          <a:xfrm>
            <a:off x="410602" y="4283669"/>
            <a:ext cx="547201" cy="136967"/>
          </a:xfrm>
          <a:custGeom>
            <a:avLst/>
            <a:gdLst/>
            <a:ahLst/>
            <a:cxnLst/>
            <a:rect l="l" t="t" r="r" b="b"/>
            <a:pathLst>
              <a:path w="13156" h="3293" extrusionOk="0">
                <a:moveTo>
                  <a:pt x="11412" y="1"/>
                </a:moveTo>
                <a:cubicBezTo>
                  <a:pt x="12411" y="1"/>
                  <a:pt x="13155" y="746"/>
                  <a:pt x="13155" y="1684"/>
                </a:cubicBezTo>
                <a:cubicBezTo>
                  <a:pt x="13155" y="2548"/>
                  <a:pt x="12411" y="3293"/>
                  <a:pt x="11412" y="3293"/>
                </a:cubicBezTo>
                <a:lnTo>
                  <a:pt x="1729" y="3293"/>
                </a:lnTo>
                <a:cubicBezTo>
                  <a:pt x="746" y="3293"/>
                  <a:pt x="1" y="2548"/>
                  <a:pt x="1" y="1684"/>
                </a:cubicBezTo>
                <a:cubicBezTo>
                  <a:pt x="1" y="74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83" name="Google Shape;983;p5"/>
          <p:cNvSpPr/>
          <p:nvPr/>
        </p:nvSpPr>
        <p:spPr>
          <a:xfrm>
            <a:off x="410602" y="3966437"/>
            <a:ext cx="547201" cy="136967"/>
          </a:xfrm>
          <a:custGeom>
            <a:avLst/>
            <a:gdLst/>
            <a:ahLst/>
            <a:cxnLst/>
            <a:rect l="l" t="t" r="r" b="b"/>
            <a:pathLst>
              <a:path w="13156" h="3293" extrusionOk="0">
                <a:moveTo>
                  <a:pt x="11412" y="0"/>
                </a:moveTo>
                <a:cubicBezTo>
                  <a:pt x="12411" y="0"/>
                  <a:pt x="13155" y="745"/>
                  <a:pt x="13155" y="1669"/>
                </a:cubicBezTo>
                <a:cubicBezTo>
                  <a:pt x="13155" y="2548"/>
                  <a:pt x="12411" y="3292"/>
                  <a:pt x="11412" y="3292"/>
                </a:cubicBezTo>
                <a:lnTo>
                  <a:pt x="1729" y="3292"/>
                </a:lnTo>
                <a:cubicBezTo>
                  <a:pt x="746" y="3292"/>
                  <a:pt x="1" y="2548"/>
                  <a:pt x="1" y="1669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84" name="Google Shape;984;p5"/>
          <p:cNvSpPr/>
          <p:nvPr/>
        </p:nvSpPr>
        <p:spPr>
          <a:xfrm>
            <a:off x="410602" y="5239152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1"/>
                </a:moveTo>
                <a:cubicBezTo>
                  <a:pt x="12411" y="1"/>
                  <a:pt x="13155" y="686"/>
                  <a:pt x="13155" y="1610"/>
                </a:cubicBezTo>
                <a:cubicBezTo>
                  <a:pt x="13155" y="2488"/>
                  <a:pt x="12411" y="3233"/>
                  <a:pt x="11412" y="3233"/>
                </a:cubicBezTo>
                <a:lnTo>
                  <a:pt x="1729" y="3233"/>
                </a:lnTo>
                <a:cubicBezTo>
                  <a:pt x="746" y="3233"/>
                  <a:pt x="1" y="2488"/>
                  <a:pt x="1" y="1610"/>
                </a:cubicBezTo>
                <a:cubicBezTo>
                  <a:pt x="1" y="68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85" name="Google Shape;985;p5"/>
          <p:cNvSpPr/>
          <p:nvPr/>
        </p:nvSpPr>
        <p:spPr>
          <a:xfrm>
            <a:off x="410602" y="4921919"/>
            <a:ext cx="547201" cy="133848"/>
          </a:xfrm>
          <a:custGeom>
            <a:avLst/>
            <a:gdLst/>
            <a:ahLst/>
            <a:cxnLst/>
            <a:rect l="l" t="t" r="r" b="b"/>
            <a:pathLst>
              <a:path w="13156" h="3218" extrusionOk="0">
                <a:moveTo>
                  <a:pt x="11412" y="0"/>
                </a:moveTo>
                <a:cubicBezTo>
                  <a:pt x="12411" y="0"/>
                  <a:pt x="13155" y="670"/>
                  <a:pt x="13155" y="1609"/>
                </a:cubicBezTo>
                <a:cubicBezTo>
                  <a:pt x="13155" y="2473"/>
                  <a:pt x="12411" y="3218"/>
                  <a:pt x="11412" y="3218"/>
                </a:cubicBezTo>
                <a:lnTo>
                  <a:pt x="1729" y="3218"/>
                </a:lnTo>
                <a:cubicBezTo>
                  <a:pt x="746" y="3218"/>
                  <a:pt x="1" y="2473"/>
                  <a:pt x="1" y="1609"/>
                </a:cubicBezTo>
                <a:cubicBezTo>
                  <a:pt x="1" y="670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86" name="Google Shape;986;p5"/>
          <p:cNvSpPr/>
          <p:nvPr/>
        </p:nvSpPr>
        <p:spPr>
          <a:xfrm>
            <a:off x="410602" y="4604021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1"/>
                </a:moveTo>
                <a:cubicBezTo>
                  <a:pt x="12411" y="1"/>
                  <a:pt x="13155" y="686"/>
                  <a:pt x="13155" y="1610"/>
                </a:cubicBezTo>
                <a:cubicBezTo>
                  <a:pt x="13155" y="2489"/>
                  <a:pt x="12411" y="3233"/>
                  <a:pt x="11412" y="3233"/>
                </a:cubicBezTo>
                <a:lnTo>
                  <a:pt x="1729" y="3233"/>
                </a:lnTo>
                <a:cubicBezTo>
                  <a:pt x="746" y="3233"/>
                  <a:pt x="1" y="2489"/>
                  <a:pt x="1" y="1610"/>
                </a:cubicBezTo>
                <a:cubicBezTo>
                  <a:pt x="1" y="68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87" name="Google Shape;987;p5"/>
          <p:cNvSpPr/>
          <p:nvPr/>
        </p:nvSpPr>
        <p:spPr>
          <a:xfrm>
            <a:off x="410602" y="6192138"/>
            <a:ext cx="547201" cy="133889"/>
          </a:xfrm>
          <a:custGeom>
            <a:avLst/>
            <a:gdLst/>
            <a:ahLst/>
            <a:cxnLst/>
            <a:rect l="l" t="t" r="r" b="b"/>
            <a:pathLst>
              <a:path w="13156" h="3219" extrusionOk="0">
                <a:moveTo>
                  <a:pt x="11412" y="1"/>
                </a:moveTo>
                <a:cubicBezTo>
                  <a:pt x="12411" y="1"/>
                  <a:pt x="13155" y="746"/>
                  <a:pt x="13155" y="1610"/>
                </a:cubicBezTo>
                <a:cubicBezTo>
                  <a:pt x="13155" y="2533"/>
                  <a:pt x="12411" y="3219"/>
                  <a:pt x="11412" y="3219"/>
                </a:cubicBezTo>
                <a:lnTo>
                  <a:pt x="1729" y="3219"/>
                </a:lnTo>
                <a:cubicBezTo>
                  <a:pt x="746" y="3219"/>
                  <a:pt x="1" y="2533"/>
                  <a:pt x="1" y="1610"/>
                </a:cubicBezTo>
                <a:cubicBezTo>
                  <a:pt x="1" y="74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88" name="Google Shape;988;p5"/>
          <p:cNvSpPr/>
          <p:nvPr/>
        </p:nvSpPr>
        <p:spPr>
          <a:xfrm>
            <a:off x="410602" y="5874282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0"/>
                </a:moveTo>
                <a:cubicBezTo>
                  <a:pt x="12411" y="0"/>
                  <a:pt x="13155" y="745"/>
                  <a:pt x="13155" y="1609"/>
                </a:cubicBezTo>
                <a:cubicBezTo>
                  <a:pt x="13155" y="2548"/>
                  <a:pt x="12411" y="3233"/>
                  <a:pt x="11412" y="3233"/>
                </a:cubicBezTo>
                <a:lnTo>
                  <a:pt x="1729" y="3233"/>
                </a:lnTo>
                <a:cubicBezTo>
                  <a:pt x="746" y="3233"/>
                  <a:pt x="1" y="2548"/>
                  <a:pt x="1" y="1609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89" name="Google Shape;989;p5"/>
          <p:cNvSpPr/>
          <p:nvPr/>
        </p:nvSpPr>
        <p:spPr>
          <a:xfrm>
            <a:off x="410602" y="5557008"/>
            <a:ext cx="547201" cy="133889"/>
          </a:xfrm>
          <a:custGeom>
            <a:avLst/>
            <a:gdLst/>
            <a:ahLst/>
            <a:cxnLst/>
            <a:rect l="l" t="t" r="r" b="b"/>
            <a:pathLst>
              <a:path w="13156" h="3219" extrusionOk="0">
                <a:moveTo>
                  <a:pt x="11412" y="1"/>
                </a:moveTo>
                <a:cubicBezTo>
                  <a:pt x="12411" y="1"/>
                  <a:pt x="13155" y="746"/>
                  <a:pt x="13155" y="1610"/>
                </a:cubicBezTo>
                <a:cubicBezTo>
                  <a:pt x="13155" y="2474"/>
                  <a:pt x="12411" y="3219"/>
                  <a:pt x="11412" y="3219"/>
                </a:cubicBezTo>
                <a:lnTo>
                  <a:pt x="1729" y="3219"/>
                </a:lnTo>
                <a:cubicBezTo>
                  <a:pt x="746" y="3219"/>
                  <a:pt x="1" y="2474"/>
                  <a:pt x="1" y="1610"/>
                </a:cubicBezTo>
                <a:cubicBezTo>
                  <a:pt x="1" y="74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90" name="Google Shape;990;p5"/>
          <p:cNvSpPr txBox="1">
            <a:spLocks noGrp="1"/>
          </p:cNvSpPr>
          <p:nvPr>
            <p:ph type="title"/>
          </p:nvPr>
        </p:nvSpPr>
        <p:spPr>
          <a:xfrm>
            <a:off x="1617929" y="1132567"/>
            <a:ext cx="9333600" cy="73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991" name="Google Shape;991;p5"/>
          <p:cNvGrpSpPr/>
          <p:nvPr/>
        </p:nvGrpSpPr>
        <p:grpSpPr>
          <a:xfrm>
            <a:off x="10907296" y="1819992"/>
            <a:ext cx="467187" cy="1960637"/>
            <a:chOff x="8180472" y="1441194"/>
            <a:chExt cx="350390" cy="1470478"/>
          </a:xfrm>
        </p:grpSpPr>
        <p:sp>
          <p:nvSpPr>
            <p:cNvPr id="992" name="Google Shape;992;p5"/>
            <p:cNvSpPr/>
            <p:nvPr/>
          </p:nvSpPr>
          <p:spPr>
            <a:xfrm>
              <a:off x="8218121" y="1441194"/>
              <a:ext cx="232476" cy="203480"/>
            </a:xfrm>
            <a:custGeom>
              <a:avLst/>
              <a:gdLst/>
              <a:ahLst/>
              <a:cxnLst/>
              <a:rect l="l" t="t" r="r" b="b"/>
              <a:pathLst>
                <a:path w="12844" h="11242" extrusionOk="0">
                  <a:moveTo>
                    <a:pt x="4732" y="1"/>
                  </a:moveTo>
                  <a:cubicBezTo>
                    <a:pt x="4305" y="1"/>
                    <a:pt x="3751" y="152"/>
                    <a:pt x="3033" y="550"/>
                  </a:cubicBezTo>
                  <a:cubicBezTo>
                    <a:pt x="1" y="2329"/>
                    <a:pt x="1379" y="10249"/>
                    <a:pt x="2106" y="10976"/>
                  </a:cubicBezTo>
                  <a:cubicBezTo>
                    <a:pt x="2250" y="11149"/>
                    <a:pt x="2690" y="11242"/>
                    <a:pt x="3310" y="11242"/>
                  </a:cubicBezTo>
                  <a:cubicBezTo>
                    <a:pt x="5392" y="11242"/>
                    <a:pt x="9498" y="10189"/>
                    <a:pt x="11179" y="7543"/>
                  </a:cubicBezTo>
                  <a:cubicBezTo>
                    <a:pt x="12843" y="4808"/>
                    <a:pt x="11484" y="584"/>
                    <a:pt x="8673" y="584"/>
                  </a:cubicBezTo>
                  <a:cubicBezTo>
                    <a:pt x="7929" y="584"/>
                    <a:pt x="7084" y="880"/>
                    <a:pt x="6166" y="1578"/>
                  </a:cubicBezTo>
                  <a:cubicBezTo>
                    <a:pt x="6166" y="1578"/>
                    <a:pt x="6108" y="1"/>
                    <a:pt x="473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3" name="Google Shape;993;p5"/>
            <p:cNvSpPr/>
            <p:nvPr/>
          </p:nvSpPr>
          <p:spPr>
            <a:xfrm>
              <a:off x="8180472" y="1493740"/>
              <a:ext cx="183281" cy="193760"/>
            </a:xfrm>
            <a:custGeom>
              <a:avLst/>
              <a:gdLst/>
              <a:ahLst/>
              <a:cxnLst/>
              <a:rect l="l" t="t" r="r" b="b"/>
              <a:pathLst>
                <a:path w="10126" h="10705" extrusionOk="0">
                  <a:moveTo>
                    <a:pt x="9938" y="1"/>
                  </a:moveTo>
                  <a:cubicBezTo>
                    <a:pt x="9874" y="1"/>
                    <a:pt x="9825" y="83"/>
                    <a:pt x="9825" y="153"/>
                  </a:cubicBezTo>
                  <a:cubicBezTo>
                    <a:pt x="9599" y="680"/>
                    <a:pt x="9299" y="1306"/>
                    <a:pt x="9098" y="1807"/>
                  </a:cubicBezTo>
                  <a:cubicBezTo>
                    <a:pt x="8873" y="2033"/>
                    <a:pt x="8772" y="2334"/>
                    <a:pt x="8672" y="2660"/>
                  </a:cubicBezTo>
                  <a:lnTo>
                    <a:pt x="8146" y="3386"/>
                  </a:lnTo>
                  <a:cubicBezTo>
                    <a:pt x="7519" y="4439"/>
                    <a:pt x="6893" y="5366"/>
                    <a:pt x="6066" y="6193"/>
                  </a:cubicBezTo>
                  <a:cubicBezTo>
                    <a:pt x="5639" y="6720"/>
                    <a:pt x="5213" y="7046"/>
                    <a:pt x="4812" y="7447"/>
                  </a:cubicBezTo>
                  <a:cubicBezTo>
                    <a:pt x="4286" y="7873"/>
                    <a:pt x="3860" y="8299"/>
                    <a:pt x="3334" y="8599"/>
                  </a:cubicBezTo>
                  <a:cubicBezTo>
                    <a:pt x="2406" y="9326"/>
                    <a:pt x="1253" y="9752"/>
                    <a:pt x="101" y="10279"/>
                  </a:cubicBezTo>
                  <a:cubicBezTo>
                    <a:pt x="0" y="10279"/>
                    <a:pt x="0" y="10379"/>
                    <a:pt x="0" y="10479"/>
                  </a:cubicBezTo>
                  <a:cubicBezTo>
                    <a:pt x="101" y="10579"/>
                    <a:pt x="201" y="10705"/>
                    <a:pt x="326" y="10705"/>
                  </a:cubicBezTo>
                  <a:cubicBezTo>
                    <a:pt x="527" y="10579"/>
                    <a:pt x="827" y="10479"/>
                    <a:pt x="1153" y="10379"/>
                  </a:cubicBezTo>
                  <a:cubicBezTo>
                    <a:pt x="1454" y="10279"/>
                    <a:pt x="1780" y="10178"/>
                    <a:pt x="2081" y="10078"/>
                  </a:cubicBezTo>
                  <a:lnTo>
                    <a:pt x="2933" y="9652"/>
                  </a:lnTo>
                  <a:cubicBezTo>
                    <a:pt x="3233" y="9552"/>
                    <a:pt x="3459" y="9326"/>
                    <a:pt x="3760" y="9226"/>
                  </a:cubicBezTo>
                  <a:cubicBezTo>
                    <a:pt x="4286" y="8925"/>
                    <a:pt x="4812" y="8499"/>
                    <a:pt x="5339" y="8073"/>
                  </a:cubicBezTo>
                  <a:cubicBezTo>
                    <a:pt x="5740" y="7672"/>
                    <a:pt x="6266" y="7246"/>
                    <a:pt x="6692" y="6820"/>
                  </a:cubicBezTo>
                  <a:cubicBezTo>
                    <a:pt x="7519" y="5893"/>
                    <a:pt x="8246" y="4840"/>
                    <a:pt x="8873" y="3687"/>
                  </a:cubicBezTo>
                  <a:cubicBezTo>
                    <a:pt x="9399" y="2660"/>
                    <a:pt x="9925" y="1507"/>
                    <a:pt x="10126" y="254"/>
                  </a:cubicBezTo>
                  <a:cubicBezTo>
                    <a:pt x="10126" y="153"/>
                    <a:pt x="10126" y="53"/>
                    <a:pt x="10025" y="53"/>
                  </a:cubicBezTo>
                  <a:cubicBezTo>
                    <a:pt x="9995" y="16"/>
                    <a:pt x="9965" y="1"/>
                    <a:pt x="9938" y="1"/>
                  </a:cubicBezTo>
                  <a:close/>
                </a:path>
              </a:pathLst>
            </a:custGeom>
            <a:solidFill>
              <a:srgbClr val="4927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4" name="Google Shape;994;p5"/>
            <p:cNvSpPr/>
            <p:nvPr/>
          </p:nvSpPr>
          <p:spPr>
            <a:xfrm>
              <a:off x="8256150" y="1780623"/>
              <a:ext cx="274712" cy="634218"/>
            </a:xfrm>
            <a:custGeom>
              <a:avLst/>
              <a:gdLst/>
              <a:ahLst/>
              <a:cxnLst/>
              <a:rect l="l" t="t" r="r" b="b"/>
              <a:pathLst>
                <a:path w="12758" h="29454" extrusionOk="0">
                  <a:moveTo>
                    <a:pt x="4169" y="1"/>
                  </a:moveTo>
                  <a:cubicBezTo>
                    <a:pt x="3919" y="1"/>
                    <a:pt x="4691" y="2871"/>
                    <a:pt x="3660" y="5644"/>
                  </a:cubicBezTo>
                  <a:cubicBezTo>
                    <a:pt x="2632" y="8351"/>
                    <a:pt x="1" y="12311"/>
                    <a:pt x="953" y="15243"/>
                  </a:cubicBezTo>
                  <a:cubicBezTo>
                    <a:pt x="2006" y="18175"/>
                    <a:pt x="2733" y="18902"/>
                    <a:pt x="2507" y="19729"/>
                  </a:cubicBezTo>
                  <a:cubicBezTo>
                    <a:pt x="2306" y="20682"/>
                    <a:pt x="327" y="22035"/>
                    <a:pt x="527" y="24642"/>
                  </a:cubicBezTo>
                  <a:cubicBezTo>
                    <a:pt x="753" y="27248"/>
                    <a:pt x="4813" y="29454"/>
                    <a:pt x="4813" y="29454"/>
                  </a:cubicBezTo>
                  <a:cubicBezTo>
                    <a:pt x="6893" y="28401"/>
                    <a:pt x="10452" y="23689"/>
                    <a:pt x="10352" y="21083"/>
                  </a:cubicBezTo>
                  <a:cubicBezTo>
                    <a:pt x="10352" y="18476"/>
                    <a:pt x="8146" y="16396"/>
                    <a:pt x="8672" y="14717"/>
                  </a:cubicBezTo>
                  <a:cubicBezTo>
                    <a:pt x="9199" y="13163"/>
                    <a:pt x="12758" y="8977"/>
                    <a:pt x="11705" y="6045"/>
                  </a:cubicBezTo>
                  <a:cubicBezTo>
                    <a:pt x="10778" y="3138"/>
                    <a:pt x="5239" y="406"/>
                    <a:pt x="4186" y="5"/>
                  </a:cubicBezTo>
                  <a:cubicBezTo>
                    <a:pt x="4180" y="2"/>
                    <a:pt x="4174" y="1"/>
                    <a:pt x="416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5" name="Google Shape;995;p5"/>
            <p:cNvSpPr/>
            <p:nvPr/>
          </p:nvSpPr>
          <p:spPr>
            <a:xfrm>
              <a:off x="8310111" y="1819985"/>
              <a:ext cx="101483" cy="692421"/>
            </a:xfrm>
            <a:custGeom>
              <a:avLst/>
              <a:gdLst/>
              <a:ahLst/>
              <a:cxnLst/>
              <a:rect l="l" t="t" r="r" b="b"/>
              <a:pathLst>
                <a:path w="4713" h="32157" extrusionOk="0">
                  <a:moveTo>
                    <a:pt x="2833" y="1"/>
                  </a:moveTo>
                  <a:cubicBezTo>
                    <a:pt x="2800" y="1"/>
                    <a:pt x="2766" y="15"/>
                    <a:pt x="2733" y="57"/>
                  </a:cubicBezTo>
                  <a:cubicBezTo>
                    <a:pt x="2633" y="157"/>
                    <a:pt x="2633" y="257"/>
                    <a:pt x="2733" y="357"/>
                  </a:cubicBezTo>
                  <a:cubicBezTo>
                    <a:pt x="3134" y="884"/>
                    <a:pt x="3460" y="1510"/>
                    <a:pt x="3660" y="2137"/>
                  </a:cubicBezTo>
                  <a:cubicBezTo>
                    <a:pt x="3886" y="2763"/>
                    <a:pt x="3986" y="3390"/>
                    <a:pt x="3986" y="4117"/>
                  </a:cubicBezTo>
                  <a:cubicBezTo>
                    <a:pt x="4086" y="4743"/>
                    <a:pt x="3986" y="5370"/>
                    <a:pt x="3886" y="6097"/>
                  </a:cubicBezTo>
                  <a:cubicBezTo>
                    <a:pt x="3760" y="6723"/>
                    <a:pt x="3560" y="7450"/>
                    <a:pt x="3359" y="8077"/>
                  </a:cubicBezTo>
                  <a:cubicBezTo>
                    <a:pt x="3034" y="9455"/>
                    <a:pt x="2633" y="10708"/>
                    <a:pt x="2307" y="12062"/>
                  </a:cubicBezTo>
                  <a:cubicBezTo>
                    <a:pt x="2106" y="12788"/>
                    <a:pt x="2006" y="13515"/>
                    <a:pt x="2006" y="14242"/>
                  </a:cubicBezTo>
                  <a:cubicBezTo>
                    <a:pt x="2006" y="14969"/>
                    <a:pt x="2106" y="15721"/>
                    <a:pt x="2407" y="16448"/>
                  </a:cubicBezTo>
                  <a:lnTo>
                    <a:pt x="2833" y="17375"/>
                  </a:lnTo>
                  <a:cubicBezTo>
                    <a:pt x="2933" y="17701"/>
                    <a:pt x="3034" y="18001"/>
                    <a:pt x="3134" y="18327"/>
                  </a:cubicBezTo>
                  <a:cubicBezTo>
                    <a:pt x="3359" y="18954"/>
                    <a:pt x="3460" y="19681"/>
                    <a:pt x="3560" y="20307"/>
                  </a:cubicBezTo>
                  <a:cubicBezTo>
                    <a:pt x="3660" y="21661"/>
                    <a:pt x="3560" y="23014"/>
                    <a:pt x="3359" y="24367"/>
                  </a:cubicBezTo>
                  <a:cubicBezTo>
                    <a:pt x="3034" y="25746"/>
                    <a:pt x="2633" y="26999"/>
                    <a:pt x="2106" y="28252"/>
                  </a:cubicBezTo>
                  <a:cubicBezTo>
                    <a:pt x="1580" y="29505"/>
                    <a:pt x="853" y="30758"/>
                    <a:pt x="1" y="31786"/>
                  </a:cubicBezTo>
                  <a:cubicBezTo>
                    <a:pt x="1" y="31886"/>
                    <a:pt x="1" y="32012"/>
                    <a:pt x="126" y="32112"/>
                  </a:cubicBezTo>
                  <a:cubicBezTo>
                    <a:pt x="160" y="32145"/>
                    <a:pt x="193" y="32156"/>
                    <a:pt x="223" y="32156"/>
                  </a:cubicBezTo>
                  <a:cubicBezTo>
                    <a:pt x="282" y="32156"/>
                    <a:pt x="327" y="32112"/>
                    <a:pt x="327" y="32112"/>
                  </a:cubicBezTo>
                  <a:cubicBezTo>
                    <a:pt x="2106" y="29906"/>
                    <a:pt x="3460" y="27300"/>
                    <a:pt x="4086" y="24493"/>
                  </a:cubicBezTo>
                  <a:cubicBezTo>
                    <a:pt x="4387" y="23114"/>
                    <a:pt x="4387" y="21661"/>
                    <a:pt x="4287" y="20207"/>
                  </a:cubicBezTo>
                  <a:cubicBezTo>
                    <a:pt x="4186" y="19580"/>
                    <a:pt x="4086" y="18854"/>
                    <a:pt x="3886" y="18102"/>
                  </a:cubicBezTo>
                  <a:cubicBezTo>
                    <a:pt x="3760" y="17801"/>
                    <a:pt x="3660" y="17475"/>
                    <a:pt x="3560" y="17074"/>
                  </a:cubicBezTo>
                  <a:lnTo>
                    <a:pt x="3134" y="16122"/>
                  </a:lnTo>
                  <a:cubicBezTo>
                    <a:pt x="2933" y="15495"/>
                    <a:pt x="2833" y="14869"/>
                    <a:pt x="2833" y="14242"/>
                  </a:cubicBezTo>
                  <a:cubicBezTo>
                    <a:pt x="2833" y="13616"/>
                    <a:pt x="2933" y="12889"/>
                    <a:pt x="3034" y="12262"/>
                  </a:cubicBezTo>
                  <a:cubicBezTo>
                    <a:pt x="3359" y="10909"/>
                    <a:pt x="3760" y="9656"/>
                    <a:pt x="4086" y="8302"/>
                  </a:cubicBezTo>
                  <a:cubicBezTo>
                    <a:pt x="4287" y="7575"/>
                    <a:pt x="4387" y="6949"/>
                    <a:pt x="4512" y="6197"/>
                  </a:cubicBezTo>
                  <a:cubicBezTo>
                    <a:pt x="4613" y="5470"/>
                    <a:pt x="4713" y="4743"/>
                    <a:pt x="4613" y="4016"/>
                  </a:cubicBezTo>
                  <a:cubicBezTo>
                    <a:pt x="4512" y="3290"/>
                    <a:pt x="4387" y="2663"/>
                    <a:pt x="4086" y="1936"/>
                  </a:cubicBezTo>
                  <a:cubicBezTo>
                    <a:pt x="3886" y="1310"/>
                    <a:pt x="3560" y="683"/>
                    <a:pt x="3034" y="57"/>
                  </a:cubicBezTo>
                  <a:cubicBezTo>
                    <a:pt x="2967" y="57"/>
                    <a:pt x="2900" y="1"/>
                    <a:pt x="2833" y="1"/>
                  </a:cubicBezTo>
                  <a:close/>
                </a:path>
              </a:pathLst>
            </a:custGeom>
            <a:solidFill>
              <a:srgbClr val="4927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6" name="Google Shape;996;p5"/>
            <p:cNvSpPr/>
            <p:nvPr/>
          </p:nvSpPr>
          <p:spPr>
            <a:xfrm>
              <a:off x="8364094" y="2531254"/>
              <a:ext cx="107942" cy="237094"/>
            </a:xfrm>
            <a:custGeom>
              <a:avLst/>
              <a:gdLst/>
              <a:ahLst/>
              <a:cxnLst/>
              <a:rect l="l" t="t" r="r" b="b"/>
              <a:pathLst>
                <a:path w="5013" h="11011" extrusionOk="0">
                  <a:moveTo>
                    <a:pt x="3295" y="1"/>
                  </a:moveTo>
                  <a:cubicBezTo>
                    <a:pt x="2151" y="1"/>
                    <a:pt x="1565" y="1005"/>
                    <a:pt x="1253" y="1987"/>
                  </a:cubicBezTo>
                  <a:cubicBezTo>
                    <a:pt x="627" y="3767"/>
                    <a:pt x="326" y="5646"/>
                    <a:pt x="226" y="7526"/>
                  </a:cubicBezTo>
                  <a:lnTo>
                    <a:pt x="226" y="7752"/>
                  </a:lnTo>
                  <a:cubicBezTo>
                    <a:pt x="126" y="8378"/>
                    <a:pt x="126" y="9005"/>
                    <a:pt x="126" y="9506"/>
                  </a:cubicBezTo>
                  <a:cubicBezTo>
                    <a:pt x="0" y="10032"/>
                    <a:pt x="226" y="10559"/>
                    <a:pt x="627" y="10884"/>
                  </a:cubicBezTo>
                  <a:cubicBezTo>
                    <a:pt x="752" y="10884"/>
                    <a:pt x="852" y="10985"/>
                    <a:pt x="953" y="10985"/>
                  </a:cubicBezTo>
                  <a:cubicBezTo>
                    <a:pt x="1005" y="11002"/>
                    <a:pt x="1065" y="11011"/>
                    <a:pt x="1129" y="11011"/>
                  </a:cubicBezTo>
                  <a:cubicBezTo>
                    <a:pt x="1425" y="11011"/>
                    <a:pt x="1797" y="10827"/>
                    <a:pt x="1880" y="10559"/>
                  </a:cubicBezTo>
                  <a:cubicBezTo>
                    <a:pt x="2406" y="10133"/>
                    <a:pt x="2732" y="9406"/>
                    <a:pt x="3033" y="8879"/>
                  </a:cubicBezTo>
                  <a:cubicBezTo>
                    <a:pt x="4186" y="6899"/>
                    <a:pt x="4812" y="4619"/>
                    <a:pt x="4913" y="2313"/>
                  </a:cubicBezTo>
                  <a:cubicBezTo>
                    <a:pt x="5013" y="1260"/>
                    <a:pt x="4712" y="107"/>
                    <a:pt x="3459" y="7"/>
                  </a:cubicBezTo>
                  <a:cubicBezTo>
                    <a:pt x="3403" y="3"/>
                    <a:pt x="3349" y="1"/>
                    <a:pt x="3295" y="1"/>
                  </a:cubicBezTo>
                  <a:close/>
                </a:path>
              </a:pathLst>
            </a:custGeom>
            <a:solidFill>
              <a:srgbClr val="F2A0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7" name="Google Shape;997;p5"/>
            <p:cNvSpPr/>
            <p:nvPr/>
          </p:nvSpPr>
          <p:spPr>
            <a:xfrm>
              <a:off x="8292303" y="2821731"/>
              <a:ext cx="88003" cy="89941"/>
            </a:xfrm>
            <a:custGeom>
              <a:avLst/>
              <a:gdLst/>
              <a:ahLst/>
              <a:cxnLst/>
              <a:rect l="l" t="t" r="r" b="b"/>
              <a:pathLst>
                <a:path w="4087" h="4177" extrusionOk="0">
                  <a:moveTo>
                    <a:pt x="2833" y="1"/>
                  </a:moveTo>
                  <a:cubicBezTo>
                    <a:pt x="2507" y="1"/>
                    <a:pt x="2307" y="1"/>
                    <a:pt x="1981" y="101"/>
                  </a:cubicBezTo>
                  <a:cubicBezTo>
                    <a:pt x="1354" y="402"/>
                    <a:pt x="828" y="828"/>
                    <a:pt x="627" y="1555"/>
                  </a:cubicBezTo>
                  <a:cubicBezTo>
                    <a:pt x="1" y="2507"/>
                    <a:pt x="527" y="3660"/>
                    <a:pt x="1354" y="4061"/>
                  </a:cubicBezTo>
                  <a:cubicBezTo>
                    <a:pt x="1540" y="4141"/>
                    <a:pt x="1750" y="4177"/>
                    <a:pt x="1964" y="4177"/>
                  </a:cubicBezTo>
                  <a:cubicBezTo>
                    <a:pt x="2356" y="4177"/>
                    <a:pt x="2758" y="4055"/>
                    <a:pt x="3034" y="3861"/>
                  </a:cubicBezTo>
                  <a:cubicBezTo>
                    <a:pt x="3560" y="3535"/>
                    <a:pt x="3861" y="3034"/>
                    <a:pt x="4086" y="2507"/>
                  </a:cubicBezTo>
                  <a:lnTo>
                    <a:pt x="4086" y="1555"/>
                  </a:lnTo>
                  <a:cubicBezTo>
                    <a:pt x="4086" y="1354"/>
                    <a:pt x="3961" y="1029"/>
                    <a:pt x="3861" y="728"/>
                  </a:cubicBezTo>
                  <a:cubicBezTo>
                    <a:pt x="3861" y="527"/>
                    <a:pt x="3660" y="302"/>
                    <a:pt x="3460" y="101"/>
                  </a:cubicBezTo>
                  <a:cubicBezTo>
                    <a:pt x="3234" y="1"/>
                    <a:pt x="3034" y="1"/>
                    <a:pt x="283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8" name="Google Shape;998;p5"/>
            <p:cNvSpPr/>
            <p:nvPr/>
          </p:nvSpPr>
          <p:spPr>
            <a:xfrm>
              <a:off x="8445035" y="2807175"/>
              <a:ext cx="43194" cy="52905"/>
            </a:xfrm>
            <a:custGeom>
              <a:avLst/>
              <a:gdLst/>
              <a:ahLst/>
              <a:cxnLst/>
              <a:rect l="l" t="t" r="r" b="b"/>
              <a:pathLst>
                <a:path w="2006" h="2457" extrusionOk="0">
                  <a:moveTo>
                    <a:pt x="1066" y="0"/>
                  </a:moveTo>
                  <a:cubicBezTo>
                    <a:pt x="872" y="0"/>
                    <a:pt x="690" y="50"/>
                    <a:pt x="527" y="151"/>
                  </a:cubicBezTo>
                  <a:cubicBezTo>
                    <a:pt x="226" y="451"/>
                    <a:pt x="1" y="777"/>
                    <a:pt x="1" y="1203"/>
                  </a:cubicBezTo>
                  <a:cubicBezTo>
                    <a:pt x="1" y="1504"/>
                    <a:pt x="1" y="1705"/>
                    <a:pt x="126" y="1930"/>
                  </a:cubicBezTo>
                  <a:cubicBezTo>
                    <a:pt x="226" y="1930"/>
                    <a:pt x="226" y="2030"/>
                    <a:pt x="327" y="2131"/>
                  </a:cubicBezTo>
                  <a:lnTo>
                    <a:pt x="427" y="2231"/>
                  </a:lnTo>
                  <a:cubicBezTo>
                    <a:pt x="427" y="2231"/>
                    <a:pt x="527" y="2331"/>
                    <a:pt x="627" y="2331"/>
                  </a:cubicBezTo>
                  <a:cubicBezTo>
                    <a:pt x="853" y="2456"/>
                    <a:pt x="953" y="2456"/>
                    <a:pt x="1254" y="2456"/>
                  </a:cubicBezTo>
                  <a:cubicBezTo>
                    <a:pt x="1379" y="2456"/>
                    <a:pt x="1580" y="2331"/>
                    <a:pt x="1680" y="2231"/>
                  </a:cubicBezTo>
                  <a:cubicBezTo>
                    <a:pt x="1880" y="2030"/>
                    <a:pt x="1880" y="1705"/>
                    <a:pt x="2006" y="1504"/>
                  </a:cubicBezTo>
                  <a:cubicBezTo>
                    <a:pt x="2006" y="1203"/>
                    <a:pt x="1880" y="978"/>
                    <a:pt x="1680" y="777"/>
                  </a:cubicBezTo>
                  <a:cubicBezTo>
                    <a:pt x="1780" y="777"/>
                    <a:pt x="1780" y="677"/>
                    <a:pt x="1880" y="677"/>
                  </a:cubicBezTo>
                  <a:cubicBezTo>
                    <a:pt x="1880" y="451"/>
                    <a:pt x="1780" y="251"/>
                    <a:pt x="1680" y="151"/>
                  </a:cubicBezTo>
                  <a:cubicBezTo>
                    <a:pt x="1467" y="50"/>
                    <a:pt x="1260" y="0"/>
                    <a:pt x="106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999" name="Google Shape;999;p5"/>
          <p:cNvSpPr txBox="1">
            <a:spLocks noGrp="1"/>
          </p:cNvSpPr>
          <p:nvPr>
            <p:ph type="body" idx="1"/>
          </p:nvPr>
        </p:nvSpPr>
        <p:spPr>
          <a:xfrm>
            <a:off x="1330000" y="1841433"/>
            <a:ext cx="4267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1000" name="Google Shape;1000;p5"/>
          <p:cNvSpPr txBox="1">
            <a:spLocks noGrp="1"/>
          </p:cNvSpPr>
          <p:nvPr>
            <p:ph type="body" idx="2"/>
          </p:nvPr>
        </p:nvSpPr>
        <p:spPr>
          <a:xfrm>
            <a:off x="6308400" y="1841433"/>
            <a:ext cx="4267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16412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1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1" name="Google Shape;1261;p8"/>
          <p:cNvSpPr/>
          <p:nvPr/>
        </p:nvSpPr>
        <p:spPr>
          <a:xfrm>
            <a:off x="660101" y="861567"/>
            <a:ext cx="10871796" cy="5681525"/>
          </a:xfrm>
          <a:custGeom>
            <a:avLst/>
            <a:gdLst/>
            <a:ahLst/>
            <a:cxnLst/>
            <a:rect l="l" t="t" r="r" b="b"/>
            <a:pathLst>
              <a:path w="254987" h="136313" extrusionOk="0">
                <a:moveTo>
                  <a:pt x="0" y="1"/>
                </a:moveTo>
                <a:lnTo>
                  <a:pt x="0" y="136313"/>
                </a:lnTo>
                <a:lnTo>
                  <a:pt x="254987" y="136313"/>
                </a:lnTo>
                <a:lnTo>
                  <a:pt x="25498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62" name="Google Shape;1262;p8"/>
          <p:cNvSpPr/>
          <p:nvPr/>
        </p:nvSpPr>
        <p:spPr>
          <a:xfrm>
            <a:off x="446537" y="4219241"/>
            <a:ext cx="433819" cy="136967"/>
          </a:xfrm>
          <a:custGeom>
            <a:avLst/>
            <a:gdLst/>
            <a:ahLst/>
            <a:cxnLst/>
            <a:rect l="l" t="t" r="r" b="b"/>
            <a:pathLst>
              <a:path w="10430" h="3293" extrusionOk="0">
                <a:moveTo>
                  <a:pt x="9059" y="0"/>
                </a:moveTo>
                <a:cubicBezTo>
                  <a:pt x="9803" y="0"/>
                  <a:pt x="10429" y="745"/>
                  <a:pt x="10429" y="1684"/>
                </a:cubicBezTo>
                <a:cubicBezTo>
                  <a:pt x="10429" y="2548"/>
                  <a:pt x="9803" y="3293"/>
                  <a:pt x="9059" y="3293"/>
                </a:cubicBezTo>
                <a:lnTo>
                  <a:pt x="1371" y="3293"/>
                </a:lnTo>
                <a:cubicBezTo>
                  <a:pt x="627" y="3293"/>
                  <a:pt x="1" y="2548"/>
                  <a:pt x="1" y="1684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63" name="Google Shape;1263;p8"/>
          <p:cNvSpPr/>
          <p:nvPr/>
        </p:nvSpPr>
        <p:spPr>
          <a:xfrm>
            <a:off x="446537" y="3901967"/>
            <a:ext cx="433819" cy="137008"/>
          </a:xfrm>
          <a:custGeom>
            <a:avLst/>
            <a:gdLst/>
            <a:ahLst/>
            <a:cxnLst/>
            <a:rect l="l" t="t" r="r" b="b"/>
            <a:pathLst>
              <a:path w="10430" h="3294" extrusionOk="0">
                <a:moveTo>
                  <a:pt x="9059" y="1"/>
                </a:moveTo>
                <a:cubicBezTo>
                  <a:pt x="9803" y="1"/>
                  <a:pt x="10429" y="746"/>
                  <a:pt x="10429" y="1610"/>
                </a:cubicBezTo>
                <a:cubicBezTo>
                  <a:pt x="10429" y="2548"/>
                  <a:pt x="9803" y="3293"/>
                  <a:pt x="9059" y="3293"/>
                </a:cubicBezTo>
                <a:lnTo>
                  <a:pt x="1371" y="3293"/>
                </a:lnTo>
                <a:cubicBezTo>
                  <a:pt x="627" y="3293"/>
                  <a:pt x="1" y="2548"/>
                  <a:pt x="1" y="1610"/>
                </a:cubicBezTo>
                <a:cubicBezTo>
                  <a:pt x="1" y="74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64" name="Google Shape;1264;p8"/>
          <p:cNvSpPr/>
          <p:nvPr/>
        </p:nvSpPr>
        <p:spPr>
          <a:xfrm>
            <a:off x="446537" y="3584112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0"/>
                </a:moveTo>
                <a:cubicBezTo>
                  <a:pt x="9803" y="0"/>
                  <a:pt x="10429" y="745"/>
                  <a:pt x="10429" y="1624"/>
                </a:cubicBezTo>
                <a:cubicBezTo>
                  <a:pt x="10429" y="254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548"/>
                  <a:pt x="1" y="1624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65" name="Google Shape;1265;p8"/>
          <p:cNvSpPr/>
          <p:nvPr/>
        </p:nvSpPr>
        <p:spPr>
          <a:xfrm>
            <a:off x="446537" y="5174723"/>
            <a:ext cx="433819" cy="134471"/>
          </a:xfrm>
          <a:custGeom>
            <a:avLst/>
            <a:gdLst/>
            <a:ahLst/>
            <a:cxnLst/>
            <a:rect l="l" t="t" r="r" b="b"/>
            <a:pathLst>
              <a:path w="10430" h="3233" extrusionOk="0">
                <a:moveTo>
                  <a:pt x="9059" y="0"/>
                </a:moveTo>
                <a:cubicBezTo>
                  <a:pt x="9803" y="0"/>
                  <a:pt x="10429" y="686"/>
                  <a:pt x="10429" y="1609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09"/>
                </a:cubicBezTo>
                <a:cubicBezTo>
                  <a:pt x="1" y="686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66" name="Google Shape;1266;p8"/>
          <p:cNvSpPr/>
          <p:nvPr/>
        </p:nvSpPr>
        <p:spPr>
          <a:xfrm>
            <a:off x="446537" y="4856826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686"/>
                  <a:pt x="10429" y="1625"/>
                </a:cubicBezTo>
                <a:cubicBezTo>
                  <a:pt x="10429" y="2489"/>
                  <a:pt x="9803" y="3234"/>
                  <a:pt x="9059" y="3234"/>
                </a:cubicBezTo>
                <a:lnTo>
                  <a:pt x="1371" y="3234"/>
                </a:lnTo>
                <a:cubicBezTo>
                  <a:pt x="627" y="3234"/>
                  <a:pt x="1" y="2489"/>
                  <a:pt x="1" y="1625"/>
                </a:cubicBezTo>
                <a:cubicBezTo>
                  <a:pt x="1" y="68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67" name="Google Shape;1267;p8"/>
          <p:cNvSpPr/>
          <p:nvPr/>
        </p:nvSpPr>
        <p:spPr>
          <a:xfrm>
            <a:off x="446537" y="4537097"/>
            <a:ext cx="433819" cy="137008"/>
          </a:xfrm>
          <a:custGeom>
            <a:avLst/>
            <a:gdLst/>
            <a:ahLst/>
            <a:cxnLst/>
            <a:rect l="l" t="t" r="r" b="b"/>
            <a:pathLst>
              <a:path w="10430" h="3294" extrusionOk="0">
                <a:moveTo>
                  <a:pt x="9059" y="1"/>
                </a:moveTo>
                <a:cubicBezTo>
                  <a:pt x="9803" y="1"/>
                  <a:pt x="10429" y="746"/>
                  <a:pt x="10429" y="1669"/>
                </a:cubicBezTo>
                <a:cubicBezTo>
                  <a:pt x="10429" y="2548"/>
                  <a:pt x="9803" y="3293"/>
                  <a:pt x="9059" y="3293"/>
                </a:cubicBezTo>
                <a:lnTo>
                  <a:pt x="1371" y="3293"/>
                </a:lnTo>
                <a:cubicBezTo>
                  <a:pt x="627" y="3293"/>
                  <a:pt x="1" y="2548"/>
                  <a:pt x="1" y="1669"/>
                </a:cubicBezTo>
                <a:cubicBezTo>
                  <a:pt x="1" y="74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68" name="Google Shape;1268;p8"/>
          <p:cNvSpPr/>
          <p:nvPr/>
        </p:nvSpPr>
        <p:spPr>
          <a:xfrm>
            <a:off x="446537" y="6127086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746"/>
                  <a:pt x="10429" y="1624"/>
                </a:cubicBezTo>
                <a:cubicBezTo>
                  <a:pt x="10429" y="254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548"/>
                  <a:pt x="1" y="1624"/>
                </a:cubicBezTo>
                <a:cubicBezTo>
                  <a:pt x="1" y="74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69" name="Google Shape;1269;p8"/>
          <p:cNvSpPr/>
          <p:nvPr/>
        </p:nvSpPr>
        <p:spPr>
          <a:xfrm>
            <a:off x="446537" y="5809854"/>
            <a:ext cx="433819" cy="134471"/>
          </a:xfrm>
          <a:custGeom>
            <a:avLst/>
            <a:gdLst/>
            <a:ahLst/>
            <a:cxnLst/>
            <a:rect l="l" t="t" r="r" b="b"/>
            <a:pathLst>
              <a:path w="10430" h="3233" extrusionOk="0">
                <a:moveTo>
                  <a:pt x="9059" y="0"/>
                </a:moveTo>
                <a:cubicBezTo>
                  <a:pt x="9803" y="0"/>
                  <a:pt x="10429" y="745"/>
                  <a:pt x="10429" y="1609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09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70" name="Google Shape;1270;p8"/>
          <p:cNvSpPr/>
          <p:nvPr/>
        </p:nvSpPr>
        <p:spPr>
          <a:xfrm>
            <a:off x="446537" y="5491956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686"/>
                  <a:pt x="10429" y="1625"/>
                </a:cubicBezTo>
                <a:cubicBezTo>
                  <a:pt x="10429" y="2489"/>
                  <a:pt x="9803" y="3234"/>
                  <a:pt x="9059" y="3234"/>
                </a:cubicBezTo>
                <a:lnTo>
                  <a:pt x="1371" y="3234"/>
                </a:lnTo>
                <a:cubicBezTo>
                  <a:pt x="627" y="3234"/>
                  <a:pt x="1" y="2489"/>
                  <a:pt x="1" y="1625"/>
                </a:cubicBezTo>
                <a:cubicBezTo>
                  <a:pt x="1" y="68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71" name="Google Shape;1271;p8"/>
          <p:cNvSpPr/>
          <p:nvPr/>
        </p:nvSpPr>
        <p:spPr>
          <a:xfrm>
            <a:off x="446537" y="1678721"/>
            <a:ext cx="433819" cy="136967"/>
          </a:xfrm>
          <a:custGeom>
            <a:avLst/>
            <a:gdLst/>
            <a:ahLst/>
            <a:cxnLst/>
            <a:rect l="l" t="t" r="r" b="b"/>
            <a:pathLst>
              <a:path w="10430" h="3293" extrusionOk="0">
                <a:moveTo>
                  <a:pt x="9059" y="1"/>
                </a:moveTo>
                <a:cubicBezTo>
                  <a:pt x="9803" y="1"/>
                  <a:pt x="10429" y="745"/>
                  <a:pt x="10429" y="1684"/>
                </a:cubicBezTo>
                <a:cubicBezTo>
                  <a:pt x="10429" y="2548"/>
                  <a:pt x="9803" y="3293"/>
                  <a:pt x="9059" y="3293"/>
                </a:cubicBezTo>
                <a:lnTo>
                  <a:pt x="1371" y="3293"/>
                </a:lnTo>
                <a:cubicBezTo>
                  <a:pt x="627" y="3293"/>
                  <a:pt x="1" y="2548"/>
                  <a:pt x="1" y="1684"/>
                </a:cubicBezTo>
                <a:cubicBezTo>
                  <a:pt x="1" y="745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72" name="Google Shape;1272;p8"/>
          <p:cNvSpPr/>
          <p:nvPr/>
        </p:nvSpPr>
        <p:spPr>
          <a:xfrm>
            <a:off x="446537" y="1361489"/>
            <a:ext cx="433819" cy="136967"/>
          </a:xfrm>
          <a:custGeom>
            <a:avLst/>
            <a:gdLst/>
            <a:ahLst/>
            <a:cxnLst/>
            <a:rect l="l" t="t" r="r" b="b"/>
            <a:pathLst>
              <a:path w="10430" h="3293" extrusionOk="0">
                <a:moveTo>
                  <a:pt x="9059" y="0"/>
                </a:moveTo>
                <a:cubicBezTo>
                  <a:pt x="9803" y="0"/>
                  <a:pt x="10429" y="745"/>
                  <a:pt x="10429" y="1609"/>
                </a:cubicBezTo>
                <a:cubicBezTo>
                  <a:pt x="10429" y="2548"/>
                  <a:pt x="9803" y="3292"/>
                  <a:pt x="9059" y="3292"/>
                </a:cubicBezTo>
                <a:lnTo>
                  <a:pt x="1371" y="3292"/>
                </a:lnTo>
                <a:cubicBezTo>
                  <a:pt x="627" y="3292"/>
                  <a:pt x="1" y="2548"/>
                  <a:pt x="1" y="1609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73" name="Google Shape;1273;p8"/>
          <p:cNvSpPr/>
          <p:nvPr/>
        </p:nvSpPr>
        <p:spPr>
          <a:xfrm>
            <a:off x="446537" y="1043590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746"/>
                  <a:pt x="10429" y="1625"/>
                </a:cubicBezTo>
                <a:cubicBezTo>
                  <a:pt x="10429" y="254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548"/>
                  <a:pt x="1" y="1625"/>
                </a:cubicBezTo>
                <a:cubicBezTo>
                  <a:pt x="1" y="74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74" name="Google Shape;1274;p8"/>
          <p:cNvSpPr/>
          <p:nvPr/>
        </p:nvSpPr>
        <p:spPr>
          <a:xfrm>
            <a:off x="446537" y="2634202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686"/>
                  <a:pt x="10429" y="1609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09"/>
                </a:cubicBezTo>
                <a:cubicBezTo>
                  <a:pt x="1" y="68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75" name="Google Shape;1275;p8"/>
          <p:cNvSpPr/>
          <p:nvPr/>
        </p:nvSpPr>
        <p:spPr>
          <a:xfrm>
            <a:off x="446537" y="2316346"/>
            <a:ext cx="433819" cy="134471"/>
          </a:xfrm>
          <a:custGeom>
            <a:avLst/>
            <a:gdLst/>
            <a:ahLst/>
            <a:cxnLst/>
            <a:rect l="l" t="t" r="r" b="b"/>
            <a:pathLst>
              <a:path w="10430" h="3233" extrusionOk="0">
                <a:moveTo>
                  <a:pt x="9059" y="0"/>
                </a:moveTo>
                <a:cubicBezTo>
                  <a:pt x="9803" y="0"/>
                  <a:pt x="10429" y="685"/>
                  <a:pt x="10429" y="1624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24"/>
                </a:cubicBezTo>
                <a:cubicBezTo>
                  <a:pt x="1" y="68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76" name="Google Shape;1276;p8"/>
          <p:cNvSpPr/>
          <p:nvPr/>
        </p:nvSpPr>
        <p:spPr>
          <a:xfrm>
            <a:off x="446537" y="1996618"/>
            <a:ext cx="433819" cy="136967"/>
          </a:xfrm>
          <a:custGeom>
            <a:avLst/>
            <a:gdLst/>
            <a:ahLst/>
            <a:cxnLst/>
            <a:rect l="l" t="t" r="r" b="b"/>
            <a:pathLst>
              <a:path w="10430" h="3293" extrusionOk="0">
                <a:moveTo>
                  <a:pt x="9059" y="0"/>
                </a:moveTo>
                <a:cubicBezTo>
                  <a:pt x="9803" y="0"/>
                  <a:pt x="10429" y="745"/>
                  <a:pt x="10429" y="1669"/>
                </a:cubicBezTo>
                <a:cubicBezTo>
                  <a:pt x="10429" y="2547"/>
                  <a:pt x="9803" y="3292"/>
                  <a:pt x="9059" y="3292"/>
                </a:cubicBezTo>
                <a:lnTo>
                  <a:pt x="1371" y="3292"/>
                </a:lnTo>
                <a:cubicBezTo>
                  <a:pt x="627" y="3292"/>
                  <a:pt x="1" y="2547"/>
                  <a:pt x="1" y="1669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77" name="Google Shape;1277;p8"/>
          <p:cNvSpPr/>
          <p:nvPr/>
        </p:nvSpPr>
        <p:spPr>
          <a:xfrm>
            <a:off x="446537" y="3586565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746"/>
                  <a:pt x="10429" y="1625"/>
                </a:cubicBezTo>
                <a:cubicBezTo>
                  <a:pt x="10429" y="2548"/>
                  <a:pt x="9803" y="3234"/>
                  <a:pt x="9059" y="3234"/>
                </a:cubicBezTo>
                <a:lnTo>
                  <a:pt x="1371" y="3234"/>
                </a:lnTo>
                <a:cubicBezTo>
                  <a:pt x="627" y="3234"/>
                  <a:pt x="1" y="2548"/>
                  <a:pt x="1" y="1625"/>
                </a:cubicBezTo>
                <a:cubicBezTo>
                  <a:pt x="1" y="74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78" name="Google Shape;1278;p8"/>
          <p:cNvSpPr/>
          <p:nvPr/>
        </p:nvSpPr>
        <p:spPr>
          <a:xfrm>
            <a:off x="446537" y="3269333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0"/>
                </a:moveTo>
                <a:cubicBezTo>
                  <a:pt x="9803" y="0"/>
                  <a:pt x="10429" y="745"/>
                  <a:pt x="10429" y="1609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09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79" name="Google Shape;1279;p8"/>
          <p:cNvSpPr/>
          <p:nvPr/>
        </p:nvSpPr>
        <p:spPr>
          <a:xfrm>
            <a:off x="446537" y="2951477"/>
            <a:ext cx="433819" cy="134471"/>
          </a:xfrm>
          <a:custGeom>
            <a:avLst/>
            <a:gdLst/>
            <a:ahLst/>
            <a:cxnLst/>
            <a:rect l="l" t="t" r="r" b="b"/>
            <a:pathLst>
              <a:path w="10430" h="3233" extrusionOk="0">
                <a:moveTo>
                  <a:pt x="9059" y="0"/>
                </a:moveTo>
                <a:cubicBezTo>
                  <a:pt x="9803" y="0"/>
                  <a:pt x="10429" y="685"/>
                  <a:pt x="10429" y="1624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24"/>
                </a:cubicBezTo>
                <a:cubicBezTo>
                  <a:pt x="1" y="68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80" name="Google Shape;1280;p8"/>
          <p:cNvSpPr/>
          <p:nvPr/>
        </p:nvSpPr>
        <p:spPr>
          <a:xfrm>
            <a:off x="823291" y="1092546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97"/>
                </a:moveTo>
                <a:cubicBezTo>
                  <a:pt x="3978" y="3055"/>
                  <a:pt x="3114" y="3978"/>
                  <a:pt x="1997" y="3978"/>
                </a:cubicBezTo>
                <a:cubicBezTo>
                  <a:pt x="880" y="3978"/>
                  <a:pt x="1" y="3055"/>
                  <a:pt x="1" y="1997"/>
                </a:cubicBezTo>
                <a:cubicBezTo>
                  <a:pt x="1" y="880"/>
                  <a:pt x="880" y="1"/>
                  <a:pt x="1997" y="1"/>
                </a:cubicBezTo>
                <a:cubicBezTo>
                  <a:pt x="3114" y="1"/>
                  <a:pt x="3978" y="880"/>
                  <a:pt x="3978" y="199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81" name="Google Shape;1281;p8"/>
          <p:cNvSpPr/>
          <p:nvPr/>
        </p:nvSpPr>
        <p:spPr>
          <a:xfrm>
            <a:off x="823291" y="1412898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82"/>
                </a:moveTo>
                <a:cubicBezTo>
                  <a:pt x="3978" y="3040"/>
                  <a:pt x="3114" y="3978"/>
                  <a:pt x="1997" y="3978"/>
                </a:cubicBezTo>
                <a:cubicBezTo>
                  <a:pt x="880" y="3978"/>
                  <a:pt x="1" y="3040"/>
                  <a:pt x="1" y="1982"/>
                </a:cubicBezTo>
                <a:cubicBezTo>
                  <a:pt x="1" y="865"/>
                  <a:pt x="880" y="1"/>
                  <a:pt x="1997" y="1"/>
                </a:cubicBezTo>
                <a:cubicBezTo>
                  <a:pt x="3114" y="1"/>
                  <a:pt x="3978" y="865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82" name="Google Shape;1282;p8"/>
          <p:cNvSpPr/>
          <p:nvPr/>
        </p:nvSpPr>
        <p:spPr>
          <a:xfrm>
            <a:off x="823291" y="1727675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97"/>
                </a:moveTo>
                <a:cubicBezTo>
                  <a:pt x="3978" y="3114"/>
                  <a:pt x="3114" y="3978"/>
                  <a:pt x="1997" y="3978"/>
                </a:cubicBezTo>
                <a:cubicBezTo>
                  <a:pt x="880" y="3978"/>
                  <a:pt x="1" y="3114"/>
                  <a:pt x="1" y="1997"/>
                </a:cubicBezTo>
                <a:cubicBezTo>
                  <a:pt x="1" y="939"/>
                  <a:pt x="880" y="1"/>
                  <a:pt x="1997" y="1"/>
                </a:cubicBezTo>
                <a:cubicBezTo>
                  <a:pt x="3114" y="1"/>
                  <a:pt x="3978" y="939"/>
                  <a:pt x="3978" y="199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83" name="Google Shape;1283;p8"/>
          <p:cNvSpPr/>
          <p:nvPr/>
        </p:nvSpPr>
        <p:spPr>
          <a:xfrm>
            <a:off x="823291" y="2048027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82"/>
                </a:moveTo>
                <a:cubicBezTo>
                  <a:pt x="3978" y="3099"/>
                  <a:pt x="3114" y="3978"/>
                  <a:pt x="1997" y="3978"/>
                </a:cubicBezTo>
                <a:cubicBezTo>
                  <a:pt x="880" y="3978"/>
                  <a:pt x="1" y="3099"/>
                  <a:pt x="1" y="1982"/>
                </a:cubicBezTo>
                <a:cubicBezTo>
                  <a:pt x="1" y="939"/>
                  <a:pt x="880" y="1"/>
                  <a:pt x="1997" y="1"/>
                </a:cubicBezTo>
                <a:cubicBezTo>
                  <a:pt x="3114" y="1"/>
                  <a:pt x="3978" y="939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84" name="Google Shape;1284;p8"/>
          <p:cNvSpPr/>
          <p:nvPr/>
        </p:nvSpPr>
        <p:spPr>
          <a:xfrm>
            <a:off x="823291" y="2357856"/>
            <a:ext cx="165500" cy="165459"/>
          </a:xfrm>
          <a:custGeom>
            <a:avLst/>
            <a:gdLst/>
            <a:ahLst/>
            <a:cxnLst/>
            <a:rect l="l" t="t" r="r" b="b"/>
            <a:pathLst>
              <a:path w="3979" h="3978" extrusionOk="0">
                <a:moveTo>
                  <a:pt x="3978" y="1982"/>
                </a:moveTo>
                <a:cubicBezTo>
                  <a:pt x="3978" y="3099"/>
                  <a:pt x="3114" y="3978"/>
                  <a:pt x="1997" y="3978"/>
                </a:cubicBezTo>
                <a:cubicBezTo>
                  <a:pt x="880" y="3978"/>
                  <a:pt x="1" y="3099"/>
                  <a:pt x="1" y="1982"/>
                </a:cubicBezTo>
                <a:cubicBezTo>
                  <a:pt x="1" y="939"/>
                  <a:pt x="880" y="0"/>
                  <a:pt x="1997" y="0"/>
                </a:cubicBezTo>
                <a:cubicBezTo>
                  <a:pt x="3114" y="0"/>
                  <a:pt x="3978" y="939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85" name="Google Shape;1285;p8"/>
          <p:cNvSpPr/>
          <p:nvPr/>
        </p:nvSpPr>
        <p:spPr>
          <a:xfrm>
            <a:off x="823291" y="2678208"/>
            <a:ext cx="165500" cy="164835"/>
          </a:xfrm>
          <a:custGeom>
            <a:avLst/>
            <a:gdLst/>
            <a:ahLst/>
            <a:cxnLst/>
            <a:rect l="l" t="t" r="r" b="b"/>
            <a:pathLst>
              <a:path w="3979" h="3963" extrusionOk="0">
                <a:moveTo>
                  <a:pt x="3978" y="1982"/>
                </a:moveTo>
                <a:cubicBezTo>
                  <a:pt x="3978" y="3099"/>
                  <a:pt x="3114" y="3963"/>
                  <a:pt x="1997" y="3963"/>
                </a:cubicBezTo>
                <a:cubicBezTo>
                  <a:pt x="880" y="3963"/>
                  <a:pt x="1" y="3099"/>
                  <a:pt x="1" y="1982"/>
                </a:cubicBezTo>
                <a:cubicBezTo>
                  <a:pt x="1" y="924"/>
                  <a:pt x="880" y="0"/>
                  <a:pt x="1997" y="0"/>
                </a:cubicBezTo>
                <a:cubicBezTo>
                  <a:pt x="3114" y="0"/>
                  <a:pt x="3978" y="924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86" name="Google Shape;1286;p8"/>
          <p:cNvSpPr/>
          <p:nvPr/>
        </p:nvSpPr>
        <p:spPr>
          <a:xfrm>
            <a:off x="823291" y="2995441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97"/>
                </a:moveTo>
                <a:cubicBezTo>
                  <a:pt x="3978" y="3114"/>
                  <a:pt x="3114" y="3978"/>
                  <a:pt x="1997" y="3978"/>
                </a:cubicBezTo>
                <a:cubicBezTo>
                  <a:pt x="880" y="3978"/>
                  <a:pt x="1" y="3114"/>
                  <a:pt x="1" y="1997"/>
                </a:cubicBezTo>
                <a:cubicBezTo>
                  <a:pt x="1" y="880"/>
                  <a:pt x="880" y="1"/>
                  <a:pt x="1997" y="1"/>
                </a:cubicBezTo>
                <a:cubicBezTo>
                  <a:pt x="3114" y="1"/>
                  <a:pt x="3978" y="880"/>
                  <a:pt x="3978" y="199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87" name="Google Shape;1287;p8"/>
          <p:cNvSpPr/>
          <p:nvPr/>
        </p:nvSpPr>
        <p:spPr>
          <a:xfrm>
            <a:off x="823291" y="3315793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82"/>
                </a:moveTo>
                <a:cubicBezTo>
                  <a:pt x="3978" y="3099"/>
                  <a:pt x="3114" y="3978"/>
                  <a:pt x="1997" y="3978"/>
                </a:cubicBezTo>
                <a:cubicBezTo>
                  <a:pt x="880" y="3978"/>
                  <a:pt x="1" y="3099"/>
                  <a:pt x="1" y="1982"/>
                </a:cubicBezTo>
                <a:cubicBezTo>
                  <a:pt x="1" y="865"/>
                  <a:pt x="880" y="1"/>
                  <a:pt x="1997" y="1"/>
                </a:cubicBezTo>
                <a:cubicBezTo>
                  <a:pt x="3114" y="1"/>
                  <a:pt x="3978" y="865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88" name="Google Shape;1288;p8"/>
          <p:cNvSpPr/>
          <p:nvPr/>
        </p:nvSpPr>
        <p:spPr>
          <a:xfrm>
            <a:off x="823291" y="3636145"/>
            <a:ext cx="165500" cy="164876"/>
          </a:xfrm>
          <a:custGeom>
            <a:avLst/>
            <a:gdLst/>
            <a:ahLst/>
            <a:cxnLst/>
            <a:rect l="l" t="t" r="r" b="b"/>
            <a:pathLst>
              <a:path w="3979" h="3964" extrusionOk="0">
                <a:moveTo>
                  <a:pt x="3978" y="1982"/>
                </a:moveTo>
                <a:cubicBezTo>
                  <a:pt x="3978" y="3099"/>
                  <a:pt x="3114" y="3964"/>
                  <a:pt x="1997" y="3964"/>
                </a:cubicBezTo>
                <a:cubicBezTo>
                  <a:pt x="880" y="3964"/>
                  <a:pt x="1" y="3099"/>
                  <a:pt x="1" y="1982"/>
                </a:cubicBezTo>
                <a:cubicBezTo>
                  <a:pt x="1" y="865"/>
                  <a:pt x="880" y="1"/>
                  <a:pt x="1997" y="1"/>
                </a:cubicBezTo>
                <a:cubicBezTo>
                  <a:pt x="3114" y="1"/>
                  <a:pt x="3978" y="865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89" name="Google Shape;1289;p8"/>
          <p:cNvSpPr/>
          <p:nvPr/>
        </p:nvSpPr>
        <p:spPr>
          <a:xfrm>
            <a:off x="823291" y="3955873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97"/>
                </a:moveTo>
                <a:cubicBezTo>
                  <a:pt x="3978" y="3114"/>
                  <a:pt x="3114" y="3979"/>
                  <a:pt x="1997" y="3979"/>
                </a:cubicBezTo>
                <a:cubicBezTo>
                  <a:pt x="880" y="3979"/>
                  <a:pt x="1" y="3114"/>
                  <a:pt x="1" y="1997"/>
                </a:cubicBezTo>
                <a:cubicBezTo>
                  <a:pt x="1" y="880"/>
                  <a:pt x="880" y="1"/>
                  <a:pt x="1997" y="1"/>
                </a:cubicBezTo>
                <a:cubicBezTo>
                  <a:pt x="3114" y="1"/>
                  <a:pt x="3978" y="880"/>
                  <a:pt x="3978" y="199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90" name="Google Shape;1290;p8"/>
          <p:cNvSpPr/>
          <p:nvPr/>
        </p:nvSpPr>
        <p:spPr>
          <a:xfrm>
            <a:off x="823291" y="4273770"/>
            <a:ext cx="165500" cy="164876"/>
          </a:xfrm>
          <a:custGeom>
            <a:avLst/>
            <a:gdLst/>
            <a:ahLst/>
            <a:cxnLst/>
            <a:rect l="l" t="t" r="r" b="b"/>
            <a:pathLst>
              <a:path w="3979" h="3964" extrusionOk="0">
                <a:moveTo>
                  <a:pt x="3978" y="1982"/>
                </a:moveTo>
                <a:cubicBezTo>
                  <a:pt x="3978" y="3039"/>
                  <a:pt x="3114" y="3963"/>
                  <a:pt x="1997" y="3963"/>
                </a:cubicBezTo>
                <a:cubicBezTo>
                  <a:pt x="880" y="3963"/>
                  <a:pt x="1" y="3039"/>
                  <a:pt x="1" y="1982"/>
                </a:cubicBezTo>
                <a:cubicBezTo>
                  <a:pt x="1" y="864"/>
                  <a:pt x="880" y="0"/>
                  <a:pt x="1997" y="0"/>
                </a:cubicBezTo>
                <a:cubicBezTo>
                  <a:pt x="3114" y="0"/>
                  <a:pt x="3978" y="864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91" name="Google Shape;1291;p8"/>
          <p:cNvSpPr/>
          <p:nvPr/>
        </p:nvSpPr>
        <p:spPr>
          <a:xfrm>
            <a:off x="823291" y="4593498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97"/>
                </a:moveTo>
                <a:cubicBezTo>
                  <a:pt x="3978" y="3054"/>
                  <a:pt x="3114" y="3978"/>
                  <a:pt x="1997" y="3978"/>
                </a:cubicBezTo>
                <a:cubicBezTo>
                  <a:pt x="880" y="3978"/>
                  <a:pt x="1" y="3054"/>
                  <a:pt x="1" y="1997"/>
                </a:cubicBezTo>
                <a:cubicBezTo>
                  <a:pt x="1" y="879"/>
                  <a:pt x="880" y="0"/>
                  <a:pt x="1997" y="0"/>
                </a:cubicBezTo>
                <a:cubicBezTo>
                  <a:pt x="3114" y="0"/>
                  <a:pt x="3978" y="879"/>
                  <a:pt x="3978" y="199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92" name="Google Shape;1292;p8"/>
          <p:cNvSpPr/>
          <p:nvPr/>
        </p:nvSpPr>
        <p:spPr>
          <a:xfrm>
            <a:off x="823291" y="4903327"/>
            <a:ext cx="165500" cy="165459"/>
          </a:xfrm>
          <a:custGeom>
            <a:avLst/>
            <a:gdLst/>
            <a:ahLst/>
            <a:cxnLst/>
            <a:rect l="l" t="t" r="r" b="b"/>
            <a:pathLst>
              <a:path w="3979" h="3978" extrusionOk="0">
                <a:moveTo>
                  <a:pt x="3978" y="1996"/>
                </a:moveTo>
                <a:cubicBezTo>
                  <a:pt x="3978" y="3054"/>
                  <a:pt x="3114" y="3978"/>
                  <a:pt x="1997" y="3978"/>
                </a:cubicBezTo>
                <a:cubicBezTo>
                  <a:pt x="880" y="3978"/>
                  <a:pt x="1" y="3054"/>
                  <a:pt x="1" y="1996"/>
                </a:cubicBezTo>
                <a:cubicBezTo>
                  <a:pt x="1" y="879"/>
                  <a:pt x="880" y="0"/>
                  <a:pt x="1997" y="0"/>
                </a:cubicBezTo>
                <a:cubicBezTo>
                  <a:pt x="3114" y="0"/>
                  <a:pt x="3978" y="879"/>
                  <a:pt x="3978" y="1996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93" name="Google Shape;1293;p8"/>
          <p:cNvSpPr/>
          <p:nvPr/>
        </p:nvSpPr>
        <p:spPr>
          <a:xfrm>
            <a:off x="823291" y="5223677"/>
            <a:ext cx="165500" cy="165459"/>
          </a:xfrm>
          <a:custGeom>
            <a:avLst/>
            <a:gdLst/>
            <a:ahLst/>
            <a:cxnLst/>
            <a:rect l="l" t="t" r="r" b="b"/>
            <a:pathLst>
              <a:path w="3979" h="3978" extrusionOk="0">
                <a:moveTo>
                  <a:pt x="3978" y="1982"/>
                </a:moveTo>
                <a:cubicBezTo>
                  <a:pt x="3978" y="3039"/>
                  <a:pt x="3114" y="3978"/>
                  <a:pt x="1997" y="3978"/>
                </a:cubicBezTo>
                <a:cubicBezTo>
                  <a:pt x="880" y="3978"/>
                  <a:pt x="1" y="3039"/>
                  <a:pt x="1" y="1982"/>
                </a:cubicBezTo>
                <a:cubicBezTo>
                  <a:pt x="1" y="864"/>
                  <a:pt x="880" y="0"/>
                  <a:pt x="1997" y="0"/>
                </a:cubicBezTo>
                <a:cubicBezTo>
                  <a:pt x="3114" y="0"/>
                  <a:pt x="3978" y="864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94" name="Google Shape;1294;p8"/>
          <p:cNvSpPr/>
          <p:nvPr/>
        </p:nvSpPr>
        <p:spPr>
          <a:xfrm>
            <a:off x="823291" y="5538456"/>
            <a:ext cx="165500" cy="165459"/>
          </a:xfrm>
          <a:custGeom>
            <a:avLst/>
            <a:gdLst/>
            <a:ahLst/>
            <a:cxnLst/>
            <a:rect l="l" t="t" r="r" b="b"/>
            <a:pathLst>
              <a:path w="3979" h="3978" extrusionOk="0">
                <a:moveTo>
                  <a:pt x="3978" y="1996"/>
                </a:moveTo>
                <a:cubicBezTo>
                  <a:pt x="3978" y="3114"/>
                  <a:pt x="3114" y="3978"/>
                  <a:pt x="1997" y="3978"/>
                </a:cubicBezTo>
                <a:cubicBezTo>
                  <a:pt x="880" y="3978"/>
                  <a:pt x="1" y="3114"/>
                  <a:pt x="1" y="1996"/>
                </a:cubicBezTo>
                <a:cubicBezTo>
                  <a:pt x="1" y="939"/>
                  <a:pt x="880" y="0"/>
                  <a:pt x="1997" y="0"/>
                </a:cubicBezTo>
                <a:cubicBezTo>
                  <a:pt x="3114" y="0"/>
                  <a:pt x="3978" y="939"/>
                  <a:pt x="3978" y="1996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95" name="Google Shape;1295;p8"/>
          <p:cNvSpPr/>
          <p:nvPr/>
        </p:nvSpPr>
        <p:spPr>
          <a:xfrm>
            <a:off x="823291" y="5858808"/>
            <a:ext cx="165500" cy="165459"/>
          </a:xfrm>
          <a:custGeom>
            <a:avLst/>
            <a:gdLst/>
            <a:ahLst/>
            <a:cxnLst/>
            <a:rect l="l" t="t" r="r" b="b"/>
            <a:pathLst>
              <a:path w="3979" h="3978" extrusionOk="0">
                <a:moveTo>
                  <a:pt x="3978" y="1981"/>
                </a:moveTo>
                <a:cubicBezTo>
                  <a:pt x="3978" y="3099"/>
                  <a:pt x="3114" y="3978"/>
                  <a:pt x="1997" y="3978"/>
                </a:cubicBezTo>
                <a:cubicBezTo>
                  <a:pt x="880" y="3978"/>
                  <a:pt x="1" y="3099"/>
                  <a:pt x="1" y="1981"/>
                </a:cubicBezTo>
                <a:cubicBezTo>
                  <a:pt x="1" y="939"/>
                  <a:pt x="880" y="0"/>
                  <a:pt x="1997" y="0"/>
                </a:cubicBezTo>
                <a:cubicBezTo>
                  <a:pt x="3114" y="0"/>
                  <a:pt x="3978" y="939"/>
                  <a:pt x="3978" y="198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96" name="Google Shape;1296;p8"/>
          <p:cNvSpPr/>
          <p:nvPr/>
        </p:nvSpPr>
        <p:spPr>
          <a:xfrm>
            <a:off x="823291" y="6179160"/>
            <a:ext cx="165500" cy="164835"/>
          </a:xfrm>
          <a:custGeom>
            <a:avLst/>
            <a:gdLst/>
            <a:ahLst/>
            <a:cxnLst/>
            <a:rect l="l" t="t" r="r" b="b"/>
            <a:pathLst>
              <a:path w="3979" h="3963" extrusionOk="0">
                <a:moveTo>
                  <a:pt x="3978" y="1981"/>
                </a:moveTo>
                <a:cubicBezTo>
                  <a:pt x="3978" y="3099"/>
                  <a:pt x="3114" y="3963"/>
                  <a:pt x="1997" y="3963"/>
                </a:cubicBezTo>
                <a:cubicBezTo>
                  <a:pt x="880" y="3963"/>
                  <a:pt x="1" y="3099"/>
                  <a:pt x="1" y="1981"/>
                </a:cubicBezTo>
                <a:cubicBezTo>
                  <a:pt x="1" y="924"/>
                  <a:pt x="880" y="0"/>
                  <a:pt x="1997" y="0"/>
                </a:cubicBezTo>
                <a:cubicBezTo>
                  <a:pt x="3114" y="0"/>
                  <a:pt x="3978" y="924"/>
                  <a:pt x="3978" y="198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97" name="Google Shape;1297;p8"/>
          <p:cNvSpPr/>
          <p:nvPr/>
        </p:nvSpPr>
        <p:spPr>
          <a:xfrm>
            <a:off x="410602" y="1743148"/>
            <a:ext cx="547201" cy="137008"/>
          </a:xfrm>
          <a:custGeom>
            <a:avLst/>
            <a:gdLst/>
            <a:ahLst/>
            <a:cxnLst/>
            <a:rect l="l" t="t" r="r" b="b"/>
            <a:pathLst>
              <a:path w="13156" h="3294" extrusionOk="0">
                <a:moveTo>
                  <a:pt x="11412" y="1"/>
                </a:moveTo>
                <a:cubicBezTo>
                  <a:pt x="12411" y="1"/>
                  <a:pt x="13155" y="746"/>
                  <a:pt x="13155" y="1684"/>
                </a:cubicBezTo>
                <a:cubicBezTo>
                  <a:pt x="13155" y="2548"/>
                  <a:pt x="12411" y="3293"/>
                  <a:pt x="11412" y="3293"/>
                </a:cubicBezTo>
                <a:lnTo>
                  <a:pt x="1729" y="3293"/>
                </a:lnTo>
                <a:cubicBezTo>
                  <a:pt x="746" y="3293"/>
                  <a:pt x="1" y="2548"/>
                  <a:pt x="1" y="1684"/>
                </a:cubicBezTo>
                <a:cubicBezTo>
                  <a:pt x="1" y="74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98" name="Google Shape;1298;p8"/>
          <p:cNvSpPr/>
          <p:nvPr/>
        </p:nvSpPr>
        <p:spPr>
          <a:xfrm>
            <a:off x="410602" y="1425917"/>
            <a:ext cx="547201" cy="136967"/>
          </a:xfrm>
          <a:custGeom>
            <a:avLst/>
            <a:gdLst/>
            <a:ahLst/>
            <a:cxnLst/>
            <a:rect l="l" t="t" r="r" b="b"/>
            <a:pathLst>
              <a:path w="13156" h="3293" extrusionOk="0">
                <a:moveTo>
                  <a:pt x="11412" y="0"/>
                </a:moveTo>
                <a:cubicBezTo>
                  <a:pt x="12411" y="0"/>
                  <a:pt x="13155" y="745"/>
                  <a:pt x="13155" y="1669"/>
                </a:cubicBezTo>
                <a:cubicBezTo>
                  <a:pt x="13155" y="2548"/>
                  <a:pt x="12411" y="3293"/>
                  <a:pt x="11412" y="3293"/>
                </a:cubicBezTo>
                <a:lnTo>
                  <a:pt x="1729" y="3293"/>
                </a:lnTo>
                <a:cubicBezTo>
                  <a:pt x="746" y="3293"/>
                  <a:pt x="1" y="2548"/>
                  <a:pt x="1" y="1669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99" name="Google Shape;1299;p8"/>
          <p:cNvSpPr/>
          <p:nvPr/>
        </p:nvSpPr>
        <p:spPr>
          <a:xfrm>
            <a:off x="410602" y="1108059"/>
            <a:ext cx="547201" cy="136967"/>
          </a:xfrm>
          <a:custGeom>
            <a:avLst/>
            <a:gdLst/>
            <a:ahLst/>
            <a:cxnLst/>
            <a:rect l="l" t="t" r="r" b="b"/>
            <a:pathLst>
              <a:path w="13156" h="3293" extrusionOk="0">
                <a:moveTo>
                  <a:pt x="11412" y="0"/>
                </a:moveTo>
                <a:cubicBezTo>
                  <a:pt x="12411" y="0"/>
                  <a:pt x="13155" y="745"/>
                  <a:pt x="13155" y="1624"/>
                </a:cubicBezTo>
                <a:cubicBezTo>
                  <a:pt x="13155" y="2548"/>
                  <a:pt x="12411" y="3292"/>
                  <a:pt x="11412" y="3292"/>
                </a:cubicBezTo>
                <a:lnTo>
                  <a:pt x="1729" y="3292"/>
                </a:lnTo>
                <a:cubicBezTo>
                  <a:pt x="746" y="3292"/>
                  <a:pt x="1" y="2548"/>
                  <a:pt x="1" y="1624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00" name="Google Shape;1300;p8"/>
          <p:cNvSpPr/>
          <p:nvPr/>
        </p:nvSpPr>
        <p:spPr>
          <a:xfrm>
            <a:off x="410602" y="2698630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1"/>
                </a:moveTo>
                <a:cubicBezTo>
                  <a:pt x="12411" y="1"/>
                  <a:pt x="13155" y="686"/>
                  <a:pt x="13155" y="1610"/>
                </a:cubicBezTo>
                <a:cubicBezTo>
                  <a:pt x="13155" y="2489"/>
                  <a:pt x="12411" y="3234"/>
                  <a:pt x="11412" y="3234"/>
                </a:cubicBezTo>
                <a:lnTo>
                  <a:pt x="1729" y="3234"/>
                </a:lnTo>
                <a:cubicBezTo>
                  <a:pt x="746" y="3234"/>
                  <a:pt x="1" y="2489"/>
                  <a:pt x="1" y="1610"/>
                </a:cubicBezTo>
                <a:cubicBezTo>
                  <a:pt x="1" y="68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01" name="Google Shape;1301;p8"/>
          <p:cNvSpPr/>
          <p:nvPr/>
        </p:nvSpPr>
        <p:spPr>
          <a:xfrm>
            <a:off x="410602" y="2381398"/>
            <a:ext cx="547201" cy="133889"/>
          </a:xfrm>
          <a:custGeom>
            <a:avLst/>
            <a:gdLst/>
            <a:ahLst/>
            <a:cxnLst/>
            <a:rect l="l" t="t" r="r" b="b"/>
            <a:pathLst>
              <a:path w="13156" h="3219" extrusionOk="0">
                <a:moveTo>
                  <a:pt x="11412" y="0"/>
                </a:moveTo>
                <a:cubicBezTo>
                  <a:pt x="12411" y="0"/>
                  <a:pt x="13155" y="671"/>
                  <a:pt x="13155" y="1609"/>
                </a:cubicBezTo>
                <a:cubicBezTo>
                  <a:pt x="13155" y="2473"/>
                  <a:pt x="12411" y="3218"/>
                  <a:pt x="11412" y="3218"/>
                </a:cubicBezTo>
                <a:lnTo>
                  <a:pt x="1729" y="3218"/>
                </a:lnTo>
                <a:cubicBezTo>
                  <a:pt x="746" y="3218"/>
                  <a:pt x="1" y="2473"/>
                  <a:pt x="1" y="1609"/>
                </a:cubicBezTo>
                <a:cubicBezTo>
                  <a:pt x="1" y="671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02" name="Google Shape;1302;p8"/>
          <p:cNvSpPr/>
          <p:nvPr/>
        </p:nvSpPr>
        <p:spPr>
          <a:xfrm>
            <a:off x="410602" y="2063501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1"/>
                </a:moveTo>
                <a:cubicBezTo>
                  <a:pt x="12411" y="1"/>
                  <a:pt x="13155" y="686"/>
                  <a:pt x="13155" y="1610"/>
                </a:cubicBezTo>
                <a:cubicBezTo>
                  <a:pt x="13155" y="2489"/>
                  <a:pt x="12411" y="3234"/>
                  <a:pt x="11412" y="3234"/>
                </a:cubicBezTo>
                <a:lnTo>
                  <a:pt x="1729" y="3234"/>
                </a:lnTo>
                <a:cubicBezTo>
                  <a:pt x="746" y="3234"/>
                  <a:pt x="1" y="2489"/>
                  <a:pt x="1" y="1610"/>
                </a:cubicBezTo>
                <a:cubicBezTo>
                  <a:pt x="1" y="68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03" name="Google Shape;1303;p8"/>
          <p:cNvSpPr/>
          <p:nvPr/>
        </p:nvSpPr>
        <p:spPr>
          <a:xfrm>
            <a:off x="410602" y="3651658"/>
            <a:ext cx="547201" cy="133889"/>
          </a:xfrm>
          <a:custGeom>
            <a:avLst/>
            <a:gdLst/>
            <a:ahLst/>
            <a:cxnLst/>
            <a:rect l="l" t="t" r="r" b="b"/>
            <a:pathLst>
              <a:path w="13156" h="3219" extrusionOk="0">
                <a:moveTo>
                  <a:pt x="11412" y="0"/>
                </a:moveTo>
                <a:cubicBezTo>
                  <a:pt x="12411" y="0"/>
                  <a:pt x="13155" y="745"/>
                  <a:pt x="13155" y="1609"/>
                </a:cubicBezTo>
                <a:cubicBezTo>
                  <a:pt x="13155" y="2533"/>
                  <a:pt x="12411" y="3218"/>
                  <a:pt x="11412" y="3218"/>
                </a:cubicBezTo>
                <a:lnTo>
                  <a:pt x="1729" y="3218"/>
                </a:lnTo>
                <a:cubicBezTo>
                  <a:pt x="746" y="3218"/>
                  <a:pt x="1" y="2533"/>
                  <a:pt x="1" y="1609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04" name="Google Shape;1304;p8"/>
          <p:cNvSpPr/>
          <p:nvPr/>
        </p:nvSpPr>
        <p:spPr>
          <a:xfrm>
            <a:off x="410602" y="3333761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1"/>
                </a:moveTo>
                <a:cubicBezTo>
                  <a:pt x="12411" y="1"/>
                  <a:pt x="13155" y="746"/>
                  <a:pt x="13155" y="1610"/>
                </a:cubicBezTo>
                <a:cubicBezTo>
                  <a:pt x="13155" y="2548"/>
                  <a:pt x="12411" y="3234"/>
                  <a:pt x="11412" y="3234"/>
                </a:cubicBezTo>
                <a:lnTo>
                  <a:pt x="1729" y="3234"/>
                </a:lnTo>
                <a:cubicBezTo>
                  <a:pt x="746" y="3234"/>
                  <a:pt x="1" y="2548"/>
                  <a:pt x="1" y="1610"/>
                </a:cubicBezTo>
                <a:cubicBezTo>
                  <a:pt x="1" y="74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05" name="Google Shape;1305;p8"/>
          <p:cNvSpPr/>
          <p:nvPr/>
        </p:nvSpPr>
        <p:spPr>
          <a:xfrm>
            <a:off x="410602" y="3016529"/>
            <a:ext cx="547201" cy="133889"/>
          </a:xfrm>
          <a:custGeom>
            <a:avLst/>
            <a:gdLst/>
            <a:ahLst/>
            <a:cxnLst/>
            <a:rect l="l" t="t" r="r" b="b"/>
            <a:pathLst>
              <a:path w="13156" h="3219" extrusionOk="0">
                <a:moveTo>
                  <a:pt x="11412" y="0"/>
                </a:moveTo>
                <a:cubicBezTo>
                  <a:pt x="12411" y="0"/>
                  <a:pt x="13155" y="745"/>
                  <a:pt x="13155" y="1609"/>
                </a:cubicBezTo>
                <a:cubicBezTo>
                  <a:pt x="13155" y="2473"/>
                  <a:pt x="12411" y="3218"/>
                  <a:pt x="11412" y="3218"/>
                </a:cubicBezTo>
                <a:lnTo>
                  <a:pt x="1729" y="3218"/>
                </a:lnTo>
                <a:cubicBezTo>
                  <a:pt x="746" y="3218"/>
                  <a:pt x="1" y="2473"/>
                  <a:pt x="1" y="1609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06" name="Google Shape;1306;p8"/>
          <p:cNvSpPr/>
          <p:nvPr/>
        </p:nvSpPr>
        <p:spPr>
          <a:xfrm>
            <a:off x="410602" y="4283669"/>
            <a:ext cx="547201" cy="136967"/>
          </a:xfrm>
          <a:custGeom>
            <a:avLst/>
            <a:gdLst/>
            <a:ahLst/>
            <a:cxnLst/>
            <a:rect l="l" t="t" r="r" b="b"/>
            <a:pathLst>
              <a:path w="13156" h="3293" extrusionOk="0">
                <a:moveTo>
                  <a:pt x="11412" y="1"/>
                </a:moveTo>
                <a:cubicBezTo>
                  <a:pt x="12411" y="1"/>
                  <a:pt x="13155" y="746"/>
                  <a:pt x="13155" y="1684"/>
                </a:cubicBezTo>
                <a:cubicBezTo>
                  <a:pt x="13155" y="2548"/>
                  <a:pt x="12411" y="3293"/>
                  <a:pt x="11412" y="3293"/>
                </a:cubicBezTo>
                <a:lnTo>
                  <a:pt x="1729" y="3293"/>
                </a:lnTo>
                <a:cubicBezTo>
                  <a:pt x="746" y="3293"/>
                  <a:pt x="1" y="2548"/>
                  <a:pt x="1" y="1684"/>
                </a:cubicBezTo>
                <a:cubicBezTo>
                  <a:pt x="1" y="74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07" name="Google Shape;1307;p8"/>
          <p:cNvSpPr/>
          <p:nvPr/>
        </p:nvSpPr>
        <p:spPr>
          <a:xfrm>
            <a:off x="410602" y="3966437"/>
            <a:ext cx="547201" cy="136967"/>
          </a:xfrm>
          <a:custGeom>
            <a:avLst/>
            <a:gdLst/>
            <a:ahLst/>
            <a:cxnLst/>
            <a:rect l="l" t="t" r="r" b="b"/>
            <a:pathLst>
              <a:path w="13156" h="3293" extrusionOk="0">
                <a:moveTo>
                  <a:pt x="11412" y="0"/>
                </a:moveTo>
                <a:cubicBezTo>
                  <a:pt x="12411" y="0"/>
                  <a:pt x="13155" y="745"/>
                  <a:pt x="13155" y="1669"/>
                </a:cubicBezTo>
                <a:cubicBezTo>
                  <a:pt x="13155" y="2548"/>
                  <a:pt x="12411" y="3292"/>
                  <a:pt x="11412" y="3292"/>
                </a:cubicBezTo>
                <a:lnTo>
                  <a:pt x="1729" y="3292"/>
                </a:lnTo>
                <a:cubicBezTo>
                  <a:pt x="746" y="3292"/>
                  <a:pt x="1" y="2548"/>
                  <a:pt x="1" y="1669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08" name="Google Shape;1308;p8"/>
          <p:cNvSpPr/>
          <p:nvPr/>
        </p:nvSpPr>
        <p:spPr>
          <a:xfrm>
            <a:off x="410602" y="5239152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1"/>
                </a:moveTo>
                <a:cubicBezTo>
                  <a:pt x="12411" y="1"/>
                  <a:pt x="13155" y="686"/>
                  <a:pt x="13155" y="1610"/>
                </a:cubicBezTo>
                <a:cubicBezTo>
                  <a:pt x="13155" y="2488"/>
                  <a:pt x="12411" y="3233"/>
                  <a:pt x="11412" y="3233"/>
                </a:cubicBezTo>
                <a:lnTo>
                  <a:pt x="1729" y="3233"/>
                </a:lnTo>
                <a:cubicBezTo>
                  <a:pt x="746" y="3233"/>
                  <a:pt x="1" y="2488"/>
                  <a:pt x="1" y="1610"/>
                </a:cubicBezTo>
                <a:cubicBezTo>
                  <a:pt x="1" y="68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09" name="Google Shape;1309;p8"/>
          <p:cNvSpPr/>
          <p:nvPr/>
        </p:nvSpPr>
        <p:spPr>
          <a:xfrm>
            <a:off x="410602" y="4921919"/>
            <a:ext cx="547201" cy="133848"/>
          </a:xfrm>
          <a:custGeom>
            <a:avLst/>
            <a:gdLst/>
            <a:ahLst/>
            <a:cxnLst/>
            <a:rect l="l" t="t" r="r" b="b"/>
            <a:pathLst>
              <a:path w="13156" h="3218" extrusionOk="0">
                <a:moveTo>
                  <a:pt x="11412" y="0"/>
                </a:moveTo>
                <a:cubicBezTo>
                  <a:pt x="12411" y="0"/>
                  <a:pt x="13155" y="670"/>
                  <a:pt x="13155" y="1609"/>
                </a:cubicBezTo>
                <a:cubicBezTo>
                  <a:pt x="13155" y="2473"/>
                  <a:pt x="12411" y="3218"/>
                  <a:pt x="11412" y="3218"/>
                </a:cubicBezTo>
                <a:lnTo>
                  <a:pt x="1729" y="3218"/>
                </a:lnTo>
                <a:cubicBezTo>
                  <a:pt x="746" y="3218"/>
                  <a:pt x="1" y="2473"/>
                  <a:pt x="1" y="1609"/>
                </a:cubicBezTo>
                <a:cubicBezTo>
                  <a:pt x="1" y="670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10" name="Google Shape;1310;p8"/>
          <p:cNvSpPr/>
          <p:nvPr/>
        </p:nvSpPr>
        <p:spPr>
          <a:xfrm>
            <a:off x="410602" y="4604021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1"/>
                </a:moveTo>
                <a:cubicBezTo>
                  <a:pt x="12411" y="1"/>
                  <a:pt x="13155" y="686"/>
                  <a:pt x="13155" y="1610"/>
                </a:cubicBezTo>
                <a:cubicBezTo>
                  <a:pt x="13155" y="2489"/>
                  <a:pt x="12411" y="3233"/>
                  <a:pt x="11412" y="3233"/>
                </a:cubicBezTo>
                <a:lnTo>
                  <a:pt x="1729" y="3233"/>
                </a:lnTo>
                <a:cubicBezTo>
                  <a:pt x="746" y="3233"/>
                  <a:pt x="1" y="2489"/>
                  <a:pt x="1" y="1610"/>
                </a:cubicBezTo>
                <a:cubicBezTo>
                  <a:pt x="1" y="68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11" name="Google Shape;1311;p8"/>
          <p:cNvSpPr/>
          <p:nvPr/>
        </p:nvSpPr>
        <p:spPr>
          <a:xfrm>
            <a:off x="410602" y="6192138"/>
            <a:ext cx="547201" cy="133889"/>
          </a:xfrm>
          <a:custGeom>
            <a:avLst/>
            <a:gdLst/>
            <a:ahLst/>
            <a:cxnLst/>
            <a:rect l="l" t="t" r="r" b="b"/>
            <a:pathLst>
              <a:path w="13156" h="3219" extrusionOk="0">
                <a:moveTo>
                  <a:pt x="11412" y="1"/>
                </a:moveTo>
                <a:cubicBezTo>
                  <a:pt x="12411" y="1"/>
                  <a:pt x="13155" y="746"/>
                  <a:pt x="13155" y="1610"/>
                </a:cubicBezTo>
                <a:cubicBezTo>
                  <a:pt x="13155" y="2533"/>
                  <a:pt x="12411" y="3219"/>
                  <a:pt x="11412" y="3219"/>
                </a:cubicBezTo>
                <a:lnTo>
                  <a:pt x="1729" y="3219"/>
                </a:lnTo>
                <a:cubicBezTo>
                  <a:pt x="746" y="3219"/>
                  <a:pt x="1" y="2533"/>
                  <a:pt x="1" y="1610"/>
                </a:cubicBezTo>
                <a:cubicBezTo>
                  <a:pt x="1" y="74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12" name="Google Shape;1312;p8"/>
          <p:cNvSpPr/>
          <p:nvPr/>
        </p:nvSpPr>
        <p:spPr>
          <a:xfrm>
            <a:off x="410602" y="5874282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0"/>
                </a:moveTo>
                <a:cubicBezTo>
                  <a:pt x="12411" y="0"/>
                  <a:pt x="13155" y="745"/>
                  <a:pt x="13155" y="1609"/>
                </a:cubicBezTo>
                <a:cubicBezTo>
                  <a:pt x="13155" y="2548"/>
                  <a:pt x="12411" y="3233"/>
                  <a:pt x="11412" y="3233"/>
                </a:cubicBezTo>
                <a:lnTo>
                  <a:pt x="1729" y="3233"/>
                </a:lnTo>
                <a:cubicBezTo>
                  <a:pt x="746" y="3233"/>
                  <a:pt x="1" y="2548"/>
                  <a:pt x="1" y="1609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13" name="Google Shape;1313;p8"/>
          <p:cNvSpPr/>
          <p:nvPr/>
        </p:nvSpPr>
        <p:spPr>
          <a:xfrm>
            <a:off x="410602" y="5557008"/>
            <a:ext cx="547201" cy="133889"/>
          </a:xfrm>
          <a:custGeom>
            <a:avLst/>
            <a:gdLst/>
            <a:ahLst/>
            <a:cxnLst/>
            <a:rect l="l" t="t" r="r" b="b"/>
            <a:pathLst>
              <a:path w="13156" h="3219" extrusionOk="0">
                <a:moveTo>
                  <a:pt x="11412" y="1"/>
                </a:moveTo>
                <a:cubicBezTo>
                  <a:pt x="12411" y="1"/>
                  <a:pt x="13155" y="746"/>
                  <a:pt x="13155" y="1610"/>
                </a:cubicBezTo>
                <a:cubicBezTo>
                  <a:pt x="13155" y="2474"/>
                  <a:pt x="12411" y="3219"/>
                  <a:pt x="11412" y="3219"/>
                </a:cubicBezTo>
                <a:lnTo>
                  <a:pt x="1729" y="3219"/>
                </a:lnTo>
                <a:cubicBezTo>
                  <a:pt x="746" y="3219"/>
                  <a:pt x="1" y="2474"/>
                  <a:pt x="1" y="1610"/>
                </a:cubicBezTo>
                <a:cubicBezTo>
                  <a:pt x="1" y="74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14" name="Google Shape;1314;p8"/>
          <p:cNvSpPr txBox="1">
            <a:spLocks noGrp="1"/>
          </p:cNvSpPr>
          <p:nvPr>
            <p:ph type="title"/>
          </p:nvPr>
        </p:nvSpPr>
        <p:spPr>
          <a:xfrm>
            <a:off x="1885567" y="949567"/>
            <a:ext cx="84904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grpSp>
        <p:nvGrpSpPr>
          <p:cNvPr id="1315" name="Google Shape;1315;p8"/>
          <p:cNvGrpSpPr/>
          <p:nvPr/>
        </p:nvGrpSpPr>
        <p:grpSpPr>
          <a:xfrm>
            <a:off x="10959463" y="4326092"/>
            <a:ext cx="467187" cy="1960637"/>
            <a:chOff x="8180472" y="1441194"/>
            <a:chExt cx="350390" cy="1470478"/>
          </a:xfrm>
        </p:grpSpPr>
        <p:sp>
          <p:nvSpPr>
            <p:cNvPr id="1316" name="Google Shape;1316;p8"/>
            <p:cNvSpPr/>
            <p:nvPr/>
          </p:nvSpPr>
          <p:spPr>
            <a:xfrm>
              <a:off x="8218121" y="1441194"/>
              <a:ext cx="232476" cy="203480"/>
            </a:xfrm>
            <a:custGeom>
              <a:avLst/>
              <a:gdLst/>
              <a:ahLst/>
              <a:cxnLst/>
              <a:rect l="l" t="t" r="r" b="b"/>
              <a:pathLst>
                <a:path w="12844" h="11242" extrusionOk="0">
                  <a:moveTo>
                    <a:pt x="4732" y="1"/>
                  </a:moveTo>
                  <a:cubicBezTo>
                    <a:pt x="4305" y="1"/>
                    <a:pt x="3751" y="152"/>
                    <a:pt x="3033" y="550"/>
                  </a:cubicBezTo>
                  <a:cubicBezTo>
                    <a:pt x="1" y="2329"/>
                    <a:pt x="1379" y="10249"/>
                    <a:pt x="2106" y="10976"/>
                  </a:cubicBezTo>
                  <a:cubicBezTo>
                    <a:pt x="2250" y="11149"/>
                    <a:pt x="2690" y="11242"/>
                    <a:pt x="3310" y="11242"/>
                  </a:cubicBezTo>
                  <a:cubicBezTo>
                    <a:pt x="5392" y="11242"/>
                    <a:pt x="9498" y="10189"/>
                    <a:pt x="11179" y="7543"/>
                  </a:cubicBezTo>
                  <a:cubicBezTo>
                    <a:pt x="12843" y="4808"/>
                    <a:pt x="11484" y="584"/>
                    <a:pt x="8673" y="584"/>
                  </a:cubicBezTo>
                  <a:cubicBezTo>
                    <a:pt x="7929" y="584"/>
                    <a:pt x="7084" y="880"/>
                    <a:pt x="6166" y="1578"/>
                  </a:cubicBezTo>
                  <a:cubicBezTo>
                    <a:pt x="6166" y="1578"/>
                    <a:pt x="6108" y="1"/>
                    <a:pt x="473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7" name="Google Shape;1317;p8"/>
            <p:cNvSpPr/>
            <p:nvPr/>
          </p:nvSpPr>
          <p:spPr>
            <a:xfrm>
              <a:off x="8180472" y="1493740"/>
              <a:ext cx="183281" cy="193760"/>
            </a:xfrm>
            <a:custGeom>
              <a:avLst/>
              <a:gdLst/>
              <a:ahLst/>
              <a:cxnLst/>
              <a:rect l="l" t="t" r="r" b="b"/>
              <a:pathLst>
                <a:path w="10126" h="10705" extrusionOk="0">
                  <a:moveTo>
                    <a:pt x="9938" y="1"/>
                  </a:moveTo>
                  <a:cubicBezTo>
                    <a:pt x="9874" y="1"/>
                    <a:pt x="9825" y="83"/>
                    <a:pt x="9825" y="153"/>
                  </a:cubicBezTo>
                  <a:cubicBezTo>
                    <a:pt x="9599" y="680"/>
                    <a:pt x="9299" y="1306"/>
                    <a:pt x="9098" y="1807"/>
                  </a:cubicBezTo>
                  <a:cubicBezTo>
                    <a:pt x="8873" y="2033"/>
                    <a:pt x="8772" y="2334"/>
                    <a:pt x="8672" y="2660"/>
                  </a:cubicBezTo>
                  <a:lnTo>
                    <a:pt x="8146" y="3386"/>
                  </a:lnTo>
                  <a:cubicBezTo>
                    <a:pt x="7519" y="4439"/>
                    <a:pt x="6893" y="5366"/>
                    <a:pt x="6066" y="6193"/>
                  </a:cubicBezTo>
                  <a:cubicBezTo>
                    <a:pt x="5639" y="6720"/>
                    <a:pt x="5213" y="7046"/>
                    <a:pt x="4812" y="7447"/>
                  </a:cubicBezTo>
                  <a:cubicBezTo>
                    <a:pt x="4286" y="7873"/>
                    <a:pt x="3860" y="8299"/>
                    <a:pt x="3334" y="8599"/>
                  </a:cubicBezTo>
                  <a:cubicBezTo>
                    <a:pt x="2406" y="9326"/>
                    <a:pt x="1253" y="9752"/>
                    <a:pt x="101" y="10279"/>
                  </a:cubicBezTo>
                  <a:cubicBezTo>
                    <a:pt x="0" y="10279"/>
                    <a:pt x="0" y="10379"/>
                    <a:pt x="0" y="10479"/>
                  </a:cubicBezTo>
                  <a:cubicBezTo>
                    <a:pt x="101" y="10579"/>
                    <a:pt x="201" y="10705"/>
                    <a:pt x="326" y="10705"/>
                  </a:cubicBezTo>
                  <a:cubicBezTo>
                    <a:pt x="527" y="10579"/>
                    <a:pt x="827" y="10479"/>
                    <a:pt x="1153" y="10379"/>
                  </a:cubicBezTo>
                  <a:cubicBezTo>
                    <a:pt x="1454" y="10279"/>
                    <a:pt x="1780" y="10178"/>
                    <a:pt x="2081" y="10078"/>
                  </a:cubicBezTo>
                  <a:lnTo>
                    <a:pt x="2933" y="9652"/>
                  </a:lnTo>
                  <a:cubicBezTo>
                    <a:pt x="3233" y="9552"/>
                    <a:pt x="3459" y="9326"/>
                    <a:pt x="3760" y="9226"/>
                  </a:cubicBezTo>
                  <a:cubicBezTo>
                    <a:pt x="4286" y="8925"/>
                    <a:pt x="4812" y="8499"/>
                    <a:pt x="5339" y="8073"/>
                  </a:cubicBezTo>
                  <a:cubicBezTo>
                    <a:pt x="5740" y="7672"/>
                    <a:pt x="6266" y="7246"/>
                    <a:pt x="6692" y="6820"/>
                  </a:cubicBezTo>
                  <a:cubicBezTo>
                    <a:pt x="7519" y="5893"/>
                    <a:pt x="8246" y="4840"/>
                    <a:pt x="8873" y="3687"/>
                  </a:cubicBezTo>
                  <a:cubicBezTo>
                    <a:pt x="9399" y="2660"/>
                    <a:pt x="9925" y="1507"/>
                    <a:pt x="10126" y="254"/>
                  </a:cubicBezTo>
                  <a:cubicBezTo>
                    <a:pt x="10126" y="153"/>
                    <a:pt x="10126" y="53"/>
                    <a:pt x="10025" y="53"/>
                  </a:cubicBezTo>
                  <a:cubicBezTo>
                    <a:pt x="9995" y="16"/>
                    <a:pt x="9965" y="1"/>
                    <a:pt x="9938" y="1"/>
                  </a:cubicBezTo>
                  <a:close/>
                </a:path>
              </a:pathLst>
            </a:custGeom>
            <a:solidFill>
              <a:srgbClr val="4927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8" name="Google Shape;1318;p8"/>
            <p:cNvSpPr/>
            <p:nvPr/>
          </p:nvSpPr>
          <p:spPr>
            <a:xfrm>
              <a:off x="8256150" y="1780623"/>
              <a:ext cx="274712" cy="634218"/>
            </a:xfrm>
            <a:custGeom>
              <a:avLst/>
              <a:gdLst/>
              <a:ahLst/>
              <a:cxnLst/>
              <a:rect l="l" t="t" r="r" b="b"/>
              <a:pathLst>
                <a:path w="12758" h="29454" extrusionOk="0">
                  <a:moveTo>
                    <a:pt x="4169" y="1"/>
                  </a:moveTo>
                  <a:cubicBezTo>
                    <a:pt x="3919" y="1"/>
                    <a:pt x="4691" y="2871"/>
                    <a:pt x="3660" y="5644"/>
                  </a:cubicBezTo>
                  <a:cubicBezTo>
                    <a:pt x="2632" y="8351"/>
                    <a:pt x="1" y="12311"/>
                    <a:pt x="953" y="15243"/>
                  </a:cubicBezTo>
                  <a:cubicBezTo>
                    <a:pt x="2006" y="18175"/>
                    <a:pt x="2733" y="18902"/>
                    <a:pt x="2507" y="19729"/>
                  </a:cubicBezTo>
                  <a:cubicBezTo>
                    <a:pt x="2306" y="20682"/>
                    <a:pt x="327" y="22035"/>
                    <a:pt x="527" y="24642"/>
                  </a:cubicBezTo>
                  <a:cubicBezTo>
                    <a:pt x="753" y="27248"/>
                    <a:pt x="4813" y="29454"/>
                    <a:pt x="4813" y="29454"/>
                  </a:cubicBezTo>
                  <a:cubicBezTo>
                    <a:pt x="6893" y="28401"/>
                    <a:pt x="10452" y="23689"/>
                    <a:pt x="10352" y="21083"/>
                  </a:cubicBezTo>
                  <a:cubicBezTo>
                    <a:pt x="10352" y="18476"/>
                    <a:pt x="8146" y="16396"/>
                    <a:pt x="8672" y="14717"/>
                  </a:cubicBezTo>
                  <a:cubicBezTo>
                    <a:pt x="9199" y="13163"/>
                    <a:pt x="12758" y="8977"/>
                    <a:pt x="11705" y="6045"/>
                  </a:cubicBezTo>
                  <a:cubicBezTo>
                    <a:pt x="10778" y="3138"/>
                    <a:pt x="5239" y="406"/>
                    <a:pt x="4186" y="5"/>
                  </a:cubicBezTo>
                  <a:cubicBezTo>
                    <a:pt x="4180" y="2"/>
                    <a:pt x="4174" y="1"/>
                    <a:pt x="416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9" name="Google Shape;1319;p8"/>
            <p:cNvSpPr/>
            <p:nvPr/>
          </p:nvSpPr>
          <p:spPr>
            <a:xfrm>
              <a:off x="8310111" y="1819985"/>
              <a:ext cx="101483" cy="692421"/>
            </a:xfrm>
            <a:custGeom>
              <a:avLst/>
              <a:gdLst/>
              <a:ahLst/>
              <a:cxnLst/>
              <a:rect l="l" t="t" r="r" b="b"/>
              <a:pathLst>
                <a:path w="4713" h="32157" extrusionOk="0">
                  <a:moveTo>
                    <a:pt x="2833" y="1"/>
                  </a:moveTo>
                  <a:cubicBezTo>
                    <a:pt x="2800" y="1"/>
                    <a:pt x="2766" y="15"/>
                    <a:pt x="2733" y="57"/>
                  </a:cubicBezTo>
                  <a:cubicBezTo>
                    <a:pt x="2633" y="157"/>
                    <a:pt x="2633" y="257"/>
                    <a:pt x="2733" y="357"/>
                  </a:cubicBezTo>
                  <a:cubicBezTo>
                    <a:pt x="3134" y="884"/>
                    <a:pt x="3460" y="1510"/>
                    <a:pt x="3660" y="2137"/>
                  </a:cubicBezTo>
                  <a:cubicBezTo>
                    <a:pt x="3886" y="2763"/>
                    <a:pt x="3986" y="3390"/>
                    <a:pt x="3986" y="4117"/>
                  </a:cubicBezTo>
                  <a:cubicBezTo>
                    <a:pt x="4086" y="4743"/>
                    <a:pt x="3986" y="5370"/>
                    <a:pt x="3886" y="6097"/>
                  </a:cubicBezTo>
                  <a:cubicBezTo>
                    <a:pt x="3760" y="6723"/>
                    <a:pt x="3560" y="7450"/>
                    <a:pt x="3359" y="8077"/>
                  </a:cubicBezTo>
                  <a:cubicBezTo>
                    <a:pt x="3034" y="9455"/>
                    <a:pt x="2633" y="10708"/>
                    <a:pt x="2307" y="12062"/>
                  </a:cubicBezTo>
                  <a:cubicBezTo>
                    <a:pt x="2106" y="12788"/>
                    <a:pt x="2006" y="13515"/>
                    <a:pt x="2006" y="14242"/>
                  </a:cubicBezTo>
                  <a:cubicBezTo>
                    <a:pt x="2006" y="14969"/>
                    <a:pt x="2106" y="15721"/>
                    <a:pt x="2407" y="16448"/>
                  </a:cubicBezTo>
                  <a:lnTo>
                    <a:pt x="2833" y="17375"/>
                  </a:lnTo>
                  <a:cubicBezTo>
                    <a:pt x="2933" y="17701"/>
                    <a:pt x="3034" y="18001"/>
                    <a:pt x="3134" y="18327"/>
                  </a:cubicBezTo>
                  <a:cubicBezTo>
                    <a:pt x="3359" y="18954"/>
                    <a:pt x="3460" y="19681"/>
                    <a:pt x="3560" y="20307"/>
                  </a:cubicBezTo>
                  <a:cubicBezTo>
                    <a:pt x="3660" y="21661"/>
                    <a:pt x="3560" y="23014"/>
                    <a:pt x="3359" y="24367"/>
                  </a:cubicBezTo>
                  <a:cubicBezTo>
                    <a:pt x="3034" y="25746"/>
                    <a:pt x="2633" y="26999"/>
                    <a:pt x="2106" y="28252"/>
                  </a:cubicBezTo>
                  <a:cubicBezTo>
                    <a:pt x="1580" y="29505"/>
                    <a:pt x="853" y="30758"/>
                    <a:pt x="1" y="31786"/>
                  </a:cubicBezTo>
                  <a:cubicBezTo>
                    <a:pt x="1" y="31886"/>
                    <a:pt x="1" y="32012"/>
                    <a:pt x="126" y="32112"/>
                  </a:cubicBezTo>
                  <a:cubicBezTo>
                    <a:pt x="160" y="32145"/>
                    <a:pt x="193" y="32156"/>
                    <a:pt x="223" y="32156"/>
                  </a:cubicBezTo>
                  <a:cubicBezTo>
                    <a:pt x="282" y="32156"/>
                    <a:pt x="327" y="32112"/>
                    <a:pt x="327" y="32112"/>
                  </a:cubicBezTo>
                  <a:cubicBezTo>
                    <a:pt x="2106" y="29906"/>
                    <a:pt x="3460" y="27300"/>
                    <a:pt x="4086" y="24493"/>
                  </a:cubicBezTo>
                  <a:cubicBezTo>
                    <a:pt x="4387" y="23114"/>
                    <a:pt x="4387" y="21661"/>
                    <a:pt x="4287" y="20207"/>
                  </a:cubicBezTo>
                  <a:cubicBezTo>
                    <a:pt x="4186" y="19580"/>
                    <a:pt x="4086" y="18854"/>
                    <a:pt x="3886" y="18102"/>
                  </a:cubicBezTo>
                  <a:cubicBezTo>
                    <a:pt x="3760" y="17801"/>
                    <a:pt x="3660" y="17475"/>
                    <a:pt x="3560" y="17074"/>
                  </a:cubicBezTo>
                  <a:lnTo>
                    <a:pt x="3134" y="16122"/>
                  </a:lnTo>
                  <a:cubicBezTo>
                    <a:pt x="2933" y="15495"/>
                    <a:pt x="2833" y="14869"/>
                    <a:pt x="2833" y="14242"/>
                  </a:cubicBezTo>
                  <a:cubicBezTo>
                    <a:pt x="2833" y="13616"/>
                    <a:pt x="2933" y="12889"/>
                    <a:pt x="3034" y="12262"/>
                  </a:cubicBezTo>
                  <a:cubicBezTo>
                    <a:pt x="3359" y="10909"/>
                    <a:pt x="3760" y="9656"/>
                    <a:pt x="4086" y="8302"/>
                  </a:cubicBezTo>
                  <a:cubicBezTo>
                    <a:pt x="4287" y="7575"/>
                    <a:pt x="4387" y="6949"/>
                    <a:pt x="4512" y="6197"/>
                  </a:cubicBezTo>
                  <a:cubicBezTo>
                    <a:pt x="4613" y="5470"/>
                    <a:pt x="4713" y="4743"/>
                    <a:pt x="4613" y="4016"/>
                  </a:cubicBezTo>
                  <a:cubicBezTo>
                    <a:pt x="4512" y="3290"/>
                    <a:pt x="4387" y="2663"/>
                    <a:pt x="4086" y="1936"/>
                  </a:cubicBezTo>
                  <a:cubicBezTo>
                    <a:pt x="3886" y="1310"/>
                    <a:pt x="3560" y="683"/>
                    <a:pt x="3034" y="57"/>
                  </a:cubicBezTo>
                  <a:cubicBezTo>
                    <a:pt x="2967" y="57"/>
                    <a:pt x="2900" y="1"/>
                    <a:pt x="2833" y="1"/>
                  </a:cubicBezTo>
                  <a:close/>
                </a:path>
              </a:pathLst>
            </a:custGeom>
            <a:solidFill>
              <a:srgbClr val="4927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0" name="Google Shape;1320;p8"/>
            <p:cNvSpPr/>
            <p:nvPr/>
          </p:nvSpPr>
          <p:spPr>
            <a:xfrm>
              <a:off x="8364094" y="2531254"/>
              <a:ext cx="107942" cy="237094"/>
            </a:xfrm>
            <a:custGeom>
              <a:avLst/>
              <a:gdLst/>
              <a:ahLst/>
              <a:cxnLst/>
              <a:rect l="l" t="t" r="r" b="b"/>
              <a:pathLst>
                <a:path w="5013" h="11011" extrusionOk="0">
                  <a:moveTo>
                    <a:pt x="3295" y="1"/>
                  </a:moveTo>
                  <a:cubicBezTo>
                    <a:pt x="2151" y="1"/>
                    <a:pt x="1565" y="1005"/>
                    <a:pt x="1253" y="1987"/>
                  </a:cubicBezTo>
                  <a:cubicBezTo>
                    <a:pt x="627" y="3767"/>
                    <a:pt x="326" y="5646"/>
                    <a:pt x="226" y="7526"/>
                  </a:cubicBezTo>
                  <a:lnTo>
                    <a:pt x="226" y="7752"/>
                  </a:lnTo>
                  <a:cubicBezTo>
                    <a:pt x="126" y="8378"/>
                    <a:pt x="126" y="9005"/>
                    <a:pt x="126" y="9506"/>
                  </a:cubicBezTo>
                  <a:cubicBezTo>
                    <a:pt x="0" y="10032"/>
                    <a:pt x="226" y="10559"/>
                    <a:pt x="627" y="10884"/>
                  </a:cubicBezTo>
                  <a:cubicBezTo>
                    <a:pt x="752" y="10884"/>
                    <a:pt x="852" y="10985"/>
                    <a:pt x="953" y="10985"/>
                  </a:cubicBezTo>
                  <a:cubicBezTo>
                    <a:pt x="1005" y="11002"/>
                    <a:pt x="1065" y="11011"/>
                    <a:pt x="1129" y="11011"/>
                  </a:cubicBezTo>
                  <a:cubicBezTo>
                    <a:pt x="1425" y="11011"/>
                    <a:pt x="1797" y="10827"/>
                    <a:pt x="1880" y="10559"/>
                  </a:cubicBezTo>
                  <a:cubicBezTo>
                    <a:pt x="2406" y="10133"/>
                    <a:pt x="2732" y="9406"/>
                    <a:pt x="3033" y="8879"/>
                  </a:cubicBezTo>
                  <a:cubicBezTo>
                    <a:pt x="4186" y="6899"/>
                    <a:pt x="4812" y="4619"/>
                    <a:pt x="4913" y="2313"/>
                  </a:cubicBezTo>
                  <a:cubicBezTo>
                    <a:pt x="5013" y="1260"/>
                    <a:pt x="4712" y="107"/>
                    <a:pt x="3459" y="7"/>
                  </a:cubicBezTo>
                  <a:cubicBezTo>
                    <a:pt x="3403" y="3"/>
                    <a:pt x="3349" y="1"/>
                    <a:pt x="3295" y="1"/>
                  </a:cubicBezTo>
                  <a:close/>
                </a:path>
              </a:pathLst>
            </a:custGeom>
            <a:solidFill>
              <a:srgbClr val="F2A0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1" name="Google Shape;1321;p8"/>
            <p:cNvSpPr/>
            <p:nvPr/>
          </p:nvSpPr>
          <p:spPr>
            <a:xfrm>
              <a:off x="8292303" y="2821731"/>
              <a:ext cx="88003" cy="89941"/>
            </a:xfrm>
            <a:custGeom>
              <a:avLst/>
              <a:gdLst/>
              <a:ahLst/>
              <a:cxnLst/>
              <a:rect l="l" t="t" r="r" b="b"/>
              <a:pathLst>
                <a:path w="4087" h="4177" extrusionOk="0">
                  <a:moveTo>
                    <a:pt x="2833" y="1"/>
                  </a:moveTo>
                  <a:cubicBezTo>
                    <a:pt x="2507" y="1"/>
                    <a:pt x="2307" y="1"/>
                    <a:pt x="1981" y="101"/>
                  </a:cubicBezTo>
                  <a:cubicBezTo>
                    <a:pt x="1354" y="402"/>
                    <a:pt x="828" y="828"/>
                    <a:pt x="627" y="1555"/>
                  </a:cubicBezTo>
                  <a:cubicBezTo>
                    <a:pt x="1" y="2507"/>
                    <a:pt x="527" y="3660"/>
                    <a:pt x="1354" y="4061"/>
                  </a:cubicBezTo>
                  <a:cubicBezTo>
                    <a:pt x="1540" y="4141"/>
                    <a:pt x="1750" y="4177"/>
                    <a:pt x="1964" y="4177"/>
                  </a:cubicBezTo>
                  <a:cubicBezTo>
                    <a:pt x="2356" y="4177"/>
                    <a:pt x="2758" y="4055"/>
                    <a:pt x="3034" y="3861"/>
                  </a:cubicBezTo>
                  <a:cubicBezTo>
                    <a:pt x="3560" y="3535"/>
                    <a:pt x="3861" y="3034"/>
                    <a:pt x="4086" y="2507"/>
                  </a:cubicBezTo>
                  <a:lnTo>
                    <a:pt x="4086" y="1555"/>
                  </a:lnTo>
                  <a:cubicBezTo>
                    <a:pt x="4086" y="1354"/>
                    <a:pt x="3961" y="1029"/>
                    <a:pt x="3861" y="728"/>
                  </a:cubicBezTo>
                  <a:cubicBezTo>
                    <a:pt x="3861" y="527"/>
                    <a:pt x="3660" y="302"/>
                    <a:pt x="3460" y="101"/>
                  </a:cubicBezTo>
                  <a:cubicBezTo>
                    <a:pt x="3234" y="1"/>
                    <a:pt x="3034" y="1"/>
                    <a:pt x="283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2" name="Google Shape;1322;p8"/>
            <p:cNvSpPr/>
            <p:nvPr/>
          </p:nvSpPr>
          <p:spPr>
            <a:xfrm>
              <a:off x="8445035" y="2807175"/>
              <a:ext cx="43194" cy="52905"/>
            </a:xfrm>
            <a:custGeom>
              <a:avLst/>
              <a:gdLst/>
              <a:ahLst/>
              <a:cxnLst/>
              <a:rect l="l" t="t" r="r" b="b"/>
              <a:pathLst>
                <a:path w="2006" h="2457" extrusionOk="0">
                  <a:moveTo>
                    <a:pt x="1066" y="0"/>
                  </a:moveTo>
                  <a:cubicBezTo>
                    <a:pt x="872" y="0"/>
                    <a:pt x="690" y="50"/>
                    <a:pt x="527" y="151"/>
                  </a:cubicBezTo>
                  <a:cubicBezTo>
                    <a:pt x="226" y="451"/>
                    <a:pt x="1" y="777"/>
                    <a:pt x="1" y="1203"/>
                  </a:cubicBezTo>
                  <a:cubicBezTo>
                    <a:pt x="1" y="1504"/>
                    <a:pt x="1" y="1705"/>
                    <a:pt x="126" y="1930"/>
                  </a:cubicBezTo>
                  <a:cubicBezTo>
                    <a:pt x="226" y="1930"/>
                    <a:pt x="226" y="2030"/>
                    <a:pt x="327" y="2131"/>
                  </a:cubicBezTo>
                  <a:lnTo>
                    <a:pt x="427" y="2231"/>
                  </a:lnTo>
                  <a:cubicBezTo>
                    <a:pt x="427" y="2231"/>
                    <a:pt x="527" y="2331"/>
                    <a:pt x="627" y="2331"/>
                  </a:cubicBezTo>
                  <a:cubicBezTo>
                    <a:pt x="853" y="2456"/>
                    <a:pt x="953" y="2456"/>
                    <a:pt x="1254" y="2456"/>
                  </a:cubicBezTo>
                  <a:cubicBezTo>
                    <a:pt x="1379" y="2456"/>
                    <a:pt x="1580" y="2331"/>
                    <a:pt x="1680" y="2231"/>
                  </a:cubicBezTo>
                  <a:cubicBezTo>
                    <a:pt x="1880" y="2030"/>
                    <a:pt x="1880" y="1705"/>
                    <a:pt x="2006" y="1504"/>
                  </a:cubicBezTo>
                  <a:cubicBezTo>
                    <a:pt x="2006" y="1203"/>
                    <a:pt x="1880" y="978"/>
                    <a:pt x="1680" y="777"/>
                  </a:cubicBezTo>
                  <a:cubicBezTo>
                    <a:pt x="1780" y="777"/>
                    <a:pt x="1780" y="677"/>
                    <a:pt x="1880" y="677"/>
                  </a:cubicBezTo>
                  <a:cubicBezTo>
                    <a:pt x="1880" y="451"/>
                    <a:pt x="1780" y="251"/>
                    <a:pt x="1680" y="151"/>
                  </a:cubicBezTo>
                  <a:cubicBezTo>
                    <a:pt x="1467" y="50"/>
                    <a:pt x="1260" y="0"/>
                    <a:pt x="106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323" name="Google Shape;1323;p8"/>
          <p:cNvGrpSpPr/>
          <p:nvPr/>
        </p:nvGrpSpPr>
        <p:grpSpPr>
          <a:xfrm>
            <a:off x="8636571" y="5463702"/>
            <a:ext cx="2280949" cy="1024637"/>
            <a:chOff x="6477428" y="4097776"/>
            <a:chExt cx="1710712" cy="768478"/>
          </a:xfrm>
        </p:grpSpPr>
        <p:sp>
          <p:nvSpPr>
            <p:cNvPr id="1324" name="Google Shape;1324;p8"/>
            <p:cNvSpPr/>
            <p:nvPr/>
          </p:nvSpPr>
          <p:spPr>
            <a:xfrm flipH="1">
              <a:off x="7796983" y="4506879"/>
              <a:ext cx="278946" cy="310982"/>
            </a:xfrm>
            <a:custGeom>
              <a:avLst/>
              <a:gdLst/>
              <a:ahLst/>
              <a:cxnLst/>
              <a:rect l="l" t="t" r="r" b="b"/>
              <a:pathLst>
                <a:path w="8237" h="9183" extrusionOk="0">
                  <a:moveTo>
                    <a:pt x="3326" y="0"/>
                  </a:moveTo>
                  <a:cubicBezTo>
                    <a:pt x="1217" y="0"/>
                    <a:pt x="1" y="2521"/>
                    <a:pt x="967" y="5097"/>
                  </a:cubicBezTo>
                  <a:cubicBezTo>
                    <a:pt x="1900" y="7748"/>
                    <a:pt x="5091" y="9183"/>
                    <a:pt x="6802" y="9183"/>
                  </a:cubicBezTo>
                  <a:cubicBezTo>
                    <a:pt x="7138" y="9183"/>
                    <a:pt x="7417" y="9127"/>
                    <a:pt x="7611" y="9015"/>
                  </a:cubicBezTo>
                  <a:cubicBezTo>
                    <a:pt x="8237" y="8642"/>
                    <a:pt x="7045" y="1134"/>
                    <a:pt x="4378" y="195"/>
                  </a:cubicBezTo>
                  <a:cubicBezTo>
                    <a:pt x="4009" y="62"/>
                    <a:pt x="3657" y="0"/>
                    <a:pt x="3326" y="0"/>
                  </a:cubicBezTo>
                  <a:close/>
                </a:path>
              </a:pathLst>
            </a:custGeom>
            <a:solidFill>
              <a:srgbClr val="53A5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5" name="Google Shape;1325;p8"/>
            <p:cNvSpPr/>
            <p:nvPr/>
          </p:nvSpPr>
          <p:spPr>
            <a:xfrm flipH="1">
              <a:off x="7776292" y="4550464"/>
              <a:ext cx="220495" cy="288970"/>
            </a:xfrm>
            <a:custGeom>
              <a:avLst/>
              <a:gdLst/>
              <a:ahLst/>
              <a:cxnLst/>
              <a:rect l="l" t="t" r="r" b="b"/>
              <a:pathLst>
                <a:path w="6511" h="8533" extrusionOk="0">
                  <a:moveTo>
                    <a:pt x="111" y="1"/>
                  </a:moveTo>
                  <a:cubicBezTo>
                    <a:pt x="95" y="1"/>
                    <a:pt x="77" y="8"/>
                    <a:pt x="60" y="26"/>
                  </a:cubicBezTo>
                  <a:cubicBezTo>
                    <a:pt x="0" y="26"/>
                    <a:pt x="0" y="85"/>
                    <a:pt x="0" y="160"/>
                  </a:cubicBezTo>
                  <a:cubicBezTo>
                    <a:pt x="0" y="160"/>
                    <a:pt x="179" y="770"/>
                    <a:pt x="551" y="1709"/>
                  </a:cubicBezTo>
                  <a:cubicBezTo>
                    <a:pt x="685" y="1947"/>
                    <a:pt x="805" y="2201"/>
                    <a:pt x="924" y="2454"/>
                  </a:cubicBezTo>
                  <a:cubicBezTo>
                    <a:pt x="983" y="2573"/>
                    <a:pt x="1058" y="2692"/>
                    <a:pt x="1117" y="2826"/>
                  </a:cubicBezTo>
                  <a:cubicBezTo>
                    <a:pt x="1177" y="3005"/>
                    <a:pt x="1237" y="3139"/>
                    <a:pt x="1356" y="3258"/>
                  </a:cubicBezTo>
                  <a:cubicBezTo>
                    <a:pt x="1490" y="3512"/>
                    <a:pt x="1669" y="3810"/>
                    <a:pt x="1803" y="4063"/>
                  </a:cubicBezTo>
                  <a:cubicBezTo>
                    <a:pt x="1981" y="4376"/>
                    <a:pt x="2175" y="4629"/>
                    <a:pt x="2354" y="4927"/>
                  </a:cubicBezTo>
                  <a:cubicBezTo>
                    <a:pt x="2548" y="5180"/>
                    <a:pt x="2786" y="5493"/>
                    <a:pt x="2980" y="5746"/>
                  </a:cubicBezTo>
                  <a:cubicBezTo>
                    <a:pt x="3158" y="5985"/>
                    <a:pt x="3412" y="6238"/>
                    <a:pt x="3590" y="6491"/>
                  </a:cubicBezTo>
                  <a:cubicBezTo>
                    <a:pt x="3725" y="6610"/>
                    <a:pt x="3844" y="6670"/>
                    <a:pt x="3903" y="6789"/>
                  </a:cubicBezTo>
                  <a:cubicBezTo>
                    <a:pt x="4037" y="6923"/>
                    <a:pt x="4157" y="7042"/>
                    <a:pt x="4276" y="7102"/>
                  </a:cubicBezTo>
                  <a:cubicBezTo>
                    <a:pt x="4469" y="7296"/>
                    <a:pt x="4708" y="7474"/>
                    <a:pt x="4901" y="7608"/>
                  </a:cubicBezTo>
                  <a:cubicBezTo>
                    <a:pt x="5080" y="7787"/>
                    <a:pt x="5274" y="7906"/>
                    <a:pt x="5453" y="8040"/>
                  </a:cubicBezTo>
                  <a:cubicBezTo>
                    <a:pt x="5646" y="8160"/>
                    <a:pt x="5765" y="8219"/>
                    <a:pt x="5900" y="8279"/>
                  </a:cubicBezTo>
                  <a:cubicBezTo>
                    <a:pt x="6198" y="8413"/>
                    <a:pt x="6332" y="8532"/>
                    <a:pt x="6332" y="8532"/>
                  </a:cubicBezTo>
                  <a:cubicBezTo>
                    <a:pt x="6391" y="8532"/>
                    <a:pt x="6451" y="8532"/>
                    <a:pt x="6451" y="8472"/>
                  </a:cubicBezTo>
                  <a:cubicBezTo>
                    <a:pt x="6510" y="8413"/>
                    <a:pt x="6510" y="8353"/>
                    <a:pt x="6451" y="8353"/>
                  </a:cubicBezTo>
                  <a:lnTo>
                    <a:pt x="6451" y="8279"/>
                  </a:lnTo>
                  <a:cubicBezTo>
                    <a:pt x="6451" y="8279"/>
                    <a:pt x="6272" y="8219"/>
                    <a:pt x="6078" y="8040"/>
                  </a:cubicBezTo>
                  <a:cubicBezTo>
                    <a:pt x="5959" y="7981"/>
                    <a:pt x="5765" y="7906"/>
                    <a:pt x="5646" y="7787"/>
                  </a:cubicBezTo>
                  <a:cubicBezTo>
                    <a:pt x="5453" y="7668"/>
                    <a:pt x="5274" y="7534"/>
                    <a:pt x="5080" y="7355"/>
                  </a:cubicBezTo>
                  <a:cubicBezTo>
                    <a:pt x="4901" y="7236"/>
                    <a:pt x="4708" y="7042"/>
                    <a:pt x="4529" y="6864"/>
                  </a:cubicBezTo>
                  <a:cubicBezTo>
                    <a:pt x="4276" y="6670"/>
                    <a:pt x="4157" y="6417"/>
                    <a:pt x="3903" y="6178"/>
                  </a:cubicBezTo>
                  <a:cubicBezTo>
                    <a:pt x="3725" y="5985"/>
                    <a:pt x="3531" y="5746"/>
                    <a:pt x="3292" y="5493"/>
                  </a:cubicBezTo>
                  <a:cubicBezTo>
                    <a:pt x="3099" y="5240"/>
                    <a:pt x="2920" y="4927"/>
                    <a:pt x="2726" y="4688"/>
                  </a:cubicBezTo>
                  <a:cubicBezTo>
                    <a:pt x="2548" y="4435"/>
                    <a:pt x="2354" y="4122"/>
                    <a:pt x="2175" y="3884"/>
                  </a:cubicBezTo>
                  <a:cubicBezTo>
                    <a:pt x="1981" y="3571"/>
                    <a:pt x="1862" y="3318"/>
                    <a:pt x="1669" y="3065"/>
                  </a:cubicBezTo>
                  <a:cubicBezTo>
                    <a:pt x="1549" y="2767"/>
                    <a:pt x="1356" y="2513"/>
                    <a:pt x="1237" y="2260"/>
                  </a:cubicBezTo>
                  <a:cubicBezTo>
                    <a:pt x="1117" y="2022"/>
                    <a:pt x="983" y="1769"/>
                    <a:pt x="864" y="1575"/>
                  </a:cubicBezTo>
                  <a:cubicBezTo>
                    <a:pt x="685" y="1143"/>
                    <a:pt x="492" y="770"/>
                    <a:pt x="373" y="458"/>
                  </a:cubicBezTo>
                  <a:cubicBezTo>
                    <a:pt x="238" y="219"/>
                    <a:pt x="179" y="85"/>
                    <a:pt x="179" y="85"/>
                  </a:cubicBezTo>
                  <a:cubicBezTo>
                    <a:pt x="179" y="43"/>
                    <a:pt x="149" y="1"/>
                    <a:pt x="111" y="1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6" name="Google Shape;1326;p8"/>
            <p:cNvSpPr/>
            <p:nvPr/>
          </p:nvSpPr>
          <p:spPr>
            <a:xfrm flipH="1">
              <a:off x="7906469" y="4561063"/>
              <a:ext cx="138779" cy="129026"/>
            </a:xfrm>
            <a:custGeom>
              <a:avLst/>
              <a:gdLst/>
              <a:ahLst/>
              <a:cxnLst/>
              <a:rect l="l" t="t" r="r" b="b"/>
              <a:pathLst>
                <a:path w="4098" h="3810" extrusionOk="0">
                  <a:moveTo>
                    <a:pt x="3984" y="1"/>
                  </a:moveTo>
                  <a:cubicBezTo>
                    <a:pt x="3941" y="1"/>
                    <a:pt x="3904" y="43"/>
                    <a:pt x="3904" y="85"/>
                  </a:cubicBezTo>
                  <a:cubicBezTo>
                    <a:pt x="3725" y="338"/>
                    <a:pt x="3666" y="651"/>
                    <a:pt x="3532" y="889"/>
                  </a:cubicBezTo>
                  <a:cubicBezTo>
                    <a:pt x="3412" y="1202"/>
                    <a:pt x="3353" y="1456"/>
                    <a:pt x="3293" y="1768"/>
                  </a:cubicBezTo>
                  <a:cubicBezTo>
                    <a:pt x="3159" y="2081"/>
                    <a:pt x="3159" y="2379"/>
                    <a:pt x="3100" y="2692"/>
                  </a:cubicBezTo>
                  <a:lnTo>
                    <a:pt x="3100" y="3199"/>
                  </a:lnTo>
                  <a:cubicBezTo>
                    <a:pt x="2980" y="3124"/>
                    <a:pt x="2861" y="3065"/>
                    <a:pt x="2727" y="3005"/>
                  </a:cubicBezTo>
                  <a:cubicBezTo>
                    <a:pt x="2668" y="2945"/>
                    <a:pt x="2608" y="2945"/>
                    <a:pt x="2548" y="2886"/>
                  </a:cubicBezTo>
                  <a:lnTo>
                    <a:pt x="2295" y="2826"/>
                  </a:lnTo>
                  <a:cubicBezTo>
                    <a:pt x="2176" y="2752"/>
                    <a:pt x="2042" y="2692"/>
                    <a:pt x="1863" y="2692"/>
                  </a:cubicBezTo>
                  <a:lnTo>
                    <a:pt x="1669" y="2632"/>
                  </a:lnTo>
                  <a:cubicBezTo>
                    <a:pt x="1610" y="2573"/>
                    <a:pt x="1550" y="2573"/>
                    <a:pt x="1431" y="2573"/>
                  </a:cubicBezTo>
                  <a:lnTo>
                    <a:pt x="999" y="2454"/>
                  </a:lnTo>
                  <a:lnTo>
                    <a:pt x="552" y="2454"/>
                  </a:lnTo>
                  <a:cubicBezTo>
                    <a:pt x="433" y="2454"/>
                    <a:pt x="254" y="2379"/>
                    <a:pt x="120" y="2379"/>
                  </a:cubicBezTo>
                  <a:cubicBezTo>
                    <a:pt x="61" y="2379"/>
                    <a:pt x="1" y="2454"/>
                    <a:pt x="1" y="2513"/>
                  </a:cubicBezTo>
                  <a:cubicBezTo>
                    <a:pt x="1" y="2573"/>
                    <a:pt x="61" y="2632"/>
                    <a:pt x="61" y="2632"/>
                  </a:cubicBezTo>
                  <a:lnTo>
                    <a:pt x="120" y="2632"/>
                  </a:lnTo>
                  <a:cubicBezTo>
                    <a:pt x="254" y="2632"/>
                    <a:pt x="373" y="2692"/>
                    <a:pt x="552" y="2692"/>
                  </a:cubicBezTo>
                  <a:lnTo>
                    <a:pt x="746" y="2752"/>
                  </a:lnTo>
                  <a:cubicBezTo>
                    <a:pt x="805" y="2752"/>
                    <a:pt x="865" y="2752"/>
                    <a:pt x="925" y="2826"/>
                  </a:cubicBezTo>
                  <a:lnTo>
                    <a:pt x="1372" y="2886"/>
                  </a:lnTo>
                  <a:cubicBezTo>
                    <a:pt x="1431" y="2886"/>
                    <a:pt x="1491" y="2945"/>
                    <a:pt x="1550" y="2945"/>
                  </a:cubicBezTo>
                  <a:lnTo>
                    <a:pt x="1744" y="3005"/>
                  </a:lnTo>
                  <a:cubicBezTo>
                    <a:pt x="1923" y="3065"/>
                    <a:pt x="2042" y="3124"/>
                    <a:pt x="2176" y="3199"/>
                  </a:cubicBezTo>
                  <a:lnTo>
                    <a:pt x="2355" y="3258"/>
                  </a:lnTo>
                  <a:cubicBezTo>
                    <a:pt x="2414" y="3318"/>
                    <a:pt x="2489" y="3318"/>
                    <a:pt x="2548" y="3377"/>
                  </a:cubicBezTo>
                  <a:cubicBezTo>
                    <a:pt x="2668" y="3437"/>
                    <a:pt x="2787" y="3497"/>
                    <a:pt x="2921" y="3571"/>
                  </a:cubicBezTo>
                  <a:cubicBezTo>
                    <a:pt x="3040" y="3631"/>
                    <a:pt x="3159" y="3690"/>
                    <a:pt x="3293" y="3750"/>
                  </a:cubicBezTo>
                  <a:cubicBezTo>
                    <a:pt x="3293" y="3809"/>
                    <a:pt x="3353" y="3809"/>
                    <a:pt x="3412" y="3809"/>
                  </a:cubicBezTo>
                  <a:cubicBezTo>
                    <a:pt x="3532" y="3809"/>
                    <a:pt x="3606" y="3690"/>
                    <a:pt x="3606" y="3571"/>
                  </a:cubicBezTo>
                  <a:lnTo>
                    <a:pt x="3606" y="3318"/>
                  </a:lnTo>
                  <a:cubicBezTo>
                    <a:pt x="3532" y="3258"/>
                    <a:pt x="3532" y="3199"/>
                    <a:pt x="3532" y="3124"/>
                  </a:cubicBezTo>
                  <a:lnTo>
                    <a:pt x="3532" y="2692"/>
                  </a:lnTo>
                  <a:lnTo>
                    <a:pt x="3532" y="2513"/>
                  </a:lnTo>
                  <a:cubicBezTo>
                    <a:pt x="3532" y="2454"/>
                    <a:pt x="3606" y="2379"/>
                    <a:pt x="3606" y="2260"/>
                  </a:cubicBezTo>
                  <a:cubicBezTo>
                    <a:pt x="3606" y="2141"/>
                    <a:pt x="3606" y="2007"/>
                    <a:pt x="3666" y="1828"/>
                  </a:cubicBezTo>
                  <a:cubicBezTo>
                    <a:pt x="3725" y="1575"/>
                    <a:pt x="3785" y="1262"/>
                    <a:pt x="3845" y="1024"/>
                  </a:cubicBezTo>
                  <a:cubicBezTo>
                    <a:pt x="3904" y="711"/>
                    <a:pt x="4038" y="457"/>
                    <a:pt x="4098" y="145"/>
                  </a:cubicBezTo>
                  <a:cubicBezTo>
                    <a:pt x="4098" y="85"/>
                    <a:pt x="4098" y="25"/>
                    <a:pt x="4038" y="25"/>
                  </a:cubicBezTo>
                  <a:cubicBezTo>
                    <a:pt x="4021" y="8"/>
                    <a:pt x="4002" y="1"/>
                    <a:pt x="3984" y="1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7" name="Google Shape;1327;p8"/>
            <p:cNvSpPr/>
            <p:nvPr/>
          </p:nvSpPr>
          <p:spPr>
            <a:xfrm flipH="1">
              <a:off x="7851980" y="4620936"/>
              <a:ext cx="144807" cy="153408"/>
            </a:xfrm>
            <a:custGeom>
              <a:avLst/>
              <a:gdLst/>
              <a:ahLst/>
              <a:cxnLst/>
              <a:rect l="l" t="t" r="r" b="b"/>
              <a:pathLst>
                <a:path w="4276" h="4530" extrusionOk="0">
                  <a:moveTo>
                    <a:pt x="4157" y="0"/>
                  </a:moveTo>
                  <a:cubicBezTo>
                    <a:pt x="4097" y="0"/>
                    <a:pt x="4037" y="0"/>
                    <a:pt x="4037" y="60"/>
                  </a:cubicBezTo>
                  <a:cubicBezTo>
                    <a:pt x="3963" y="239"/>
                    <a:pt x="3903" y="432"/>
                    <a:pt x="3844" y="611"/>
                  </a:cubicBezTo>
                  <a:cubicBezTo>
                    <a:pt x="3844" y="745"/>
                    <a:pt x="3784" y="924"/>
                    <a:pt x="3725" y="1118"/>
                  </a:cubicBezTo>
                  <a:cubicBezTo>
                    <a:pt x="3665" y="1490"/>
                    <a:pt x="3590" y="1803"/>
                    <a:pt x="3531" y="2175"/>
                  </a:cubicBezTo>
                  <a:cubicBezTo>
                    <a:pt x="3531" y="2295"/>
                    <a:pt x="3471" y="2354"/>
                    <a:pt x="3471" y="2414"/>
                  </a:cubicBezTo>
                  <a:lnTo>
                    <a:pt x="3471" y="2727"/>
                  </a:lnTo>
                  <a:cubicBezTo>
                    <a:pt x="3471" y="2920"/>
                    <a:pt x="3412" y="3099"/>
                    <a:pt x="3412" y="3293"/>
                  </a:cubicBezTo>
                  <a:cubicBezTo>
                    <a:pt x="3412" y="3352"/>
                    <a:pt x="3412" y="3472"/>
                    <a:pt x="3471" y="3531"/>
                  </a:cubicBezTo>
                  <a:lnTo>
                    <a:pt x="3471" y="3844"/>
                  </a:lnTo>
                  <a:lnTo>
                    <a:pt x="3471" y="4017"/>
                  </a:lnTo>
                  <a:lnTo>
                    <a:pt x="3471" y="4017"/>
                  </a:lnTo>
                  <a:cubicBezTo>
                    <a:pt x="3284" y="3971"/>
                    <a:pt x="3099" y="3916"/>
                    <a:pt x="2920" y="3844"/>
                  </a:cubicBezTo>
                  <a:lnTo>
                    <a:pt x="2473" y="3784"/>
                  </a:lnTo>
                  <a:lnTo>
                    <a:pt x="1981" y="3665"/>
                  </a:lnTo>
                  <a:cubicBezTo>
                    <a:pt x="1862" y="3591"/>
                    <a:pt x="1669" y="3591"/>
                    <a:pt x="1549" y="3591"/>
                  </a:cubicBezTo>
                  <a:cubicBezTo>
                    <a:pt x="1356" y="3531"/>
                    <a:pt x="1237" y="3531"/>
                    <a:pt x="1058" y="3472"/>
                  </a:cubicBezTo>
                  <a:lnTo>
                    <a:pt x="611" y="3472"/>
                  </a:lnTo>
                  <a:cubicBezTo>
                    <a:pt x="432" y="3412"/>
                    <a:pt x="313" y="3412"/>
                    <a:pt x="119" y="3412"/>
                  </a:cubicBezTo>
                  <a:cubicBezTo>
                    <a:pt x="60" y="3412"/>
                    <a:pt x="0" y="3472"/>
                    <a:pt x="0" y="3531"/>
                  </a:cubicBezTo>
                  <a:cubicBezTo>
                    <a:pt x="0" y="3591"/>
                    <a:pt x="60" y="3665"/>
                    <a:pt x="119" y="3665"/>
                  </a:cubicBezTo>
                  <a:cubicBezTo>
                    <a:pt x="238" y="3665"/>
                    <a:pt x="432" y="3725"/>
                    <a:pt x="551" y="3725"/>
                  </a:cubicBezTo>
                  <a:cubicBezTo>
                    <a:pt x="611" y="3725"/>
                    <a:pt x="745" y="3725"/>
                    <a:pt x="805" y="3784"/>
                  </a:cubicBezTo>
                  <a:lnTo>
                    <a:pt x="983" y="3784"/>
                  </a:lnTo>
                  <a:cubicBezTo>
                    <a:pt x="1177" y="3844"/>
                    <a:pt x="1296" y="3844"/>
                    <a:pt x="1490" y="3904"/>
                  </a:cubicBezTo>
                  <a:cubicBezTo>
                    <a:pt x="1609" y="3963"/>
                    <a:pt x="1803" y="3963"/>
                    <a:pt x="1922" y="4038"/>
                  </a:cubicBezTo>
                  <a:cubicBezTo>
                    <a:pt x="2548" y="4157"/>
                    <a:pt x="3099" y="4336"/>
                    <a:pt x="3725" y="4529"/>
                  </a:cubicBezTo>
                  <a:lnTo>
                    <a:pt x="3784" y="4529"/>
                  </a:lnTo>
                  <a:cubicBezTo>
                    <a:pt x="3903" y="4529"/>
                    <a:pt x="4037" y="4410"/>
                    <a:pt x="3963" y="4276"/>
                  </a:cubicBezTo>
                  <a:lnTo>
                    <a:pt x="3903" y="4038"/>
                  </a:lnTo>
                  <a:lnTo>
                    <a:pt x="3903" y="3784"/>
                  </a:lnTo>
                  <a:cubicBezTo>
                    <a:pt x="3903" y="3725"/>
                    <a:pt x="3844" y="3591"/>
                    <a:pt x="3844" y="3531"/>
                  </a:cubicBezTo>
                  <a:lnTo>
                    <a:pt x="3844" y="3293"/>
                  </a:lnTo>
                  <a:lnTo>
                    <a:pt x="3844" y="2727"/>
                  </a:lnTo>
                  <a:cubicBezTo>
                    <a:pt x="3903" y="2607"/>
                    <a:pt x="3903" y="2414"/>
                    <a:pt x="3903" y="2235"/>
                  </a:cubicBezTo>
                  <a:cubicBezTo>
                    <a:pt x="3963" y="1863"/>
                    <a:pt x="4037" y="1550"/>
                    <a:pt x="4037" y="1177"/>
                  </a:cubicBezTo>
                  <a:cubicBezTo>
                    <a:pt x="4097" y="864"/>
                    <a:pt x="4157" y="492"/>
                    <a:pt x="4276" y="120"/>
                  </a:cubicBezTo>
                  <a:cubicBezTo>
                    <a:pt x="4276" y="60"/>
                    <a:pt x="4216" y="60"/>
                    <a:pt x="4157" y="0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8" name="Google Shape;1328;p8"/>
            <p:cNvSpPr/>
            <p:nvPr/>
          </p:nvSpPr>
          <p:spPr>
            <a:xfrm rot="-1328962" flipH="1">
              <a:off x="7735800" y="4362458"/>
              <a:ext cx="53370" cy="73993"/>
            </a:xfrm>
            <a:custGeom>
              <a:avLst/>
              <a:gdLst/>
              <a:ahLst/>
              <a:cxnLst/>
              <a:rect l="l" t="t" r="r" b="b"/>
              <a:pathLst>
                <a:path w="1576" h="2185" extrusionOk="0">
                  <a:moveTo>
                    <a:pt x="454" y="1"/>
                  </a:moveTo>
                  <a:cubicBezTo>
                    <a:pt x="226" y="1"/>
                    <a:pt x="0" y="236"/>
                    <a:pt x="85" y="501"/>
                  </a:cubicBezTo>
                  <a:cubicBezTo>
                    <a:pt x="219" y="814"/>
                    <a:pt x="532" y="1186"/>
                    <a:pt x="711" y="1440"/>
                  </a:cubicBezTo>
                  <a:cubicBezTo>
                    <a:pt x="905" y="1678"/>
                    <a:pt x="1083" y="2110"/>
                    <a:pt x="1456" y="2185"/>
                  </a:cubicBezTo>
                  <a:lnTo>
                    <a:pt x="1515" y="2110"/>
                  </a:lnTo>
                  <a:cubicBezTo>
                    <a:pt x="1575" y="1812"/>
                    <a:pt x="1337" y="1440"/>
                    <a:pt x="1203" y="1186"/>
                  </a:cubicBezTo>
                  <a:cubicBezTo>
                    <a:pt x="1024" y="874"/>
                    <a:pt x="964" y="442"/>
                    <a:pt x="711" y="129"/>
                  </a:cubicBezTo>
                  <a:cubicBezTo>
                    <a:pt x="638" y="39"/>
                    <a:pt x="546" y="1"/>
                    <a:pt x="454" y="1"/>
                  </a:cubicBezTo>
                  <a:close/>
                </a:path>
              </a:pathLst>
            </a:custGeom>
            <a:solidFill>
              <a:srgbClr val="53A5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9" name="Google Shape;1329;p8"/>
            <p:cNvSpPr/>
            <p:nvPr/>
          </p:nvSpPr>
          <p:spPr>
            <a:xfrm rot="-1328962" flipH="1">
              <a:off x="7693112" y="4357676"/>
              <a:ext cx="33830" cy="91602"/>
            </a:xfrm>
            <a:custGeom>
              <a:avLst/>
              <a:gdLst/>
              <a:ahLst/>
              <a:cxnLst/>
              <a:rect l="l" t="t" r="r" b="b"/>
              <a:pathLst>
                <a:path w="999" h="2705" extrusionOk="0">
                  <a:moveTo>
                    <a:pt x="359" y="0"/>
                  </a:moveTo>
                  <a:cubicBezTo>
                    <a:pt x="175" y="0"/>
                    <a:pt x="1" y="100"/>
                    <a:pt x="1" y="312"/>
                  </a:cubicBezTo>
                  <a:cubicBezTo>
                    <a:pt x="1" y="1176"/>
                    <a:pt x="60" y="2099"/>
                    <a:pt x="746" y="2665"/>
                  </a:cubicBezTo>
                  <a:cubicBezTo>
                    <a:pt x="773" y="2693"/>
                    <a:pt x="801" y="2704"/>
                    <a:pt x="829" y="2704"/>
                  </a:cubicBezTo>
                  <a:cubicBezTo>
                    <a:pt x="919" y="2704"/>
                    <a:pt x="999" y="2575"/>
                    <a:pt x="999" y="2472"/>
                  </a:cubicBezTo>
                  <a:cubicBezTo>
                    <a:pt x="746" y="1920"/>
                    <a:pt x="552" y="1176"/>
                    <a:pt x="746" y="550"/>
                  </a:cubicBezTo>
                  <a:cubicBezTo>
                    <a:pt x="893" y="194"/>
                    <a:pt x="616" y="0"/>
                    <a:pt x="359" y="0"/>
                  </a:cubicBezTo>
                  <a:close/>
                </a:path>
              </a:pathLst>
            </a:custGeom>
            <a:solidFill>
              <a:srgbClr val="53A5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0" name="Google Shape;1330;p8"/>
            <p:cNvSpPr/>
            <p:nvPr/>
          </p:nvSpPr>
          <p:spPr>
            <a:xfrm rot="-1328962" flipH="1">
              <a:off x="7633573" y="4363891"/>
              <a:ext cx="47071" cy="65730"/>
            </a:xfrm>
            <a:custGeom>
              <a:avLst/>
              <a:gdLst/>
              <a:ahLst/>
              <a:cxnLst/>
              <a:rect l="l" t="t" r="r" b="b"/>
              <a:pathLst>
                <a:path w="1390" h="1941" extrusionOk="0">
                  <a:moveTo>
                    <a:pt x="946" y="0"/>
                  </a:moveTo>
                  <a:cubicBezTo>
                    <a:pt x="880" y="0"/>
                    <a:pt x="811" y="23"/>
                    <a:pt x="746" y="77"/>
                  </a:cubicBezTo>
                  <a:cubicBezTo>
                    <a:pt x="373" y="330"/>
                    <a:pt x="194" y="628"/>
                    <a:pt x="60" y="1075"/>
                  </a:cubicBezTo>
                  <a:cubicBezTo>
                    <a:pt x="1" y="1373"/>
                    <a:pt x="60" y="1626"/>
                    <a:pt x="254" y="1879"/>
                  </a:cubicBezTo>
                  <a:cubicBezTo>
                    <a:pt x="295" y="1921"/>
                    <a:pt x="346" y="1941"/>
                    <a:pt x="394" y="1941"/>
                  </a:cubicBezTo>
                  <a:cubicBezTo>
                    <a:pt x="485" y="1941"/>
                    <a:pt x="567" y="1872"/>
                    <a:pt x="567" y="1745"/>
                  </a:cubicBezTo>
                  <a:lnTo>
                    <a:pt x="626" y="1626"/>
                  </a:lnTo>
                  <a:cubicBezTo>
                    <a:pt x="686" y="1507"/>
                    <a:pt x="746" y="1373"/>
                    <a:pt x="805" y="1254"/>
                  </a:cubicBezTo>
                  <a:cubicBezTo>
                    <a:pt x="939" y="1000"/>
                    <a:pt x="1118" y="822"/>
                    <a:pt x="1237" y="568"/>
                  </a:cubicBezTo>
                  <a:cubicBezTo>
                    <a:pt x="1390" y="322"/>
                    <a:pt x="1190" y="0"/>
                    <a:pt x="946" y="0"/>
                  </a:cubicBezTo>
                  <a:close/>
                </a:path>
              </a:pathLst>
            </a:custGeom>
            <a:solidFill>
              <a:srgbClr val="53A5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1" name="Google Shape;1331;p8"/>
            <p:cNvSpPr/>
            <p:nvPr/>
          </p:nvSpPr>
          <p:spPr>
            <a:xfrm flipH="1">
              <a:off x="7498194" y="4637869"/>
              <a:ext cx="155068" cy="228386"/>
            </a:xfrm>
            <a:custGeom>
              <a:avLst/>
              <a:gdLst/>
              <a:ahLst/>
              <a:cxnLst/>
              <a:rect l="l" t="t" r="r" b="b"/>
              <a:pathLst>
                <a:path w="4579" h="6744" extrusionOk="0">
                  <a:moveTo>
                    <a:pt x="735" y="0"/>
                  </a:moveTo>
                  <a:cubicBezTo>
                    <a:pt x="384" y="0"/>
                    <a:pt x="1" y="307"/>
                    <a:pt x="150" y="737"/>
                  </a:cubicBezTo>
                  <a:cubicBezTo>
                    <a:pt x="1089" y="2972"/>
                    <a:pt x="1893" y="5459"/>
                    <a:pt x="4128" y="6696"/>
                  </a:cubicBezTo>
                  <a:cubicBezTo>
                    <a:pt x="4171" y="6729"/>
                    <a:pt x="4214" y="6743"/>
                    <a:pt x="4254" y="6743"/>
                  </a:cubicBezTo>
                  <a:cubicBezTo>
                    <a:pt x="4449" y="6743"/>
                    <a:pt x="4579" y="6402"/>
                    <a:pt x="4381" y="6204"/>
                  </a:cubicBezTo>
                  <a:cubicBezTo>
                    <a:pt x="2638" y="4774"/>
                    <a:pt x="1893" y="2540"/>
                    <a:pt x="1208" y="364"/>
                  </a:cubicBezTo>
                  <a:cubicBezTo>
                    <a:pt x="1141" y="109"/>
                    <a:pt x="944" y="0"/>
                    <a:pt x="7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2" name="Google Shape;1332;p8"/>
            <p:cNvSpPr/>
            <p:nvPr/>
          </p:nvSpPr>
          <p:spPr>
            <a:xfrm flipH="1">
              <a:off x="7490914" y="4676204"/>
              <a:ext cx="57469" cy="139998"/>
            </a:xfrm>
            <a:custGeom>
              <a:avLst/>
              <a:gdLst/>
              <a:ahLst/>
              <a:cxnLst/>
              <a:rect l="l" t="t" r="r" b="b"/>
              <a:pathLst>
                <a:path w="1697" h="4134" extrusionOk="0">
                  <a:moveTo>
                    <a:pt x="502" y="1"/>
                  </a:moveTo>
                  <a:cubicBezTo>
                    <a:pt x="258" y="1"/>
                    <a:pt x="1" y="172"/>
                    <a:pt x="33" y="469"/>
                  </a:cubicBezTo>
                  <a:cubicBezTo>
                    <a:pt x="227" y="1661"/>
                    <a:pt x="480" y="3016"/>
                    <a:pt x="1225" y="4015"/>
                  </a:cubicBezTo>
                  <a:cubicBezTo>
                    <a:pt x="1284" y="4098"/>
                    <a:pt x="1358" y="4133"/>
                    <a:pt x="1428" y="4133"/>
                  </a:cubicBezTo>
                  <a:cubicBezTo>
                    <a:pt x="1570" y="4133"/>
                    <a:pt x="1697" y="3990"/>
                    <a:pt x="1657" y="3821"/>
                  </a:cubicBezTo>
                  <a:cubicBezTo>
                    <a:pt x="1344" y="2644"/>
                    <a:pt x="971" y="1586"/>
                    <a:pt x="912" y="409"/>
                  </a:cubicBezTo>
                  <a:cubicBezTo>
                    <a:pt x="912" y="127"/>
                    <a:pt x="712" y="1"/>
                    <a:pt x="50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3" name="Google Shape;1333;p8"/>
            <p:cNvSpPr/>
            <p:nvPr/>
          </p:nvSpPr>
          <p:spPr>
            <a:xfrm flipH="1">
              <a:off x="7441031" y="4671734"/>
              <a:ext cx="40672" cy="104812"/>
            </a:xfrm>
            <a:custGeom>
              <a:avLst/>
              <a:gdLst/>
              <a:ahLst/>
              <a:cxnLst/>
              <a:rect l="l" t="t" r="r" b="b"/>
              <a:pathLst>
                <a:path w="1201" h="3095" extrusionOk="0">
                  <a:moveTo>
                    <a:pt x="639" y="0"/>
                  </a:moveTo>
                  <a:cubicBezTo>
                    <a:pt x="477" y="0"/>
                    <a:pt x="327" y="88"/>
                    <a:pt x="298" y="303"/>
                  </a:cubicBezTo>
                  <a:cubicBezTo>
                    <a:pt x="179" y="1167"/>
                    <a:pt x="1" y="2091"/>
                    <a:pt x="239" y="3029"/>
                  </a:cubicBezTo>
                  <a:cubicBezTo>
                    <a:pt x="262" y="3075"/>
                    <a:pt x="304" y="3094"/>
                    <a:pt x="351" y="3094"/>
                  </a:cubicBezTo>
                  <a:cubicBezTo>
                    <a:pt x="427" y="3094"/>
                    <a:pt x="515" y="3043"/>
                    <a:pt x="552" y="2970"/>
                  </a:cubicBezTo>
                  <a:cubicBezTo>
                    <a:pt x="671" y="2165"/>
                    <a:pt x="671" y="1286"/>
                    <a:pt x="1043" y="541"/>
                  </a:cubicBezTo>
                  <a:cubicBezTo>
                    <a:pt x="1201" y="236"/>
                    <a:pt x="904" y="0"/>
                    <a:pt x="63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4" name="Google Shape;1334;p8"/>
            <p:cNvSpPr/>
            <p:nvPr/>
          </p:nvSpPr>
          <p:spPr>
            <a:xfrm rot="-1328962" flipH="1">
              <a:off x="7965785" y="4101133"/>
              <a:ext cx="36472" cy="95361"/>
            </a:xfrm>
            <a:custGeom>
              <a:avLst/>
              <a:gdLst/>
              <a:ahLst/>
              <a:cxnLst/>
              <a:rect l="l" t="t" r="r" b="b"/>
              <a:pathLst>
                <a:path w="1077" h="2816" extrusionOk="0">
                  <a:moveTo>
                    <a:pt x="473" y="0"/>
                  </a:moveTo>
                  <a:cubicBezTo>
                    <a:pt x="260" y="0"/>
                    <a:pt x="60" y="133"/>
                    <a:pt x="60" y="423"/>
                  </a:cubicBezTo>
                  <a:cubicBezTo>
                    <a:pt x="0" y="1168"/>
                    <a:pt x="194" y="2106"/>
                    <a:pt x="685" y="2717"/>
                  </a:cubicBezTo>
                  <a:cubicBezTo>
                    <a:pt x="728" y="2787"/>
                    <a:pt x="780" y="2816"/>
                    <a:pt x="830" y="2816"/>
                  </a:cubicBezTo>
                  <a:cubicBezTo>
                    <a:pt x="918" y="2816"/>
                    <a:pt x="998" y="2722"/>
                    <a:pt x="998" y="2598"/>
                  </a:cubicBezTo>
                  <a:cubicBezTo>
                    <a:pt x="939" y="1913"/>
                    <a:pt x="745" y="1362"/>
                    <a:pt x="939" y="676"/>
                  </a:cubicBezTo>
                  <a:cubicBezTo>
                    <a:pt x="1076" y="247"/>
                    <a:pt x="763" y="0"/>
                    <a:pt x="47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5" name="Google Shape;1335;p8"/>
            <p:cNvSpPr/>
            <p:nvPr/>
          </p:nvSpPr>
          <p:spPr>
            <a:xfrm rot="-1328962" flipH="1">
              <a:off x="7921656" y="4128631"/>
              <a:ext cx="47918" cy="104064"/>
            </a:xfrm>
            <a:custGeom>
              <a:avLst/>
              <a:gdLst/>
              <a:ahLst/>
              <a:cxnLst/>
              <a:rect l="l" t="t" r="r" b="b"/>
              <a:pathLst>
                <a:path w="1415" h="3073" extrusionOk="0">
                  <a:moveTo>
                    <a:pt x="975" y="0"/>
                  </a:moveTo>
                  <a:cubicBezTo>
                    <a:pt x="879" y="0"/>
                    <a:pt x="788" y="49"/>
                    <a:pt x="745" y="168"/>
                  </a:cubicBezTo>
                  <a:cubicBezTo>
                    <a:pt x="447" y="1047"/>
                    <a:pt x="1" y="2104"/>
                    <a:pt x="254" y="3028"/>
                  </a:cubicBezTo>
                  <a:cubicBezTo>
                    <a:pt x="254" y="3058"/>
                    <a:pt x="269" y="3073"/>
                    <a:pt x="291" y="3073"/>
                  </a:cubicBezTo>
                  <a:cubicBezTo>
                    <a:pt x="313" y="3073"/>
                    <a:pt x="343" y="3058"/>
                    <a:pt x="373" y="3028"/>
                  </a:cubicBezTo>
                  <a:cubicBezTo>
                    <a:pt x="567" y="2104"/>
                    <a:pt x="745" y="1285"/>
                    <a:pt x="1252" y="481"/>
                  </a:cubicBezTo>
                  <a:cubicBezTo>
                    <a:pt x="1415" y="226"/>
                    <a:pt x="1182" y="0"/>
                    <a:pt x="97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6" name="Google Shape;1336;p8"/>
            <p:cNvSpPr/>
            <p:nvPr/>
          </p:nvSpPr>
          <p:spPr>
            <a:xfrm rot="-1328962" flipH="1">
              <a:off x="8136008" y="4275358"/>
              <a:ext cx="43583" cy="53878"/>
            </a:xfrm>
            <a:custGeom>
              <a:avLst/>
              <a:gdLst/>
              <a:ahLst/>
              <a:cxnLst/>
              <a:rect l="l" t="t" r="r" b="b"/>
              <a:pathLst>
                <a:path w="1287" h="1591" extrusionOk="0">
                  <a:moveTo>
                    <a:pt x="508" y="1"/>
                  </a:moveTo>
                  <a:cubicBezTo>
                    <a:pt x="240" y="1"/>
                    <a:pt x="1" y="304"/>
                    <a:pt x="229" y="576"/>
                  </a:cubicBezTo>
                  <a:cubicBezTo>
                    <a:pt x="289" y="695"/>
                    <a:pt x="423" y="814"/>
                    <a:pt x="542" y="888"/>
                  </a:cubicBezTo>
                  <a:cubicBezTo>
                    <a:pt x="795" y="1127"/>
                    <a:pt x="914" y="1380"/>
                    <a:pt x="1168" y="1559"/>
                  </a:cubicBezTo>
                  <a:cubicBezTo>
                    <a:pt x="1185" y="1581"/>
                    <a:pt x="1203" y="1590"/>
                    <a:pt x="1220" y="1590"/>
                  </a:cubicBezTo>
                  <a:cubicBezTo>
                    <a:pt x="1258" y="1590"/>
                    <a:pt x="1287" y="1541"/>
                    <a:pt x="1287" y="1499"/>
                  </a:cubicBezTo>
                  <a:cubicBezTo>
                    <a:pt x="1287" y="1186"/>
                    <a:pt x="1108" y="888"/>
                    <a:pt x="1034" y="635"/>
                  </a:cubicBezTo>
                  <a:cubicBezTo>
                    <a:pt x="974" y="516"/>
                    <a:pt x="974" y="382"/>
                    <a:pt x="855" y="263"/>
                  </a:cubicBezTo>
                  <a:cubicBezTo>
                    <a:pt x="855" y="203"/>
                    <a:pt x="795" y="203"/>
                    <a:pt x="795" y="144"/>
                  </a:cubicBezTo>
                  <a:cubicBezTo>
                    <a:pt x="710" y="43"/>
                    <a:pt x="607" y="1"/>
                    <a:pt x="5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7" name="Google Shape;1337;p8"/>
            <p:cNvSpPr/>
            <p:nvPr/>
          </p:nvSpPr>
          <p:spPr>
            <a:xfrm rot="-1328962" flipH="1">
              <a:off x="8099755" y="4265233"/>
              <a:ext cx="56959" cy="62073"/>
            </a:xfrm>
            <a:custGeom>
              <a:avLst/>
              <a:gdLst/>
              <a:ahLst/>
              <a:cxnLst/>
              <a:rect l="l" t="t" r="r" b="b"/>
              <a:pathLst>
                <a:path w="1682" h="1833" extrusionOk="0">
                  <a:moveTo>
                    <a:pt x="458" y="1"/>
                  </a:moveTo>
                  <a:cubicBezTo>
                    <a:pt x="0" y="1"/>
                    <a:pt x="36" y="818"/>
                    <a:pt x="564" y="818"/>
                  </a:cubicBezTo>
                  <a:cubicBezTo>
                    <a:pt x="430" y="818"/>
                    <a:pt x="624" y="878"/>
                    <a:pt x="683" y="878"/>
                  </a:cubicBezTo>
                  <a:cubicBezTo>
                    <a:pt x="743" y="878"/>
                    <a:pt x="862" y="997"/>
                    <a:pt x="936" y="1131"/>
                  </a:cubicBezTo>
                  <a:cubicBezTo>
                    <a:pt x="1115" y="1310"/>
                    <a:pt x="1234" y="1623"/>
                    <a:pt x="1488" y="1801"/>
                  </a:cubicBezTo>
                  <a:cubicBezTo>
                    <a:pt x="1506" y="1824"/>
                    <a:pt x="1530" y="1833"/>
                    <a:pt x="1556" y="1833"/>
                  </a:cubicBezTo>
                  <a:cubicBezTo>
                    <a:pt x="1616" y="1833"/>
                    <a:pt x="1681" y="1784"/>
                    <a:pt x="1681" y="1742"/>
                  </a:cubicBezTo>
                  <a:cubicBezTo>
                    <a:pt x="1681" y="1369"/>
                    <a:pt x="1488" y="937"/>
                    <a:pt x="1309" y="625"/>
                  </a:cubicBezTo>
                  <a:cubicBezTo>
                    <a:pt x="1115" y="312"/>
                    <a:pt x="936" y="73"/>
                    <a:pt x="564" y="14"/>
                  </a:cubicBezTo>
                  <a:cubicBezTo>
                    <a:pt x="526" y="5"/>
                    <a:pt x="491" y="1"/>
                    <a:pt x="45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8" name="Google Shape;1338;p8"/>
            <p:cNvSpPr/>
            <p:nvPr/>
          </p:nvSpPr>
          <p:spPr>
            <a:xfrm rot="-1328962" flipH="1">
              <a:off x="7487341" y="4234718"/>
              <a:ext cx="90349" cy="123096"/>
            </a:xfrm>
            <a:custGeom>
              <a:avLst/>
              <a:gdLst/>
              <a:ahLst/>
              <a:cxnLst/>
              <a:rect l="l" t="t" r="r" b="b"/>
              <a:pathLst>
                <a:path w="2668" h="3635" extrusionOk="0">
                  <a:moveTo>
                    <a:pt x="1650" y="1"/>
                  </a:moveTo>
                  <a:cubicBezTo>
                    <a:pt x="1485" y="1"/>
                    <a:pt x="1321" y="41"/>
                    <a:pt x="1178" y="119"/>
                  </a:cubicBezTo>
                  <a:cubicBezTo>
                    <a:pt x="805" y="373"/>
                    <a:pt x="627" y="805"/>
                    <a:pt x="567" y="1237"/>
                  </a:cubicBezTo>
                  <a:cubicBezTo>
                    <a:pt x="433" y="1490"/>
                    <a:pt x="314" y="1684"/>
                    <a:pt x="254" y="1922"/>
                  </a:cubicBezTo>
                  <a:cubicBezTo>
                    <a:pt x="120" y="2235"/>
                    <a:pt x="1" y="2667"/>
                    <a:pt x="120" y="3039"/>
                  </a:cubicBezTo>
                  <a:cubicBezTo>
                    <a:pt x="232" y="3399"/>
                    <a:pt x="591" y="3635"/>
                    <a:pt x="958" y="3635"/>
                  </a:cubicBezTo>
                  <a:cubicBezTo>
                    <a:pt x="1032" y="3635"/>
                    <a:pt x="1106" y="3625"/>
                    <a:pt x="1178" y="3605"/>
                  </a:cubicBezTo>
                  <a:cubicBezTo>
                    <a:pt x="1610" y="3412"/>
                    <a:pt x="1863" y="3099"/>
                    <a:pt x="2116" y="2801"/>
                  </a:cubicBezTo>
                  <a:cubicBezTo>
                    <a:pt x="2355" y="2488"/>
                    <a:pt x="2489" y="2056"/>
                    <a:pt x="2548" y="1684"/>
                  </a:cubicBezTo>
                  <a:cubicBezTo>
                    <a:pt x="2608" y="1311"/>
                    <a:pt x="2668" y="864"/>
                    <a:pt x="2489" y="492"/>
                  </a:cubicBezTo>
                  <a:cubicBezTo>
                    <a:pt x="2319" y="163"/>
                    <a:pt x="1983" y="1"/>
                    <a:pt x="165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9" name="Google Shape;1339;p8"/>
            <p:cNvSpPr/>
            <p:nvPr/>
          </p:nvSpPr>
          <p:spPr>
            <a:xfrm rot="-1328962" flipH="1">
              <a:off x="6491676" y="4688995"/>
              <a:ext cx="233594" cy="121301"/>
            </a:xfrm>
            <a:custGeom>
              <a:avLst/>
              <a:gdLst/>
              <a:ahLst/>
              <a:cxnLst/>
              <a:rect l="l" t="t" r="r" b="b"/>
              <a:pathLst>
                <a:path w="6898" h="3582" extrusionOk="0">
                  <a:moveTo>
                    <a:pt x="1922" y="1"/>
                  </a:moveTo>
                  <a:cubicBezTo>
                    <a:pt x="1490" y="1"/>
                    <a:pt x="998" y="195"/>
                    <a:pt x="686" y="567"/>
                  </a:cubicBezTo>
                  <a:cubicBezTo>
                    <a:pt x="0" y="1431"/>
                    <a:pt x="566" y="2548"/>
                    <a:pt x="1430" y="3040"/>
                  </a:cubicBezTo>
                  <a:cubicBezTo>
                    <a:pt x="2126" y="3388"/>
                    <a:pt x="2986" y="3581"/>
                    <a:pt x="3784" y="3581"/>
                  </a:cubicBezTo>
                  <a:cubicBezTo>
                    <a:pt x="3978" y="3581"/>
                    <a:pt x="4167" y="3570"/>
                    <a:pt x="4350" y="3547"/>
                  </a:cubicBezTo>
                  <a:cubicBezTo>
                    <a:pt x="4902" y="3547"/>
                    <a:pt x="5527" y="3412"/>
                    <a:pt x="6019" y="3174"/>
                  </a:cubicBezTo>
                  <a:cubicBezTo>
                    <a:pt x="6585" y="2921"/>
                    <a:pt x="6898" y="2295"/>
                    <a:pt x="6764" y="1684"/>
                  </a:cubicBezTo>
                  <a:cubicBezTo>
                    <a:pt x="6704" y="1550"/>
                    <a:pt x="6585" y="1431"/>
                    <a:pt x="6466" y="1312"/>
                  </a:cubicBezTo>
                  <a:cubicBezTo>
                    <a:pt x="6391" y="1237"/>
                    <a:pt x="6332" y="1118"/>
                    <a:pt x="6213" y="1118"/>
                  </a:cubicBezTo>
                  <a:cubicBezTo>
                    <a:pt x="5214" y="999"/>
                    <a:pt x="4231" y="746"/>
                    <a:pt x="3293" y="373"/>
                  </a:cubicBezTo>
                  <a:cubicBezTo>
                    <a:pt x="2861" y="254"/>
                    <a:pt x="2429" y="1"/>
                    <a:pt x="1922" y="1"/>
                  </a:cubicBezTo>
                  <a:close/>
                </a:path>
              </a:pathLst>
            </a:custGeom>
            <a:solidFill>
              <a:srgbClr val="53A5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0" name="Google Shape;1340;p8"/>
            <p:cNvSpPr/>
            <p:nvPr/>
          </p:nvSpPr>
          <p:spPr>
            <a:xfrm rot="-1328962" flipH="1">
              <a:off x="6792074" y="4400120"/>
              <a:ext cx="590792" cy="298715"/>
            </a:xfrm>
            <a:custGeom>
              <a:avLst/>
              <a:gdLst/>
              <a:ahLst/>
              <a:cxnLst/>
              <a:rect l="l" t="t" r="r" b="b"/>
              <a:pathLst>
                <a:path w="17446" h="8821" extrusionOk="0">
                  <a:moveTo>
                    <a:pt x="44" y="0"/>
                  </a:moveTo>
                  <a:cubicBezTo>
                    <a:pt x="15" y="0"/>
                    <a:pt x="0" y="11"/>
                    <a:pt x="0" y="36"/>
                  </a:cubicBezTo>
                  <a:cubicBezTo>
                    <a:pt x="0" y="781"/>
                    <a:pt x="372" y="4684"/>
                    <a:pt x="1862" y="5935"/>
                  </a:cubicBezTo>
                  <a:cubicBezTo>
                    <a:pt x="2417" y="6400"/>
                    <a:pt x="3197" y="6546"/>
                    <a:pt x="4019" y="6546"/>
                  </a:cubicBezTo>
                  <a:cubicBezTo>
                    <a:pt x="5435" y="6546"/>
                    <a:pt x="6979" y="6112"/>
                    <a:pt x="7733" y="6112"/>
                  </a:cubicBezTo>
                  <a:cubicBezTo>
                    <a:pt x="7764" y="6112"/>
                    <a:pt x="7793" y="6112"/>
                    <a:pt x="7821" y="6114"/>
                  </a:cubicBezTo>
                  <a:cubicBezTo>
                    <a:pt x="8939" y="6173"/>
                    <a:pt x="9624" y="7976"/>
                    <a:pt x="11173" y="8602"/>
                  </a:cubicBezTo>
                  <a:cubicBezTo>
                    <a:pt x="11517" y="8754"/>
                    <a:pt x="11963" y="8820"/>
                    <a:pt x="12460" y="8820"/>
                  </a:cubicBezTo>
                  <a:cubicBezTo>
                    <a:pt x="14201" y="8820"/>
                    <a:pt x="16576" y="8008"/>
                    <a:pt x="17445" y="7231"/>
                  </a:cubicBezTo>
                  <a:cubicBezTo>
                    <a:pt x="17445" y="7231"/>
                    <a:pt x="17073" y="4311"/>
                    <a:pt x="15583" y="3566"/>
                  </a:cubicBezTo>
                  <a:cubicBezTo>
                    <a:pt x="15134" y="3342"/>
                    <a:pt x="14701" y="3265"/>
                    <a:pt x="14298" y="3265"/>
                  </a:cubicBezTo>
                  <a:cubicBezTo>
                    <a:pt x="13421" y="3265"/>
                    <a:pt x="12690" y="3631"/>
                    <a:pt x="12251" y="3631"/>
                  </a:cubicBezTo>
                  <a:cubicBezTo>
                    <a:pt x="12223" y="3631"/>
                    <a:pt x="12197" y="3629"/>
                    <a:pt x="12171" y="3626"/>
                  </a:cubicBezTo>
                  <a:cubicBezTo>
                    <a:pt x="11605" y="3566"/>
                    <a:pt x="11352" y="2956"/>
                    <a:pt x="9862" y="1645"/>
                  </a:cubicBezTo>
                  <a:cubicBezTo>
                    <a:pt x="9101" y="1008"/>
                    <a:pt x="8008" y="846"/>
                    <a:pt x="6865" y="846"/>
                  </a:cubicBezTo>
                  <a:cubicBezTo>
                    <a:pt x="5684" y="846"/>
                    <a:pt x="4448" y="1019"/>
                    <a:pt x="3471" y="1019"/>
                  </a:cubicBezTo>
                  <a:cubicBezTo>
                    <a:pt x="1789" y="965"/>
                    <a:pt x="314" y="0"/>
                    <a:pt x="4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1" name="Google Shape;1341;p8"/>
            <p:cNvSpPr/>
            <p:nvPr/>
          </p:nvSpPr>
          <p:spPr>
            <a:xfrm rot="-1328962" flipH="1">
              <a:off x="6687782" y="4463385"/>
              <a:ext cx="672506" cy="221674"/>
            </a:xfrm>
            <a:custGeom>
              <a:avLst/>
              <a:gdLst/>
              <a:ahLst/>
              <a:cxnLst/>
              <a:rect l="l" t="t" r="r" b="b"/>
              <a:pathLst>
                <a:path w="19859" h="6546" extrusionOk="0">
                  <a:moveTo>
                    <a:pt x="157" y="0"/>
                  </a:moveTo>
                  <a:cubicBezTo>
                    <a:pt x="123" y="0"/>
                    <a:pt x="90" y="15"/>
                    <a:pt x="60" y="45"/>
                  </a:cubicBezTo>
                  <a:cubicBezTo>
                    <a:pt x="0" y="45"/>
                    <a:pt x="0" y="105"/>
                    <a:pt x="60" y="164"/>
                  </a:cubicBezTo>
                  <a:cubicBezTo>
                    <a:pt x="254" y="596"/>
                    <a:pt x="567" y="969"/>
                    <a:pt x="865" y="1281"/>
                  </a:cubicBezTo>
                  <a:cubicBezTo>
                    <a:pt x="1237" y="1594"/>
                    <a:pt x="1609" y="1848"/>
                    <a:pt x="2056" y="2026"/>
                  </a:cubicBezTo>
                  <a:cubicBezTo>
                    <a:pt x="2429" y="2220"/>
                    <a:pt x="2861" y="2399"/>
                    <a:pt x="3352" y="2458"/>
                  </a:cubicBezTo>
                  <a:cubicBezTo>
                    <a:pt x="3784" y="2592"/>
                    <a:pt x="4216" y="2652"/>
                    <a:pt x="4663" y="2712"/>
                  </a:cubicBezTo>
                  <a:cubicBezTo>
                    <a:pt x="5587" y="2831"/>
                    <a:pt x="6451" y="2831"/>
                    <a:pt x="7330" y="2965"/>
                  </a:cubicBezTo>
                  <a:cubicBezTo>
                    <a:pt x="7762" y="3084"/>
                    <a:pt x="8135" y="3144"/>
                    <a:pt x="8567" y="3337"/>
                  </a:cubicBezTo>
                  <a:cubicBezTo>
                    <a:pt x="8939" y="3457"/>
                    <a:pt x="9311" y="3710"/>
                    <a:pt x="9624" y="3948"/>
                  </a:cubicBezTo>
                  <a:lnTo>
                    <a:pt x="10116" y="4380"/>
                  </a:lnTo>
                  <a:cubicBezTo>
                    <a:pt x="10250" y="4574"/>
                    <a:pt x="10429" y="4693"/>
                    <a:pt x="10622" y="4887"/>
                  </a:cubicBezTo>
                  <a:cubicBezTo>
                    <a:pt x="10995" y="5125"/>
                    <a:pt x="11367" y="5378"/>
                    <a:pt x="11799" y="5572"/>
                  </a:cubicBezTo>
                  <a:cubicBezTo>
                    <a:pt x="12604" y="6004"/>
                    <a:pt x="13468" y="6242"/>
                    <a:pt x="14406" y="6436"/>
                  </a:cubicBezTo>
                  <a:cubicBezTo>
                    <a:pt x="14932" y="6510"/>
                    <a:pt x="15464" y="6546"/>
                    <a:pt x="15994" y="6546"/>
                  </a:cubicBezTo>
                  <a:cubicBezTo>
                    <a:pt x="17279" y="6546"/>
                    <a:pt x="18558" y="6335"/>
                    <a:pt x="19740" y="5944"/>
                  </a:cubicBezTo>
                  <a:cubicBezTo>
                    <a:pt x="19799" y="5944"/>
                    <a:pt x="19859" y="5870"/>
                    <a:pt x="19799" y="5810"/>
                  </a:cubicBezTo>
                  <a:cubicBezTo>
                    <a:pt x="19799" y="5768"/>
                    <a:pt x="19770" y="5726"/>
                    <a:pt x="19731" y="5726"/>
                  </a:cubicBezTo>
                  <a:cubicBezTo>
                    <a:pt x="19715" y="5726"/>
                    <a:pt x="19698" y="5733"/>
                    <a:pt x="19680" y="5751"/>
                  </a:cubicBezTo>
                  <a:cubicBezTo>
                    <a:pt x="18816" y="5944"/>
                    <a:pt x="17937" y="6064"/>
                    <a:pt x="17073" y="6123"/>
                  </a:cubicBezTo>
                  <a:cubicBezTo>
                    <a:pt x="16842" y="6139"/>
                    <a:pt x="16609" y="6147"/>
                    <a:pt x="16376" y="6147"/>
                  </a:cubicBezTo>
                  <a:cubicBezTo>
                    <a:pt x="15739" y="6147"/>
                    <a:pt x="15099" y="6091"/>
                    <a:pt x="14466" y="6004"/>
                  </a:cubicBezTo>
                  <a:cubicBezTo>
                    <a:pt x="13602" y="5810"/>
                    <a:pt x="12783" y="5572"/>
                    <a:pt x="11978" y="5125"/>
                  </a:cubicBezTo>
                  <a:cubicBezTo>
                    <a:pt x="11606" y="4946"/>
                    <a:pt x="11233" y="4753"/>
                    <a:pt x="10920" y="4455"/>
                  </a:cubicBezTo>
                  <a:cubicBezTo>
                    <a:pt x="10742" y="4321"/>
                    <a:pt x="10548" y="4201"/>
                    <a:pt x="10429" y="4082"/>
                  </a:cubicBezTo>
                  <a:lnTo>
                    <a:pt x="9937" y="3576"/>
                  </a:lnTo>
                  <a:cubicBezTo>
                    <a:pt x="9565" y="3263"/>
                    <a:pt x="9192" y="3024"/>
                    <a:pt x="8760" y="2831"/>
                  </a:cubicBezTo>
                  <a:cubicBezTo>
                    <a:pt x="8313" y="2712"/>
                    <a:pt x="7822" y="2592"/>
                    <a:pt x="7390" y="2518"/>
                  </a:cubicBezTo>
                  <a:cubicBezTo>
                    <a:pt x="6451" y="2399"/>
                    <a:pt x="5587" y="2339"/>
                    <a:pt x="4723" y="2280"/>
                  </a:cubicBezTo>
                  <a:cubicBezTo>
                    <a:pt x="4291" y="2220"/>
                    <a:pt x="3844" y="2146"/>
                    <a:pt x="3412" y="2086"/>
                  </a:cubicBezTo>
                  <a:cubicBezTo>
                    <a:pt x="2980" y="1967"/>
                    <a:pt x="2548" y="1907"/>
                    <a:pt x="2176" y="1714"/>
                  </a:cubicBezTo>
                  <a:cubicBezTo>
                    <a:pt x="1803" y="1535"/>
                    <a:pt x="1431" y="1281"/>
                    <a:pt x="1058" y="1028"/>
                  </a:cubicBezTo>
                  <a:cubicBezTo>
                    <a:pt x="745" y="790"/>
                    <a:pt x="433" y="417"/>
                    <a:pt x="254" y="105"/>
                  </a:cubicBezTo>
                  <a:lnTo>
                    <a:pt x="254" y="45"/>
                  </a:lnTo>
                  <a:cubicBezTo>
                    <a:pt x="224" y="15"/>
                    <a:pt x="190" y="0"/>
                    <a:pt x="157" y="0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342" name="Google Shape;1342;p8"/>
          <p:cNvGrpSpPr/>
          <p:nvPr/>
        </p:nvGrpSpPr>
        <p:grpSpPr>
          <a:xfrm>
            <a:off x="11006971" y="3645905"/>
            <a:ext cx="261235" cy="507224"/>
            <a:chOff x="8292303" y="2531254"/>
            <a:chExt cx="195926" cy="380418"/>
          </a:xfrm>
        </p:grpSpPr>
        <p:sp>
          <p:nvSpPr>
            <p:cNvPr id="1343" name="Google Shape;1343;p8"/>
            <p:cNvSpPr/>
            <p:nvPr/>
          </p:nvSpPr>
          <p:spPr>
            <a:xfrm>
              <a:off x="8364094" y="2531254"/>
              <a:ext cx="107942" cy="237094"/>
            </a:xfrm>
            <a:custGeom>
              <a:avLst/>
              <a:gdLst/>
              <a:ahLst/>
              <a:cxnLst/>
              <a:rect l="l" t="t" r="r" b="b"/>
              <a:pathLst>
                <a:path w="5013" h="11011" extrusionOk="0">
                  <a:moveTo>
                    <a:pt x="3295" y="1"/>
                  </a:moveTo>
                  <a:cubicBezTo>
                    <a:pt x="2151" y="1"/>
                    <a:pt x="1565" y="1005"/>
                    <a:pt x="1253" y="1987"/>
                  </a:cubicBezTo>
                  <a:cubicBezTo>
                    <a:pt x="627" y="3767"/>
                    <a:pt x="326" y="5646"/>
                    <a:pt x="226" y="7526"/>
                  </a:cubicBezTo>
                  <a:lnTo>
                    <a:pt x="226" y="7752"/>
                  </a:lnTo>
                  <a:cubicBezTo>
                    <a:pt x="126" y="8378"/>
                    <a:pt x="126" y="9005"/>
                    <a:pt x="126" y="9506"/>
                  </a:cubicBezTo>
                  <a:cubicBezTo>
                    <a:pt x="0" y="10032"/>
                    <a:pt x="226" y="10559"/>
                    <a:pt x="627" y="10884"/>
                  </a:cubicBezTo>
                  <a:cubicBezTo>
                    <a:pt x="752" y="10884"/>
                    <a:pt x="852" y="10985"/>
                    <a:pt x="953" y="10985"/>
                  </a:cubicBezTo>
                  <a:cubicBezTo>
                    <a:pt x="1005" y="11002"/>
                    <a:pt x="1065" y="11011"/>
                    <a:pt x="1129" y="11011"/>
                  </a:cubicBezTo>
                  <a:cubicBezTo>
                    <a:pt x="1425" y="11011"/>
                    <a:pt x="1797" y="10827"/>
                    <a:pt x="1880" y="10559"/>
                  </a:cubicBezTo>
                  <a:cubicBezTo>
                    <a:pt x="2406" y="10133"/>
                    <a:pt x="2732" y="9406"/>
                    <a:pt x="3033" y="8879"/>
                  </a:cubicBezTo>
                  <a:cubicBezTo>
                    <a:pt x="4186" y="6899"/>
                    <a:pt x="4812" y="4619"/>
                    <a:pt x="4913" y="2313"/>
                  </a:cubicBezTo>
                  <a:cubicBezTo>
                    <a:pt x="5013" y="1260"/>
                    <a:pt x="4712" y="107"/>
                    <a:pt x="3459" y="7"/>
                  </a:cubicBezTo>
                  <a:cubicBezTo>
                    <a:pt x="3403" y="3"/>
                    <a:pt x="3349" y="1"/>
                    <a:pt x="3295" y="1"/>
                  </a:cubicBezTo>
                  <a:close/>
                </a:path>
              </a:pathLst>
            </a:custGeom>
            <a:solidFill>
              <a:srgbClr val="F2A0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4" name="Google Shape;1344;p8"/>
            <p:cNvSpPr/>
            <p:nvPr/>
          </p:nvSpPr>
          <p:spPr>
            <a:xfrm>
              <a:off x="8292303" y="2821731"/>
              <a:ext cx="88003" cy="89941"/>
            </a:xfrm>
            <a:custGeom>
              <a:avLst/>
              <a:gdLst/>
              <a:ahLst/>
              <a:cxnLst/>
              <a:rect l="l" t="t" r="r" b="b"/>
              <a:pathLst>
                <a:path w="4087" h="4177" extrusionOk="0">
                  <a:moveTo>
                    <a:pt x="2833" y="1"/>
                  </a:moveTo>
                  <a:cubicBezTo>
                    <a:pt x="2507" y="1"/>
                    <a:pt x="2307" y="1"/>
                    <a:pt x="1981" y="101"/>
                  </a:cubicBezTo>
                  <a:cubicBezTo>
                    <a:pt x="1354" y="402"/>
                    <a:pt x="828" y="828"/>
                    <a:pt x="627" y="1555"/>
                  </a:cubicBezTo>
                  <a:cubicBezTo>
                    <a:pt x="1" y="2507"/>
                    <a:pt x="527" y="3660"/>
                    <a:pt x="1354" y="4061"/>
                  </a:cubicBezTo>
                  <a:cubicBezTo>
                    <a:pt x="1540" y="4141"/>
                    <a:pt x="1750" y="4177"/>
                    <a:pt x="1964" y="4177"/>
                  </a:cubicBezTo>
                  <a:cubicBezTo>
                    <a:pt x="2356" y="4177"/>
                    <a:pt x="2758" y="4055"/>
                    <a:pt x="3034" y="3861"/>
                  </a:cubicBezTo>
                  <a:cubicBezTo>
                    <a:pt x="3560" y="3535"/>
                    <a:pt x="3861" y="3034"/>
                    <a:pt x="4086" y="2507"/>
                  </a:cubicBezTo>
                  <a:lnTo>
                    <a:pt x="4086" y="1555"/>
                  </a:lnTo>
                  <a:cubicBezTo>
                    <a:pt x="4086" y="1354"/>
                    <a:pt x="3961" y="1029"/>
                    <a:pt x="3861" y="728"/>
                  </a:cubicBezTo>
                  <a:cubicBezTo>
                    <a:pt x="3861" y="527"/>
                    <a:pt x="3660" y="302"/>
                    <a:pt x="3460" y="101"/>
                  </a:cubicBezTo>
                  <a:cubicBezTo>
                    <a:pt x="3234" y="1"/>
                    <a:pt x="3034" y="1"/>
                    <a:pt x="283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5" name="Google Shape;1345;p8"/>
            <p:cNvSpPr/>
            <p:nvPr/>
          </p:nvSpPr>
          <p:spPr>
            <a:xfrm>
              <a:off x="8445035" y="2807175"/>
              <a:ext cx="43194" cy="52905"/>
            </a:xfrm>
            <a:custGeom>
              <a:avLst/>
              <a:gdLst/>
              <a:ahLst/>
              <a:cxnLst/>
              <a:rect l="l" t="t" r="r" b="b"/>
              <a:pathLst>
                <a:path w="2006" h="2457" extrusionOk="0">
                  <a:moveTo>
                    <a:pt x="1066" y="0"/>
                  </a:moveTo>
                  <a:cubicBezTo>
                    <a:pt x="872" y="0"/>
                    <a:pt x="690" y="50"/>
                    <a:pt x="527" y="151"/>
                  </a:cubicBezTo>
                  <a:cubicBezTo>
                    <a:pt x="226" y="451"/>
                    <a:pt x="1" y="777"/>
                    <a:pt x="1" y="1203"/>
                  </a:cubicBezTo>
                  <a:cubicBezTo>
                    <a:pt x="1" y="1504"/>
                    <a:pt x="1" y="1705"/>
                    <a:pt x="126" y="1930"/>
                  </a:cubicBezTo>
                  <a:cubicBezTo>
                    <a:pt x="226" y="1930"/>
                    <a:pt x="226" y="2030"/>
                    <a:pt x="327" y="2131"/>
                  </a:cubicBezTo>
                  <a:lnTo>
                    <a:pt x="427" y="2231"/>
                  </a:lnTo>
                  <a:cubicBezTo>
                    <a:pt x="427" y="2231"/>
                    <a:pt x="527" y="2331"/>
                    <a:pt x="627" y="2331"/>
                  </a:cubicBezTo>
                  <a:cubicBezTo>
                    <a:pt x="853" y="2456"/>
                    <a:pt x="953" y="2456"/>
                    <a:pt x="1254" y="2456"/>
                  </a:cubicBezTo>
                  <a:cubicBezTo>
                    <a:pt x="1379" y="2456"/>
                    <a:pt x="1580" y="2331"/>
                    <a:pt x="1680" y="2231"/>
                  </a:cubicBezTo>
                  <a:cubicBezTo>
                    <a:pt x="1880" y="2030"/>
                    <a:pt x="1880" y="1705"/>
                    <a:pt x="2006" y="1504"/>
                  </a:cubicBezTo>
                  <a:cubicBezTo>
                    <a:pt x="2006" y="1203"/>
                    <a:pt x="1880" y="978"/>
                    <a:pt x="1680" y="777"/>
                  </a:cubicBezTo>
                  <a:cubicBezTo>
                    <a:pt x="1780" y="777"/>
                    <a:pt x="1780" y="677"/>
                    <a:pt x="1880" y="677"/>
                  </a:cubicBezTo>
                  <a:cubicBezTo>
                    <a:pt x="1880" y="451"/>
                    <a:pt x="1780" y="251"/>
                    <a:pt x="1680" y="151"/>
                  </a:cubicBezTo>
                  <a:cubicBezTo>
                    <a:pt x="1467" y="50"/>
                    <a:pt x="1260" y="0"/>
                    <a:pt x="106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346" name="Google Shape;1346;p8"/>
          <p:cNvGrpSpPr/>
          <p:nvPr/>
        </p:nvGrpSpPr>
        <p:grpSpPr>
          <a:xfrm>
            <a:off x="1181671" y="1019373"/>
            <a:ext cx="2790079" cy="2842433"/>
            <a:chOff x="886253" y="764529"/>
            <a:chExt cx="2092559" cy="2131825"/>
          </a:xfrm>
        </p:grpSpPr>
        <p:grpSp>
          <p:nvGrpSpPr>
            <p:cNvPr id="1347" name="Google Shape;1347;p8"/>
            <p:cNvGrpSpPr/>
            <p:nvPr/>
          </p:nvGrpSpPr>
          <p:grpSpPr>
            <a:xfrm rot="10800000">
              <a:off x="886253" y="915736"/>
              <a:ext cx="350390" cy="1470478"/>
              <a:chOff x="8180472" y="1441194"/>
              <a:chExt cx="350390" cy="1470478"/>
            </a:xfrm>
          </p:grpSpPr>
          <p:sp>
            <p:nvSpPr>
              <p:cNvPr id="1348" name="Google Shape;1348;p8"/>
              <p:cNvSpPr/>
              <p:nvPr/>
            </p:nvSpPr>
            <p:spPr>
              <a:xfrm>
                <a:off x="8218121" y="1441194"/>
                <a:ext cx="232476" cy="203480"/>
              </a:xfrm>
              <a:custGeom>
                <a:avLst/>
                <a:gdLst/>
                <a:ahLst/>
                <a:cxnLst/>
                <a:rect l="l" t="t" r="r" b="b"/>
                <a:pathLst>
                  <a:path w="12844" h="11242" extrusionOk="0">
                    <a:moveTo>
                      <a:pt x="4732" y="1"/>
                    </a:moveTo>
                    <a:cubicBezTo>
                      <a:pt x="4305" y="1"/>
                      <a:pt x="3751" y="152"/>
                      <a:pt x="3033" y="550"/>
                    </a:cubicBezTo>
                    <a:cubicBezTo>
                      <a:pt x="1" y="2329"/>
                      <a:pt x="1379" y="10249"/>
                      <a:pt x="2106" y="10976"/>
                    </a:cubicBezTo>
                    <a:cubicBezTo>
                      <a:pt x="2250" y="11149"/>
                      <a:pt x="2690" y="11242"/>
                      <a:pt x="3310" y="11242"/>
                    </a:cubicBezTo>
                    <a:cubicBezTo>
                      <a:pt x="5392" y="11242"/>
                      <a:pt x="9498" y="10189"/>
                      <a:pt x="11179" y="7543"/>
                    </a:cubicBezTo>
                    <a:cubicBezTo>
                      <a:pt x="12843" y="4808"/>
                      <a:pt x="11484" y="584"/>
                      <a:pt x="8673" y="584"/>
                    </a:cubicBezTo>
                    <a:cubicBezTo>
                      <a:pt x="7929" y="584"/>
                      <a:pt x="7084" y="880"/>
                      <a:pt x="6166" y="1578"/>
                    </a:cubicBezTo>
                    <a:cubicBezTo>
                      <a:pt x="6166" y="1578"/>
                      <a:pt x="6108" y="1"/>
                      <a:pt x="473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49" name="Google Shape;1349;p8"/>
              <p:cNvSpPr/>
              <p:nvPr/>
            </p:nvSpPr>
            <p:spPr>
              <a:xfrm>
                <a:off x="8180472" y="1493740"/>
                <a:ext cx="183281" cy="193760"/>
              </a:xfrm>
              <a:custGeom>
                <a:avLst/>
                <a:gdLst/>
                <a:ahLst/>
                <a:cxnLst/>
                <a:rect l="l" t="t" r="r" b="b"/>
                <a:pathLst>
                  <a:path w="10126" h="10705" extrusionOk="0">
                    <a:moveTo>
                      <a:pt x="9938" y="1"/>
                    </a:moveTo>
                    <a:cubicBezTo>
                      <a:pt x="9874" y="1"/>
                      <a:pt x="9825" y="83"/>
                      <a:pt x="9825" y="153"/>
                    </a:cubicBezTo>
                    <a:cubicBezTo>
                      <a:pt x="9599" y="680"/>
                      <a:pt x="9299" y="1306"/>
                      <a:pt x="9098" y="1807"/>
                    </a:cubicBezTo>
                    <a:cubicBezTo>
                      <a:pt x="8873" y="2033"/>
                      <a:pt x="8772" y="2334"/>
                      <a:pt x="8672" y="2660"/>
                    </a:cubicBezTo>
                    <a:lnTo>
                      <a:pt x="8146" y="3386"/>
                    </a:lnTo>
                    <a:cubicBezTo>
                      <a:pt x="7519" y="4439"/>
                      <a:pt x="6893" y="5366"/>
                      <a:pt x="6066" y="6193"/>
                    </a:cubicBezTo>
                    <a:cubicBezTo>
                      <a:pt x="5639" y="6720"/>
                      <a:pt x="5213" y="7046"/>
                      <a:pt x="4812" y="7447"/>
                    </a:cubicBezTo>
                    <a:cubicBezTo>
                      <a:pt x="4286" y="7873"/>
                      <a:pt x="3860" y="8299"/>
                      <a:pt x="3334" y="8599"/>
                    </a:cubicBezTo>
                    <a:cubicBezTo>
                      <a:pt x="2406" y="9326"/>
                      <a:pt x="1253" y="9752"/>
                      <a:pt x="101" y="10279"/>
                    </a:cubicBezTo>
                    <a:cubicBezTo>
                      <a:pt x="0" y="10279"/>
                      <a:pt x="0" y="10379"/>
                      <a:pt x="0" y="10479"/>
                    </a:cubicBezTo>
                    <a:cubicBezTo>
                      <a:pt x="101" y="10579"/>
                      <a:pt x="201" y="10705"/>
                      <a:pt x="326" y="10705"/>
                    </a:cubicBezTo>
                    <a:cubicBezTo>
                      <a:pt x="527" y="10579"/>
                      <a:pt x="827" y="10479"/>
                      <a:pt x="1153" y="10379"/>
                    </a:cubicBezTo>
                    <a:cubicBezTo>
                      <a:pt x="1454" y="10279"/>
                      <a:pt x="1780" y="10178"/>
                      <a:pt x="2081" y="10078"/>
                    </a:cubicBezTo>
                    <a:lnTo>
                      <a:pt x="2933" y="9652"/>
                    </a:lnTo>
                    <a:cubicBezTo>
                      <a:pt x="3233" y="9552"/>
                      <a:pt x="3459" y="9326"/>
                      <a:pt x="3760" y="9226"/>
                    </a:cubicBezTo>
                    <a:cubicBezTo>
                      <a:pt x="4286" y="8925"/>
                      <a:pt x="4812" y="8499"/>
                      <a:pt x="5339" y="8073"/>
                    </a:cubicBezTo>
                    <a:cubicBezTo>
                      <a:pt x="5740" y="7672"/>
                      <a:pt x="6266" y="7246"/>
                      <a:pt x="6692" y="6820"/>
                    </a:cubicBezTo>
                    <a:cubicBezTo>
                      <a:pt x="7519" y="5893"/>
                      <a:pt x="8246" y="4840"/>
                      <a:pt x="8873" y="3687"/>
                    </a:cubicBezTo>
                    <a:cubicBezTo>
                      <a:pt x="9399" y="2660"/>
                      <a:pt x="9925" y="1507"/>
                      <a:pt x="10126" y="254"/>
                    </a:cubicBezTo>
                    <a:cubicBezTo>
                      <a:pt x="10126" y="153"/>
                      <a:pt x="10126" y="53"/>
                      <a:pt x="10025" y="53"/>
                    </a:cubicBezTo>
                    <a:cubicBezTo>
                      <a:pt x="9995" y="16"/>
                      <a:pt x="9965" y="1"/>
                      <a:pt x="9938" y="1"/>
                    </a:cubicBezTo>
                    <a:close/>
                  </a:path>
                </a:pathLst>
              </a:custGeom>
              <a:solidFill>
                <a:srgbClr val="49271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50" name="Google Shape;1350;p8"/>
              <p:cNvSpPr/>
              <p:nvPr/>
            </p:nvSpPr>
            <p:spPr>
              <a:xfrm>
                <a:off x="8256150" y="1780623"/>
                <a:ext cx="274712" cy="634218"/>
              </a:xfrm>
              <a:custGeom>
                <a:avLst/>
                <a:gdLst/>
                <a:ahLst/>
                <a:cxnLst/>
                <a:rect l="l" t="t" r="r" b="b"/>
                <a:pathLst>
                  <a:path w="12758" h="29454" extrusionOk="0">
                    <a:moveTo>
                      <a:pt x="4169" y="1"/>
                    </a:moveTo>
                    <a:cubicBezTo>
                      <a:pt x="3919" y="1"/>
                      <a:pt x="4691" y="2871"/>
                      <a:pt x="3660" y="5644"/>
                    </a:cubicBezTo>
                    <a:cubicBezTo>
                      <a:pt x="2632" y="8351"/>
                      <a:pt x="1" y="12311"/>
                      <a:pt x="953" y="15243"/>
                    </a:cubicBezTo>
                    <a:cubicBezTo>
                      <a:pt x="2006" y="18175"/>
                      <a:pt x="2733" y="18902"/>
                      <a:pt x="2507" y="19729"/>
                    </a:cubicBezTo>
                    <a:cubicBezTo>
                      <a:pt x="2306" y="20682"/>
                      <a:pt x="327" y="22035"/>
                      <a:pt x="527" y="24642"/>
                    </a:cubicBezTo>
                    <a:cubicBezTo>
                      <a:pt x="753" y="27248"/>
                      <a:pt x="4813" y="29454"/>
                      <a:pt x="4813" y="29454"/>
                    </a:cubicBezTo>
                    <a:cubicBezTo>
                      <a:pt x="6893" y="28401"/>
                      <a:pt x="10452" y="23689"/>
                      <a:pt x="10352" y="21083"/>
                    </a:cubicBezTo>
                    <a:cubicBezTo>
                      <a:pt x="10352" y="18476"/>
                      <a:pt x="8146" y="16396"/>
                      <a:pt x="8672" y="14717"/>
                    </a:cubicBezTo>
                    <a:cubicBezTo>
                      <a:pt x="9199" y="13163"/>
                      <a:pt x="12758" y="8977"/>
                      <a:pt x="11705" y="6045"/>
                    </a:cubicBezTo>
                    <a:cubicBezTo>
                      <a:pt x="10778" y="3138"/>
                      <a:pt x="5239" y="406"/>
                      <a:pt x="4186" y="5"/>
                    </a:cubicBezTo>
                    <a:cubicBezTo>
                      <a:pt x="4180" y="2"/>
                      <a:pt x="4174" y="1"/>
                      <a:pt x="416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51" name="Google Shape;1351;p8"/>
              <p:cNvSpPr/>
              <p:nvPr/>
            </p:nvSpPr>
            <p:spPr>
              <a:xfrm>
                <a:off x="8310111" y="1819985"/>
                <a:ext cx="101483" cy="692421"/>
              </a:xfrm>
              <a:custGeom>
                <a:avLst/>
                <a:gdLst/>
                <a:ahLst/>
                <a:cxnLst/>
                <a:rect l="l" t="t" r="r" b="b"/>
                <a:pathLst>
                  <a:path w="4713" h="32157" extrusionOk="0">
                    <a:moveTo>
                      <a:pt x="2833" y="1"/>
                    </a:moveTo>
                    <a:cubicBezTo>
                      <a:pt x="2800" y="1"/>
                      <a:pt x="2766" y="15"/>
                      <a:pt x="2733" y="57"/>
                    </a:cubicBezTo>
                    <a:cubicBezTo>
                      <a:pt x="2633" y="157"/>
                      <a:pt x="2633" y="257"/>
                      <a:pt x="2733" y="357"/>
                    </a:cubicBezTo>
                    <a:cubicBezTo>
                      <a:pt x="3134" y="884"/>
                      <a:pt x="3460" y="1510"/>
                      <a:pt x="3660" y="2137"/>
                    </a:cubicBezTo>
                    <a:cubicBezTo>
                      <a:pt x="3886" y="2763"/>
                      <a:pt x="3986" y="3390"/>
                      <a:pt x="3986" y="4117"/>
                    </a:cubicBezTo>
                    <a:cubicBezTo>
                      <a:pt x="4086" y="4743"/>
                      <a:pt x="3986" y="5370"/>
                      <a:pt x="3886" y="6097"/>
                    </a:cubicBezTo>
                    <a:cubicBezTo>
                      <a:pt x="3760" y="6723"/>
                      <a:pt x="3560" y="7450"/>
                      <a:pt x="3359" y="8077"/>
                    </a:cubicBezTo>
                    <a:cubicBezTo>
                      <a:pt x="3034" y="9455"/>
                      <a:pt x="2633" y="10708"/>
                      <a:pt x="2307" y="12062"/>
                    </a:cubicBezTo>
                    <a:cubicBezTo>
                      <a:pt x="2106" y="12788"/>
                      <a:pt x="2006" y="13515"/>
                      <a:pt x="2006" y="14242"/>
                    </a:cubicBezTo>
                    <a:cubicBezTo>
                      <a:pt x="2006" y="14969"/>
                      <a:pt x="2106" y="15721"/>
                      <a:pt x="2407" y="16448"/>
                    </a:cubicBezTo>
                    <a:lnTo>
                      <a:pt x="2833" y="17375"/>
                    </a:lnTo>
                    <a:cubicBezTo>
                      <a:pt x="2933" y="17701"/>
                      <a:pt x="3034" y="18001"/>
                      <a:pt x="3134" y="18327"/>
                    </a:cubicBezTo>
                    <a:cubicBezTo>
                      <a:pt x="3359" y="18954"/>
                      <a:pt x="3460" y="19681"/>
                      <a:pt x="3560" y="20307"/>
                    </a:cubicBezTo>
                    <a:cubicBezTo>
                      <a:pt x="3660" y="21661"/>
                      <a:pt x="3560" y="23014"/>
                      <a:pt x="3359" y="24367"/>
                    </a:cubicBezTo>
                    <a:cubicBezTo>
                      <a:pt x="3034" y="25746"/>
                      <a:pt x="2633" y="26999"/>
                      <a:pt x="2106" y="28252"/>
                    </a:cubicBezTo>
                    <a:cubicBezTo>
                      <a:pt x="1580" y="29505"/>
                      <a:pt x="853" y="30758"/>
                      <a:pt x="1" y="31786"/>
                    </a:cubicBezTo>
                    <a:cubicBezTo>
                      <a:pt x="1" y="31886"/>
                      <a:pt x="1" y="32012"/>
                      <a:pt x="126" y="32112"/>
                    </a:cubicBezTo>
                    <a:cubicBezTo>
                      <a:pt x="160" y="32145"/>
                      <a:pt x="193" y="32156"/>
                      <a:pt x="223" y="32156"/>
                    </a:cubicBezTo>
                    <a:cubicBezTo>
                      <a:pt x="282" y="32156"/>
                      <a:pt x="327" y="32112"/>
                      <a:pt x="327" y="32112"/>
                    </a:cubicBezTo>
                    <a:cubicBezTo>
                      <a:pt x="2106" y="29906"/>
                      <a:pt x="3460" y="27300"/>
                      <a:pt x="4086" y="24493"/>
                    </a:cubicBezTo>
                    <a:cubicBezTo>
                      <a:pt x="4387" y="23114"/>
                      <a:pt x="4387" y="21661"/>
                      <a:pt x="4287" y="20207"/>
                    </a:cubicBezTo>
                    <a:cubicBezTo>
                      <a:pt x="4186" y="19580"/>
                      <a:pt x="4086" y="18854"/>
                      <a:pt x="3886" y="18102"/>
                    </a:cubicBezTo>
                    <a:cubicBezTo>
                      <a:pt x="3760" y="17801"/>
                      <a:pt x="3660" y="17475"/>
                      <a:pt x="3560" y="17074"/>
                    </a:cubicBezTo>
                    <a:lnTo>
                      <a:pt x="3134" y="16122"/>
                    </a:lnTo>
                    <a:cubicBezTo>
                      <a:pt x="2933" y="15495"/>
                      <a:pt x="2833" y="14869"/>
                      <a:pt x="2833" y="14242"/>
                    </a:cubicBezTo>
                    <a:cubicBezTo>
                      <a:pt x="2833" y="13616"/>
                      <a:pt x="2933" y="12889"/>
                      <a:pt x="3034" y="12262"/>
                    </a:cubicBezTo>
                    <a:cubicBezTo>
                      <a:pt x="3359" y="10909"/>
                      <a:pt x="3760" y="9656"/>
                      <a:pt x="4086" y="8302"/>
                    </a:cubicBezTo>
                    <a:cubicBezTo>
                      <a:pt x="4287" y="7575"/>
                      <a:pt x="4387" y="6949"/>
                      <a:pt x="4512" y="6197"/>
                    </a:cubicBezTo>
                    <a:cubicBezTo>
                      <a:pt x="4613" y="5470"/>
                      <a:pt x="4713" y="4743"/>
                      <a:pt x="4613" y="4016"/>
                    </a:cubicBezTo>
                    <a:cubicBezTo>
                      <a:pt x="4512" y="3290"/>
                      <a:pt x="4387" y="2663"/>
                      <a:pt x="4086" y="1936"/>
                    </a:cubicBezTo>
                    <a:cubicBezTo>
                      <a:pt x="3886" y="1310"/>
                      <a:pt x="3560" y="683"/>
                      <a:pt x="3034" y="57"/>
                    </a:cubicBezTo>
                    <a:cubicBezTo>
                      <a:pt x="2967" y="57"/>
                      <a:pt x="2900" y="1"/>
                      <a:pt x="2833" y="1"/>
                    </a:cubicBezTo>
                    <a:close/>
                  </a:path>
                </a:pathLst>
              </a:custGeom>
              <a:solidFill>
                <a:srgbClr val="49271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52" name="Google Shape;1352;p8"/>
              <p:cNvSpPr/>
              <p:nvPr/>
            </p:nvSpPr>
            <p:spPr>
              <a:xfrm>
                <a:off x="8364094" y="2531254"/>
                <a:ext cx="107942" cy="237094"/>
              </a:xfrm>
              <a:custGeom>
                <a:avLst/>
                <a:gdLst/>
                <a:ahLst/>
                <a:cxnLst/>
                <a:rect l="l" t="t" r="r" b="b"/>
                <a:pathLst>
                  <a:path w="5013" h="11011" extrusionOk="0">
                    <a:moveTo>
                      <a:pt x="3295" y="1"/>
                    </a:moveTo>
                    <a:cubicBezTo>
                      <a:pt x="2151" y="1"/>
                      <a:pt x="1565" y="1005"/>
                      <a:pt x="1253" y="1987"/>
                    </a:cubicBezTo>
                    <a:cubicBezTo>
                      <a:pt x="627" y="3767"/>
                      <a:pt x="326" y="5646"/>
                      <a:pt x="226" y="7526"/>
                    </a:cubicBezTo>
                    <a:lnTo>
                      <a:pt x="226" y="7752"/>
                    </a:lnTo>
                    <a:cubicBezTo>
                      <a:pt x="126" y="8378"/>
                      <a:pt x="126" y="9005"/>
                      <a:pt x="126" y="9506"/>
                    </a:cubicBezTo>
                    <a:cubicBezTo>
                      <a:pt x="0" y="10032"/>
                      <a:pt x="226" y="10559"/>
                      <a:pt x="627" y="10884"/>
                    </a:cubicBezTo>
                    <a:cubicBezTo>
                      <a:pt x="752" y="10884"/>
                      <a:pt x="852" y="10985"/>
                      <a:pt x="953" y="10985"/>
                    </a:cubicBezTo>
                    <a:cubicBezTo>
                      <a:pt x="1005" y="11002"/>
                      <a:pt x="1065" y="11011"/>
                      <a:pt x="1129" y="11011"/>
                    </a:cubicBezTo>
                    <a:cubicBezTo>
                      <a:pt x="1425" y="11011"/>
                      <a:pt x="1797" y="10827"/>
                      <a:pt x="1880" y="10559"/>
                    </a:cubicBezTo>
                    <a:cubicBezTo>
                      <a:pt x="2406" y="10133"/>
                      <a:pt x="2732" y="9406"/>
                      <a:pt x="3033" y="8879"/>
                    </a:cubicBezTo>
                    <a:cubicBezTo>
                      <a:pt x="4186" y="6899"/>
                      <a:pt x="4812" y="4619"/>
                      <a:pt x="4913" y="2313"/>
                    </a:cubicBezTo>
                    <a:cubicBezTo>
                      <a:pt x="5013" y="1260"/>
                      <a:pt x="4712" y="107"/>
                      <a:pt x="3459" y="7"/>
                    </a:cubicBezTo>
                    <a:cubicBezTo>
                      <a:pt x="3403" y="3"/>
                      <a:pt x="3349" y="1"/>
                      <a:pt x="3295" y="1"/>
                    </a:cubicBezTo>
                    <a:close/>
                  </a:path>
                </a:pathLst>
              </a:custGeom>
              <a:solidFill>
                <a:srgbClr val="F2A05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53" name="Google Shape;1353;p8"/>
              <p:cNvSpPr/>
              <p:nvPr/>
            </p:nvSpPr>
            <p:spPr>
              <a:xfrm>
                <a:off x="8292303" y="2821731"/>
                <a:ext cx="88003" cy="89941"/>
              </a:xfrm>
              <a:custGeom>
                <a:avLst/>
                <a:gdLst/>
                <a:ahLst/>
                <a:cxnLst/>
                <a:rect l="l" t="t" r="r" b="b"/>
                <a:pathLst>
                  <a:path w="4087" h="4177" extrusionOk="0">
                    <a:moveTo>
                      <a:pt x="2833" y="1"/>
                    </a:moveTo>
                    <a:cubicBezTo>
                      <a:pt x="2507" y="1"/>
                      <a:pt x="2307" y="1"/>
                      <a:pt x="1981" y="101"/>
                    </a:cubicBezTo>
                    <a:cubicBezTo>
                      <a:pt x="1354" y="402"/>
                      <a:pt x="828" y="828"/>
                      <a:pt x="627" y="1555"/>
                    </a:cubicBezTo>
                    <a:cubicBezTo>
                      <a:pt x="1" y="2507"/>
                      <a:pt x="527" y="3660"/>
                      <a:pt x="1354" y="4061"/>
                    </a:cubicBezTo>
                    <a:cubicBezTo>
                      <a:pt x="1540" y="4141"/>
                      <a:pt x="1750" y="4177"/>
                      <a:pt x="1964" y="4177"/>
                    </a:cubicBezTo>
                    <a:cubicBezTo>
                      <a:pt x="2356" y="4177"/>
                      <a:pt x="2758" y="4055"/>
                      <a:pt x="3034" y="3861"/>
                    </a:cubicBezTo>
                    <a:cubicBezTo>
                      <a:pt x="3560" y="3535"/>
                      <a:pt x="3861" y="3034"/>
                      <a:pt x="4086" y="2507"/>
                    </a:cubicBezTo>
                    <a:lnTo>
                      <a:pt x="4086" y="1555"/>
                    </a:lnTo>
                    <a:cubicBezTo>
                      <a:pt x="4086" y="1354"/>
                      <a:pt x="3961" y="1029"/>
                      <a:pt x="3861" y="728"/>
                    </a:cubicBezTo>
                    <a:cubicBezTo>
                      <a:pt x="3861" y="527"/>
                      <a:pt x="3660" y="302"/>
                      <a:pt x="3460" y="101"/>
                    </a:cubicBezTo>
                    <a:cubicBezTo>
                      <a:pt x="3234" y="1"/>
                      <a:pt x="3034" y="1"/>
                      <a:pt x="283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54" name="Google Shape;1354;p8"/>
              <p:cNvSpPr/>
              <p:nvPr/>
            </p:nvSpPr>
            <p:spPr>
              <a:xfrm>
                <a:off x="8445035" y="2807175"/>
                <a:ext cx="43194" cy="52905"/>
              </a:xfrm>
              <a:custGeom>
                <a:avLst/>
                <a:gdLst/>
                <a:ahLst/>
                <a:cxnLst/>
                <a:rect l="l" t="t" r="r" b="b"/>
                <a:pathLst>
                  <a:path w="2006" h="2457" extrusionOk="0">
                    <a:moveTo>
                      <a:pt x="1066" y="0"/>
                    </a:moveTo>
                    <a:cubicBezTo>
                      <a:pt x="872" y="0"/>
                      <a:pt x="690" y="50"/>
                      <a:pt x="527" y="151"/>
                    </a:cubicBezTo>
                    <a:cubicBezTo>
                      <a:pt x="226" y="451"/>
                      <a:pt x="1" y="777"/>
                      <a:pt x="1" y="1203"/>
                    </a:cubicBezTo>
                    <a:cubicBezTo>
                      <a:pt x="1" y="1504"/>
                      <a:pt x="1" y="1705"/>
                      <a:pt x="126" y="1930"/>
                    </a:cubicBezTo>
                    <a:cubicBezTo>
                      <a:pt x="226" y="1930"/>
                      <a:pt x="226" y="2030"/>
                      <a:pt x="327" y="2131"/>
                    </a:cubicBezTo>
                    <a:lnTo>
                      <a:pt x="427" y="2231"/>
                    </a:lnTo>
                    <a:cubicBezTo>
                      <a:pt x="427" y="2231"/>
                      <a:pt x="527" y="2331"/>
                      <a:pt x="627" y="2331"/>
                    </a:cubicBezTo>
                    <a:cubicBezTo>
                      <a:pt x="853" y="2456"/>
                      <a:pt x="953" y="2456"/>
                      <a:pt x="1254" y="2456"/>
                    </a:cubicBezTo>
                    <a:cubicBezTo>
                      <a:pt x="1379" y="2456"/>
                      <a:pt x="1580" y="2331"/>
                      <a:pt x="1680" y="2231"/>
                    </a:cubicBezTo>
                    <a:cubicBezTo>
                      <a:pt x="1880" y="2030"/>
                      <a:pt x="1880" y="1705"/>
                      <a:pt x="2006" y="1504"/>
                    </a:cubicBezTo>
                    <a:cubicBezTo>
                      <a:pt x="2006" y="1203"/>
                      <a:pt x="1880" y="978"/>
                      <a:pt x="1680" y="777"/>
                    </a:cubicBezTo>
                    <a:cubicBezTo>
                      <a:pt x="1780" y="777"/>
                      <a:pt x="1780" y="677"/>
                      <a:pt x="1880" y="677"/>
                    </a:cubicBezTo>
                    <a:cubicBezTo>
                      <a:pt x="1880" y="451"/>
                      <a:pt x="1780" y="251"/>
                      <a:pt x="1680" y="151"/>
                    </a:cubicBezTo>
                    <a:cubicBezTo>
                      <a:pt x="1467" y="50"/>
                      <a:pt x="1260" y="0"/>
                      <a:pt x="106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355" name="Google Shape;1355;p8"/>
            <p:cNvGrpSpPr/>
            <p:nvPr/>
          </p:nvGrpSpPr>
          <p:grpSpPr>
            <a:xfrm rot="10800000">
              <a:off x="1268100" y="764529"/>
              <a:ext cx="1710712" cy="768478"/>
              <a:chOff x="6477428" y="4097776"/>
              <a:chExt cx="1710712" cy="768478"/>
            </a:xfrm>
          </p:grpSpPr>
          <p:sp>
            <p:nvSpPr>
              <p:cNvPr id="1356" name="Google Shape;1356;p8"/>
              <p:cNvSpPr/>
              <p:nvPr/>
            </p:nvSpPr>
            <p:spPr>
              <a:xfrm flipH="1">
                <a:off x="7796983" y="4506879"/>
                <a:ext cx="278946" cy="310982"/>
              </a:xfrm>
              <a:custGeom>
                <a:avLst/>
                <a:gdLst/>
                <a:ahLst/>
                <a:cxnLst/>
                <a:rect l="l" t="t" r="r" b="b"/>
                <a:pathLst>
                  <a:path w="8237" h="9183" extrusionOk="0">
                    <a:moveTo>
                      <a:pt x="3326" y="0"/>
                    </a:moveTo>
                    <a:cubicBezTo>
                      <a:pt x="1217" y="0"/>
                      <a:pt x="1" y="2521"/>
                      <a:pt x="967" y="5097"/>
                    </a:cubicBezTo>
                    <a:cubicBezTo>
                      <a:pt x="1900" y="7748"/>
                      <a:pt x="5091" y="9183"/>
                      <a:pt x="6802" y="9183"/>
                    </a:cubicBezTo>
                    <a:cubicBezTo>
                      <a:pt x="7138" y="9183"/>
                      <a:pt x="7417" y="9127"/>
                      <a:pt x="7611" y="9015"/>
                    </a:cubicBezTo>
                    <a:cubicBezTo>
                      <a:pt x="8237" y="8642"/>
                      <a:pt x="7045" y="1134"/>
                      <a:pt x="4378" y="195"/>
                    </a:cubicBezTo>
                    <a:cubicBezTo>
                      <a:pt x="4009" y="62"/>
                      <a:pt x="3657" y="0"/>
                      <a:pt x="3326" y="0"/>
                    </a:cubicBezTo>
                    <a:close/>
                  </a:path>
                </a:pathLst>
              </a:custGeom>
              <a:solidFill>
                <a:srgbClr val="53A5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57" name="Google Shape;1357;p8"/>
              <p:cNvSpPr/>
              <p:nvPr/>
            </p:nvSpPr>
            <p:spPr>
              <a:xfrm flipH="1">
                <a:off x="7776292" y="4550464"/>
                <a:ext cx="220495" cy="288970"/>
              </a:xfrm>
              <a:custGeom>
                <a:avLst/>
                <a:gdLst/>
                <a:ahLst/>
                <a:cxnLst/>
                <a:rect l="l" t="t" r="r" b="b"/>
                <a:pathLst>
                  <a:path w="6511" h="8533" extrusionOk="0">
                    <a:moveTo>
                      <a:pt x="111" y="1"/>
                    </a:moveTo>
                    <a:cubicBezTo>
                      <a:pt x="95" y="1"/>
                      <a:pt x="77" y="8"/>
                      <a:pt x="60" y="26"/>
                    </a:cubicBezTo>
                    <a:cubicBezTo>
                      <a:pt x="0" y="26"/>
                      <a:pt x="0" y="85"/>
                      <a:pt x="0" y="160"/>
                    </a:cubicBezTo>
                    <a:cubicBezTo>
                      <a:pt x="0" y="160"/>
                      <a:pt x="179" y="770"/>
                      <a:pt x="551" y="1709"/>
                    </a:cubicBezTo>
                    <a:cubicBezTo>
                      <a:pt x="685" y="1947"/>
                      <a:pt x="805" y="2201"/>
                      <a:pt x="924" y="2454"/>
                    </a:cubicBezTo>
                    <a:cubicBezTo>
                      <a:pt x="983" y="2573"/>
                      <a:pt x="1058" y="2692"/>
                      <a:pt x="1117" y="2826"/>
                    </a:cubicBezTo>
                    <a:cubicBezTo>
                      <a:pt x="1177" y="3005"/>
                      <a:pt x="1237" y="3139"/>
                      <a:pt x="1356" y="3258"/>
                    </a:cubicBezTo>
                    <a:cubicBezTo>
                      <a:pt x="1490" y="3512"/>
                      <a:pt x="1669" y="3810"/>
                      <a:pt x="1803" y="4063"/>
                    </a:cubicBezTo>
                    <a:cubicBezTo>
                      <a:pt x="1981" y="4376"/>
                      <a:pt x="2175" y="4629"/>
                      <a:pt x="2354" y="4927"/>
                    </a:cubicBezTo>
                    <a:cubicBezTo>
                      <a:pt x="2548" y="5180"/>
                      <a:pt x="2786" y="5493"/>
                      <a:pt x="2980" y="5746"/>
                    </a:cubicBezTo>
                    <a:cubicBezTo>
                      <a:pt x="3158" y="5985"/>
                      <a:pt x="3412" y="6238"/>
                      <a:pt x="3590" y="6491"/>
                    </a:cubicBezTo>
                    <a:cubicBezTo>
                      <a:pt x="3725" y="6610"/>
                      <a:pt x="3844" y="6670"/>
                      <a:pt x="3903" y="6789"/>
                    </a:cubicBezTo>
                    <a:cubicBezTo>
                      <a:pt x="4037" y="6923"/>
                      <a:pt x="4157" y="7042"/>
                      <a:pt x="4276" y="7102"/>
                    </a:cubicBezTo>
                    <a:cubicBezTo>
                      <a:pt x="4469" y="7296"/>
                      <a:pt x="4708" y="7474"/>
                      <a:pt x="4901" y="7608"/>
                    </a:cubicBezTo>
                    <a:cubicBezTo>
                      <a:pt x="5080" y="7787"/>
                      <a:pt x="5274" y="7906"/>
                      <a:pt x="5453" y="8040"/>
                    </a:cubicBezTo>
                    <a:cubicBezTo>
                      <a:pt x="5646" y="8160"/>
                      <a:pt x="5765" y="8219"/>
                      <a:pt x="5900" y="8279"/>
                    </a:cubicBezTo>
                    <a:cubicBezTo>
                      <a:pt x="6198" y="8413"/>
                      <a:pt x="6332" y="8532"/>
                      <a:pt x="6332" y="8532"/>
                    </a:cubicBezTo>
                    <a:cubicBezTo>
                      <a:pt x="6391" y="8532"/>
                      <a:pt x="6451" y="8532"/>
                      <a:pt x="6451" y="8472"/>
                    </a:cubicBezTo>
                    <a:cubicBezTo>
                      <a:pt x="6510" y="8413"/>
                      <a:pt x="6510" y="8353"/>
                      <a:pt x="6451" y="8353"/>
                    </a:cubicBezTo>
                    <a:lnTo>
                      <a:pt x="6451" y="8279"/>
                    </a:lnTo>
                    <a:cubicBezTo>
                      <a:pt x="6451" y="8279"/>
                      <a:pt x="6272" y="8219"/>
                      <a:pt x="6078" y="8040"/>
                    </a:cubicBezTo>
                    <a:cubicBezTo>
                      <a:pt x="5959" y="7981"/>
                      <a:pt x="5765" y="7906"/>
                      <a:pt x="5646" y="7787"/>
                    </a:cubicBezTo>
                    <a:cubicBezTo>
                      <a:pt x="5453" y="7668"/>
                      <a:pt x="5274" y="7534"/>
                      <a:pt x="5080" y="7355"/>
                    </a:cubicBezTo>
                    <a:cubicBezTo>
                      <a:pt x="4901" y="7236"/>
                      <a:pt x="4708" y="7042"/>
                      <a:pt x="4529" y="6864"/>
                    </a:cubicBezTo>
                    <a:cubicBezTo>
                      <a:pt x="4276" y="6670"/>
                      <a:pt x="4157" y="6417"/>
                      <a:pt x="3903" y="6178"/>
                    </a:cubicBezTo>
                    <a:cubicBezTo>
                      <a:pt x="3725" y="5985"/>
                      <a:pt x="3531" y="5746"/>
                      <a:pt x="3292" y="5493"/>
                    </a:cubicBezTo>
                    <a:cubicBezTo>
                      <a:pt x="3099" y="5240"/>
                      <a:pt x="2920" y="4927"/>
                      <a:pt x="2726" y="4688"/>
                    </a:cubicBezTo>
                    <a:cubicBezTo>
                      <a:pt x="2548" y="4435"/>
                      <a:pt x="2354" y="4122"/>
                      <a:pt x="2175" y="3884"/>
                    </a:cubicBezTo>
                    <a:cubicBezTo>
                      <a:pt x="1981" y="3571"/>
                      <a:pt x="1862" y="3318"/>
                      <a:pt x="1669" y="3065"/>
                    </a:cubicBezTo>
                    <a:cubicBezTo>
                      <a:pt x="1549" y="2767"/>
                      <a:pt x="1356" y="2513"/>
                      <a:pt x="1237" y="2260"/>
                    </a:cubicBezTo>
                    <a:cubicBezTo>
                      <a:pt x="1117" y="2022"/>
                      <a:pt x="983" y="1769"/>
                      <a:pt x="864" y="1575"/>
                    </a:cubicBezTo>
                    <a:cubicBezTo>
                      <a:pt x="685" y="1143"/>
                      <a:pt x="492" y="770"/>
                      <a:pt x="373" y="458"/>
                    </a:cubicBezTo>
                    <a:cubicBezTo>
                      <a:pt x="238" y="219"/>
                      <a:pt x="179" y="85"/>
                      <a:pt x="179" y="85"/>
                    </a:cubicBezTo>
                    <a:cubicBezTo>
                      <a:pt x="179" y="43"/>
                      <a:pt x="149" y="1"/>
                      <a:pt x="111" y="1"/>
                    </a:cubicBezTo>
                    <a:close/>
                  </a:path>
                </a:pathLst>
              </a:custGeom>
              <a:solidFill>
                <a:srgbClr val="5223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58" name="Google Shape;1358;p8"/>
              <p:cNvSpPr/>
              <p:nvPr/>
            </p:nvSpPr>
            <p:spPr>
              <a:xfrm flipH="1">
                <a:off x="7906469" y="4561063"/>
                <a:ext cx="138779" cy="129026"/>
              </a:xfrm>
              <a:custGeom>
                <a:avLst/>
                <a:gdLst/>
                <a:ahLst/>
                <a:cxnLst/>
                <a:rect l="l" t="t" r="r" b="b"/>
                <a:pathLst>
                  <a:path w="4098" h="3810" extrusionOk="0">
                    <a:moveTo>
                      <a:pt x="3984" y="1"/>
                    </a:moveTo>
                    <a:cubicBezTo>
                      <a:pt x="3941" y="1"/>
                      <a:pt x="3904" y="43"/>
                      <a:pt x="3904" y="85"/>
                    </a:cubicBezTo>
                    <a:cubicBezTo>
                      <a:pt x="3725" y="338"/>
                      <a:pt x="3666" y="651"/>
                      <a:pt x="3532" y="889"/>
                    </a:cubicBezTo>
                    <a:cubicBezTo>
                      <a:pt x="3412" y="1202"/>
                      <a:pt x="3353" y="1456"/>
                      <a:pt x="3293" y="1768"/>
                    </a:cubicBezTo>
                    <a:cubicBezTo>
                      <a:pt x="3159" y="2081"/>
                      <a:pt x="3159" y="2379"/>
                      <a:pt x="3100" y="2692"/>
                    </a:cubicBezTo>
                    <a:lnTo>
                      <a:pt x="3100" y="3199"/>
                    </a:lnTo>
                    <a:cubicBezTo>
                      <a:pt x="2980" y="3124"/>
                      <a:pt x="2861" y="3065"/>
                      <a:pt x="2727" y="3005"/>
                    </a:cubicBezTo>
                    <a:cubicBezTo>
                      <a:pt x="2668" y="2945"/>
                      <a:pt x="2608" y="2945"/>
                      <a:pt x="2548" y="2886"/>
                    </a:cubicBezTo>
                    <a:lnTo>
                      <a:pt x="2295" y="2826"/>
                    </a:lnTo>
                    <a:cubicBezTo>
                      <a:pt x="2176" y="2752"/>
                      <a:pt x="2042" y="2692"/>
                      <a:pt x="1863" y="2692"/>
                    </a:cubicBezTo>
                    <a:lnTo>
                      <a:pt x="1669" y="2632"/>
                    </a:lnTo>
                    <a:cubicBezTo>
                      <a:pt x="1610" y="2573"/>
                      <a:pt x="1550" y="2573"/>
                      <a:pt x="1431" y="2573"/>
                    </a:cubicBezTo>
                    <a:lnTo>
                      <a:pt x="999" y="2454"/>
                    </a:lnTo>
                    <a:lnTo>
                      <a:pt x="552" y="2454"/>
                    </a:lnTo>
                    <a:cubicBezTo>
                      <a:pt x="433" y="2454"/>
                      <a:pt x="254" y="2379"/>
                      <a:pt x="120" y="2379"/>
                    </a:cubicBezTo>
                    <a:cubicBezTo>
                      <a:pt x="61" y="2379"/>
                      <a:pt x="1" y="2454"/>
                      <a:pt x="1" y="2513"/>
                    </a:cubicBezTo>
                    <a:cubicBezTo>
                      <a:pt x="1" y="2573"/>
                      <a:pt x="61" y="2632"/>
                      <a:pt x="61" y="2632"/>
                    </a:cubicBezTo>
                    <a:lnTo>
                      <a:pt x="120" y="2632"/>
                    </a:lnTo>
                    <a:cubicBezTo>
                      <a:pt x="254" y="2632"/>
                      <a:pt x="373" y="2692"/>
                      <a:pt x="552" y="2692"/>
                    </a:cubicBezTo>
                    <a:lnTo>
                      <a:pt x="746" y="2752"/>
                    </a:lnTo>
                    <a:cubicBezTo>
                      <a:pt x="805" y="2752"/>
                      <a:pt x="865" y="2752"/>
                      <a:pt x="925" y="2826"/>
                    </a:cubicBezTo>
                    <a:lnTo>
                      <a:pt x="1372" y="2886"/>
                    </a:lnTo>
                    <a:cubicBezTo>
                      <a:pt x="1431" y="2886"/>
                      <a:pt x="1491" y="2945"/>
                      <a:pt x="1550" y="2945"/>
                    </a:cubicBezTo>
                    <a:lnTo>
                      <a:pt x="1744" y="3005"/>
                    </a:lnTo>
                    <a:cubicBezTo>
                      <a:pt x="1923" y="3065"/>
                      <a:pt x="2042" y="3124"/>
                      <a:pt x="2176" y="3199"/>
                    </a:cubicBezTo>
                    <a:lnTo>
                      <a:pt x="2355" y="3258"/>
                    </a:lnTo>
                    <a:cubicBezTo>
                      <a:pt x="2414" y="3318"/>
                      <a:pt x="2489" y="3318"/>
                      <a:pt x="2548" y="3377"/>
                    </a:cubicBezTo>
                    <a:cubicBezTo>
                      <a:pt x="2668" y="3437"/>
                      <a:pt x="2787" y="3497"/>
                      <a:pt x="2921" y="3571"/>
                    </a:cubicBezTo>
                    <a:cubicBezTo>
                      <a:pt x="3040" y="3631"/>
                      <a:pt x="3159" y="3690"/>
                      <a:pt x="3293" y="3750"/>
                    </a:cubicBezTo>
                    <a:cubicBezTo>
                      <a:pt x="3293" y="3809"/>
                      <a:pt x="3353" y="3809"/>
                      <a:pt x="3412" y="3809"/>
                    </a:cubicBezTo>
                    <a:cubicBezTo>
                      <a:pt x="3532" y="3809"/>
                      <a:pt x="3606" y="3690"/>
                      <a:pt x="3606" y="3571"/>
                    </a:cubicBezTo>
                    <a:lnTo>
                      <a:pt x="3606" y="3318"/>
                    </a:lnTo>
                    <a:cubicBezTo>
                      <a:pt x="3532" y="3258"/>
                      <a:pt x="3532" y="3199"/>
                      <a:pt x="3532" y="3124"/>
                    </a:cubicBezTo>
                    <a:lnTo>
                      <a:pt x="3532" y="2692"/>
                    </a:lnTo>
                    <a:lnTo>
                      <a:pt x="3532" y="2513"/>
                    </a:lnTo>
                    <a:cubicBezTo>
                      <a:pt x="3532" y="2454"/>
                      <a:pt x="3606" y="2379"/>
                      <a:pt x="3606" y="2260"/>
                    </a:cubicBezTo>
                    <a:cubicBezTo>
                      <a:pt x="3606" y="2141"/>
                      <a:pt x="3606" y="2007"/>
                      <a:pt x="3666" y="1828"/>
                    </a:cubicBezTo>
                    <a:cubicBezTo>
                      <a:pt x="3725" y="1575"/>
                      <a:pt x="3785" y="1262"/>
                      <a:pt x="3845" y="1024"/>
                    </a:cubicBezTo>
                    <a:cubicBezTo>
                      <a:pt x="3904" y="711"/>
                      <a:pt x="4038" y="457"/>
                      <a:pt x="4098" y="145"/>
                    </a:cubicBezTo>
                    <a:cubicBezTo>
                      <a:pt x="4098" y="85"/>
                      <a:pt x="4098" y="25"/>
                      <a:pt x="4038" y="25"/>
                    </a:cubicBezTo>
                    <a:cubicBezTo>
                      <a:pt x="4021" y="8"/>
                      <a:pt x="4002" y="1"/>
                      <a:pt x="3984" y="1"/>
                    </a:cubicBezTo>
                    <a:close/>
                  </a:path>
                </a:pathLst>
              </a:custGeom>
              <a:solidFill>
                <a:srgbClr val="5223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59" name="Google Shape;1359;p8"/>
              <p:cNvSpPr/>
              <p:nvPr/>
            </p:nvSpPr>
            <p:spPr>
              <a:xfrm flipH="1">
                <a:off x="7851980" y="4620936"/>
                <a:ext cx="144807" cy="153408"/>
              </a:xfrm>
              <a:custGeom>
                <a:avLst/>
                <a:gdLst/>
                <a:ahLst/>
                <a:cxnLst/>
                <a:rect l="l" t="t" r="r" b="b"/>
                <a:pathLst>
                  <a:path w="4276" h="4530" extrusionOk="0">
                    <a:moveTo>
                      <a:pt x="4157" y="0"/>
                    </a:moveTo>
                    <a:cubicBezTo>
                      <a:pt x="4097" y="0"/>
                      <a:pt x="4037" y="0"/>
                      <a:pt x="4037" y="60"/>
                    </a:cubicBezTo>
                    <a:cubicBezTo>
                      <a:pt x="3963" y="239"/>
                      <a:pt x="3903" y="432"/>
                      <a:pt x="3844" y="611"/>
                    </a:cubicBezTo>
                    <a:cubicBezTo>
                      <a:pt x="3844" y="745"/>
                      <a:pt x="3784" y="924"/>
                      <a:pt x="3725" y="1118"/>
                    </a:cubicBezTo>
                    <a:cubicBezTo>
                      <a:pt x="3665" y="1490"/>
                      <a:pt x="3590" y="1803"/>
                      <a:pt x="3531" y="2175"/>
                    </a:cubicBezTo>
                    <a:cubicBezTo>
                      <a:pt x="3531" y="2295"/>
                      <a:pt x="3471" y="2354"/>
                      <a:pt x="3471" y="2414"/>
                    </a:cubicBezTo>
                    <a:lnTo>
                      <a:pt x="3471" y="2727"/>
                    </a:lnTo>
                    <a:cubicBezTo>
                      <a:pt x="3471" y="2920"/>
                      <a:pt x="3412" y="3099"/>
                      <a:pt x="3412" y="3293"/>
                    </a:cubicBezTo>
                    <a:cubicBezTo>
                      <a:pt x="3412" y="3352"/>
                      <a:pt x="3412" y="3472"/>
                      <a:pt x="3471" y="3531"/>
                    </a:cubicBezTo>
                    <a:lnTo>
                      <a:pt x="3471" y="3844"/>
                    </a:lnTo>
                    <a:lnTo>
                      <a:pt x="3471" y="4017"/>
                    </a:lnTo>
                    <a:lnTo>
                      <a:pt x="3471" y="4017"/>
                    </a:lnTo>
                    <a:cubicBezTo>
                      <a:pt x="3284" y="3971"/>
                      <a:pt x="3099" y="3916"/>
                      <a:pt x="2920" y="3844"/>
                    </a:cubicBezTo>
                    <a:lnTo>
                      <a:pt x="2473" y="3784"/>
                    </a:lnTo>
                    <a:lnTo>
                      <a:pt x="1981" y="3665"/>
                    </a:lnTo>
                    <a:cubicBezTo>
                      <a:pt x="1862" y="3591"/>
                      <a:pt x="1669" y="3591"/>
                      <a:pt x="1549" y="3591"/>
                    </a:cubicBezTo>
                    <a:cubicBezTo>
                      <a:pt x="1356" y="3531"/>
                      <a:pt x="1237" y="3531"/>
                      <a:pt x="1058" y="3472"/>
                    </a:cubicBezTo>
                    <a:lnTo>
                      <a:pt x="611" y="3472"/>
                    </a:lnTo>
                    <a:cubicBezTo>
                      <a:pt x="432" y="3412"/>
                      <a:pt x="313" y="3412"/>
                      <a:pt x="119" y="3412"/>
                    </a:cubicBezTo>
                    <a:cubicBezTo>
                      <a:pt x="60" y="3412"/>
                      <a:pt x="0" y="3472"/>
                      <a:pt x="0" y="3531"/>
                    </a:cubicBezTo>
                    <a:cubicBezTo>
                      <a:pt x="0" y="3591"/>
                      <a:pt x="60" y="3665"/>
                      <a:pt x="119" y="3665"/>
                    </a:cubicBezTo>
                    <a:cubicBezTo>
                      <a:pt x="238" y="3665"/>
                      <a:pt x="432" y="3725"/>
                      <a:pt x="551" y="3725"/>
                    </a:cubicBezTo>
                    <a:cubicBezTo>
                      <a:pt x="611" y="3725"/>
                      <a:pt x="745" y="3725"/>
                      <a:pt x="805" y="3784"/>
                    </a:cubicBezTo>
                    <a:lnTo>
                      <a:pt x="983" y="3784"/>
                    </a:lnTo>
                    <a:cubicBezTo>
                      <a:pt x="1177" y="3844"/>
                      <a:pt x="1296" y="3844"/>
                      <a:pt x="1490" y="3904"/>
                    </a:cubicBezTo>
                    <a:cubicBezTo>
                      <a:pt x="1609" y="3963"/>
                      <a:pt x="1803" y="3963"/>
                      <a:pt x="1922" y="4038"/>
                    </a:cubicBezTo>
                    <a:cubicBezTo>
                      <a:pt x="2548" y="4157"/>
                      <a:pt x="3099" y="4336"/>
                      <a:pt x="3725" y="4529"/>
                    </a:cubicBezTo>
                    <a:lnTo>
                      <a:pt x="3784" y="4529"/>
                    </a:lnTo>
                    <a:cubicBezTo>
                      <a:pt x="3903" y="4529"/>
                      <a:pt x="4037" y="4410"/>
                      <a:pt x="3963" y="4276"/>
                    </a:cubicBezTo>
                    <a:lnTo>
                      <a:pt x="3903" y="4038"/>
                    </a:lnTo>
                    <a:lnTo>
                      <a:pt x="3903" y="3784"/>
                    </a:lnTo>
                    <a:cubicBezTo>
                      <a:pt x="3903" y="3725"/>
                      <a:pt x="3844" y="3591"/>
                      <a:pt x="3844" y="3531"/>
                    </a:cubicBezTo>
                    <a:lnTo>
                      <a:pt x="3844" y="3293"/>
                    </a:lnTo>
                    <a:lnTo>
                      <a:pt x="3844" y="2727"/>
                    </a:lnTo>
                    <a:cubicBezTo>
                      <a:pt x="3903" y="2607"/>
                      <a:pt x="3903" y="2414"/>
                      <a:pt x="3903" y="2235"/>
                    </a:cubicBezTo>
                    <a:cubicBezTo>
                      <a:pt x="3963" y="1863"/>
                      <a:pt x="4037" y="1550"/>
                      <a:pt x="4037" y="1177"/>
                    </a:cubicBezTo>
                    <a:cubicBezTo>
                      <a:pt x="4097" y="864"/>
                      <a:pt x="4157" y="492"/>
                      <a:pt x="4276" y="120"/>
                    </a:cubicBezTo>
                    <a:cubicBezTo>
                      <a:pt x="4276" y="60"/>
                      <a:pt x="4216" y="60"/>
                      <a:pt x="4157" y="0"/>
                    </a:cubicBezTo>
                    <a:close/>
                  </a:path>
                </a:pathLst>
              </a:custGeom>
              <a:solidFill>
                <a:srgbClr val="5223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60" name="Google Shape;1360;p8"/>
              <p:cNvSpPr/>
              <p:nvPr/>
            </p:nvSpPr>
            <p:spPr>
              <a:xfrm rot="-1328962" flipH="1">
                <a:off x="7735800" y="4362458"/>
                <a:ext cx="53370" cy="73993"/>
              </a:xfrm>
              <a:custGeom>
                <a:avLst/>
                <a:gdLst/>
                <a:ahLst/>
                <a:cxnLst/>
                <a:rect l="l" t="t" r="r" b="b"/>
                <a:pathLst>
                  <a:path w="1576" h="2185" extrusionOk="0">
                    <a:moveTo>
                      <a:pt x="454" y="1"/>
                    </a:moveTo>
                    <a:cubicBezTo>
                      <a:pt x="226" y="1"/>
                      <a:pt x="0" y="236"/>
                      <a:pt x="85" y="501"/>
                    </a:cubicBezTo>
                    <a:cubicBezTo>
                      <a:pt x="219" y="814"/>
                      <a:pt x="532" y="1186"/>
                      <a:pt x="711" y="1440"/>
                    </a:cubicBezTo>
                    <a:cubicBezTo>
                      <a:pt x="905" y="1678"/>
                      <a:pt x="1083" y="2110"/>
                      <a:pt x="1456" y="2185"/>
                    </a:cubicBezTo>
                    <a:lnTo>
                      <a:pt x="1515" y="2110"/>
                    </a:lnTo>
                    <a:cubicBezTo>
                      <a:pt x="1575" y="1812"/>
                      <a:pt x="1337" y="1440"/>
                      <a:pt x="1203" y="1186"/>
                    </a:cubicBezTo>
                    <a:cubicBezTo>
                      <a:pt x="1024" y="874"/>
                      <a:pt x="964" y="442"/>
                      <a:pt x="711" y="129"/>
                    </a:cubicBezTo>
                    <a:cubicBezTo>
                      <a:pt x="638" y="39"/>
                      <a:pt x="546" y="1"/>
                      <a:pt x="454" y="1"/>
                    </a:cubicBezTo>
                    <a:close/>
                  </a:path>
                </a:pathLst>
              </a:custGeom>
              <a:solidFill>
                <a:srgbClr val="53A5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61" name="Google Shape;1361;p8"/>
              <p:cNvSpPr/>
              <p:nvPr/>
            </p:nvSpPr>
            <p:spPr>
              <a:xfrm rot="-1328962" flipH="1">
                <a:off x="7693112" y="4357676"/>
                <a:ext cx="33830" cy="91602"/>
              </a:xfrm>
              <a:custGeom>
                <a:avLst/>
                <a:gdLst/>
                <a:ahLst/>
                <a:cxnLst/>
                <a:rect l="l" t="t" r="r" b="b"/>
                <a:pathLst>
                  <a:path w="999" h="2705" extrusionOk="0">
                    <a:moveTo>
                      <a:pt x="359" y="0"/>
                    </a:moveTo>
                    <a:cubicBezTo>
                      <a:pt x="175" y="0"/>
                      <a:pt x="1" y="100"/>
                      <a:pt x="1" y="312"/>
                    </a:cubicBezTo>
                    <a:cubicBezTo>
                      <a:pt x="1" y="1176"/>
                      <a:pt x="60" y="2099"/>
                      <a:pt x="746" y="2665"/>
                    </a:cubicBezTo>
                    <a:cubicBezTo>
                      <a:pt x="773" y="2693"/>
                      <a:pt x="801" y="2704"/>
                      <a:pt x="829" y="2704"/>
                    </a:cubicBezTo>
                    <a:cubicBezTo>
                      <a:pt x="919" y="2704"/>
                      <a:pt x="999" y="2575"/>
                      <a:pt x="999" y="2472"/>
                    </a:cubicBezTo>
                    <a:cubicBezTo>
                      <a:pt x="746" y="1920"/>
                      <a:pt x="552" y="1176"/>
                      <a:pt x="746" y="550"/>
                    </a:cubicBezTo>
                    <a:cubicBezTo>
                      <a:pt x="893" y="194"/>
                      <a:pt x="616" y="0"/>
                      <a:pt x="359" y="0"/>
                    </a:cubicBezTo>
                    <a:close/>
                  </a:path>
                </a:pathLst>
              </a:custGeom>
              <a:solidFill>
                <a:srgbClr val="53A5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62" name="Google Shape;1362;p8"/>
              <p:cNvSpPr/>
              <p:nvPr/>
            </p:nvSpPr>
            <p:spPr>
              <a:xfrm rot="-1328962" flipH="1">
                <a:off x="7633573" y="4363891"/>
                <a:ext cx="47071" cy="65730"/>
              </a:xfrm>
              <a:custGeom>
                <a:avLst/>
                <a:gdLst/>
                <a:ahLst/>
                <a:cxnLst/>
                <a:rect l="l" t="t" r="r" b="b"/>
                <a:pathLst>
                  <a:path w="1390" h="1941" extrusionOk="0">
                    <a:moveTo>
                      <a:pt x="946" y="0"/>
                    </a:moveTo>
                    <a:cubicBezTo>
                      <a:pt x="880" y="0"/>
                      <a:pt x="811" y="23"/>
                      <a:pt x="746" y="77"/>
                    </a:cubicBezTo>
                    <a:cubicBezTo>
                      <a:pt x="373" y="330"/>
                      <a:pt x="194" y="628"/>
                      <a:pt x="60" y="1075"/>
                    </a:cubicBezTo>
                    <a:cubicBezTo>
                      <a:pt x="1" y="1373"/>
                      <a:pt x="60" y="1626"/>
                      <a:pt x="254" y="1879"/>
                    </a:cubicBezTo>
                    <a:cubicBezTo>
                      <a:pt x="295" y="1921"/>
                      <a:pt x="346" y="1941"/>
                      <a:pt x="394" y="1941"/>
                    </a:cubicBezTo>
                    <a:cubicBezTo>
                      <a:pt x="485" y="1941"/>
                      <a:pt x="567" y="1872"/>
                      <a:pt x="567" y="1745"/>
                    </a:cubicBezTo>
                    <a:lnTo>
                      <a:pt x="626" y="1626"/>
                    </a:lnTo>
                    <a:cubicBezTo>
                      <a:pt x="686" y="1507"/>
                      <a:pt x="746" y="1373"/>
                      <a:pt x="805" y="1254"/>
                    </a:cubicBezTo>
                    <a:cubicBezTo>
                      <a:pt x="939" y="1000"/>
                      <a:pt x="1118" y="822"/>
                      <a:pt x="1237" y="568"/>
                    </a:cubicBezTo>
                    <a:cubicBezTo>
                      <a:pt x="1390" y="322"/>
                      <a:pt x="1190" y="0"/>
                      <a:pt x="946" y="0"/>
                    </a:cubicBezTo>
                    <a:close/>
                  </a:path>
                </a:pathLst>
              </a:custGeom>
              <a:solidFill>
                <a:srgbClr val="53A5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63" name="Google Shape;1363;p8"/>
              <p:cNvSpPr/>
              <p:nvPr/>
            </p:nvSpPr>
            <p:spPr>
              <a:xfrm flipH="1">
                <a:off x="7498194" y="4637869"/>
                <a:ext cx="155068" cy="228386"/>
              </a:xfrm>
              <a:custGeom>
                <a:avLst/>
                <a:gdLst/>
                <a:ahLst/>
                <a:cxnLst/>
                <a:rect l="l" t="t" r="r" b="b"/>
                <a:pathLst>
                  <a:path w="4579" h="6744" extrusionOk="0">
                    <a:moveTo>
                      <a:pt x="735" y="0"/>
                    </a:moveTo>
                    <a:cubicBezTo>
                      <a:pt x="384" y="0"/>
                      <a:pt x="1" y="307"/>
                      <a:pt x="150" y="737"/>
                    </a:cubicBezTo>
                    <a:cubicBezTo>
                      <a:pt x="1089" y="2972"/>
                      <a:pt x="1893" y="5459"/>
                      <a:pt x="4128" y="6696"/>
                    </a:cubicBezTo>
                    <a:cubicBezTo>
                      <a:pt x="4171" y="6729"/>
                      <a:pt x="4214" y="6743"/>
                      <a:pt x="4254" y="6743"/>
                    </a:cubicBezTo>
                    <a:cubicBezTo>
                      <a:pt x="4449" y="6743"/>
                      <a:pt x="4579" y="6402"/>
                      <a:pt x="4381" y="6204"/>
                    </a:cubicBezTo>
                    <a:cubicBezTo>
                      <a:pt x="2638" y="4774"/>
                      <a:pt x="1893" y="2540"/>
                      <a:pt x="1208" y="364"/>
                    </a:cubicBezTo>
                    <a:cubicBezTo>
                      <a:pt x="1141" y="109"/>
                      <a:pt x="944" y="0"/>
                      <a:pt x="73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64" name="Google Shape;1364;p8"/>
              <p:cNvSpPr/>
              <p:nvPr/>
            </p:nvSpPr>
            <p:spPr>
              <a:xfrm flipH="1">
                <a:off x="7490914" y="4676204"/>
                <a:ext cx="57469" cy="139998"/>
              </a:xfrm>
              <a:custGeom>
                <a:avLst/>
                <a:gdLst/>
                <a:ahLst/>
                <a:cxnLst/>
                <a:rect l="l" t="t" r="r" b="b"/>
                <a:pathLst>
                  <a:path w="1697" h="4134" extrusionOk="0">
                    <a:moveTo>
                      <a:pt x="502" y="1"/>
                    </a:moveTo>
                    <a:cubicBezTo>
                      <a:pt x="258" y="1"/>
                      <a:pt x="1" y="172"/>
                      <a:pt x="33" y="469"/>
                    </a:cubicBezTo>
                    <a:cubicBezTo>
                      <a:pt x="227" y="1661"/>
                      <a:pt x="480" y="3016"/>
                      <a:pt x="1225" y="4015"/>
                    </a:cubicBezTo>
                    <a:cubicBezTo>
                      <a:pt x="1284" y="4098"/>
                      <a:pt x="1358" y="4133"/>
                      <a:pt x="1428" y="4133"/>
                    </a:cubicBezTo>
                    <a:cubicBezTo>
                      <a:pt x="1570" y="4133"/>
                      <a:pt x="1697" y="3990"/>
                      <a:pt x="1657" y="3821"/>
                    </a:cubicBezTo>
                    <a:cubicBezTo>
                      <a:pt x="1344" y="2644"/>
                      <a:pt x="971" y="1586"/>
                      <a:pt x="912" y="409"/>
                    </a:cubicBezTo>
                    <a:cubicBezTo>
                      <a:pt x="912" y="127"/>
                      <a:pt x="712" y="1"/>
                      <a:pt x="50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65" name="Google Shape;1365;p8"/>
              <p:cNvSpPr/>
              <p:nvPr/>
            </p:nvSpPr>
            <p:spPr>
              <a:xfrm flipH="1">
                <a:off x="7441031" y="4671734"/>
                <a:ext cx="40672" cy="104812"/>
              </a:xfrm>
              <a:custGeom>
                <a:avLst/>
                <a:gdLst/>
                <a:ahLst/>
                <a:cxnLst/>
                <a:rect l="l" t="t" r="r" b="b"/>
                <a:pathLst>
                  <a:path w="1201" h="3095" extrusionOk="0">
                    <a:moveTo>
                      <a:pt x="639" y="0"/>
                    </a:moveTo>
                    <a:cubicBezTo>
                      <a:pt x="477" y="0"/>
                      <a:pt x="327" y="88"/>
                      <a:pt x="298" y="303"/>
                    </a:cubicBezTo>
                    <a:cubicBezTo>
                      <a:pt x="179" y="1167"/>
                      <a:pt x="1" y="2091"/>
                      <a:pt x="239" y="3029"/>
                    </a:cubicBezTo>
                    <a:cubicBezTo>
                      <a:pt x="262" y="3075"/>
                      <a:pt x="304" y="3094"/>
                      <a:pt x="351" y="3094"/>
                    </a:cubicBezTo>
                    <a:cubicBezTo>
                      <a:pt x="427" y="3094"/>
                      <a:pt x="515" y="3043"/>
                      <a:pt x="552" y="2970"/>
                    </a:cubicBezTo>
                    <a:cubicBezTo>
                      <a:pt x="671" y="2165"/>
                      <a:pt x="671" y="1286"/>
                      <a:pt x="1043" y="541"/>
                    </a:cubicBezTo>
                    <a:cubicBezTo>
                      <a:pt x="1201" y="236"/>
                      <a:pt x="904" y="0"/>
                      <a:pt x="63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66" name="Google Shape;1366;p8"/>
              <p:cNvSpPr/>
              <p:nvPr/>
            </p:nvSpPr>
            <p:spPr>
              <a:xfrm rot="-1328962" flipH="1">
                <a:off x="7965785" y="4101133"/>
                <a:ext cx="36472" cy="95361"/>
              </a:xfrm>
              <a:custGeom>
                <a:avLst/>
                <a:gdLst/>
                <a:ahLst/>
                <a:cxnLst/>
                <a:rect l="l" t="t" r="r" b="b"/>
                <a:pathLst>
                  <a:path w="1077" h="2816" extrusionOk="0">
                    <a:moveTo>
                      <a:pt x="473" y="0"/>
                    </a:moveTo>
                    <a:cubicBezTo>
                      <a:pt x="260" y="0"/>
                      <a:pt x="60" y="133"/>
                      <a:pt x="60" y="423"/>
                    </a:cubicBezTo>
                    <a:cubicBezTo>
                      <a:pt x="0" y="1168"/>
                      <a:pt x="194" y="2106"/>
                      <a:pt x="685" y="2717"/>
                    </a:cubicBezTo>
                    <a:cubicBezTo>
                      <a:pt x="728" y="2787"/>
                      <a:pt x="780" y="2816"/>
                      <a:pt x="830" y="2816"/>
                    </a:cubicBezTo>
                    <a:cubicBezTo>
                      <a:pt x="918" y="2816"/>
                      <a:pt x="998" y="2722"/>
                      <a:pt x="998" y="2598"/>
                    </a:cubicBezTo>
                    <a:cubicBezTo>
                      <a:pt x="939" y="1913"/>
                      <a:pt x="745" y="1362"/>
                      <a:pt x="939" y="676"/>
                    </a:cubicBezTo>
                    <a:cubicBezTo>
                      <a:pt x="1076" y="247"/>
                      <a:pt x="763" y="0"/>
                      <a:pt x="47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67" name="Google Shape;1367;p8"/>
              <p:cNvSpPr/>
              <p:nvPr/>
            </p:nvSpPr>
            <p:spPr>
              <a:xfrm rot="-1328962" flipH="1">
                <a:off x="7921656" y="4128631"/>
                <a:ext cx="47918" cy="104064"/>
              </a:xfrm>
              <a:custGeom>
                <a:avLst/>
                <a:gdLst/>
                <a:ahLst/>
                <a:cxnLst/>
                <a:rect l="l" t="t" r="r" b="b"/>
                <a:pathLst>
                  <a:path w="1415" h="3073" extrusionOk="0">
                    <a:moveTo>
                      <a:pt x="975" y="0"/>
                    </a:moveTo>
                    <a:cubicBezTo>
                      <a:pt x="879" y="0"/>
                      <a:pt x="788" y="49"/>
                      <a:pt x="745" y="168"/>
                    </a:cubicBezTo>
                    <a:cubicBezTo>
                      <a:pt x="447" y="1047"/>
                      <a:pt x="1" y="2104"/>
                      <a:pt x="254" y="3028"/>
                    </a:cubicBezTo>
                    <a:cubicBezTo>
                      <a:pt x="254" y="3058"/>
                      <a:pt x="269" y="3073"/>
                      <a:pt x="291" y="3073"/>
                    </a:cubicBezTo>
                    <a:cubicBezTo>
                      <a:pt x="313" y="3073"/>
                      <a:pt x="343" y="3058"/>
                      <a:pt x="373" y="3028"/>
                    </a:cubicBezTo>
                    <a:cubicBezTo>
                      <a:pt x="567" y="2104"/>
                      <a:pt x="745" y="1285"/>
                      <a:pt x="1252" y="481"/>
                    </a:cubicBezTo>
                    <a:cubicBezTo>
                      <a:pt x="1415" y="226"/>
                      <a:pt x="1182" y="0"/>
                      <a:pt x="97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68" name="Google Shape;1368;p8"/>
              <p:cNvSpPr/>
              <p:nvPr/>
            </p:nvSpPr>
            <p:spPr>
              <a:xfrm rot="-1328962" flipH="1">
                <a:off x="8136008" y="4275358"/>
                <a:ext cx="43583" cy="53878"/>
              </a:xfrm>
              <a:custGeom>
                <a:avLst/>
                <a:gdLst/>
                <a:ahLst/>
                <a:cxnLst/>
                <a:rect l="l" t="t" r="r" b="b"/>
                <a:pathLst>
                  <a:path w="1287" h="1591" extrusionOk="0">
                    <a:moveTo>
                      <a:pt x="508" y="1"/>
                    </a:moveTo>
                    <a:cubicBezTo>
                      <a:pt x="240" y="1"/>
                      <a:pt x="1" y="304"/>
                      <a:pt x="229" y="576"/>
                    </a:cubicBezTo>
                    <a:cubicBezTo>
                      <a:pt x="289" y="695"/>
                      <a:pt x="423" y="814"/>
                      <a:pt x="542" y="888"/>
                    </a:cubicBezTo>
                    <a:cubicBezTo>
                      <a:pt x="795" y="1127"/>
                      <a:pt x="914" y="1380"/>
                      <a:pt x="1168" y="1559"/>
                    </a:cubicBezTo>
                    <a:cubicBezTo>
                      <a:pt x="1185" y="1581"/>
                      <a:pt x="1203" y="1590"/>
                      <a:pt x="1220" y="1590"/>
                    </a:cubicBezTo>
                    <a:cubicBezTo>
                      <a:pt x="1258" y="1590"/>
                      <a:pt x="1287" y="1541"/>
                      <a:pt x="1287" y="1499"/>
                    </a:cubicBezTo>
                    <a:cubicBezTo>
                      <a:pt x="1287" y="1186"/>
                      <a:pt x="1108" y="888"/>
                      <a:pt x="1034" y="635"/>
                    </a:cubicBezTo>
                    <a:cubicBezTo>
                      <a:pt x="974" y="516"/>
                      <a:pt x="974" y="382"/>
                      <a:pt x="855" y="263"/>
                    </a:cubicBezTo>
                    <a:cubicBezTo>
                      <a:pt x="855" y="203"/>
                      <a:pt x="795" y="203"/>
                      <a:pt x="795" y="144"/>
                    </a:cubicBezTo>
                    <a:cubicBezTo>
                      <a:pt x="710" y="43"/>
                      <a:pt x="607" y="1"/>
                      <a:pt x="50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69" name="Google Shape;1369;p8"/>
              <p:cNvSpPr/>
              <p:nvPr/>
            </p:nvSpPr>
            <p:spPr>
              <a:xfrm rot="-1328962" flipH="1">
                <a:off x="8099755" y="4265233"/>
                <a:ext cx="56959" cy="62073"/>
              </a:xfrm>
              <a:custGeom>
                <a:avLst/>
                <a:gdLst/>
                <a:ahLst/>
                <a:cxnLst/>
                <a:rect l="l" t="t" r="r" b="b"/>
                <a:pathLst>
                  <a:path w="1682" h="1833" extrusionOk="0">
                    <a:moveTo>
                      <a:pt x="458" y="1"/>
                    </a:moveTo>
                    <a:cubicBezTo>
                      <a:pt x="0" y="1"/>
                      <a:pt x="36" y="818"/>
                      <a:pt x="564" y="818"/>
                    </a:cubicBezTo>
                    <a:cubicBezTo>
                      <a:pt x="430" y="818"/>
                      <a:pt x="624" y="878"/>
                      <a:pt x="683" y="878"/>
                    </a:cubicBezTo>
                    <a:cubicBezTo>
                      <a:pt x="743" y="878"/>
                      <a:pt x="862" y="997"/>
                      <a:pt x="936" y="1131"/>
                    </a:cubicBezTo>
                    <a:cubicBezTo>
                      <a:pt x="1115" y="1310"/>
                      <a:pt x="1234" y="1623"/>
                      <a:pt x="1488" y="1801"/>
                    </a:cubicBezTo>
                    <a:cubicBezTo>
                      <a:pt x="1506" y="1824"/>
                      <a:pt x="1530" y="1833"/>
                      <a:pt x="1556" y="1833"/>
                    </a:cubicBezTo>
                    <a:cubicBezTo>
                      <a:pt x="1616" y="1833"/>
                      <a:pt x="1681" y="1784"/>
                      <a:pt x="1681" y="1742"/>
                    </a:cubicBezTo>
                    <a:cubicBezTo>
                      <a:pt x="1681" y="1369"/>
                      <a:pt x="1488" y="937"/>
                      <a:pt x="1309" y="625"/>
                    </a:cubicBezTo>
                    <a:cubicBezTo>
                      <a:pt x="1115" y="312"/>
                      <a:pt x="936" y="73"/>
                      <a:pt x="564" y="14"/>
                    </a:cubicBezTo>
                    <a:cubicBezTo>
                      <a:pt x="526" y="5"/>
                      <a:pt x="491" y="1"/>
                      <a:pt x="45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70" name="Google Shape;1370;p8"/>
              <p:cNvSpPr/>
              <p:nvPr/>
            </p:nvSpPr>
            <p:spPr>
              <a:xfrm rot="-1328962" flipH="1">
                <a:off x="7487341" y="4234718"/>
                <a:ext cx="90349" cy="123096"/>
              </a:xfrm>
              <a:custGeom>
                <a:avLst/>
                <a:gdLst/>
                <a:ahLst/>
                <a:cxnLst/>
                <a:rect l="l" t="t" r="r" b="b"/>
                <a:pathLst>
                  <a:path w="2668" h="3635" extrusionOk="0">
                    <a:moveTo>
                      <a:pt x="1650" y="1"/>
                    </a:moveTo>
                    <a:cubicBezTo>
                      <a:pt x="1485" y="1"/>
                      <a:pt x="1321" y="41"/>
                      <a:pt x="1178" y="119"/>
                    </a:cubicBezTo>
                    <a:cubicBezTo>
                      <a:pt x="805" y="373"/>
                      <a:pt x="627" y="805"/>
                      <a:pt x="567" y="1237"/>
                    </a:cubicBezTo>
                    <a:cubicBezTo>
                      <a:pt x="433" y="1490"/>
                      <a:pt x="314" y="1684"/>
                      <a:pt x="254" y="1922"/>
                    </a:cubicBezTo>
                    <a:cubicBezTo>
                      <a:pt x="120" y="2235"/>
                      <a:pt x="1" y="2667"/>
                      <a:pt x="120" y="3039"/>
                    </a:cubicBezTo>
                    <a:cubicBezTo>
                      <a:pt x="232" y="3399"/>
                      <a:pt x="591" y="3635"/>
                      <a:pt x="958" y="3635"/>
                    </a:cubicBezTo>
                    <a:cubicBezTo>
                      <a:pt x="1032" y="3635"/>
                      <a:pt x="1106" y="3625"/>
                      <a:pt x="1178" y="3605"/>
                    </a:cubicBezTo>
                    <a:cubicBezTo>
                      <a:pt x="1610" y="3412"/>
                      <a:pt x="1863" y="3099"/>
                      <a:pt x="2116" y="2801"/>
                    </a:cubicBezTo>
                    <a:cubicBezTo>
                      <a:pt x="2355" y="2488"/>
                      <a:pt x="2489" y="2056"/>
                      <a:pt x="2548" y="1684"/>
                    </a:cubicBezTo>
                    <a:cubicBezTo>
                      <a:pt x="2608" y="1311"/>
                      <a:pt x="2668" y="864"/>
                      <a:pt x="2489" y="492"/>
                    </a:cubicBezTo>
                    <a:cubicBezTo>
                      <a:pt x="2319" y="163"/>
                      <a:pt x="1983" y="1"/>
                      <a:pt x="165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71" name="Google Shape;1371;p8"/>
              <p:cNvSpPr/>
              <p:nvPr/>
            </p:nvSpPr>
            <p:spPr>
              <a:xfrm rot="-1328962" flipH="1">
                <a:off x="6491676" y="4688995"/>
                <a:ext cx="233594" cy="121301"/>
              </a:xfrm>
              <a:custGeom>
                <a:avLst/>
                <a:gdLst/>
                <a:ahLst/>
                <a:cxnLst/>
                <a:rect l="l" t="t" r="r" b="b"/>
                <a:pathLst>
                  <a:path w="6898" h="3582" extrusionOk="0">
                    <a:moveTo>
                      <a:pt x="1922" y="1"/>
                    </a:moveTo>
                    <a:cubicBezTo>
                      <a:pt x="1490" y="1"/>
                      <a:pt x="998" y="195"/>
                      <a:pt x="686" y="567"/>
                    </a:cubicBezTo>
                    <a:cubicBezTo>
                      <a:pt x="0" y="1431"/>
                      <a:pt x="566" y="2548"/>
                      <a:pt x="1430" y="3040"/>
                    </a:cubicBezTo>
                    <a:cubicBezTo>
                      <a:pt x="2126" y="3388"/>
                      <a:pt x="2986" y="3581"/>
                      <a:pt x="3784" y="3581"/>
                    </a:cubicBezTo>
                    <a:cubicBezTo>
                      <a:pt x="3978" y="3581"/>
                      <a:pt x="4167" y="3570"/>
                      <a:pt x="4350" y="3547"/>
                    </a:cubicBezTo>
                    <a:cubicBezTo>
                      <a:pt x="4902" y="3547"/>
                      <a:pt x="5527" y="3412"/>
                      <a:pt x="6019" y="3174"/>
                    </a:cubicBezTo>
                    <a:cubicBezTo>
                      <a:pt x="6585" y="2921"/>
                      <a:pt x="6898" y="2295"/>
                      <a:pt x="6764" y="1684"/>
                    </a:cubicBezTo>
                    <a:cubicBezTo>
                      <a:pt x="6704" y="1550"/>
                      <a:pt x="6585" y="1431"/>
                      <a:pt x="6466" y="1312"/>
                    </a:cubicBezTo>
                    <a:cubicBezTo>
                      <a:pt x="6391" y="1237"/>
                      <a:pt x="6332" y="1118"/>
                      <a:pt x="6213" y="1118"/>
                    </a:cubicBezTo>
                    <a:cubicBezTo>
                      <a:pt x="5214" y="999"/>
                      <a:pt x="4231" y="746"/>
                      <a:pt x="3293" y="373"/>
                    </a:cubicBezTo>
                    <a:cubicBezTo>
                      <a:pt x="2861" y="254"/>
                      <a:pt x="2429" y="1"/>
                      <a:pt x="1922" y="1"/>
                    </a:cubicBezTo>
                    <a:close/>
                  </a:path>
                </a:pathLst>
              </a:custGeom>
              <a:solidFill>
                <a:srgbClr val="53A5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72" name="Google Shape;1372;p8"/>
              <p:cNvSpPr/>
              <p:nvPr/>
            </p:nvSpPr>
            <p:spPr>
              <a:xfrm rot="-1328962" flipH="1">
                <a:off x="6792074" y="4400120"/>
                <a:ext cx="590792" cy="298715"/>
              </a:xfrm>
              <a:custGeom>
                <a:avLst/>
                <a:gdLst/>
                <a:ahLst/>
                <a:cxnLst/>
                <a:rect l="l" t="t" r="r" b="b"/>
                <a:pathLst>
                  <a:path w="17446" h="8821" extrusionOk="0">
                    <a:moveTo>
                      <a:pt x="44" y="0"/>
                    </a:moveTo>
                    <a:cubicBezTo>
                      <a:pt x="15" y="0"/>
                      <a:pt x="0" y="11"/>
                      <a:pt x="0" y="36"/>
                    </a:cubicBezTo>
                    <a:cubicBezTo>
                      <a:pt x="0" y="781"/>
                      <a:pt x="372" y="4684"/>
                      <a:pt x="1862" y="5935"/>
                    </a:cubicBezTo>
                    <a:cubicBezTo>
                      <a:pt x="2417" y="6400"/>
                      <a:pt x="3197" y="6546"/>
                      <a:pt x="4019" y="6546"/>
                    </a:cubicBezTo>
                    <a:cubicBezTo>
                      <a:pt x="5435" y="6546"/>
                      <a:pt x="6979" y="6112"/>
                      <a:pt x="7733" y="6112"/>
                    </a:cubicBezTo>
                    <a:cubicBezTo>
                      <a:pt x="7764" y="6112"/>
                      <a:pt x="7793" y="6112"/>
                      <a:pt x="7821" y="6114"/>
                    </a:cubicBezTo>
                    <a:cubicBezTo>
                      <a:pt x="8939" y="6173"/>
                      <a:pt x="9624" y="7976"/>
                      <a:pt x="11173" y="8602"/>
                    </a:cubicBezTo>
                    <a:cubicBezTo>
                      <a:pt x="11517" y="8754"/>
                      <a:pt x="11963" y="8820"/>
                      <a:pt x="12460" y="8820"/>
                    </a:cubicBezTo>
                    <a:cubicBezTo>
                      <a:pt x="14201" y="8820"/>
                      <a:pt x="16576" y="8008"/>
                      <a:pt x="17445" y="7231"/>
                    </a:cubicBezTo>
                    <a:cubicBezTo>
                      <a:pt x="17445" y="7231"/>
                      <a:pt x="17073" y="4311"/>
                      <a:pt x="15583" y="3566"/>
                    </a:cubicBezTo>
                    <a:cubicBezTo>
                      <a:pt x="15134" y="3342"/>
                      <a:pt x="14701" y="3265"/>
                      <a:pt x="14298" y="3265"/>
                    </a:cubicBezTo>
                    <a:cubicBezTo>
                      <a:pt x="13421" y="3265"/>
                      <a:pt x="12690" y="3631"/>
                      <a:pt x="12251" y="3631"/>
                    </a:cubicBezTo>
                    <a:cubicBezTo>
                      <a:pt x="12223" y="3631"/>
                      <a:pt x="12197" y="3629"/>
                      <a:pt x="12171" y="3626"/>
                    </a:cubicBezTo>
                    <a:cubicBezTo>
                      <a:pt x="11605" y="3566"/>
                      <a:pt x="11352" y="2956"/>
                      <a:pt x="9862" y="1645"/>
                    </a:cubicBezTo>
                    <a:cubicBezTo>
                      <a:pt x="9101" y="1008"/>
                      <a:pt x="8008" y="846"/>
                      <a:pt x="6865" y="846"/>
                    </a:cubicBezTo>
                    <a:cubicBezTo>
                      <a:pt x="5684" y="846"/>
                      <a:pt x="4448" y="1019"/>
                      <a:pt x="3471" y="1019"/>
                    </a:cubicBezTo>
                    <a:cubicBezTo>
                      <a:pt x="1789" y="965"/>
                      <a:pt x="314" y="0"/>
                      <a:pt x="4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73" name="Google Shape;1373;p8"/>
              <p:cNvSpPr/>
              <p:nvPr/>
            </p:nvSpPr>
            <p:spPr>
              <a:xfrm rot="-1328962" flipH="1">
                <a:off x="6687782" y="4463385"/>
                <a:ext cx="672506" cy="221674"/>
              </a:xfrm>
              <a:custGeom>
                <a:avLst/>
                <a:gdLst/>
                <a:ahLst/>
                <a:cxnLst/>
                <a:rect l="l" t="t" r="r" b="b"/>
                <a:pathLst>
                  <a:path w="19859" h="6546" extrusionOk="0">
                    <a:moveTo>
                      <a:pt x="157" y="0"/>
                    </a:moveTo>
                    <a:cubicBezTo>
                      <a:pt x="123" y="0"/>
                      <a:pt x="90" y="15"/>
                      <a:pt x="60" y="45"/>
                    </a:cubicBezTo>
                    <a:cubicBezTo>
                      <a:pt x="0" y="45"/>
                      <a:pt x="0" y="105"/>
                      <a:pt x="60" y="164"/>
                    </a:cubicBezTo>
                    <a:cubicBezTo>
                      <a:pt x="254" y="596"/>
                      <a:pt x="567" y="969"/>
                      <a:pt x="865" y="1281"/>
                    </a:cubicBezTo>
                    <a:cubicBezTo>
                      <a:pt x="1237" y="1594"/>
                      <a:pt x="1609" y="1848"/>
                      <a:pt x="2056" y="2026"/>
                    </a:cubicBezTo>
                    <a:cubicBezTo>
                      <a:pt x="2429" y="2220"/>
                      <a:pt x="2861" y="2399"/>
                      <a:pt x="3352" y="2458"/>
                    </a:cubicBezTo>
                    <a:cubicBezTo>
                      <a:pt x="3784" y="2592"/>
                      <a:pt x="4216" y="2652"/>
                      <a:pt x="4663" y="2712"/>
                    </a:cubicBezTo>
                    <a:cubicBezTo>
                      <a:pt x="5587" y="2831"/>
                      <a:pt x="6451" y="2831"/>
                      <a:pt x="7330" y="2965"/>
                    </a:cubicBezTo>
                    <a:cubicBezTo>
                      <a:pt x="7762" y="3084"/>
                      <a:pt x="8135" y="3144"/>
                      <a:pt x="8567" y="3337"/>
                    </a:cubicBezTo>
                    <a:cubicBezTo>
                      <a:pt x="8939" y="3457"/>
                      <a:pt x="9311" y="3710"/>
                      <a:pt x="9624" y="3948"/>
                    </a:cubicBezTo>
                    <a:lnTo>
                      <a:pt x="10116" y="4380"/>
                    </a:lnTo>
                    <a:cubicBezTo>
                      <a:pt x="10250" y="4574"/>
                      <a:pt x="10429" y="4693"/>
                      <a:pt x="10622" y="4887"/>
                    </a:cubicBezTo>
                    <a:cubicBezTo>
                      <a:pt x="10995" y="5125"/>
                      <a:pt x="11367" y="5378"/>
                      <a:pt x="11799" y="5572"/>
                    </a:cubicBezTo>
                    <a:cubicBezTo>
                      <a:pt x="12604" y="6004"/>
                      <a:pt x="13468" y="6242"/>
                      <a:pt x="14406" y="6436"/>
                    </a:cubicBezTo>
                    <a:cubicBezTo>
                      <a:pt x="14932" y="6510"/>
                      <a:pt x="15464" y="6546"/>
                      <a:pt x="15994" y="6546"/>
                    </a:cubicBezTo>
                    <a:cubicBezTo>
                      <a:pt x="17279" y="6546"/>
                      <a:pt x="18558" y="6335"/>
                      <a:pt x="19740" y="5944"/>
                    </a:cubicBezTo>
                    <a:cubicBezTo>
                      <a:pt x="19799" y="5944"/>
                      <a:pt x="19859" y="5870"/>
                      <a:pt x="19799" y="5810"/>
                    </a:cubicBezTo>
                    <a:cubicBezTo>
                      <a:pt x="19799" y="5768"/>
                      <a:pt x="19770" y="5726"/>
                      <a:pt x="19731" y="5726"/>
                    </a:cubicBezTo>
                    <a:cubicBezTo>
                      <a:pt x="19715" y="5726"/>
                      <a:pt x="19698" y="5733"/>
                      <a:pt x="19680" y="5751"/>
                    </a:cubicBezTo>
                    <a:cubicBezTo>
                      <a:pt x="18816" y="5944"/>
                      <a:pt x="17937" y="6064"/>
                      <a:pt x="17073" y="6123"/>
                    </a:cubicBezTo>
                    <a:cubicBezTo>
                      <a:pt x="16842" y="6139"/>
                      <a:pt x="16609" y="6147"/>
                      <a:pt x="16376" y="6147"/>
                    </a:cubicBezTo>
                    <a:cubicBezTo>
                      <a:pt x="15739" y="6147"/>
                      <a:pt x="15099" y="6091"/>
                      <a:pt x="14466" y="6004"/>
                    </a:cubicBezTo>
                    <a:cubicBezTo>
                      <a:pt x="13602" y="5810"/>
                      <a:pt x="12783" y="5572"/>
                      <a:pt x="11978" y="5125"/>
                    </a:cubicBezTo>
                    <a:cubicBezTo>
                      <a:pt x="11606" y="4946"/>
                      <a:pt x="11233" y="4753"/>
                      <a:pt x="10920" y="4455"/>
                    </a:cubicBezTo>
                    <a:cubicBezTo>
                      <a:pt x="10742" y="4321"/>
                      <a:pt x="10548" y="4201"/>
                      <a:pt x="10429" y="4082"/>
                    </a:cubicBezTo>
                    <a:lnTo>
                      <a:pt x="9937" y="3576"/>
                    </a:lnTo>
                    <a:cubicBezTo>
                      <a:pt x="9565" y="3263"/>
                      <a:pt x="9192" y="3024"/>
                      <a:pt x="8760" y="2831"/>
                    </a:cubicBezTo>
                    <a:cubicBezTo>
                      <a:pt x="8313" y="2712"/>
                      <a:pt x="7822" y="2592"/>
                      <a:pt x="7390" y="2518"/>
                    </a:cubicBezTo>
                    <a:cubicBezTo>
                      <a:pt x="6451" y="2399"/>
                      <a:pt x="5587" y="2339"/>
                      <a:pt x="4723" y="2280"/>
                    </a:cubicBezTo>
                    <a:cubicBezTo>
                      <a:pt x="4291" y="2220"/>
                      <a:pt x="3844" y="2146"/>
                      <a:pt x="3412" y="2086"/>
                    </a:cubicBezTo>
                    <a:cubicBezTo>
                      <a:pt x="2980" y="1967"/>
                      <a:pt x="2548" y="1907"/>
                      <a:pt x="2176" y="1714"/>
                    </a:cubicBezTo>
                    <a:cubicBezTo>
                      <a:pt x="1803" y="1535"/>
                      <a:pt x="1431" y="1281"/>
                      <a:pt x="1058" y="1028"/>
                    </a:cubicBezTo>
                    <a:cubicBezTo>
                      <a:pt x="745" y="790"/>
                      <a:pt x="433" y="417"/>
                      <a:pt x="254" y="105"/>
                    </a:cubicBezTo>
                    <a:lnTo>
                      <a:pt x="254" y="45"/>
                    </a:lnTo>
                    <a:cubicBezTo>
                      <a:pt x="224" y="15"/>
                      <a:pt x="190" y="0"/>
                      <a:pt x="157" y="0"/>
                    </a:cubicBezTo>
                    <a:close/>
                  </a:path>
                </a:pathLst>
              </a:custGeom>
              <a:solidFill>
                <a:srgbClr val="5223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374" name="Google Shape;1374;p8"/>
            <p:cNvGrpSpPr/>
            <p:nvPr/>
          </p:nvGrpSpPr>
          <p:grpSpPr>
            <a:xfrm rot="10800000">
              <a:off x="1005085" y="2515936"/>
              <a:ext cx="195926" cy="380418"/>
              <a:chOff x="8292303" y="2531254"/>
              <a:chExt cx="195926" cy="380418"/>
            </a:xfrm>
          </p:grpSpPr>
          <p:sp>
            <p:nvSpPr>
              <p:cNvPr id="1375" name="Google Shape;1375;p8"/>
              <p:cNvSpPr/>
              <p:nvPr/>
            </p:nvSpPr>
            <p:spPr>
              <a:xfrm>
                <a:off x="8364094" y="2531254"/>
                <a:ext cx="107942" cy="237094"/>
              </a:xfrm>
              <a:custGeom>
                <a:avLst/>
                <a:gdLst/>
                <a:ahLst/>
                <a:cxnLst/>
                <a:rect l="l" t="t" r="r" b="b"/>
                <a:pathLst>
                  <a:path w="5013" h="11011" extrusionOk="0">
                    <a:moveTo>
                      <a:pt x="3295" y="1"/>
                    </a:moveTo>
                    <a:cubicBezTo>
                      <a:pt x="2151" y="1"/>
                      <a:pt x="1565" y="1005"/>
                      <a:pt x="1253" y="1987"/>
                    </a:cubicBezTo>
                    <a:cubicBezTo>
                      <a:pt x="627" y="3767"/>
                      <a:pt x="326" y="5646"/>
                      <a:pt x="226" y="7526"/>
                    </a:cubicBezTo>
                    <a:lnTo>
                      <a:pt x="226" y="7752"/>
                    </a:lnTo>
                    <a:cubicBezTo>
                      <a:pt x="126" y="8378"/>
                      <a:pt x="126" y="9005"/>
                      <a:pt x="126" y="9506"/>
                    </a:cubicBezTo>
                    <a:cubicBezTo>
                      <a:pt x="0" y="10032"/>
                      <a:pt x="226" y="10559"/>
                      <a:pt x="627" y="10884"/>
                    </a:cubicBezTo>
                    <a:cubicBezTo>
                      <a:pt x="752" y="10884"/>
                      <a:pt x="852" y="10985"/>
                      <a:pt x="953" y="10985"/>
                    </a:cubicBezTo>
                    <a:cubicBezTo>
                      <a:pt x="1005" y="11002"/>
                      <a:pt x="1065" y="11011"/>
                      <a:pt x="1129" y="11011"/>
                    </a:cubicBezTo>
                    <a:cubicBezTo>
                      <a:pt x="1425" y="11011"/>
                      <a:pt x="1797" y="10827"/>
                      <a:pt x="1880" y="10559"/>
                    </a:cubicBezTo>
                    <a:cubicBezTo>
                      <a:pt x="2406" y="10133"/>
                      <a:pt x="2732" y="9406"/>
                      <a:pt x="3033" y="8879"/>
                    </a:cubicBezTo>
                    <a:cubicBezTo>
                      <a:pt x="4186" y="6899"/>
                      <a:pt x="4812" y="4619"/>
                      <a:pt x="4913" y="2313"/>
                    </a:cubicBezTo>
                    <a:cubicBezTo>
                      <a:pt x="5013" y="1260"/>
                      <a:pt x="4712" y="107"/>
                      <a:pt x="3459" y="7"/>
                    </a:cubicBezTo>
                    <a:cubicBezTo>
                      <a:pt x="3403" y="3"/>
                      <a:pt x="3349" y="1"/>
                      <a:pt x="3295" y="1"/>
                    </a:cubicBezTo>
                    <a:close/>
                  </a:path>
                </a:pathLst>
              </a:custGeom>
              <a:solidFill>
                <a:srgbClr val="F2A05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76" name="Google Shape;1376;p8"/>
              <p:cNvSpPr/>
              <p:nvPr/>
            </p:nvSpPr>
            <p:spPr>
              <a:xfrm>
                <a:off x="8292303" y="2821731"/>
                <a:ext cx="88003" cy="89941"/>
              </a:xfrm>
              <a:custGeom>
                <a:avLst/>
                <a:gdLst/>
                <a:ahLst/>
                <a:cxnLst/>
                <a:rect l="l" t="t" r="r" b="b"/>
                <a:pathLst>
                  <a:path w="4087" h="4177" extrusionOk="0">
                    <a:moveTo>
                      <a:pt x="2833" y="1"/>
                    </a:moveTo>
                    <a:cubicBezTo>
                      <a:pt x="2507" y="1"/>
                      <a:pt x="2307" y="1"/>
                      <a:pt x="1981" y="101"/>
                    </a:cubicBezTo>
                    <a:cubicBezTo>
                      <a:pt x="1354" y="402"/>
                      <a:pt x="828" y="828"/>
                      <a:pt x="627" y="1555"/>
                    </a:cubicBezTo>
                    <a:cubicBezTo>
                      <a:pt x="1" y="2507"/>
                      <a:pt x="527" y="3660"/>
                      <a:pt x="1354" y="4061"/>
                    </a:cubicBezTo>
                    <a:cubicBezTo>
                      <a:pt x="1540" y="4141"/>
                      <a:pt x="1750" y="4177"/>
                      <a:pt x="1964" y="4177"/>
                    </a:cubicBezTo>
                    <a:cubicBezTo>
                      <a:pt x="2356" y="4177"/>
                      <a:pt x="2758" y="4055"/>
                      <a:pt x="3034" y="3861"/>
                    </a:cubicBezTo>
                    <a:cubicBezTo>
                      <a:pt x="3560" y="3535"/>
                      <a:pt x="3861" y="3034"/>
                      <a:pt x="4086" y="2507"/>
                    </a:cubicBezTo>
                    <a:lnTo>
                      <a:pt x="4086" y="1555"/>
                    </a:lnTo>
                    <a:cubicBezTo>
                      <a:pt x="4086" y="1354"/>
                      <a:pt x="3961" y="1029"/>
                      <a:pt x="3861" y="728"/>
                    </a:cubicBezTo>
                    <a:cubicBezTo>
                      <a:pt x="3861" y="527"/>
                      <a:pt x="3660" y="302"/>
                      <a:pt x="3460" y="101"/>
                    </a:cubicBezTo>
                    <a:cubicBezTo>
                      <a:pt x="3234" y="1"/>
                      <a:pt x="3034" y="1"/>
                      <a:pt x="283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77" name="Google Shape;1377;p8"/>
              <p:cNvSpPr/>
              <p:nvPr/>
            </p:nvSpPr>
            <p:spPr>
              <a:xfrm>
                <a:off x="8445035" y="2807175"/>
                <a:ext cx="43194" cy="52905"/>
              </a:xfrm>
              <a:custGeom>
                <a:avLst/>
                <a:gdLst/>
                <a:ahLst/>
                <a:cxnLst/>
                <a:rect l="l" t="t" r="r" b="b"/>
                <a:pathLst>
                  <a:path w="2006" h="2457" extrusionOk="0">
                    <a:moveTo>
                      <a:pt x="1066" y="0"/>
                    </a:moveTo>
                    <a:cubicBezTo>
                      <a:pt x="872" y="0"/>
                      <a:pt x="690" y="50"/>
                      <a:pt x="527" y="151"/>
                    </a:cubicBezTo>
                    <a:cubicBezTo>
                      <a:pt x="226" y="451"/>
                      <a:pt x="1" y="777"/>
                      <a:pt x="1" y="1203"/>
                    </a:cubicBezTo>
                    <a:cubicBezTo>
                      <a:pt x="1" y="1504"/>
                      <a:pt x="1" y="1705"/>
                      <a:pt x="126" y="1930"/>
                    </a:cubicBezTo>
                    <a:cubicBezTo>
                      <a:pt x="226" y="1930"/>
                      <a:pt x="226" y="2030"/>
                      <a:pt x="327" y="2131"/>
                    </a:cubicBezTo>
                    <a:lnTo>
                      <a:pt x="427" y="2231"/>
                    </a:lnTo>
                    <a:cubicBezTo>
                      <a:pt x="427" y="2231"/>
                      <a:pt x="527" y="2331"/>
                      <a:pt x="627" y="2331"/>
                    </a:cubicBezTo>
                    <a:cubicBezTo>
                      <a:pt x="853" y="2456"/>
                      <a:pt x="953" y="2456"/>
                      <a:pt x="1254" y="2456"/>
                    </a:cubicBezTo>
                    <a:cubicBezTo>
                      <a:pt x="1379" y="2456"/>
                      <a:pt x="1580" y="2331"/>
                      <a:pt x="1680" y="2231"/>
                    </a:cubicBezTo>
                    <a:cubicBezTo>
                      <a:pt x="1880" y="2030"/>
                      <a:pt x="1880" y="1705"/>
                      <a:pt x="2006" y="1504"/>
                    </a:cubicBezTo>
                    <a:cubicBezTo>
                      <a:pt x="2006" y="1203"/>
                      <a:pt x="1880" y="978"/>
                      <a:pt x="1680" y="777"/>
                    </a:cubicBezTo>
                    <a:cubicBezTo>
                      <a:pt x="1780" y="777"/>
                      <a:pt x="1780" y="677"/>
                      <a:pt x="1880" y="677"/>
                    </a:cubicBezTo>
                    <a:cubicBezTo>
                      <a:pt x="1880" y="451"/>
                      <a:pt x="1780" y="251"/>
                      <a:pt x="1680" y="151"/>
                    </a:cubicBezTo>
                    <a:cubicBezTo>
                      <a:pt x="1467" y="50"/>
                      <a:pt x="1260" y="0"/>
                      <a:pt x="106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79301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1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9" name="Google Shape;1379;p9"/>
          <p:cNvSpPr/>
          <p:nvPr/>
        </p:nvSpPr>
        <p:spPr>
          <a:xfrm>
            <a:off x="11028643" y="1084301"/>
            <a:ext cx="872079" cy="753369"/>
          </a:xfrm>
          <a:custGeom>
            <a:avLst/>
            <a:gdLst/>
            <a:ahLst/>
            <a:cxnLst/>
            <a:rect l="l" t="t" r="r" b="b"/>
            <a:pathLst>
              <a:path w="18123" h="14875" extrusionOk="0">
                <a:moveTo>
                  <a:pt x="13360" y="1"/>
                </a:moveTo>
                <a:cubicBezTo>
                  <a:pt x="10125" y="1"/>
                  <a:pt x="5819" y="1242"/>
                  <a:pt x="3463" y="4440"/>
                </a:cubicBezTo>
                <a:cubicBezTo>
                  <a:pt x="1" y="8998"/>
                  <a:pt x="1539" y="14875"/>
                  <a:pt x="6518" y="14875"/>
                </a:cubicBezTo>
                <a:cubicBezTo>
                  <a:pt x="6616" y="14875"/>
                  <a:pt x="6715" y="14873"/>
                  <a:pt x="6815" y="14868"/>
                </a:cubicBezTo>
                <a:cubicBezTo>
                  <a:pt x="12104" y="14615"/>
                  <a:pt x="18122" y="1952"/>
                  <a:pt x="17243" y="1028"/>
                </a:cubicBezTo>
                <a:cubicBezTo>
                  <a:pt x="16626" y="384"/>
                  <a:pt x="15159" y="1"/>
                  <a:pt x="13360" y="1"/>
                </a:cubicBezTo>
                <a:close/>
              </a:path>
            </a:pathLst>
          </a:cu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0" name="Google Shape;1380;p9"/>
          <p:cNvSpPr/>
          <p:nvPr/>
        </p:nvSpPr>
        <p:spPr>
          <a:xfrm>
            <a:off x="11028634" y="2882041"/>
            <a:ext cx="872079" cy="755496"/>
          </a:xfrm>
          <a:custGeom>
            <a:avLst/>
            <a:gdLst/>
            <a:ahLst/>
            <a:cxnLst/>
            <a:rect l="l" t="t" r="r" b="b"/>
            <a:pathLst>
              <a:path w="18123" h="14916" extrusionOk="0">
                <a:moveTo>
                  <a:pt x="13360" y="1"/>
                </a:moveTo>
                <a:cubicBezTo>
                  <a:pt x="10125" y="1"/>
                  <a:pt x="5819" y="1255"/>
                  <a:pt x="3463" y="4405"/>
                </a:cubicBezTo>
                <a:cubicBezTo>
                  <a:pt x="1" y="9037"/>
                  <a:pt x="1539" y="14915"/>
                  <a:pt x="6518" y="14915"/>
                </a:cubicBezTo>
                <a:cubicBezTo>
                  <a:pt x="6616" y="14915"/>
                  <a:pt x="6715" y="14913"/>
                  <a:pt x="6815" y="14908"/>
                </a:cubicBezTo>
                <a:cubicBezTo>
                  <a:pt x="12104" y="14595"/>
                  <a:pt x="18122" y="1992"/>
                  <a:pt x="17243" y="1053"/>
                </a:cubicBezTo>
                <a:cubicBezTo>
                  <a:pt x="16626" y="388"/>
                  <a:pt x="15159" y="1"/>
                  <a:pt x="1336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1" name="Google Shape;1381;p9"/>
          <p:cNvSpPr/>
          <p:nvPr/>
        </p:nvSpPr>
        <p:spPr>
          <a:xfrm>
            <a:off x="11028826" y="3783748"/>
            <a:ext cx="871887" cy="753267"/>
          </a:xfrm>
          <a:custGeom>
            <a:avLst/>
            <a:gdLst/>
            <a:ahLst/>
            <a:cxnLst/>
            <a:rect l="l" t="t" r="r" b="b"/>
            <a:pathLst>
              <a:path w="18119" h="14872" extrusionOk="0">
                <a:moveTo>
                  <a:pt x="13369" y="0"/>
                </a:moveTo>
                <a:cubicBezTo>
                  <a:pt x="10132" y="0"/>
                  <a:pt x="5818" y="1243"/>
                  <a:pt x="3459" y="4436"/>
                </a:cubicBezTo>
                <a:cubicBezTo>
                  <a:pt x="1" y="8989"/>
                  <a:pt x="1531" y="14872"/>
                  <a:pt x="6497" y="14872"/>
                </a:cubicBezTo>
                <a:cubicBezTo>
                  <a:pt x="6600" y="14872"/>
                  <a:pt x="6705" y="14869"/>
                  <a:pt x="6811" y="14864"/>
                </a:cubicBezTo>
                <a:cubicBezTo>
                  <a:pt x="12100" y="14551"/>
                  <a:pt x="18118" y="1948"/>
                  <a:pt x="17239" y="1024"/>
                </a:cubicBezTo>
                <a:cubicBezTo>
                  <a:pt x="16623" y="382"/>
                  <a:pt x="15161" y="0"/>
                  <a:pt x="1336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2" name="Google Shape;1382;p9"/>
          <p:cNvSpPr/>
          <p:nvPr/>
        </p:nvSpPr>
        <p:spPr>
          <a:xfrm>
            <a:off x="11028826" y="4683227"/>
            <a:ext cx="871887" cy="753267"/>
          </a:xfrm>
          <a:custGeom>
            <a:avLst/>
            <a:gdLst/>
            <a:ahLst/>
            <a:cxnLst/>
            <a:rect l="l" t="t" r="r" b="b"/>
            <a:pathLst>
              <a:path w="18119" h="14872" extrusionOk="0">
                <a:moveTo>
                  <a:pt x="13369" y="0"/>
                </a:moveTo>
                <a:cubicBezTo>
                  <a:pt x="10132" y="0"/>
                  <a:pt x="5818" y="1243"/>
                  <a:pt x="3459" y="4435"/>
                </a:cubicBezTo>
                <a:cubicBezTo>
                  <a:pt x="1" y="9003"/>
                  <a:pt x="1531" y="14871"/>
                  <a:pt x="6496" y="14871"/>
                </a:cubicBezTo>
                <a:cubicBezTo>
                  <a:pt x="6599" y="14871"/>
                  <a:pt x="6705" y="14869"/>
                  <a:pt x="6811" y="14864"/>
                </a:cubicBezTo>
                <a:cubicBezTo>
                  <a:pt x="12100" y="14625"/>
                  <a:pt x="18118" y="1963"/>
                  <a:pt x="17239" y="1024"/>
                </a:cubicBezTo>
                <a:cubicBezTo>
                  <a:pt x="16623" y="381"/>
                  <a:pt x="15161" y="0"/>
                  <a:pt x="13369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3" name="Google Shape;1383;p9"/>
          <p:cNvSpPr/>
          <p:nvPr/>
        </p:nvSpPr>
        <p:spPr>
          <a:xfrm>
            <a:off x="11029403" y="5582704"/>
            <a:ext cx="871309" cy="752051"/>
          </a:xfrm>
          <a:custGeom>
            <a:avLst/>
            <a:gdLst/>
            <a:ahLst/>
            <a:cxnLst/>
            <a:rect l="l" t="t" r="r" b="b"/>
            <a:pathLst>
              <a:path w="18107" h="14848" extrusionOk="0">
                <a:moveTo>
                  <a:pt x="13332" y="1"/>
                </a:moveTo>
                <a:cubicBezTo>
                  <a:pt x="10098" y="1"/>
                  <a:pt x="5800" y="1253"/>
                  <a:pt x="3447" y="4409"/>
                </a:cubicBezTo>
                <a:cubicBezTo>
                  <a:pt x="0" y="8947"/>
                  <a:pt x="1509" y="14848"/>
                  <a:pt x="6434" y="14848"/>
                </a:cubicBezTo>
                <a:cubicBezTo>
                  <a:pt x="6554" y="14848"/>
                  <a:pt x="6676" y="14844"/>
                  <a:pt x="6799" y="14837"/>
                </a:cubicBezTo>
                <a:cubicBezTo>
                  <a:pt x="12088" y="14584"/>
                  <a:pt x="18106" y="1981"/>
                  <a:pt x="17227" y="1057"/>
                </a:cubicBezTo>
                <a:cubicBezTo>
                  <a:pt x="16609" y="390"/>
                  <a:pt x="15136" y="1"/>
                  <a:pt x="1333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4" name="Google Shape;1384;p9"/>
          <p:cNvSpPr/>
          <p:nvPr/>
        </p:nvSpPr>
        <p:spPr>
          <a:xfrm>
            <a:off x="9656829" y="931662"/>
            <a:ext cx="26079" cy="44213"/>
          </a:xfrm>
          <a:custGeom>
            <a:avLst/>
            <a:gdLst/>
            <a:ahLst/>
            <a:cxnLst/>
            <a:rect l="l" t="t" r="r" b="b"/>
            <a:pathLst>
              <a:path w="627" h="1063" extrusionOk="0">
                <a:moveTo>
                  <a:pt x="379" y="0"/>
                </a:moveTo>
                <a:cubicBezTo>
                  <a:pt x="354" y="0"/>
                  <a:pt x="331" y="8"/>
                  <a:pt x="314" y="25"/>
                </a:cubicBezTo>
                <a:cubicBezTo>
                  <a:pt x="254" y="85"/>
                  <a:pt x="195" y="144"/>
                  <a:pt x="120" y="219"/>
                </a:cubicBezTo>
                <a:cubicBezTo>
                  <a:pt x="61" y="338"/>
                  <a:pt x="61" y="397"/>
                  <a:pt x="61" y="457"/>
                </a:cubicBezTo>
                <a:cubicBezTo>
                  <a:pt x="1" y="651"/>
                  <a:pt x="61" y="830"/>
                  <a:pt x="195" y="1023"/>
                </a:cubicBezTo>
                <a:cubicBezTo>
                  <a:pt x="219" y="1048"/>
                  <a:pt x="254" y="1062"/>
                  <a:pt x="291" y="1062"/>
                </a:cubicBezTo>
                <a:cubicBezTo>
                  <a:pt x="343" y="1062"/>
                  <a:pt x="398" y="1033"/>
                  <a:pt x="433" y="964"/>
                </a:cubicBezTo>
                <a:cubicBezTo>
                  <a:pt x="567" y="830"/>
                  <a:pt x="627" y="710"/>
                  <a:pt x="627" y="591"/>
                </a:cubicBezTo>
                <a:lnTo>
                  <a:pt x="627" y="397"/>
                </a:lnTo>
                <a:cubicBezTo>
                  <a:pt x="627" y="278"/>
                  <a:pt x="627" y="219"/>
                  <a:pt x="567" y="144"/>
                </a:cubicBezTo>
                <a:lnTo>
                  <a:pt x="567" y="85"/>
                </a:lnTo>
                <a:cubicBezTo>
                  <a:pt x="514" y="42"/>
                  <a:pt x="439" y="0"/>
                  <a:pt x="379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5" name="Google Shape;1385;p9"/>
          <p:cNvSpPr/>
          <p:nvPr/>
        </p:nvSpPr>
        <p:spPr>
          <a:xfrm>
            <a:off x="9711358" y="995258"/>
            <a:ext cx="25455" cy="49995"/>
          </a:xfrm>
          <a:custGeom>
            <a:avLst/>
            <a:gdLst/>
            <a:ahLst/>
            <a:cxnLst/>
            <a:rect l="l" t="t" r="r" b="b"/>
            <a:pathLst>
              <a:path w="612" h="1202" extrusionOk="0">
                <a:moveTo>
                  <a:pt x="366" y="1"/>
                </a:moveTo>
                <a:cubicBezTo>
                  <a:pt x="318" y="1"/>
                  <a:pt x="269" y="16"/>
                  <a:pt x="239" y="45"/>
                </a:cubicBezTo>
                <a:cubicBezTo>
                  <a:pt x="180" y="105"/>
                  <a:pt x="120" y="239"/>
                  <a:pt x="61" y="299"/>
                </a:cubicBezTo>
                <a:cubicBezTo>
                  <a:pt x="61" y="358"/>
                  <a:pt x="61" y="477"/>
                  <a:pt x="1" y="552"/>
                </a:cubicBezTo>
                <a:cubicBezTo>
                  <a:pt x="1" y="790"/>
                  <a:pt x="61" y="984"/>
                  <a:pt x="180" y="1103"/>
                </a:cubicBezTo>
                <a:lnTo>
                  <a:pt x="239" y="1163"/>
                </a:lnTo>
                <a:cubicBezTo>
                  <a:pt x="264" y="1187"/>
                  <a:pt x="301" y="1202"/>
                  <a:pt x="341" y="1202"/>
                </a:cubicBezTo>
                <a:cubicBezTo>
                  <a:pt x="397" y="1202"/>
                  <a:pt x="458" y="1173"/>
                  <a:pt x="493" y="1103"/>
                </a:cubicBezTo>
                <a:cubicBezTo>
                  <a:pt x="552" y="924"/>
                  <a:pt x="612" y="790"/>
                  <a:pt x="612" y="611"/>
                </a:cubicBezTo>
                <a:lnTo>
                  <a:pt x="612" y="358"/>
                </a:lnTo>
                <a:cubicBezTo>
                  <a:pt x="612" y="299"/>
                  <a:pt x="552" y="179"/>
                  <a:pt x="552" y="105"/>
                </a:cubicBezTo>
                <a:lnTo>
                  <a:pt x="493" y="45"/>
                </a:lnTo>
                <a:cubicBezTo>
                  <a:pt x="463" y="16"/>
                  <a:pt x="414" y="1"/>
                  <a:pt x="366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6" name="Google Shape;1386;p9"/>
          <p:cNvSpPr/>
          <p:nvPr/>
        </p:nvSpPr>
        <p:spPr>
          <a:xfrm>
            <a:off x="9783272" y="935781"/>
            <a:ext cx="23584" cy="49663"/>
          </a:xfrm>
          <a:custGeom>
            <a:avLst/>
            <a:gdLst/>
            <a:ahLst/>
            <a:cxnLst/>
            <a:rect l="l" t="t" r="r" b="b"/>
            <a:pathLst>
              <a:path w="567" h="1194" extrusionOk="0">
                <a:moveTo>
                  <a:pt x="253" y="1"/>
                </a:moveTo>
                <a:cubicBezTo>
                  <a:pt x="209" y="1"/>
                  <a:pt x="164" y="15"/>
                  <a:pt x="134" y="45"/>
                </a:cubicBezTo>
                <a:cubicBezTo>
                  <a:pt x="60" y="179"/>
                  <a:pt x="0" y="239"/>
                  <a:pt x="0" y="358"/>
                </a:cubicBezTo>
                <a:lnTo>
                  <a:pt x="0" y="611"/>
                </a:lnTo>
                <a:cubicBezTo>
                  <a:pt x="0" y="790"/>
                  <a:pt x="0" y="924"/>
                  <a:pt x="134" y="1103"/>
                </a:cubicBezTo>
                <a:lnTo>
                  <a:pt x="194" y="1163"/>
                </a:lnTo>
                <a:cubicBezTo>
                  <a:pt x="212" y="1185"/>
                  <a:pt x="235" y="1194"/>
                  <a:pt x="260" y="1194"/>
                </a:cubicBezTo>
                <a:cubicBezTo>
                  <a:pt x="319" y="1194"/>
                  <a:pt x="390" y="1145"/>
                  <a:pt x="432" y="1103"/>
                </a:cubicBezTo>
                <a:cubicBezTo>
                  <a:pt x="566" y="924"/>
                  <a:pt x="566" y="731"/>
                  <a:pt x="566" y="611"/>
                </a:cubicBezTo>
                <a:lnTo>
                  <a:pt x="566" y="298"/>
                </a:lnTo>
                <a:cubicBezTo>
                  <a:pt x="507" y="239"/>
                  <a:pt x="507" y="179"/>
                  <a:pt x="432" y="45"/>
                </a:cubicBezTo>
                <a:lnTo>
                  <a:pt x="373" y="45"/>
                </a:lnTo>
                <a:cubicBezTo>
                  <a:pt x="343" y="15"/>
                  <a:pt x="298" y="1"/>
                  <a:pt x="25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7" name="Google Shape;1387;p9"/>
          <p:cNvSpPr/>
          <p:nvPr/>
        </p:nvSpPr>
        <p:spPr>
          <a:xfrm>
            <a:off x="9778282" y="1077822"/>
            <a:ext cx="26079" cy="41801"/>
          </a:xfrm>
          <a:custGeom>
            <a:avLst/>
            <a:gdLst/>
            <a:ahLst/>
            <a:cxnLst/>
            <a:rect l="l" t="t" r="r" b="b"/>
            <a:pathLst>
              <a:path w="627" h="1005" extrusionOk="0">
                <a:moveTo>
                  <a:pt x="364" y="1"/>
                </a:moveTo>
                <a:cubicBezTo>
                  <a:pt x="310" y="1"/>
                  <a:pt x="247" y="19"/>
                  <a:pt x="180" y="57"/>
                </a:cubicBezTo>
                <a:cubicBezTo>
                  <a:pt x="120" y="116"/>
                  <a:pt x="60" y="176"/>
                  <a:pt x="60" y="235"/>
                </a:cubicBezTo>
                <a:cubicBezTo>
                  <a:pt x="1" y="295"/>
                  <a:pt x="1" y="429"/>
                  <a:pt x="1" y="489"/>
                </a:cubicBezTo>
                <a:cubicBezTo>
                  <a:pt x="1" y="608"/>
                  <a:pt x="1" y="802"/>
                  <a:pt x="180" y="921"/>
                </a:cubicBezTo>
                <a:lnTo>
                  <a:pt x="180" y="980"/>
                </a:lnTo>
                <a:cubicBezTo>
                  <a:pt x="201" y="998"/>
                  <a:pt x="227" y="1005"/>
                  <a:pt x="254" y="1005"/>
                </a:cubicBezTo>
                <a:cubicBezTo>
                  <a:pt x="319" y="1005"/>
                  <a:pt x="391" y="963"/>
                  <a:pt x="433" y="921"/>
                </a:cubicBezTo>
                <a:cubicBezTo>
                  <a:pt x="552" y="802"/>
                  <a:pt x="552" y="667"/>
                  <a:pt x="627" y="489"/>
                </a:cubicBezTo>
                <a:cubicBezTo>
                  <a:pt x="627" y="429"/>
                  <a:pt x="627" y="355"/>
                  <a:pt x="552" y="295"/>
                </a:cubicBezTo>
                <a:cubicBezTo>
                  <a:pt x="552" y="235"/>
                  <a:pt x="552" y="176"/>
                  <a:pt x="493" y="116"/>
                </a:cubicBezTo>
                <a:lnTo>
                  <a:pt x="493" y="57"/>
                </a:lnTo>
                <a:cubicBezTo>
                  <a:pt x="463" y="19"/>
                  <a:pt x="418" y="1"/>
                  <a:pt x="364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8" name="Google Shape;1388;p9"/>
          <p:cNvSpPr/>
          <p:nvPr/>
        </p:nvSpPr>
        <p:spPr>
          <a:xfrm>
            <a:off x="9847700" y="1006614"/>
            <a:ext cx="23584" cy="64095"/>
          </a:xfrm>
          <a:custGeom>
            <a:avLst/>
            <a:gdLst/>
            <a:ahLst/>
            <a:cxnLst/>
            <a:rect l="l" t="t" r="r" b="b"/>
            <a:pathLst>
              <a:path w="567" h="1541" extrusionOk="0">
                <a:moveTo>
                  <a:pt x="308" y="1"/>
                </a:moveTo>
                <a:cubicBezTo>
                  <a:pt x="249" y="1"/>
                  <a:pt x="177" y="43"/>
                  <a:pt x="134" y="85"/>
                </a:cubicBezTo>
                <a:cubicBezTo>
                  <a:pt x="75" y="204"/>
                  <a:pt x="75" y="338"/>
                  <a:pt x="0" y="398"/>
                </a:cubicBezTo>
                <a:lnTo>
                  <a:pt x="0" y="771"/>
                </a:lnTo>
                <a:cubicBezTo>
                  <a:pt x="0" y="1024"/>
                  <a:pt x="0" y="1203"/>
                  <a:pt x="134" y="1456"/>
                </a:cubicBezTo>
                <a:lnTo>
                  <a:pt x="194" y="1515"/>
                </a:lnTo>
                <a:cubicBezTo>
                  <a:pt x="229" y="1533"/>
                  <a:pt x="259" y="1540"/>
                  <a:pt x="285" y="1540"/>
                </a:cubicBezTo>
                <a:cubicBezTo>
                  <a:pt x="349" y="1540"/>
                  <a:pt x="395" y="1498"/>
                  <a:pt x="447" y="1456"/>
                </a:cubicBezTo>
                <a:cubicBezTo>
                  <a:pt x="567" y="1203"/>
                  <a:pt x="567" y="1024"/>
                  <a:pt x="567" y="771"/>
                </a:cubicBezTo>
                <a:lnTo>
                  <a:pt x="567" y="398"/>
                </a:lnTo>
                <a:cubicBezTo>
                  <a:pt x="507" y="338"/>
                  <a:pt x="507" y="204"/>
                  <a:pt x="447" y="85"/>
                </a:cubicBezTo>
                <a:lnTo>
                  <a:pt x="373" y="26"/>
                </a:lnTo>
                <a:cubicBezTo>
                  <a:pt x="355" y="8"/>
                  <a:pt x="333" y="1"/>
                  <a:pt x="308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9" name="Google Shape;1389;p9"/>
          <p:cNvSpPr/>
          <p:nvPr/>
        </p:nvSpPr>
        <p:spPr>
          <a:xfrm>
            <a:off x="9912752" y="926712"/>
            <a:ext cx="22960" cy="54363"/>
          </a:xfrm>
          <a:custGeom>
            <a:avLst/>
            <a:gdLst/>
            <a:ahLst/>
            <a:cxnLst/>
            <a:rect l="l" t="t" r="r" b="b"/>
            <a:pathLst>
              <a:path w="552" h="1307" extrusionOk="0">
                <a:moveTo>
                  <a:pt x="300" y="0"/>
                </a:moveTo>
                <a:cubicBezTo>
                  <a:pt x="239" y="0"/>
                  <a:pt x="179" y="42"/>
                  <a:pt x="179" y="84"/>
                </a:cubicBezTo>
                <a:lnTo>
                  <a:pt x="120" y="84"/>
                </a:lnTo>
                <a:cubicBezTo>
                  <a:pt x="60" y="204"/>
                  <a:pt x="60" y="263"/>
                  <a:pt x="1" y="338"/>
                </a:cubicBezTo>
                <a:lnTo>
                  <a:pt x="1" y="636"/>
                </a:lnTo>
                <a:cubicBezTo>
                  <a:pt x="1" y="829"/>
                  <a:pt x="1" y="949"/>
                  <a:pt x="60" y="1202"/>
                </a:cubicBezTo>
                <a:lnTo>
                  <a:pt x="120" y="1261"/>
                </a:lnTo>
                <a:cubicBezTo>
                  <a:pt x="150" y="1291"/>
                  <a:pt x="194" y="1306"/>
                  <a:pt x="241" y="1306"/>
                </a:cubicBezTo>
                <a:cubicBezTo>
                  <a:pt x="287" y="1306"/>
                  <a:pt x="336" y="1291"/>
                  <a:pt x="373" y="1261"/>
                </a:cubicBezTo>
                <a:cubicBezTo>
                  <a:pt x="492" y="1083"/>
                  <a:pt x="552" y="889"/>
                  <a:pt x="552" y="710"/>
                </a:cubicBezTo>
                <a:lnTo>
                  <a:pt x="552" y="397"/>
                </a:lnTo>
                <a:cubicBezTo>
                  <a:pt x="552" y="263"/>
                  <a:pt x="492" y="204"/>
                  <a:pt x="433" y="84"/>
                </a:cubicBezTo>
                <a:lnTo>
                  <a:pt x="373" y="25"/>
                </a:lnTo>
                <a:cubicBezTo>
                  <a:pt x="351" y="7"/>
                  <a:pt x="326" y="0"/>
                  <a:pt x="300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0" name="Google Shape;1390;p9"/>
          <p:cNvSpPr/>
          <p:nvPr/>
        </p:nvSpPr>
        <p:spPr>
          <a:xfrm>
            <a:off x="9906567" y="903213"/>
            <a:ext cx="25455" cy="54071"/>
          </a:xfrm>
          <a:custGeom>
            <a:avLst/>
            <a:gdLst/>
            <a:ahLst/>
            <a:cxnLst/>
            <a:rect l="l" t="t" r="r" b="b"/>
            <a:pathLst>
              <a:path w="612" h="1300" extrusionOk="0">
                <a:moveTo>
                  <a:pt x="222" y="1"/>
                </a:moveTo>
                <a:cubicBezTo>
                  <a:pt x="148" y="1"/>
                  <a:pt x="104" y="59"/>
                  <a:pt x="60" y="158"/>
                </a:cubicBezTo>
                <a:cubicBezTo>
                  <a:pt x="1" y="217"/>
                  <a:pt x="1" y="337"/>
                  <a:pt x="1" y="396"/>
                </a:cubicBezTo>
                <a:lnTo>
                  <a:pt x="1" y="649"/>
                </a:lnTo>
                <a:cubicBezTo>
                  <a:pt x="1" y="828"/>
                  <a:pt x="60" y="1022"/>
                  <a:pt x="180" y="1201"/>
                </a:cubicBezTo>
                <a:lnTo>
                  <a:pt x="239" y="1275"/>
                </a:lnTo>
                <a:cubicBezTo>
                  <a:pt x="261" y="1292"/>
                  <a:pt x="285" y="1299"/>
                  <a:pt x="310" y="1299"/>
                </a:cubicBezTo>
                <a:cubicBezTo>
                  <a:pt x="372" y="1299"/>
                  <a:pt x="433" y="1254"/>
                  <a:pt x="433" y="1201"/>
                </a:cubicBezTo>
                <a:cubicBezTo>
                  <a:pt x="612" y="1022"/>
                  <a:pt x="612" y="828"/>
                  <a:pt x="612" y="649"/>
                </a:cubicBezTo>
                <a:cubicBezTo>
                  <a:pt x="612" y="530"/>
                  <a:pt x="552" y="396"/>
                  <a:pt x="492" y="337"/>
                </a:cubicBezTo>
                <a:cubicBezTo>
                  <a:pt x="492" y="217"/>
                  <a:pt x="433" y="158"/>
                  <a:pt x="373" y="24"/>
                </a:cubicBezTo>
                <a:lnTo>
                  <a:pt x="314" y="24"/>
                </a:lnTo>
                <a:cubicBezTo>
                  <a:pt x="278" y="8"/>
                  <a:pt x="248" y="1"/>
                  <a:pt x="222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1" name="Google Shape;1391;p9"/>
          <p:cNvSpPr/>
          <p:nvPr/>
        </p:nvSpPr>
        <p:spPr>
          <a:xfrm>
            <a:off x="9938166" y="1034315"/>
            <a:ext cx="26079" cy="51867"/>
          </a:xfrm>
          <a:custGeom>
            <a:avLst/>
            <a:gdLst/>
            <a:ahLst/>
            <a:cxnLst/>
            <a:rect l="l" t="t" r="r" b="b"/>
            <a:pathLst>
              <a:path w="627" h="1247" extrusionOk="0">
                <a:moveTo>
                  <a:pt x="375" y="0"/>
                </a:moveTo>
                <a:cubicBezTo>
                  <a:pt x="328" y="0"/>
                  <a:pt x="284" y="15"/>
                  <a:pt x="254" y="45"/>
                </a:cubicBezTo>
                <a:cubicBezTo>
                  <a:pt x="194" y="105"/>
                  <a:pt x="135" y="224"/>
                  <a:pt x="60" y="283"/>
                </a:cubicBezTo>
                <a:cubicBezTo>
                  <a:pt x="60" y="417"/>
                  <a:pt x="0" y="477"/>
                  <a:pt x="0" y="596"/>
                </a:cubicBezTo>
                <a:cubicBezTo>
                  <a:pt x="0" y="790"/>
                  <a:pt x="60" y="1028"/>
                  <a:pt x="194" y="1222"/>
                </a:cubicBezTo>
                <a:lnTo>
                  <a:pt x="254" y="1222"/>
                </a:lnTo>
                <a:cubicBezTo>
                  <a:pt x="271" y="1239"/>
                  <a:pt x="294" y="1247"/>
                  <a:pt x="319" y="1247"/>
                </a:cubicBezTo>
                <a:cubicBezTo>
                  <a:pt x="379" y="1247"/>
                  <a:pt x="454" y="1204"/>
                  <a:pt x="507" y="1162"/>
                </a:cubicBezTo>
                <a:cubicBezTo>
                  <a:pt x="567" y="969"/>
                  <a:pt x="626" y="790"/>
                  <a:pt x="626" y="656"/>
                </a:cubicBezTo>
                <a:lnTo>
                  <a:pt x="626" y="417"/>
                </a:lnTo>
                <a:cubicBezTo>
                  <a:pt x="626" y="283"/>
                  <a:pt x="567" y="224"/>
                  <a:pt x="567" y="105"/>
                </a:cubicBezTo>
                <a:lnTo>
                  <a:pt x="507" y="45"/>
                </a:lnTo>
                <a:cubicBezTo>
                  <a:pt x="470" y="15"/>
                  <a:pt x="421" y="0"/>
                  <a:pt x="375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2" name="Google Shape;1392;p9"/>
          <p:cNvSpPr/>
          <p:nvPr/>
        </p:nvSpPr>
        <p:spPr>
          <a:xfrm>
            <a:off x="9853274" y="1145452"/>
            <a:ext cx="25455" cy="32027"/>
          </a:xfrm>
          <a:custGeom>
            <a:avLst/>
            <a:gdLst/>
            <a:ahLst/>
            <a:cxnLst/>
            <a:rect l="l" t="t" r="r" b="b"/>
            <a:pathLst>
              <a:path w="612" h="770" extrusionOk="0">
                <a:moveTo>
                  <a:pt x="347" y="0"/>
                </a:moveTo>
                <a:cubicBezTo>
                  <a:pt x="308" y="0"/>
                  <a:pt x="270" y="15"/>
                  <a:pt x="239" y="40"/>
                </a:cubicBezTo>
                <a:cubicBezTo>
                  <a:pt x="120" y="99"/>
                  <a:pt x="120" y="99"/>
                  <a:pt x="60" y="159"/>
                </a:cubicBezTo>
                <a:cubicBezTo>
                  <a:pt x="60" y="218"/>
                  <a:pt x="0" y="293"/>
                  <a:pt x="0" y="352"/>
                </a:cubicBezTo>
                <a:cubicBezTo>
                  <a:pt x="0" y="531"/>
                  <a:pt x="60" y="665"/>
                  <a:pt x="179" y="725"/>
                </a:cubicBezTo>
                <a:cubicBezTo>
                  <a:pt x="209" y="755"/>
                  <a:pt x="257" y="770"/>
                  <a:pt x="306" y="770"/>
                </a:cubicBezTo>
                <a:cubicBezTo>
                  <a:pt x="354" y="770"/>
                  <a:pt x="403" y="755"/>
                  <a:pt x="433" y="725"/>
                </a:cubicBezTo>
                <a:lnTo>
                  <a:pt x="492" y="725"/>
                </a:lnTo>
                <a:cubicBezTo>
                  <a:pt x="552" y="591"/>
                  <a:pt x="611" y="531"/>
                  <a:pt x="611" y="412"/>
                </a:cubicBezTo>
                <a:lnTo>
                  <a:pt x="611" y="293"/>
                </a:lnTo>
                <a:cubicBezTo>
                  <a:pt x="552" y="218"/>
                  <a:pt x="552" y="159"/>
                  <a:pt x="492" y="99"/>
                </a:cubicBezTo>
                <a:cubicBezTo>
                  <a:pt x="457" y="29"/>
                  <a:pt x="402" y="0"/>
                  <a:pt x="347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3" name="Google Shape;1393;p9"/>
          <p:cNvSpPr/>
          <p:nvPr/>
        </p:nvSpPr>
        <p:spPr>
          <a:xfrm>
            <a:off x="9705785" y="1124323"/>
            <a:ext cx="26079" cy="26911"/>
          </a:xfrm>
          <a:custGeom>
            <a:avLst/>
            <a:gdLst/>
            <a:ahLst/>
            <a:cxnLst/>
            <a:rect l="l" t="t" r="r" b="b"/>
            <a:pathLst>
              <a:path w="627" h="647" extrusionOk="0">
                <a:moveTo>
                  <a:pt x="314" y="0"/>
                </a:moveTo>
                <a:cubicBezTo>
                  <a:pt x="269" y="0"/>
                  <a:pt x="224" y="19"/>
                  <a:pt x="195" y="56"/>
                </a:cubicBezTo>
                <a:cubicBezTo>
                  <a:pt x="135" y="116"/>
                  <a:pt x="60" y="116"/>
                  <a:pt x="60" y="175"/>
                </a:cubicBezTo>
                <a:cubicBezTo>
                  <a:pt x="1" y="235"/>
                  <a:pt x="1" y="294"/>
                  <a:pt x="1" y="354"/>
                </a:cubicBezTo>
                <a:cubicBezTo>
                  <a:pt x="60" y="428"/>
                  <a:pt x="60" y="488"/>
                  <a:pt x="195" y="607"/>
                </a:cubicBezTo>
                <a:cubicBezTo>
                  <a:pt x="244" y="632"/>
                  <a:pt x="293" y="646"/>
                  <a:pt x="339" y="646"/>
                </a:cubicBezTo>
                <a:cubicBezTo>
                  <a:pt x="405" y="646"/>
                  <a:pt x="464" y="617"/>
                  <a:pt x="507" y="548"/>
                </a:cubicBezTo>
                <a:cubicBezTo>
                  <a:pt x="627" y="488"/>
                  <a:pt x="627" y="354"/>
                  <a:pt x="627" y="294"/>
                </a:cubicBezTo>
                <a:cubicBezTo>
                  <a:pt x="627" y="235"/>
                  <a:pt x="627" y="175"/>
                  <a:pt x="567" y="175"/>
                </a:cubicBezTo>
                <a:cubicBezTo>
                  <a:pt x="567" y="116"/>
                  <a:pt x="507" y="56"/>
                  <a:pt x="433" y="56"/>
                </a:cubicBezTo>
                <a:cubicBezTo>
                  <a:pt x="403" y="19"/>
                  <a:pt x="358" y="0"/>
                  <a:pt x="314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4" name="Google Shape;1394;p9"/>
          <p:cNvSpPr/>
          <p:nvPr/>
        </p:nvSpPr>
        <p:spPr>
          <a:xfrm>
            <a:off x="6235207" y="931662"/>
            <a:ext cx="25455" cy="44213"/>
          </a:xfrm>
          <a:custGeom>
            <a:avLst/>
            <a:gdLst/>
            <a:ahLst/>
            <a:cxnLst/>
            <a:rect l="l" t="t" r="r" b="b"/>
            <a:pathLst>
              <a:path w="612" h="1063" extrusionOk="0">
                <a:moveTo>
                  <a:pt x="378" y="0"/>
                </a:moveTo>
                <a:cubicBezTo>
                  <a:pt x="354" y="0"/>
                  <a:pt x="331" y="8"/>
                  <a:pt x="314" y="25"/>
                </a:cubicBezTo>
                <a:cubicBezTo>
                  <a:pt x="180" y="85"/>
                  <a:pt x="180" y="144"/>
                  <a:pt x="120" y="219"/>
                </a:cubicBezTo>
                <a:cubicBezTo>
                  <a:pt x="60" y="338"/>
                  <a:pt x="60" y="397"/>
                  <a:pt x="1" y="457"/>
                </a:cubicBezTo>
                <a:cubicBezTo>
                  <a:pt x="1" y="651"/>
                  <a:pt x="1" y="830"/>
                  <a:pt x="120" y="1023"/>
                </a:cubicBezTo>
                <a:lnTo>
                  <a:pt x="180" y="1023"/>
                </a:lnTo>
                <a:cubicBezTo>
                  <a:pt x="204" y="1048"/>
                  <a:pt x="242" y="1062"/>
                  <a:pt x="281" y="1062"/>
                </a:cubicBezTo>
                <a:cubicBezTo>
                  <a:pt x="338" y="1062"/>
                  <a:pt x="398" y="1033"/>
                  <a:pt x="433" y="964"/>
                </a:cubicBezTo>
                <a:cubicBezTo>
                  <a:pt x="552" y="830"/>
                  <a:pt x="612" y="710"/>
                  <a:pt x="612" y="591"/>
                </a:cubicBezTo>
                <a:lnTo>
                  <a:pt x="612" y="397"/>
                </a:lnTo>
                <a:cubicBezTo>
                  <a:pt x="612" y="278"/>
                  <a:pt x="612" y="219"/>
                  <a:pt x="552" y="144"/>
                </a:cubicBezTo>
                <a:lnTo>
                  <a:pt x="552" y="85"/>
                </a:lnTo>
                <a:cubicBezTo>
                  <a:pt x="510" y="42"/>
                  <a:pt x="438" y="0"/>
                  <a:pt x="378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5" name="Google Shape;1395;p9"/>
          <p:cNvSpPr/>
          <p:nvPr/>
        </p:nvSpPr>
        <p:spPr>
          <a:xfrm>
            <a:off x="6289113" y="995258"/>
            <a:ext cx="26079" cy="49995"/>
          </a:xfrm>
          <a:custGeom>
            <a:avLst/>
            <a:gdLst/>
            <a:ahLst/>
            <a:cxnLst/>
            <a:rect l="l" t="t" r="r" b="b"/>
            <a:pathLst>
              <a:path w="627" h="1202" extrusionOk="0">
                <a:moveTo>
                  <a:pt x="375" y="1"/>
                </a:moveTo>
                <a:cubicBezTo>
                  <a:pt x="329" y="1"/>
                  <a:pt x="284" y="16"/>
                  <a:pt x="254" y="45"/>
                </a:cubicBezTo>
                <a:cubicBezTo>
                  <a:pt x="195" y="105"/>
                  <a:pt x="135" y="239"/>
                  <a:pt x="61" y="299"/>
                </a:cubicBezTo>
                <a:cubicBezTo>
                  <a:pt x="61" y="358"/>
                  <a:pt x="1" y="477"/>
                  <a:pt x="1" y="552"/>
                </a:cubicBezTo>
                <a:cubicBezTo>
                  <a:pt x="1" y="790"/>
                  <a:pt x="61" y="984"/>
                  <a:pt x="195" y="1103"/>
                </a:cubicBezTo>
                <a:lnTo>
                  <a:pt x="254" y="1163"/>
                </a:lnTo>
                <a:cubicBezTo>
                  <a:pt x="279" y="1187"/>
                  <a:pt x="314" y="1202"/>
                  <a:pt x="346" y="1202"/>
                </a:cubicBezTo>
                <a:cubicBezTo>
                  <a:pt x="392" y="1202"/>
                  <a:pt x="433" y="1173"/>
                  <a:pt x="433" y="1103"/>
                </a:cubicBezTo>
                <a:cubicBezTo>
                  <a:pt x="567" y="924"/>
                  <a:pt x="627" y="790"/>
                  <a:pt x="627" y="611"/>
                </a:cubicBezTo>
                <a:lnTo>
                  <a:pt x="627" y="358"/>
                </a:lnTo>
                <a:cubicBezTo>
                  <a:pt x="627" y="299"/>
                  <a:pt x="567" y="179"/>
                  <a:pt x="567" y="105"/>
                </a:cubicBezTo>
                <a:lnTo>
                  <a:pt x="507" y="105"/>
                </a:lnTo>
                <a:lnTo>
                  <a:pt x="507" y="45"/>
                </a:lnTo>
                <a:cubicBezTo>
                  <a:pt x="470" y="16"/>
                  <a:pt x="422" y="1"/>
                  <a:pt x="375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6" name="Google Shape;1396;p9"/>
          <p:cNvSpPr/>
          <p:nvPr/>
        </p:nvSpPr>
        <p:spPr>
          <a:xfrm>
            <a:off x="6359155" y="935781"/>
            <a:ext cx="25455" cy="49663"/>
          </a:xfrm>
          <a:custGeom>
            <a:avLst/>
            <a:gdLst/>
            <a:ahLst/>
            <a:cxnLst/>
            <a:rect l="l" t="t" r="r" b="b"/>
            <a:pathLst>
              <a:path w="612" h="1194" extrusionOk="0">
                <a:moveTo>
                  <a:pt x="306" y="1"/>
                </a:moveTo>
                <a:cubicBezTo>
                  <a:pt x="257" y="1"/>
                  <a:pt x="209" y="15"/>
                  <a:pt x="179" y="45"/>
                </a:cubicBezTo>
                <a:cubicBezTo>
                  <a:pt x="120" y="179"/>
                  <a:pt x="60" y="239"/>
                  <a:pt x="60" y="358"/>
                </a:cubicBezTo>
                <a:cubicBezTo>
                  <a:pt x="0" y="418"/>
                  <a:pt x="0" y="492"/>
                  <a:pt x="0" y="611"/>
                </a:cubicBezTo>
                <a:cubicBezTo>
                  <a:pt x="60" y="790"/>
                  <a:pt x="60" y="924"/>
                  <a:pt x="179" y="1103"/>
                </a:cubicBezTo>
                <a:lnTo>
                  <a:pt x="239" y="1163"/>
                </a:lnTo>
                <a:cubicBezTo>
                  <a:pt x="261" y="1185"/>
                  <a:pt x="287" y="1194"/>
                  <a:pt x="315" y="1194"/>
                </a:cubicBezTo>
                <a:cubicBezTo>
                  <a:pt x="379" y="1194"/>
                  <a:pt x="450" y="1145"/>
                  <a:pt x="492" y="1103"/>
                </a:cubicBezTo>
                <a:cubicBezTo>
                  <a:pt x="611" y="924"/>
                  <a:pt x="611" y="731"/>
                  <a:pt x="611" y="611"/>
                </a:cubicBezTo>
                <a:cubicBezTo>
                  <a:pt x="611" y="492"/>
                  <a:pt x="611" y="418"/>
                  <a:pt x="552" y="298"/>
                </a:cubicBezTo>
                <a:cubicBezTo>
                  <a:pt x="552" y="239"/>
                  <a:pt x="492" y="179"/>
                  <a:pt x="432" y="45"/>
                </a:cubicBezTo>
                <a:cubicBezTo>
                  <a:pt x="403" y="15"/>
                  <a:pt x="354" y="1"/>
                  <a:pt x="306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7" name="Google Shape;1397;p9"/>
          <p:cNvSpPr/>
          <p:nvPr/>
        </p:nvSpPr>
        <p:spPr>
          <a:xfrm>
            <a:off x="6356661" y="1077822"/>
            <a:ext cx="25455" cy="41801"/>
          </a:xfrm>
          <a:custGeom>
            <a:avLst/>
            <a:gdLst/>
            <a:ahLst/>
            <a:cxnLst/>
            <a:rect l="l" t="t" r="r" b="b"/>
            <a:pathLst>
              <a:path w="612" h="1005" extrusionOk="0">
                <a:moveTo>
                  <a:pt x="358" y="1"/>
                </a:moveTo>
                <a:cubicBezTo>
                  <a:pt x="302" y="1"/>
                  <a:pt x="239" y="19"/>
                  <a:pt x="180" y="57"/>
                </a:cubicBezTo>
                <a:cubicBezTo>
                  <a:pt x="120" y="116"/>
                  <a:pt x="60" y="176"/>
                  <a:pt x="60" y="235"/>
                </a:cubicBezTo>
                <a:cubicBezTo>
                  <a:pt x="1" y="295"/>
                  <a:pt x="1" y="429"/>
                  <a:pt x="1" y="489"/>
                </a:cubicBezTo>
                <a:cubicBezTo>
                  <a:pt x="1" y="608"/>
                  <a:pt x="1" y="802"/>
                  <a:pt x="120" y="921"/>
                </a:cubicBezTo>
                <a:lnTo>
                  <a:pt x="180" y="980"/>
                </a:lnTo>
                <a:cubicBezTo>
                  <a:pt x="197" y="998"/>
                  <a:pt x="221" y="1005"/>
                  <a:pt x="247" y="1005"/>
                </a:cubicBezTo>
                <a:cubicBezTo>
                  <a:pt x="311" y="1005"/>
                  <a:pt x="391" y="963"/>
                  <a:pt x="433" y="921"/>
                </a:cubicBezTo>
                <a:cubicBezTo>
                  <a:pt x="552" y="802"/>
                  <a:pt x="552" y="667"/>
                  <a:pt x="552" y="489"/>
                </a:cubicBezTo>
                <a:cubicBezTo>
                  <a:pt x="612" y="429"/>
                  <a:pt x="612" y="355"/>
                  <a:pt x="552" y="295"/>
                </a:cubicBezTo>
                <a:cubicBezTo>
                  <a:pt x="552" y="235"/>
                  <a:pt x="552" y="176"/>
                  <a:pt x="492" y="116"/>
                </a:cubicBezTo>
                <a:lnTo>
                  <a:pt x="492" y="57"/>
                </a:lnTo>
                <a:cubicBezTo>
                  <a:pt x="463" y="19"/>
                  <a:pt x="414" y="1"/>
                  <a:pt x="358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8" name="Google Shape;1398;p9"/>
          <p:cNvSpPr/>
          <p:nvPr/>
        </p:nvSpPr>
        <p:spPr>
          <a:xfrm>
            <a:off x="6423583" y="1006614"/>
            <a:ext cx="26079" cy="64095"/>
          </a:xfrm>
          <a:custGeom>
            <a:avLst/>
            <a:gdLst/>
            <a:ahLst/>
            <a:cxnLst/>
            <a:rect l="l" t="t" r="r" b="b"/>
            <a:pathLst>
              <a:path w="627" h="1541" extrusionOk="0">
                <a:moveTo>
                  <a:pt x="341" y="1"/>
                </a:moveTo>
                <a:cubicBezTo>
                  <a:pt x="277" y="1"/>
                  <a:pt x="232" y="43"/>
                  <a:pt x="179" y="85"/>
                </a:cubicBezTo>
                <a:cubicBezTo>
                  <a:pt x="120" y="204"/>
                  <a:pt x="60" y="338"/>
                  <a:pt x="60" y="398"/>
                </a:cubicBezTo>
                <a:cubicBezTo>
                  <a:pt x="60" y="517"/>
                  <a:pt x="60" y="651"/>
                  <a:pt x="1" y="771"/>
                </a:cubicBezTo>
                <a:cubicBezTo>
                  <a:pt x="60" y="1024"/>
                  <a:pt x="60" y="1203"/>
                  <a:pt x="179" y="1456"/>
                </a:cubicBezTo>
                <a:lnTo>
                  <a:pt x="254" y="1515"/>
                </a:lnTo>
                <a:cubicBezTo>
                  <a:pt x="271" y="1533"/>
                  <a:pt x="294" y="1540"/>
                  <a:pt x="319" y="1540"/>
                </a:cubicBezTo>
                <a:cubicBezTo>
                  <a:pt x="378" y="1540"/>
                  <a:pt x="450" y="1498"/>
                  <a:pt x="492" y="1456"/>
                </a:cubicBezTo>
                <a:cubicBezTo>
                  <a:pt x="626" y="1203"/>
                  <a:pt x="626" y="1024"/>
                  <a:pt x="626" y="771"/>
                </a:cubicBezTo>
                <a:lnTo>
                  <a:pt x="626" y="398"/>
                </a:lnTo>
                <a:cubicBezTo>
                  <a:pt x="552" y="338"/>
                  <a:pt x="552" y="204"/>
                  <a:pt x="492" y="85"/>
                </a:cubicBezTo>
                <a:cubicBezTo>
                  <a:pt x="433" y="85"/>
                  <a:pt x="433" y="26"/>
                  <a:pt x="433" y="26"/>
                </a:cubicBezTo>
                <a:cubicBezTo>
                  <a:pt x="398" y="8"/>
                  <a:pt x="368" y="1"/>
                  <a:pt x="341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9" name="Google Shape;1399;p9"/>
          <p:cNvSpPr/>
          <p:nvPr/>
        </p:nvSpPr>
        <p:spPr>
          <a:xfrm>
            <a:off x="6488054" y="926712"/>
            <a:ext cx="26037" cy="54363"/>
          </a:xfrm>
          <a:custGeom>
            <a:avLst/>
            <a:gdLst/>
            <a:ahLst/>
            <a:cxnLst/>
            <a:rect l="l" t="t" r="r" b="b"/>
            <a:pathLst>
              <a:path w="626" h="1307" extrusionOk="0">
                <a:moveTo>
                  <a:pt x="367" y="0"/>
                </a:moveTo>
                <a:cubicBezTo>
                  <a:pt x="308" y="0"/>
                  <a:pt x="236" y="42"/>
                  <a:pt x="194" y="84"/>
                </a:cubicBezTo>
                <a:cubicBezTo>
                  <a:pt x="119" y="204"/>
                  <a:pt x="119" y="263"/>
                  <a:pt x="60" y="338"/>
                </a:cubicBezTo>
                <a:lnTo>
                  <a:pt x="60" y="636"/>
                </a:lnTo>
                <a:cubicBezTo>
                  <a:pt x="0" y="829"/>
                  <a:pt x="0" y="949"/>
                  <a:pt x="119" y="1202"/>
                </a:cubicBezTo>
                <a:lnTo>
                  <a:pt x="194" y="1261"/>
                </a:lnTo>
                <a:cubicBezTo>
                  <a:pt x="224" y="1291"/>
                  <a:pt x="253" y="1306"/>
                  <a:pt x="283" y="1306"/>
                </a:cubicBezTo>
                <a:cubicBezTo>
                  <a:pt x="313" y="1306"/>
                  <a:pt x="343" y="1291"/>
                  <a:pt x="373" y="1261"/>
                </a:cubicBezTo>
                <a:cubicBezTo>
                  <a:pt x="566" y="1083"/>
                  <a:pt x="626" y="889"/>
                  <a:pt x="626" y="710"/>
                </a:cubicBezTo>
                <a:lnTo>
                  <a:pt x="626" y="397"/>
                </a:lnTo>
                <a:cubicBezTo>
                  <a:pt x="626" y="263"/>
                  <a:pt x="566" y="204"/>
                  <a:pt x="492" y="84"/>
                </a:cubicBezTo>
                <a:lnTo>
                  <a:pt x="432" y="25"/>
                </a:lnTo>
                <a:cubicBezTo>
                  <a:pt x="415" y="7"/>
                  <a:pt x="392" y="0"/>
                  <a:pt x="367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00" name="Google Shape;1400;p9"/>
          <p:cNvSpPr/>
          <p:nvPr/>
        </p:nvSpPr>
        <p:spPr>
          <a:xfrm>
            <a:off x="6585922" y="903213"/>
            <a:ext cx="26079" cy="54071"/>
          </a:xfrm>
          <a:custGeom>
            <a:avLst/>
            <a:gdLst/>
            <a:ahLst/>
            <a:cxnLst/>
            <a:rect l="l" t="t" r="r" b="b"/>
            <a:pathLst>
              <a:path w="627" h="1300" extrusionOk="0">
                <a:moveTo>
                  <a:pt x="222" y="1"/>
                </a:moveTo>
                <a:cubicBezTo>
                  <a:pt x="140" y="1"/>
                  <a:pt x="75" y="59"/>
                  <a:pt x="75" y="158"/>
                </a:cubicBezTo>
                <a:cubicBezTo>
                  <a:pt x="1" y="217"/>
                  <a:pt x="1" y="337"/>
                  <a:pt x="1" y="396"/>
                </a:cubicBezTo>
                <a:lnTo>
                  <a:pt x="1" y="649"/>
                </a:lnTo>
                <a:cubicBezTo>
                  <a:pt x="1" y="828"/>
                  <a:pt x="75" y="1022"/>
                  <a:pt x="195" y="1201"/>
                </a:cubicBezTo>
                <a:lnTo>
                  <a:pt x="195" y="1275"/>
                </a:lnTo>
                <a:cubicBezTo>
                  <a:pt x="229" y="1292"/>
                  <a:pt x="258" y="1299"/>
                  <a:pt x="284" y="1299"/>
                </a:cubicBezTo>
                <a:cubicBezTo>
                  <a:pt x="349" y="1299"/>
                  <a:pt x="395" y="1254"/>
                  <a:pt x="448" y="1201"/>
                </a:cubicBezTo>
                <a:cubicBezTo>
                  <a:pt x="567" y="1022"/>
                  <a:pt x="627" y="828"/>
                  <a:pt x="627" y="649"/>
                </a:cubicBezTo>
                <a:cubicBezTo>
                  <a:pt x="567" y="530"/>
                  <a:pt x="567" y="396"/>
                  <a:pt x="507" y="337"/>
                </a:cubicBezTo>
                <a:cubicBezTo>
                  <a:pt x="507" y="217"/>
                  <a:pt x="448" y="158"/>
                  <a:pt x="314" y="24"/>
                </a:cubicBezTo>
                <a:cubicBezTo>
                  <a:pt x="282" y="8"/>
                  <a:pt x="251" y="1"/>
                  <a:pt x="222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01" name="Google Shape;1401;p9"/>
          <p:cNvSpPr/>
          <p:nvPr/>
        </p:nvSpPr>
        <p:spPr>
          <a:xfrm>
            <a:off x="6516545" y="1034315"/>
            <a:ext cx="26079" cy="51867"/>
          </a:xfrm>
          <a:custGeom>
            <a:avLst/>
            <a:gdLst/>
            <a:ahLst/>
            <a:cxnLst/>
            <a:rect l="l" t="t" r="r" b="b"/>
            <a:pathLst>
              <a:path w="627" h="1247" extrusionOk="0">
                <a:moveTo>
                  <a:pt x="373" y="0"/>
                </a:moveTo>
                <a:cubicBezTo>
                  <a:pt x="328" y="0"/>
                  <a:pt x="283" y="15"/>
                  <a:pt x="254" y="45"/>
                </a:cubicBezTo>
                <a:cubicBezTo>
                  <a:pt x="179" y="105"/>
                  <a:pt x="120" y="224"/>
                  <a:pt x="60" y="283"/>
                </a:cubicBezTo>
                <a:cubicBezTo>
                  <a:pt x="0" y="417"/>
                  <a:pt x="0" y="477"/>
                  <a:pt x="0" y="596"/>
                </a:cubicBezTo>
                <a:cubicBezTo>
                  <a:pt x="0" y="790"/>
                  <a:pt x="60" y="1028"/>
                  <a:pt x="179" y="1222"/>
                </a:cubicBezTo>
                <a:lnTo>
                  <a:pt x="254" y="1222"/>
                </a:lnTo>
                <a:cubicBezTo>
                  <a:pt x="271" y="1239"/>
                  <a:pt x="294" y="1247"/>
                  <a:pt x="318" y="1247"/>
                </a:cubicBezTo>
                <a:cubicBezTo>
                  <a:pt x="378" y="1247"/>
                  <a:pt x="450" y="1204"/>
                  <a:pt x="492" y="1162"/>
                </a:cubicBezTo>
                <a:cubicBezTo>
                  <a:pt x="552" y="969"/>
                  <a:pt x="626" y="790"/>
                  <a:pt x="626" y="656"/>
                </a:cubicBezTo>
                <a:lnTo>
                  <a:pt x="626" y="417"/>
                </a:lnTo>
                <a:cubicBezTo>
                  <a:pt x="552" y="283"/>
                  <a:pt x="552" y="224"/>
                  <a:pt x="552" y="105"/>
                </a:cubicBezTo>
                <a:lnTo>
                  <a:pt x="492" y="45"/>
                </a:lnTo>
                <a:cubicBezTo>
                  <a:pt x="462" y="15"/>
                  <a:pt x="417" y="0"/>
                  <a:pt x="373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02" name="Google Shape;1402;p9"/>
          <p:cNvSpPr/>
          <p:nvPr/>
        </p:nvSpPr>
        <p:spPr>
          <a:xfrm>
            <a:off x="6431029" y="1145452"/>
            <a:ext cx="26079" cy="32027"/>
          </a:xfrm>
          <a:custGeom>
            <a:avLst/>
            <a:gdLst/>
            <a:ahLst/>
            <a:cxnLst/>
            <a:rect l="l" t="t" r="r" b="b"/>
            <a:pathLst>
              <a:path w="627" h="770" extrusionOk="0">
                <a:moveTo>
                  <a:pt x="344" y="0"/>
                </a:moveTo>
                <a:cubicBezTo>
                  <a:pt x="295" y="0"/>
                  <a:pt x="244" y="15"/>
                  <a:pt x="194" y="40"/>
                </a:cubicBezTo>
                <a:cubicBezTo>
                  <a:pt x="135" y="99"/>
                  <a:pt x="135" y="99"/>
                  <a:pt x="75" y="159"/>
                </a:cubicBezTo>
                <a:cubicBezTo>
                  <a:pt x="0" y="218"/>
                  <a:pt x="0" y="293"/>
                  <a:pt x="0" y="352"/>
                </a:cubicBezTo>
                <a:cubicBezTo>
                  <a:pt x="0" y="531"/>
                  <a:pt x="75" y="665"/>
                  <a:pt x="194" y="725"/>
                </a:cubicBezTo>
                <a:cubicBezTo>
                  <a:pt x="224" y="755"/>
                  <a:pt x="269" y="770"/>
                  <a:pt x="315" y="770"/>
                </a:cubicBezTo>
                <a:cubicBezTo>
                  <a:pt x="362" y="770"/>
                  <a:pt x="410" y="755"/>
                  <a:pt x="447" y="725"/>
                </a:cubicBezTo>
                <a:cubicBezTo>
                  <a:pt x="567" y="591"/>
                  <a:pt x="626" y="531"/>
                  <a:pt x="626" y="412"/>
                </a:cubicBezTo>
                <a:lnTo>
                  <a:pt x="626" y="293"/>
                </a:lnTo>
                <a:cubicBezTo>
                  <a:pt x="567" y="218"/>
                  <a:pt x="567" y="159"/>
                  <a:pt x="507" y="99"/>
                </a:cubicBezTo>
                <a:cubicBezTo>
                  <a:pt x="472" y="29"/>
                  <a:pt x="412" y="0"/>
                  <a:pt x="344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03" name="Google Shape;1403;p9"/>
          <p:cNvSpPr/>
          <p:nvPr/>
        </p:nvSpPr>
        <p:spPr>
          <a:xfrm>
            <a:off x="6284163" y="1124323"/>
            <a:ext cx="26079" cy="26911"/>
          </a:xfrm>
          <a:custGeom>
            <a:avLst/>
            <a:gdLst/>
            <a:ahLst/>
            <a:cxnLst/>
            <a:rect l="l" t="t" r="r" b="b"/>
            <a:pathLst>
              <a:path w="627" h="647" extrusionOk="0">
                <a:moveTo>
                  <a:pt x="304" y="0"/>
                </a:moveTo>
                <a:cubicBezTo>
                  <a:pt x="250" y="0"/>
                  <a:pt x="187" y="19"/>
                  <a:pt x="120" y="56"/>
                </a:cubicBezTo>
                <a:cubicBezTo>
                  <a:pt x="60" y="116"/>
                  <a:pt x="60" y="116"/>
                  <a:pt x="60" y="175"/>
                </a:cubicBezTo>
                <a:cubicBezTo>
                  <a:pt x="1" y="235"/>
                  <a:pt x="1" y="294"/>
                  <a:pt x="1" y="354"/>
                </a:cubicBezTo>
                <a:cubicBezTo>
                  <a:pt x="1" y="428"/>
                  <a:pt x="60" y="488"/>
                  <a:pt x="180" y="607"/>
                </a:cubicBezTo>
                <a:cubicBezTo>
                  <a:pt x="210" y="632"/>
                  <a:pt x="249" y="646"/>
                  <a:pt x="292" y="646"/>
                </a:cubicBezTo>
                <a:cubicBezTo>
                  <a:pt x="353" y="646"/>
                  <a:pt x="423" y="617"/>
                  <a:pt x="492" y="548"/>
                </a:cubicBezTo>
                <a:cubicBezTo>
                  <a:pt x="626" y="488"/>
                  <a:pt x="626" y="354"/>
                  <a:pt x="626" y="294"/>
                </a:cubicBezTo>
                <a:cubicBezTo>
                  <a:pt x="626" y="235"/>
                  <a:pt x="626" y="175"/>
                  <a:pt x="552" y="175"/>
                </a:cubicBezTo>
                <a:cubicBezTo>
                  <a:pt x="552" y="116"/>
                  <a:pt x="492" y="56"/>
                  <a:pt x="433" y="56"/>
                </a:cubicBezTo>
                <a:cubicBezTo>
                  <a:pt x="403" y="19"/>
                  <a:pt x="358" y="0"/>
                  <a:pt x="304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04" name="Google Shape;1404;p9"/>
          <p:cNvSpPr/>
          <p:nvPr/>
        </p:nvSpPr>
        <p:spPr>
          <a:xfrm>
            <a:off x="7066159" y="931662"/>
            <a:ext cx="26079" cy="44213"/>
          </a:xfrm>
          <a:custGeom>
            <a:avLst/>
            <a:gdLst/>
            <a:ahLst/>
            <a:cxnLst/>
            <a:rect l="l" t="t" r="r" b="b"/>
            <a:pathLst>
              <a:path w="627" h="1063" extrusionOk="0">
                <a:moveTo>
                  <a:pt x="381" y="0"/>
                </a:moveTo>
                <a:cubicBezTo>
                  <a:pt x="355" y="0"/>
                  <a:pt x="331" y="8"/>
                  <a:pt x="313" y="25"/>
                </a:cubicBezTo>
                <a:cubicBezTo>
                  <a:pt x="194" y="85"/>
                  <a:pt x="194" y="144"/>
                  <a:pt x="135" y="219"/>
                </a:cubicBezTo>
                <a:cubicBezTo>
                  <a:pt x="75" y="338"/>
                  <a:pt x="75" y="397"/>
                  <a:pt x="0" y="457"/>
                </a:cubicBezTo>
                <a:cubicBezTo>
                  <a:pt x="0" y="651"/>
                  <a:pt x="0" y="830"/>
                  <a:pt x="194" y="1023"/>
                </a:cubicBezTo>
                <a:cubicBezTo>
                  <a:pt x="219" y="1048"/>
                  <a:pt x="254" y="1062"/>
                  <a:pt x="291" y="1062"/>
                </a:cubicBezTo>
                <a:cubicBezTo>
                  <a:pt x="345" y="1062"/>
                  <a:pt x="404" y="1033"/>
                  <a:pt x="447" y="964"/>
                </a:cubicBezTo>
                <a:cubicBezTo>
                  <a:pt x="567" y="830"/>
                  <a:pt x="626" y="710"/>
                  <a:pt x="626" y="591"/>
                </a:cubicBezTo>
                <a:lnTo>
                  <a:pt x="626" y="397"/>
                </a:lnTo>
                <a:cubicBezTo>
                  <a:pt x="626" y="278"/>
                  <a:pt x="626" y="219"/>
                  <a:pt x="567" y="144"/>
                </a:cubicBezTo>
                <a:lnTo>
                  <a:pt x="567" y="85"/>
                </a:lnTo>
                <a:cubicBezTo>
                  <a:pt x="524" y="42"/>
                  <a:pt x="445" y="0"/>
                  <a:pt x="381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05" name="Google Shape;1405;p9"/>
          <p:cNvSpPr/>
          <p:nvPr/>
        </p:nvSpPr>
        <p:spPr>
          <a:xfrm>
            <a:off x="7120689" y="995258"/>
            <a:ext cx="26079" cy="49995"/>
          </a:xfrm>
          <a:custGeom>
            <a:avLst/>
            <a:gdLst/>
            <a:ahLst/>
            <a:cxnLst/>
            <a:rect l="l" t="t" r="r" b="b"/>
            <a:pathLst>
              <a:path w="627" h="1202" extrusionOk="0">
                <a:moveTo>
                  <a:pt x="373" y="1"/>
                </a:moveTo>
                <a:cubicBezTo>
                  <a:pt x="328" y="1"/>
                  <a:pt x="284" y="16"/>
                  <a:pt x="254" y="45"/>
                </a:cubicBezTo>
                <a:cubicBezTo>
                  <a:pt x="179" y="105"/>
                  <a:pt x="120" y="239"/>
                  <a:pt x="60" y="299"/>
                </a:cubicBezTo>
                <a:cubicBezTo>
                  <a:pt x="60" y="358"/>
                  <a:pt x="0" y="477"/>
                  <a:pt x="0" y="552"/>
                </a:cubicBezTo>
                <a:cubicBezTo>
                  <a:pt x="0" y="790"/>
                  <a:pt x="60" y="984"/>
                  <a:pt x="179" y="1103"/>
                </a:cubicBezTo>
                <a:lnTo>
                  <a:pt x="254" y="1163"/>
                </a:lnTo>
                <a:cubicBezTo>
                  <a:pt x="278" y="1187"/>
                  <a:pt x="313" y="1202"/>
                  <a:pt x="346" y="1202"/>
                </a:cubicBezTo>
                <a:cubicBezTo>
                  <a:pt x="392" y="1202"/>
                  <a:pt x="433" y="1173"/>
                  <a:pt x="433" y="1103"/>
                </a:cubicBezTo>
                <a:cubicBezTo>
                  <a:pt x="552" y="924"/>
                  <a:pt x="626" y="790"/>
                  <a:pt x="626" y="611"/>
                </a:cubicBezTo>
                <a:lnTo>
                  <a:pt x="626" y="358"/>
                </a:lnTo>
                <a:cubicBezTo>
                  <a:pt x="626" y="299"/>
                  <a:pt x="552" y="179"/>
                  <a:pt x="552" y="105"/>
                </a:cubicBezTo>
                <a:lnTo>
                  <a:pt x="492" y="45"/>
                </a:lnTo>
                <a:cubicBezTo>
                  <a:pt x="462" y="16"/>
                  <a:pt x="418" y="1"/>
                  <a:pt x="37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06" name="Google Shape;1406;p9"/>
          <p:cNvSpPr/>
          <p:nvPr/>
        </p:nvSpPr>
        <p:spPr>
          <a:xfrm>
            <a:off x="7190066" y="935781"/>
            <a:ext cx="26079" cy="49663"/>
          </a:xfrm>
          <a:custGeom>
            <a:avLst/>
            <a:gdLst/>
            <a:ahLst/>
            <a:cxnLst/>
            <a:rect l="l" t="t" r="r" b="b"/>
            <a:pathLst>
              <a:path w="627" h="1194" extrusionOk="0">
                <a:moveTo>
                  <a:pt x="316" y="1"/>
                </a:moveTo>
                <a:cubicBezTo>
                  <a:pt x="269" y="1"/>
                  <a:pt x="224" y="15"/>
                  <a:pt x="195" y="45"/>
                </a:cubicBezTo>
                <a:cubicBezTo>
                  <a:pt x="135" y="179"/>
                  <a:pt x="75" y="239"/>
                  <a:pt x="75" y="358"/>
                </a:cubicBezTo>
                <a:cubicBezTo>
                  <a:pt x="75" y="418"/>
                  <a:pt x="1" y="492"/>
                  <a:pt x="1" y="611"/>
                </a:cubicBezTo>
                <a:cubicBezTo>
                  <a:pt x="75" y="790"/>
                  <a:pt x="75" y="924"/>
                  <a:pt x="195" y="1103"/>
                </a:cubicBezTo>
                <a:lnTo>
                  <a:pt x="254" y="1163"/>
                </a:lnTo>
                <a:cubicBezTo>
                  <a:pt x="272" y="1185"/>
                  <a:pt x="297" y="1194"/>
                  <a:pt x="324" y="1194"/>
                </a:cubicBezTo>
                <a:cubicBezTo>
                  <a:pt x="387" y="1194"/>
                  <a:pt x="466" y="1145"/>
                  <a:pt x="508" y="1103"/>
                </a:cubicBezTo>
                <a:cubicBezTo>
                  <a:pt x="627" y="924"/>
                  <a:pt x="627" y="731"/>
                  <a:pt x="627" y="611"/>
                </a:cubicBezTo>
                <a:lnTo>
                  <a:pt x="627" y="298"/>
                </a:lnTo>
                <a:cubicBezTo>
                  <a:pt x="567" y="239"/>
                  <a:pt x="567" y="179"/>
                  <a:pt x="448" y="45"/>
                </a:cubicBezTo>
                <a:cubicBezTo>
                  <a:pt x="411" y="15"/>
                  <a:pt x="362" y="1"/>
                  <a:pt x="316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07" name="Google Shape;1407;p9"/>
          <p:cNvSpPr/>
          <p:nvPr/>
        </p:nvSpPr>
        <p:spPr>
          <a:xfrm>
            <a:off x="7187611" y="1077822"/>
            <a:ext cx="26079" cy="41801"/>
          </a:xfrm>
          <a:custGeom>
            <a:avLst/>
            <a:gdLst/>
            <a:ahLst/>
            <a:cxnLst/>
            <a:rect l="l" t="t" r="r" b="b"/>
            <a:pathLst>
              <a:path w="627" h="1005" extrusionOk="0">
                <a:moveTo>
                  <a:pt x="367" y="1"/>
                </a:moveTo>
                <a:cubicBezTo>
                  <a:pt x="313" y="1"/>
                  <a:pt x="254" y="19"/>
                  <a:pt x="194" y="57"/>
                </a:cubicBezTo>
                <a:cubicBezTo>
                  <a:pt x="134" y="116"/>
                  <a:pt x="60" y="176"/>
                  <a:pt x="60" y="235"/>
                </a:cubicBezTo>
                <a:cubicBezTo>
                  <a:pt x="0" y="295"/>
                  <a:pt x="0" y="429"/>
                  <a:pt x="0" y="489"/>
                </a:cubicBezTo>
                <a:cubicBezTo>
                  <a:pt x="0" y="608"/>
                  <a:pt x="0" y="802"/>
                  <a:pt x="134" y="921"/>
                </a:cubicBezTo>
                <a:lnTo>
                  <a:pt x="194" y="980"/>
                </a:lnTo>
                <a:cubicBezTo>
                  <a:pt x="212" y="998"/>
                  <a:pt x="234" y="1005"/>
                  <a:pt x="259" y="1005"/>
                </a:cubicBezTo>
                <a:cubicBezTo>
                  <a:pt x="318" y="1005"/>
                  <a:pt x="390" y="963"/>
                  <a:pt x="432" y="921"/>
                </a:cubicBezTo>
                <a:cubicBezTo>
                  <a:pt x="567" y="802"/>
                  <a:pt x="567" y="667"/>
                  <a:pt x="626" y="489"/>
                </a:cubicBezTo>
                <a:cubicBezTo>
                  <a:pt x="626" y="429"/>
                  <a:pt x="626" y="355"/>
                  <a:pt x="567" y="295"/>
                </a:cubicBezTo>
                <a:cubicBezTo>
                  <a:pt x="567" y="235"/>
                  <a:pt x="567" y="176"/>
                  <a:pt x="507" y="116"/>
                </a:cubicBezTo>
                <a:lnTo>
                  <a:pt x="507" y="57"/>
                </a:lnTo>
                <a:cubicBezTo>
                  <a:pt x="470" y="19"/>
                  <a:pt x="421" y="1"/>
                  <a:pt x="367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08" name="Google Shape;1408;p9"/>
          <p:cNvSpPr/>
          <p:nvPr/>
        </p:nvSpPr>
        <p:spPr>
          <a:xfrm>
            <a:off x="7257614" y="1006614"/>
            <a:ext cx="23001" cy="64095"/>
          </a:xfrm>
          <a:custGeom>
            <a:avLst/>
            <a:gdLst/>
            <a:ahLst/>
            <a:cxnLst/>
            <a:rect l="l" t="t" r="r" b="b"/>
            <a:pathLst>
              <a:path w="553" h="1541" extrusionOk="0">
                <a:moveTo>
                  <a:pt x="273" y="1"/>
                </a:moveTo>
                <a:cubicBezTo>
                  <a:pt x="204" y="1"/>
                  <a:pt x="162" y="43"/>
                  <a:pt x="120" y="85"/>
                </a:cubicBezTo>
                <a:cubicBezTo>
                  <a:pt x="60" y="204"/>
                  <a:pt x="1" y="338"/>
                  <a:pt x="1" y="398"/>
                </a:cubicBezTo>
                <a:lnTo>
                  <a:pt x="1" y="771"/>
                </a:lnTo>
                <a:cubicBezTo>
                  <a:pt x="1" y="1024"/>
                  <a:pt x="1" y="1203"/>
                  <a:pt x="120" y="1456"/>
                </a:cubicBezTo>
                <a:lnTo>
                  <a:pt x="180" y="1515"/>
                </a:lnTo>
                <a:cubicBezTo>
                  <a:pt x="197" y="1533"/>
                  <a:pt x="221" y="1540"/>
                  <a:pt x="247" y="1540"/>
                </a:cubicBezTo>
                <a:cubicBezTo>
                  <a:pt x="311" y="1540"/>
                  <a:pt x="391" y="1498"/>
                  <a:pt x="433" y="1456"/>
                </a:cubicBezTo>
                <a:cubicBezTo>
                  <a:pt x="552" y="1203"/>
                  <a:pt x="552" y="1024"/>
                  <a:pt x="552" y="771"/>
                </a:cubicBezTo>
                <a:lnTo>
                  <a:pt x="552" y="398"/>
                </a:lnTo>
                <a:cubicBezTo>
                  <a:pt x="492" y="338"/>
                  <a:pt x="492" y="204"/>
                  <a:pt x="433" y="85"/>
                </a:cubicBezTo>
                <a:cubicBezTo>
                  <a:pt x="373" y="85"/>
                  <a:pt x="373" y="26"/>
                  <a:pt x="373" y="26"/>
                </a:cubicBezTo>
                <a:cubicBezTo>
                  <a:pt x="334" y="8"/>
                  <a:pt x="301" y="1"/>
                  <a:pt x="27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09" name="Google Shape;1409;p9"/>
          <p:cNvSpPr/>
          <p:nvPr/>
        </p:nvSpPr>
        <p:spPr>
          <a:xfrm>
            <a:off x="7319587" y="926712"/>
            <a:ext cx="25455" cy="54363"/>
          </a:xfrm>
          <a:custGeom>
            <a:avLst/>
            <a:gdLst/>
            <a:ahLst/>
            <a:cxnLst/>
            <a:rect l="l" t="t" r="r" b="b"/>
            <a:pathLst>
              <a:path w="612" h="1307" extrusionOk="0">
                <a:moveTo>
                  <a:pt x="365" y="0"/>
                </a:moveTo>
                <a:cubicBezTo>
                  <a:pt x="301" y="0"/>
                  <a:pt x="221" y="42"/>
                  <a:pt x="179" y="84"/>
                </a:cubicBezTo>
                <a:cubicBezTo>
                  <a:pt x="120" y="204"/>
                  <a:pt x="120" y="263"/>
                  <a:pt x="60" y="338"/>
                </a:cubicBezTo>
                <a:lnTo>
                  <a:pt x="60" y="636"/>
                </a:lnTo>
                <a:cubicBezTo>
                  <a:pt x="1" y="829"/>
                  <a:pt x="60" y="949"/>
                  <a:pt x="120" y="1202"/>
                </a:cubicBezTo>
                <a:lnTo>
                  <a:pt x="179" y="1261"/>
                </a:lnTo>
                <a:cubicBezTo>
                  <a:pt x="209" y="1291"/>
                  <a:pt x="243" y="1306"/>
                  <a:pt x="276" y="1306"/>
                </a:cubicBezTo>
                <a:cubicBezTo>
                  <a:pt x="310" y="1306"/>
                  <a:pt x="343" y="1291"/>
                  <a:pt x="373" y="1261"/>
                </a:cubicBezTo>
                <a:cubicBezTo>
                  <a:pt x="552" y="1083"/>
                  <a:pt x="611" y="889"/>
                  <a:pt x="611" y="710"/>
                </a:cubicBezTo>
                <a:lnTo>
                  <a:pt x="611" y="397"/>
                </a:lnTo>
                <a:cubicBezTo>
                  <a:pt x="611" y="263"/>
                  <a:pt x="552" y="204"/>
                  <a:pt x="492" y="84"/>
                </a:cubicBezTo>
                <a:lnTo>
                  <a:pt x="433" y="25"/>
                </a:lnTo>
                <a:cubicBezTo>
                  <a:pt x="415" y="7"/>
                  <a:pt x="391" y="0"/>
                  <a:pt x="365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10" name="Google Shape;1410;p9"/>
          <p:cNvSpPr/>
          <p:nvPr/>
        </p:nvSpPr>
        <p:spPr>
          <a:xfrm>
            <a:off x="7417498" y="903213"/>
            <a:ext cx="26079" cy="54071"/>
          </a:xfrm>
          <a:custGeom>
            <a:avLst/>
            <a:gdLst/>
            <a:ahLst/>
            <a:cxnLst/>
            <a:rect l="l" t="t" r="r" b="b"/>
            <a:pathLst>
              <a:path w="627" h="1300" extrusionOk="0">
                <a:moveTo>
                  <a:pt x="228" y="1"/>
                </a:moveTo>
                <a:cubicBezTo>
                  <a:pt x="156" y="1"/>
                  <a:pt x="104" y="59"/>
                  <a:pt x="60" y="158"/>
                </a:cubicBezTo>
                <a:cubicBezTo>
                  <a:pt x="0" y="217"/>
                  <a:pt x="0" y="337"/>
                  <a:pt x="0" y="396"/>
                </a:cubicBezTo>
                <a:lnTo>
                  <a:pt x="0" y="649"/>
                </a:lnTo>
                <a:cubicBezTo>
                  <a:pt x="0" y="828"/>
                  <a:pt x="60" y="1022"/>
                  <a:pt x="194" y="1201"/>
                </a:cubicBezTo>
                <a:lnTo>
                  <a:pt x="194" y="1275"/>
                </a:lnTo>
                <a:cubicBezTo>
                  <a:pt x="228" y="1292"/>
                  <a:pt x="257" y="1299"/>
                  <a:pt x="283" y="1299"/>
                </a:cubicBezTo>
                <a:cubicBezTo>
                  <a:pt x="347" y="1299"/>
                  <a:pt x="390" y="1254"/>
                  <a:pt x="432" y="1201"/>
                </a:cubicBezTo>
                <a:cubicBezTo>
                  <a:pt x="567" y="1022"/>
                  <a:pt x="626" y="828"/>
                  <a:pt x="626" y="649"/>
                </a:cubicBezTo>
                <a:cubicBezTo>
                  <a:pt x="567" y="530"/>
                  <a:pt x="567" y="396"/>
                  <a:pt x="492" y="337"/>
                </a:cubicBezTo>
                <a:cubicBezTo>
                  <a:pt x="492" y="217"/>
                  <a:pt x="432" y="158"/>
                  <a:pt x="313" y="24"/>
                </a:cubicBezTo>
                <a:cubicBezTo>
                  <a:pt x="282" y="8"/>
                  <a:pt x="254" y="1"/>
                  <a:pt x="228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11" name="Google Shape;1411;p9"/>
          <p:cNvSpPr/>
          <p:nvPr/>
        </p:nvSpPr>
        <p:spPr>
          <a:xfrm>
            <a:off x="7348079" y="1034315"/>
            <a:ext cx="25455" cy="51867"/>
          </a:xfrm>
          <a:custGeom>
            <a:avLst/>
            <a:gdLst/>
            <a:ahLst/>
            <a:cxnLst/>
            <a:rect l="l" t="t" r="r" b="b"/>
            <a:pathLst>
              <a:path w="612" h="1247" extrusionOk="0">
                <a:moveTo>
                  <a:pt x="366" y="0"/>
                </a:moveTo>
                <a:cubicBezTo>
                  <a:pt x="317" y="0"/>
                  <a:pt x="269" y="15"/>
                  <a:pt x="239" y="45"/>
                </a:cubicBezTo>
                <a:cubicBezTo>
                  <a:pt x="180" y="105"/>
                  <a:pt x="120" y="224"/>
                  <a:pt x="60" y="283"/>
                </a:cubicBezTo>
                <a:cubicBezTo>
                  <a:pt x="60" y="417"/>
                  <a:pt x="1" y="477"/>
                  <a:pt x="1" y="596"/>
                </a:cubicBezTo>
                <a:cubicBezTo>
                  <a:pt x="1" y="790"/>
                  <a:pt x="60" y="1028"/>
                  <a:pt x="180" y="1222"/>
                </a:cubicBezTo>
                <a:lnTo>
                  <a:pt x="239" y="1222"/>
                </a:lnTo>
                <a:cubicBezTo>
                  <a:pt x="257" y="1239"/>
                  <a:pt x="281" y="1247"/>
                  <a:pt x="307" y="1247"/>
                </a:cubicBezTo>
                <a:cubicBezTo>
                  <a:pt x="371" y="1247"/>
                  <a:pt x="450" y="1204"/>
                  <a:pt x="492" y="1162"/>
                </a:cubicBezTo>
                <a:cubicBezTo>
                  <a:pt x="552" y="969"/>
                  <a:pt x="612" y="790"/>
                  <a:pt x="612" y="656"/>
                </a:cubicBezTo>
                <a:lnTo>
                  <a:pt x="612" y="417"/>
                </a:lnTo>
                <a:cubicBezTo>
                  <a:pt x="612" y="283"/>
                  <a:pt x="552" y="224"/>
                  <a:pt x="552" y="105"/>
                </a:cubicBezTo>
                <a:lnTo>
                  <a:pt x="492" y="45"/>
                </a:lnTo>
                <a:cubicBezTo>
                  <a:pt x="463" y="15"/>
                  <a:pt x="414" y="0"/>
                  <a:pt x="366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12" name="Google Shape;1412;p9"/>
          <p:cNvSpPr/>
          <p:nvPr/>
        </p:nvSpPr>
        <p:spPr>
          <a:xfrm>
            <a:off x="7262604" y="1145452"/>
            <a:ext cx="26037" cy="32027"/>
          </a:xfrm>
          <a:custGeom>
            <a:avLst/>
            <a:gdLst/>
            <a:ahLst/>
            <a:cxnLst/>
            <a:rect l="l" t="t" r="r" b="b"/>
            <a:pathLst>
              <a:path w="626" h="770" extrusionOk="0">
                <a:moveTo>
                  <a:pt x="350" y="0"/>
                </a:moveTo>
                <a:cubicBezTo>
                  <a:pt x="313" y="0"/>
                  <a:pt x="278" y="15"/>
                  <a:pt x="253" y="40"/>
                </a:cubicBezTo>
                <a:cubicBezTo>
                  <a:pt x="119" y="99"/>
                  <a:pt x="119" y="99"/>
                  <a:pt x="60" y="159"/>
                </a:cubicBezTo>
                <a:cubicBezTo>
                  <a:pt x="0" y="218"/>
                  <a:pt x="0" y="293"/>
                  <a:pt x="0" y="352"/>
                </a:cubicBezTo>
                <a:cubicBezTo>
                  <a:pt x="0" y="531"/>
                  <a:pt x="60" y="665"/>
                  <a:pt x="194" y="725"/>
                </a:cubicBezTo>
                <a:cubicBezTo>
                  <a:pt x="223" y="755"/>
                  <a:pt x="268" y="770"/>
                  <a:pt x="313" y="770"/>
                </a:cubicBezTo>
                <a:cubicBezTo>
                  <a:pt x="358" y="770"/>
                  <a:pt x="402" y="755"/>
                  <a:pt x="432" y="725"/>
                </a:cubicBezTo>
                <a:lnTo>
                  <a:pt x="492" y="725"/>
                </a:lnTo>
                <a:cubicBezTo>
                  <a:pt x="566" y="591"/>
                  <a:pt x="626" y="531"/>
                  <a:pt x="626" y="412"/>
                </a:cubicBezTo>
                <a:lnTo>
                  <a:pt x="626" y="293"/>
                </a:lnTo>
                <a:cubicBezTo>
                  <a:pt x="566" y="218"/>
                  <a:pt x="566" y="159"/>
                  <a:pt x="492" y="99"/>
                </a:cubicBezTo>
                <a:cubicBezTo>
                  <a:pt x="457" y="29"/>
                  <a:pt x="401" y="0"/>
                  <a:pt x="350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13" name="Google Shape;1413;p9"/>
          <p:cNvSpPr/>
          <p:nvPr/>
        </p:nvSpPr>
        <p:spPr>
          <a:xfrm>
            <a:off x="7115738" y="1124323"/>
            <a:ext cx="25455" cy="26911"/>
          </a:xfrm>
          <a:custGeom>
            <a:avLst/>
            <a:gdLst/>
            <a:ahLst/>
            <a:cxnLst/>
            <a:rect l="l" t="t" r="r" b="b"/>
            <a:pathLst>
              <a:path w="612" h="647" extrusionOk="0">
                <a:moveTo>
                  <a:pt x="298" y="0"/>
                </a:moveTo>
                <a:cubicBezTo>
                  <a:pt x="242" y="0"/>
                  <a:pt x="179" y="19"/>
                  <a:pt x="119" y="56"/>
                </a:cubicBezTo>
                <a:cubicBezTo>
                  <a:pt x="60" y="116"/>
                  <a:pt x="60" y="116"/>
                  <a:pt x="60" y="175"/>
                </a:cubicBezTo>
                <a:cubicBezTo>
                  <a:pt x="0" y="235"/>
                  <a:pt x="0" y="294"/>
                  <a:pt x="0" y="354"/>
                </a:cubicBezTo>
                <a:cubicBezTo>
                  <a:pt x="0" y="428"/>
                  <a:pt x="60" y="488"/>
                  <a:pt x="179" y="607"/>
                </a:cubicBezTo>
                <a:cubicBezTo>
                  <a:pt x="228" y="632"/>
                  <a:pt x="270" y="646"/>
                  <a:pt x="311" y="646"/>
                </a:cubicBezTo>
                <a:cubicBezTo>
                  <a:pt x="368" y="646"/>
                  <a:pt x="422" y="617"/>
                  <a:pt x="492" y="548"/>
                </a:cubicBezTo>
                <a:cubicBezTo>
                  <a:pt x="611" y="488"/>
                  <a:pt x="611" y="354"/>
                  <a:pt x="611" y="294"/>
                </a:cubicBezTo>
                <a:cubicBezTo>
                  <a:pt x="611" y="235"/>
                  <a:pt x="611" y="175"/>
                  <a:pt x="552" y="175"/>
                </a:cubicBezTo>
                <a:cubicBezTo>
                  <a:pt x="552" y="116"/>
                  <a:pt x="492" y="56"/>
                  <a:pt x="432" y="56"/>
                </a:cubicBezTo>
                <a:cubicBezTo>
                  <a:pt x="403" y="19"/>
                  <a:pt x="354" y="0"/>
                  <a:pt x="298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14" name="Google Shape;1414;p9"/>
          <p:cNvSpPr/>
          <p:nvPr/>
        </p:nvSpPr>
        <p:spPr>
          <a:xfrm>
            <a:off x="7999335" y="931662"/>
            <a:ext cx="26037" cy="44213"/>
          </a:xfrm>
          <a:custGeom>
            <a:avLst/>
            <a:gdLst/>
            <a:ahLst/>
            <a:cxnLst/>
            <a:rect l="l" t="t" r="r" b="b"/>
            <a:pathLst>
              <a:path w="626" h="1063" extrusionOk="0">
                <a:moveTo>
                  <a:pt x="378" y="0"/>
                </a:moveTo>
                <a:cubicBezTo>
                  <a:pt x="353" y="0"/>
                  <a:pt x="330" y="8"/>
                  <a:pt x="313" y="25"/>
                </a:cubicBezTo>
                <a:cubicBezTo>
                  <a:pt x="194" y="85"/>
                  <a:pt x="194" y="144"/>
                  <a:pt x="119" y="219"/>
                </a:cubicBezTo>
                <a:cubicBezTo>
                  <a:pt x="60" y="338"/>
                  <a:pt x="60" y="397"/>
                  <a:pt x="60" y="457"/>
                </a:cubicBezTo>
                <a:cubicBezTo>
                  <a:pt x="0" y="651"/>
                  <a:pt x="60" y="830"/>
                  <a:pt x="194" y="1023"/>
                </a:cubicBezTo>
                <a:cubicBezTo>
                  <a:pt x="218" y="1048"/>
                  <a:pt x="253" y="1062"/>
                  <a:pt x="290" y="1062"/>
                </a:cubicBezTo>
                <a:cubicBezTo>
                  <a:pt x="342" y="1062"/>
                  <a:pt x="397" y="1033"/>
                  <a:pt x="432" y="964"/>
                </a:cubicBezTo>
                <a:cubicBezTo>
                  <a:pt x="566" y="830"/>
                  <a:pt x="626" y="710"/>
                  <a:pt x="626" y="591"/>
                </a:cubicBezTo>
                <a:lnTo>
                  <a:pt x="626" y="397"/>
                </a:lnTo>
                <a:cubicBezTo>
                  <a:pt x="626" y="278"/>
                  <a:pt x="626" y="219"/>
                  <a:pt x="566" y="144"/>
                </a:cubicBezTo>
                <a:lnTo>
                  <a:pt x="566" y="85"/>
                </a:lnTo>
                <a:cubicBezTo>
                  <a:pt x="513" y="42"/>
                  <a:pt x="438" y="0"/>
                  <a:pt x="378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15" name="Google Shape;1415;p9"/>
          <p:cNvSpPr/>
          <p:nvPr/>
        </p:nvSpPr>
        <p:spPr>
          <a:xfrm>
            <a:off x="8053822" y="995258"/>
            <a:ext cx="25455" cy="49995"/>
          </a:xfrm>
          <a:custGeom>
            <a:avLst/>
            <a:gdLst/>
            <a:ahLst/>
            <a:cxnLst/>
            <a:rect l="l" t="t" r="r" b="b"/>
            <a:pathLst>
              <a:path w="612" h="1202" extrusionOk="0">
                <a:moveTo>
                  <a:pt x="366" y="1"/>
                </a:moveTo>
                <a:cubicBezTo>
                  <a:pt x="318" y="1"/>
                  <a:pt x="269" y="16"/>
                  <a:pt x="239" y="45"/>
                </a:cubicBezTo>
                <a:cubicBezTo>
                  <a:pt x="180" y="105"/>
                  <a:pt x="120" y="239"/>
                  <a:pt x="61" y="299"/>
                </a:cubicBezTo>
                <a:cubicBezTo>
                  <a:pt x="61" y="358"/>
                  <a:pt x="1" y="477"/>
                  <a:pt x="1" y="552"/>
                </a:cubicBezTo>
                <a:cubicBezTo>
                  <a:pt x="1" y="790"/>
                  <a:pt x="61" y="984"/>
                  <a:pt x="180" y="1103"/>
                </a:cubicBezTo>
                <a:lnTo>
                  <a:pt x="239" y="1163"/>
                </a:lnTo>
                <a:cubicBezTo>
                  <a:pt x="264" y="1187"/>
                  <a:pt x="301" y="1202"/>
                  <a:pt x="337" y="1202"/>
                </a:cubicBezTo>
                <a:cubicBezTo>
                  <a:pt x="387" y="1202"/>
                  <a:pt x="433" y="1173"/>
                  <a:pt x="433" y="1103"/>
                </a:cubicBezTo>
                <a:lnTo>
                  <a:pt x="493" y="1103"/>
                </a:lnTo>
                <a:cubicBezTo>
                  <a:pt x="552" y="924"/>
                  <a:pt x="612" y="790"/>
                  <a:pt x="612" y="611"/>
                </a:cubicBezTo>
                <a:lnTo>
                  <a:pt x="612" y="358"/>
                </a:lnTo>
                <a:cubicBezTo>
                  <a:pt x="612" y="299"/>
                  <a:pt x="552" y="179"/>
                  <a:pt x="552" y="105"/>
                </a:cubicBezTo>
                <a:lnTo>
                  <a:pt x="493" y="45"/>
                </a:lnTo>
                <a:cubicBezTo>
                  <a:pt x="463" y="16"/>
                  <a:pt x="414" y="1"/>
                  <a:pt x="366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16" name="Google Shape;1416;p9"/>
          <p:cNvSpPr/>
          <p:nvPr/>
        </p:nvSpPr>
        <p:spPr>
          <a:xfrm>
            <a:off x="8125736" y="935781"/>
            <a:ext cx="23584" cy="49663"/>
          </a:xfrm>
          <a:custGeom>
            <a:avLst/>
            <a:gdLst/>
            <a:ahLst/>
            <a:cxnLst/>
            <a:rect l="l" t="t" r="r" b="b"/>
            <a:pathLst>
              <a:path w="567" h="1194" extrusionOk="0">
                <a:moveTo>
                  <a:pt x="253" y="1"/>
                </a:moveTo>
                <a:cubicBezTo>
                  <a:pt x="209" y="1"/>
                  <a:pt x="164" y="15"/>
                  <a:pt x="134" y="45"/>
                </a:cubicBezTo>
                <a:cubicBezTo>
                  <a:pt x="60" y="179"/>
                  <a:pt x="0" y="239"/>
                  <a:pt x="0" y="358"/>
                </a:cubicBezTo>
                <a:lnTo>
                  <a:pt x="0" y="611"/>
                </a:lnTo>
                <a:cubicBezTo>
                  <a:pt x="0" y="790"/>
                  <a:pt x="0" y="924"/>
                  <a:pt x="134" y="1103"/>
                </a:cubicBezTo>
                <a:lnTo>
                  <a:pt x="194" y="1163"/>
                </a:lnTo>
                <a:cubicBezTo>
                  <a:pt x="212" y="1185"/>
                  <a:pt x="235" y="1194"/>
                  <a:pt x="260" y="1194"/>
                </a:cubicBezTo>
                <a:cubicBezTo>
                  <a:pt x="319" y="1194"/>
                  <a:pt x="390" y="1145"/>
                  <a:pt x="432" y="1103"/>
                </a:cubicBezTo>
                <a:cubicBezTo>
                  <a:pt x="566" y="924"/>
                  <a:pt x="566" y="731"/>
                  <a:pt x="566" y="611"/>
                </a:cubicBezTo>
                <a:lnTo>
                  <a:pt x="566" y="298"/>
                </a:lnTo>
                <a:cubicBezTo>
                  <a:pt x="507" y="239"/>
                  <a:pt x="507" y="179"/>
                  <a:pt x="432" y="45"/>
                </a:cubicBezTo>
                <a:lnTo>
                  <a:pt x="373" y="45"/>
                </a:lnTo>
                <a:cubicBezTo>
                  <a:pt x="343" y="15"/>
                  <a:pt x="298" y="1"/>
                  <a:pt x="25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17" name="Google Shape;1417;p9"/>
          <p:cNvSpPr/>
          <p:nvPr/>
        </p:nvSpPr>
        <p:spPr>
          <a:xfrm>
            <a:off x="8120746" y="1077822"/>
            <a:ext cx="26079" cy="41801"/>
          </a:xfrm>
          <a:custGeom>
            <a:avLst/>
            <a:gdLst/>
            <a:ahLst/>
            <a:cxnLst/>
            <a:rect l="l" t="t" r="r" b="b"/>
            <a:pathLst>
              <a:path w="627" h="1005" extrusionOk="0">
                <a:moveTo>
                  <a:pt x="364" y="1"/>
                </a:moveTo>
                <a:cubicBezTo>
                  <a:pt x="310" y="1"/>
                  <a:pt x="247" y="19"/>
                  <a:pt x="180" y="57"/>
                </a:cubicBezTo>
                <a:cubicBezTo>
                  <a:pt x="120" y="116"/>
                  <a:pt x="61" y="176"/>
                  <a:pt x="61" y="235"/>
                </a:cubicBezTo>
                <a:cubicBezTo>
                  <a:pt x="1" y="295"/>
                  <a:pt x="1" y="429"/>
                  <a:pt x="1" y="489"/>
                </a:cubicBezTo>
                <a:cubicBezTo>
                  <a:pt x="1" y="608"/>
                  <a:pt x="1" y="802"/>
                  <a:pt x="180" y="921"/>
                </a:cubicBezTo>
                <a:lnTo>
                  <a:pt x="180" y="980"/>
                </a:lnTo>
                <a:cubicBezTo>
                  <a:pt x="202" y="998"/>
                  <a:pt x="227" y="1005"/>
                  <a:pt x="254" y="1005"/>
                </a:cubicBezTo>
                <a:cubicBezTo>
                  <a:pt x="319" y="1005"/>
                  <a:pt x="391" y="963"/>
                  <a:pt x="433" y="921"/>
                </a:cubicBezTo>
                <a:cubicBezTo>
                  <a:pt x="552" y="802"/>
                  <a:pt x="552" y="667"/>
                  <a:pt x="627" y="489"/>
                </a:cubicBezTo>
                <a:cubicBezTo>
                  <a:pt x="627" y="429"/>
                  <a:pt x="627" y="355"/>
                  <a:pt x="552" y="295"/>
                </a:cubicBezTo>
                <a:cubicBezTo>
                  <a:pt x="552" y="235"/>
                  <a:pt x="552" y="176"/>
                  <a:pt x="493" y="116"/>
                </a:cubicBezTo>
                <a:lnTo>
                  <a:pt x="493" y="57"/>
                </a:lnTo>
                <a:cubicBezTo>
                  <a:pt x="463" y="19"/>
                  <a:pt x="418" y="1"/>
                  <a:pt x="364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18" name="Google Shape;1418;p9"/>
          <p:cNvSpPr/>
          <p:nvPr/>
        </p:nvSpPr>
        <p:spPr>
          <a:xfrm>
            <a:off x="8190164" y="1006614"/>
            <a:ext cx="23584" cy="64095"/>
          </a:xfrm>
          <a:custGeom>
            <a:avLst/>
            <a:gdLst/>
            <a:ahLst/>
            <a:cxnLst/>
            <a:rect l="l" t="t" r="r" b="b"/>
            <a:pathLst>
              <a:path w="567" h="1541" extrusionOk="0">
                <a:moveTo>
                  <a:pt x="282" y="1"/>
                </a:moveTo>
                <a:cubicBezTo>
                  <a:pt x="219" y="1"/>
                  <a:pt x="177" y="43"/>
                  <a:pt x="135" y="85"/>
                </a:cubicBezTo>
                <a:cubicBezTo>
                  <a:pt x="75" y="204"/>
                  <a:pt x="75" y="338"/>
                  <a:pt x="0" y="398"/>
                </a:cubicBezTo>
                <a:lnTo>
                  <a:pt x="0" y="771"/>
                </a:lnTo>
                <a:cubicBezTo>
                  <a:pt x="0" y="1024"/>
                  <a:pt x="0" y="1203"/>
                  <a:pt x="135" y="1456"/>
                </a:cubicBezTo>
                <a:lnTo>
                  <a:pt x="194" y="1515"/>
                </a:lnTo>
                <a:cubicBezTo>
                  <a:pt x="229" y="1533"/>
                  <a:pt x="259" y="1540"/>
                  <a:pt x="285" y="1540"/>
                </a:cubicBezTo>
                <a:cubicBezTo>
                  <a:pt x="349" y="1540"/>
                  <a:pt x="395" y="1498"/>
                  <a:pt x="447" y="1456"/>
                </a:cubicBezTo>
                <a:cubicBezTo>
                  <a:pt x="567" y="1203"/>
                  <a:pt x="567" y="1024"/>
                  <a:pt x="567" y="771"/>
                </a:cubicBezTo>
                <a:lnTo>
                  <a:pt x="567" y="398"/>
                </a:lnTo>
                <a:cubicBezTo>
                  <a:pt x="507" y="338"/>
                  <a:pt x="507" y="204"/>
                  <a:pt x="447" y="85"/>
                </a:cubicBezTo>
                <a:lnTo>
                  <a:pt x="373" y="26"/>
                </a:lnTo>
                <a:cubicBezTo>
                  <a:pt x="338" y="8"/>
                  <a:pt x="308" y="1"/>
                  <a:pt x="282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19" name="Google Shape;1419;p9"/>
          <p:cNvSpPr/>
          <p:nvPr/>
        </p:nvSpPr>
        <p:spPr>
          <a:xfrm>
            <a:off x="8252139" y="926712"/>
            <a:ext cx="26037" cy="54363"/>
          </a:xfrm>
          <a:custGeom>
            <a:avLst/>
            <a:gdLst/>
            <a:ahLst/>
            <a:cxnLst/>
            <a:rect l="l" t="t" r="r" b="b"/>
            <a:pathLst>
              <a:path w="626" h="1307" extrusionOk="0">
                <a:moveTo>
                  <a:pt x="373" y="0"/>
                </a:moveTo>
                <a:cubicBezTo>
                  <a:pt x="308" y="0"/>
                  <a:pt x="236" y="42"/>
                  <a:pt x="194" y="84"/>
                </a:cubicBezTo>
                <a:cubicBezTo>
                  <a:pt x="134" y="204"/>
                  <a:pt x="134" y="263"/>
                  <a:pt x="75" y="338"/>
                </a:cubicBezTo>
                <a:lnTo>
                  <a:pt x="75" y="636"/>
                </a:lnTo>
                <a:cubicBezTo>
                  <a:pt x="0" y="829"/>
                  <a:pt x="75" y="949"/>
                  <a:pt x="134" y="1202"/>
                </a:cubicBezTo>
                <a:lnTo>
                  <a:pt x="194" y="1261"/>
                </a:lnTo>
                <a:cubicBezTo>
                  <a:pt x="224" y="1291"/>
                  <a:pt x="253" y="1306"/>
                  <a:pt x="293" y="1306"/>
                </a:cubicBezTo>
                <a:cubicBezTo>
                  <a:pt x="332" y="1306"/>
                  <a:pt x="380" y="1291"/>
                  <a:pt x="447" y="1261"/>
                </a:cubicBezTo>
                <a:cubicBezTo>
                  <a:pt x="566" y="1083"/>
                  <a:pt x="626" y="889"/>
                  <a:pt x="626" y="710"/>
                </a:cubicBezTo>
                <a:lnTo>
                  <a:pt x="626" y="397"/>
                </a:lnTo>
                <a:cubicBezTo>
                  <a:pt x="626" y="263"/>
                  <a:pt x="566" y="204"/>
                  <a:pt x="507" y="84"/>
                </a:cubicBezTo>
                <a:lnTo>
                  <a:pt x="447" y="25"/>
                </a:lnTo>
                <a:cubicBezTo>
                  <a:pt x="425" y="7"/>
                  <a:pt x="400" y="0"/>
                  <a:pt x="373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20" name="Google Shape;1420;p9"/>
          <p:cNvSpPr/>
          <p:nvPr/>
        </p:nvSpPr>
        <p:spPr>
          <a:xfrm>
            <a:off x="8249033" y="903213"/>
            <a:ext cx="25455" cy="54071"/>
          </a:xfrm>
          <a:custGeom>
            <a:avLst/>
            <a:gdLst/>
            <a:ahLst/>
            <a:cxnLst/>
            <a:rect l="l" t="t" r="r" b="b"/>
            <a:pathLst>
              <a:path w="612" h="1300" extrusionOk="0">
                <a:moveTo>
                  <a:pt x="222" y="1"/>
                </a:moveTo>
                <a:cubicBezTo>
                  <a:pt x="148" y="1"/>
                  <a:pt x="104" y="59"/>
                  <a:pt x="61" y="158"/>
                </a:cubicBezTo>
                <a:cubicBezTo>
                  <a:pt x="1" y="217"/>
                  <a:pt x="1" y="337"/>
                  <a:pt x="1" y="396"/>
                </a:cubicBezTo>
                <a:lnTo>
                  <a:pt x="1" y="649"/>
                </a:lnTo>
                <a:cubicBezTo>
                  <a:pt x="1" y="828"/>
                  <a:pt x="61" y="1022"/>
                  <a:pt x="180" y="1201"/>
                </a:cubicBezTo>
                <a:lnTo>
                  <a:pt x="239" y="1275"/>
                </a:lnTo>
                <a:cubicBezTo>
                  <a:pt x="261" y="1292"/>
                  <a:pt x="281" y="1299"/>
                  <a:pt x="300" y="1299"/>
                </a:cubicBezTo>
                <a:cubicBezTo>
                  <a:pt x="348" y="1299"/>
                  <a:pt x="390" y="1254"/>
                  <a:pt x="433" y="1201"/>
                </a:cubicBezTo>
                <a:cubicBezTo>
                  <a:pt x="552" y="1022"/>
                  <a:pt x="612" y="828"/>
                  <a:pt x="612" y="649"/>
                </a:cubicBezTo>
                <a:cubicBezTo>
                  <a:pt x="552" y="530"/>
                  <a:pt x="552" y="396"/>
                  <a:pt x="493" y="337"/>
                </a:cubicBezTo>
                <a:cubicBezTo>
                  <a:pt x="493" y="217"/>
                  <a:pt x="433" y="158"/>
                  <a:pt x="314" y="24"/>
                </a:cubicBezTo>
                <a:cubicBezTo>
                  <a:pt x="279" y="8"/>
                  <a:pt x="248" y="1"/>
                  <a:pt x="222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21" name="Google Shape;1421;p9"/>
          <p:cNvSpPr/>
          <p:nvPr/>
        </p:nvSpPr>
        <p:spPr>
          <a:xfrm>
            <a:off x="8280630" y="1034315"/>
            <a:ext cx="26079" cy="51867"/>
          </a:xfrm>
          <a:custGeom>
            <a:avLst/>
            <a:gdLst/>
            <a:ahLst/>
            <a:cxnLst/>
            <a:rect l="l" t="t" r="r" b="b"/>
            <a:pathLst>
              <a:path w="627" h="1247" extrusionOk="0">
                <a:moveTo>
                  <a:pt x="375" y="0"/>
                </a:moveTo>
                <a:cubicBezTo>
                  <a:pt x="328" y="0"/>
                  <a:pt x="284" y="15"/>
                  <a:pt x="254" y="45"/>
                </a:cubicBezTo>
                <a:cubicBezTo>
                  <a:pt x="194" y="105"/>
                  <a:pt x="135" y="224"/>
                  <a:pt x="60" y="283"/>
                </a:cubicBezTo>
                <a:cubicBezTo>
                  <a:pt x="60" y="417"/>
                  <a:pt x="0" y="477"/>
                  <a:pt x="0" y="596"/>
                </a:cubicBezTo>
                <a:cubicBezTo>
                  <a:pt x="0" y="790"/>
                  <a:pt x="60" y="1028"/>
                  <a:pt x="194" y="1222"/>
                </a:cubicBezTo>
                <a:lnTo>
                  <a:pt x="254" y="1222"/>
                </a:lnTo>
                <a:cubicBezTo>
                  <a:pt x="271" y="1239"/>
                  <a:pt x="294" y="1247"/>
                  <a:pt x="319" y="1247"/>
                </a:cubicBezTo>
                <a:cubicBezTo>
                  <a:pt x="379" y="1247"/>
                  <a:pt x="454" y="1204"/>
                  <a:pt x="507" y="1162"/>
                </a:cubicBezTo>
                <a:cubicBezTo>
                  <a:pt x="567" y="969"/>
                  <a:pt x="626" y="790"/>
                  <a:pt x="626" y="656"/>
                </a:cubicBezTo>
                <a:lnTo>
                  <a:pt x="626" y="417"/>
                </a:lnTo>
                <a:cubicBezTo>
                  <a:pt x="626" y="283"/>
                  <a:pt x="567" y="224"/>
                  <a:pt x="567" y="105"/>
                </a:cubicBezTo>
                <a:lnTo>
                  <a:pt x="507" y="45"/>
                </a:lnTo>
                <a:cubicBezTo>
                  <a:pt x="470" y="15"/>
                  <a:pt x="421" y="0"/>
                  <a:pt x="375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22" name="Google Shape;1422;p9"/>
          <p:cNvSpPr/>
          <p:nvPr/>
        </p:nvSpPr>
        <p:spPr>
          <a:xfrm>
            <a:off x="8195738" y="1145452"/>
            <a:ext cx="25455" cy="32027"/>
          </a:xfrm>
          <a:custGeom>
            <a:avLst/>
            <a:gdLst/>
            <a:ahLst/>
            <a:cxnLst/>
            <a:rect l="l" t="t" r="r" b="b"/>
            <a:pathLst>
              <a:path w="612" h="770" extrusionOk="0">
                <a:moveTo>
                  <a:pt x="347" y="0"/>
                </a:moveTo>
                <a:cubicBezTo>
                  <a:pt x="308" y="0"/>
                  <a:pt x="270" y="15"/>
                  <a:pt x="239" y="40"/>
                </a:cubicBezTo>
                <a:cubicBezTo>
                  <a:pt x="120" y="99"/>
                  <a:pt x="120" y="99"/>
                  <a:pt x="60" y="159"/>
                </a:cubicBezTo>
                <a:cubicBezTo>
                  <a:pt x="60" y="218"/>
                  <a:pt x="1" y="293"/>
                  <a:pt x="1" y="352"/>
                </a:cubicBezTo>
                <a:cubicBezTo>
                  <a:pt x="1" y="531"/>
                  <a:pt x="60" y="665"/>
                  <a:pt x="179" y="725"/>
                </a:cubicBezTo>
                <a:cubicBezTo>
                  <a:pt x="209" y="755"/>
                  <a:pt x="258" y="770"/>
                  <a:pt x="306" y="770"/>
                </a:cubicBezTo>
                <a:cubicBezTo>
                  <a:pt x="354" y="770"/>
                  <a:pt x="403" y="755"/>
                  <a:pt x="433" y="725"/>
                </a:cubicBezTo>
                <a:lnTo>
                  <a:pt x="492" y="725"/>
                </a:lnTo>
                <a:cubicBezTo>
                  <a:pt x="552" y="591"/>
                  <a:pt x="611" y="531"/>
                  <a:pt x="611" y="412"/>
                </a:cubicBezTo>
                <a:lnTo>
                  <a:pt x="611" y="293"/>
                </a:lnTo>
                <a:cubicBezTo>
                  <a:pt x="552" y="218"/>
                  <a:pt x="552" y="159"/>
                  <a:pt x="492" y="99"/>
                </a:cubicBezTo>
                <a:cubicBezTo>
                  <a:pt x="457" y="29"/>
                  <a:pt x="402" y="0"/>
                  <a:pt x="347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23" name="Google Shape;1423;p9"/>
          <p:cNvSpPr/>
          <p:nvPr/>
        </p:nvSpPr>
        <p:spPr>
          <a:xfrm>
            <a:off x="8048249" y="1124323"/>
            <a:ext cx="26079" cy="26911"/>
          </a:xfrm>
          <a:custGeom>
            <a:avLst/>
            <a:gdLst/>
            <a:ahLst/>
            <a:cxnLst/>
            <a:rect l="l" t="t" r="r" b="b"/>
            <a:pathLst>
              <a:path w="627" h="647" extrusionOk="0">
                <a:moveTo>
                  <a:pt x="306" y="0"/>
                </a:moveTo>
                <a:cubicBezTo>
                  <a:pt x="254" y="0"/>
                  <a:pt x="195" y="19"/>
                  <a:pt x="135" y="56"/>
                </a:cubicBezTo>
                <a:cubicBezTo>
                  <a:pt x="61" y="116"/>
                  <a:pt x="61" y="116"/>
                  <a:pt x="61" y="175"/>
                </a:cubicBezTo>
                <a:cubicBezTo>
                  <a:pt x="1" y="235"/>
                  <a:pt x="1" y="294"/>
                  <a:pt x="1" y="354"/>
                </a:cubicBezTo>
                <a:cubicBezTo>
                  <a:pt x="61" y="428"/>
                  <a:pt x="61" y="488"/>
                  <a:pt x="195" y="607"/>
                </a:cubicBezTo>
                <a:cubicBezTo>
                  <a:pt x="244" y="632"/>
                  <a:pt x="283" y="646"/>
                  <a:pt x="322" y="646"/>
                </a:cubicBezTo>
                <a:cubicBezTo>
                  <a:pt x="376" y="646"/>
                  <a:pt x="429" y="617"/>
                  <a:pt x="507" y="548"/>
                </a:cubicBezTo>
                <a:cubicBezTo>
                  <a:pt x="627" y="488"/>
                  <a:pt x="627" y="354"/>
                  <a:pt x="627" y="294"/>
                </a:cubicBezTo>
                <a:cubicBezTo>
                  <a:pt x="627" y="235"/>
                  <a:pt x="627" y="175"/>
                  <a:pt x="567" y="175"/>
                </a:cubicBezTo>
                <a:cubicBezTo>
                  <a:pt x="567" y="116"/>
                  <a:pt x="507" y="56"/>
                  <a:pt x="433" y="56"/>
                </a:cubicBezTo>
                <a:cubicBezTo>
                  <a:pt x="403" y="19"/>
                  <a:pt x="358" y="0"/>
                  <a:pt x="306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24" name="Google Shape;1424;p9"/>
          <p:cNvSpPr/>
          <p:nvPr/>
        </p:nvSpPr>
        <p:spPr>
          <a:xfrm>
            <a:off x="8835818" y="931662"/>
            <a:ext cx="26079" cy="44213"/>
          </a:xfrm>
          <a:custGeom>
            <a:avLst/>
            <a:gdLst/>
            <a:ahLst/>
            <a:cxnLst/>
            <a:rect l="l" t="t" r="r" b="b"/>
            <a:pathLst>
              <a:path w="627" h="1063" extrusionOk="0">
                <a:moveTo>
                  <a:pt x="379" y="0"/>
                </a:moveTo>
                <a:cubicBezTo>
                  <a:pt x="354" y="0"/>
                  <a:pt x="331" y="8"/>
                  <a:pt x="314" y="25"/>
                </a:cubicBezTo>
                <a:cubicBezTo>
                  <a:pt x="254" y="85"/>
                  <a:pt x="194" y="144"/>
                  <a:pt x="120" y="219"/>
                </a:cubicBezTo>
                <a:cubicBezTo>
                  <a:pt x="60" y="338"/>
                  <a:pt x="60" y="397"/>
                  <a:pt x="60" y="457"/>
                </a:cubicBezTo>
                <a:cubicBezTo>
                  <a:pt x="1" y="651"/>
                  <a:pt x="60" y="830"/>
                  <a:pt x="194" y="1023"/>
                </a:cubicBezTo>
                <a:cubicBezTo>
                  <a:pt x="219" y="1048"/>
                  <a:pt x="254" y="1062"/>
                  <a:pt x="291" y="1062"/>
                </a:cubicBezTo>
                <a:cubicBezTo>
                  <a:pt x="342" y="1062"/>
                  <a:pt x="398" y="1033"/>
                  <a:pt x="433" y="964"/>
                </a:cubicBezTo>
                <a:cubicBezTo>
                  <a:pt x="567" y="830"/>
                  <a:pt x="626" y="710"/>
                  <a:pt x="626" y="591"/>
                </a:cubicBezTo>
                <a:lnTo>
                  <a:pt x="626" y="397"/>
                </a:lnTo>
                <a:cubicBezTo>
                  <a:pt x="626" y="278"/>
                  <a:pt x="626" y="219"/>
                  <a:pt x="567" y="144"/>
                </a:cubicBezTo>
                <a:lnTo>
                  <a:pt x="567" y="85"/>
                </a:lnTo>
                <a:cubicBezTo>
                  <a:pt x="514" y="42"/>
                  <a:pt x="439" y="0"/>
                  <a:pt x="379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25" name="Google Shape;1425;p9"/>
          <p:cNvSpPr/>
          <p:nvPr/>
        </p:nvSpPr>
        <p:spPr>
          <a:xfrm>
            <a:off x="8890347" y="995258"/>
            <a:ext cx="25455" cy="49995"/>
          </a:xfrm>
          <a:custGeom>
            <a:avLst/>
            <a:gdLst/>
            <a:ahLst/>
            <a:cxnLst/>
            <a:rect l="l" t="t" r="r" b="b"/>
            <a:pathLst>
              <a:path w="612" h="1202" extrusionOk="0">
                <a:moveTo>
                  <a:pt x="366" y="1"/>
                </a:moveTo>
                <a:cubicBezTo>
                  <a:pt x="317" y="1"/>
                  <a:pt x="269" y="16"/>
                  <a:pt x="239" y="45"/>
                </a:cubicBezTo>
                <a:cubicBezTo>
                  <a:pt x="179" y="105"/>
                  <a:pt x="120" y="239"/>
                  <a:pt x="60" y="299"/>
                </a:cubicBezTo>
                <a:cubicBezTo>
                  <a:pt x="60" y="358"/>
                  <a:pt x="60" y="477"/>
                  <a:pt x="1" y="552"/>
                </a:cubicBezTo>
                <a:cubicBezTo>
                  <a:pt x="1" y="790"/>
                  <a:pt x="60" y="984"/>
                  <a:pt x="179" y="1103"/>
                </a:cubicBezTo>
                <a:lnTo>
                  <a:pt x="239" y="1163"/>
                </a:lnTo>
                <a:cubicBezTo>
                  <a:pt x="264" y="1187"/>
                  <a:pt x="301" y="1202"/>
                  <a:pt x="341" y="1202"/>
                </a:cubicBezTo>
                <a:cubicBezTo>
                  <a:pt x="397" y="1202"/>
                  <a:pt x="457" y="1173"/>
                  <a:pt x="492" y="1103"/>
                </a:cubicBezTo>
                <a:cubicBezTo>
                  <a:pt x="552" y="924"/>
                  <a:pt x="611" y="790"/>
                  <a:pt x="611" y="611"/>
                </a:cubicBezTo>
                <a:lnTo>
                  <a:pt x="611" y="358"/>
                </a:lnTo>
                <a:cubicBezTo>
                  <a:pt x="611" y="299"/>
                  <a:pt x="611" y="179"/>
                  <a:pt x="552" y="105"/>
                </a:cubicBezTo>
                <a:lnTo>
                  <a:pt x="492" y="45"/>
                </a:lnTo>
                <a:cubicBezTo>
                  <a:pt x="463" y="16"/>
                  <a:pt x="414" y="1"/>
                  <a:pt x="366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26" name="Google Shape;1426;p9"/>
          <p:cNvSpPr/>
          <p:nvPr/>
        </p:nvSpPr>
        <p:spPr>
          <a:xfrm>
            <a:off x="8962220" y="935781"/>
            <a:ext cx="23584" cy="49663"/>
          </a:xfrm>
          <a:custGeom>
            <a:avLst/>
            <a:gdLst/>
            <a:ahLst/>
            <a:cxnLst/>
            <a:rect l="l" t="t" r="r" b="b"/>
            <a:pathLst>
              <a:path w="567" h="1194" extrusionOk="0">
                <a:moveTo>
                  <a:pt x="254" y="1"/>
                </a:moveTo>
                <a:cubicBezTo>
                  <a:pt x="209" y="1"/>
                  <a:pt x="165" y="15"/>
                  <a:pt x="135" y="45"/>
                </a:cubicBezTo>
                <a:cubicBezTo>
                  <a:pt x="60" y="179"/>
                  <a:pt x="1" y="239"/>
                  <a:pt x="1" y="358"/>
                </a:cubicBezTo>
                <a:lnTo>
                  <a:pt x="1" y="611"/>
                </a:lnTo>
                <a:cubicBezTo>
                  <a:pt x="1" y="790"/>
                  <a:pt x="1" y="924"/>
                  <a:pt x="135" y="1103"/>
                </a:cubicBezTo>
                <a:lnTo>
                  <a:pt x="194" y="1163"/>
                </a:lnTo>
                <a:cubicBezTo>
                  <a:pt x="212" y="1185"/>
                  <a:pt x="235" y="1194"/>
                  <a:pt x="261" y="1194"/>
                </a:cubicBezTo>
                <a:cubicBezTo>
                  <a:pt x="320" y="1194"/>
                  <a:pt x="391" y="1145"/>
                  <a:pt x="433" y="1103"/>
                </a:cubicBezTo>
                <a:cubicBezTo>
                  <a:pt x="567" y="924"/>
                  <a:pt x="567" y="731"/>
                  <a:pt x="567" y="611"/>
                </a:cubicBezTo>
                <a:lnTo>
                  <a:pt x="567" y="298"/>
                </a:lnTo>
                <a:cubicBezTo>
                  <a:pt x="507" y="239"/>
                  <a:pt x="507" y="179"/>
                  <a:pt x="433" y="45"/>
                </a:cubicBezTo>
                <a:lnTo>
                  <a:pt x="373" y="45"/>
                </a:lnTo>
                <a:cubicBezTo>
                  <a:pt x="343" y="15"/>
                  <a:pt x="299" y="1"/>
                  <a:pt x="254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27" name="Google Shape;1427;p9"/>
          <p:cNvSpPr/>
          <p:nvPr/>
        </p:nvSpPr>
        <p:spPr>
          <a:xfrm>
            <a:off x="8957271" y="1077822"/>
            <a:ext cx="26079" cy="41801"/>
          </a:xfrm>
          <a:custGeom>
            <a:avLst/>
            <a:gdLst/>
            <a:ahLst/>
            <a:cxnLst/>
            <a:rect l="l" t="t" r="r" b="b"/>
            <a:pathLst>
              <a:path w="627" h="1005" extrusionOk="0">
                <a:moveTo>
                  <a:pt x="364" y="1"/>
                </a:moveTo>
                <a:cubicBezTo>
                  <a:pt x="310" y="1"/>
                  <a:pt x="246" y="19"/>
                  <a:pt x="179" y="57"/>
                </a:cubicBezTo>
                <a:cubicBezTo>
                  <a:pt x="120" y="116"/>
                  <a:pt x="60" y="176"/>
                  <a:pt x="60" y="235"/>
                </a:cubicBezTo>
                <a:cubicBezTo>
                  <a:pt x="1" y="295"/>
                  <a:pt x="1" y="429"/>
                  <a:pt x="1" y="489"/>
                </a:cubicBezTo>
                <a:cubicBezTo>
                  <a:pt x="1" y="608"/>
                  <a:pt x="1" y="802"/>
                  <a:pt x="179" y="921"/>
                </a:cubicBezTo>
                <a:lnTo>
                  <a:pt x="179" y="980"/>
                </a:lnTo>
                <a:cubicBezTo>
                  <a:pt x="201" y="998"/>
                  <a:pt x="227" y="1005"/>
                  <a:pt x="254" y="1005"/>
                </a:cubicBezTo>
                <a:cubicBezTo>
                  <a:pt x="319" y="1005"/>
                  <a:pt x="391" y="963"/>
                  <a:pt x="433" y="921"/>
                </a:cubicBezTo>
                <a:cubicBezTo>
                  <a:pt x="552" y="802"/>
                  <a:pt x="552" y="667"/>
                  <a:pt x="626" y="489"/>
                </a:cubicBezTo>
                <a:cubicBezTo>
                  <a:pt x="626" y="429"/>
                  <a:pt x="626" y="355"/>
                  <a:pt x="552" y="295"/>
                </a:cubicBezTo>
                <a:cubicBezTo>
                  <a:pt x="552" y="235"/>
                  <a:pt x="552" y="176"/>
                  <a:pt x="492" y="116"/>
                </a:cubicBezTo>
                <a:lnTo>
                  <a:pt x="492" y="57"/>
                </a:lnTo>
                <a:cubicBezTo>
                  <a:pt x="462" y="19"/>
                  <a:pt x="418" y="1"/>
                  <a:pt x="364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28" name="Google Shape;1428;p9"/>
          <p:cNvSpPr/>
          <p:nvPr/>
        </p:nvSpPr>
        <p:spPr>
          <a:xfrm>
            <a:off x="9026689" y="1006614"/>
            <a:ext cx="23584" cy="64095"/>
          </a:xfrm>
          <a:custGeom>
            <a:avLst/>
            <a:gdLst/>
            <a:ahLst/>
            <a:cxnLst/>
            <a:rect l="l" t="t" r="r" b="b"/>
            <a:pathLst>
              <a:path w="567" h="1541" extrusionOk="0">
                <a:moveTo>
                  <a:pt x="308" y="1"/>
                </a:moveTo>
                <a:cubicBezTo>
                  <a:pt x="248" y="1"/>
                  <a:pt x="176" y="43"/>
                  <a:pt x="134" y="85"/>
                </a:cubicBezTo>
                <a:cubicBezTo>
                  <a:pt x="75" y="204"/>
                  <a:pt x="75" y="338"/>
                  <a:pt x="0" y="398"/>
                </a:cubicBezTo>
                <a:lnTo>
                  <a:pt x="0" y="771"/>
                </a:lnTo>
                <a:cubicBezTo>
                  <a:pt x="0" y="1024"/>
                  <a:pt x="0" y="1203"/>
                  <a:pt x="134" y="1456"/>
                </a:cubicBezTo>
                <a:cubicBezTo>
                  <a:pt x="194" y="1456"/>
                  <a:pt x="194" y="1515"/>
                  <a:pt x="194" y="1515"/>
                </a:cubicBezTo>
                <a:cubicBezTo>
                  <a:pt x="229" y="1533"/>
                  <a:pt x="259" y="1540"/>
                  <a:pt x="285" y="1540"/>
                </a:cubicBezTo>
                <a:cubicBezTo>
                  <a:pt x="349" y="1540"/>
                  <a:pt x="394" y="1498"/>
                  <a:pt x="447" y="1456"/>
                </a:cubicBezTo>
                <a:cubicBezTo>
                  <a:pt x="566" y="1203"/>
                  <a:pt x="566" y="1024"/>
                  <a:pt x="566" y="771"/>
                </a:cubicBezTo>
                <a:lnTo>
                  <a:pt x="566" y="398"/>
                </a:lnTo>
                <a:cubicBezTo>
                  <a:pt x="507" y="338"/>
                  <a:pt x="507" y="204"/>
                  <a:pt x="447" y="85"/>
                </a:cubicBezTo>
                <a:lnTo>
                  <a:pt x="373" y="26"/>
                </a:lnTo>
                <a:cubicBezTo>
                  <a:pt x="355" y="8"/>
                  <a:pt x="333" y="1"/>
                  <a:pt x="308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29" name="Google Shape;1429;p9"/>
          <p:cNvSpPr/>
          <p:nvPr/>
        </p:nvSpPr>
        <p:spPr>
          <a:xfrm>
            <a:off x="9091742" y="926712"/>
            <a:ext cx="25455" cy="54363"/>
          </a:xfrm>
          <a:custGeom>
            <a:avLst/>
            <a:gdLst/>
            <a:ahLst/>
            <a:cxnLst/>
            <a:rect l="l" t="t" r="r" b="b"/>
            <a:pathLst>
              <a:path w="612" h="1307" extrusionOk="0">
                <a:moveTo>
                  <a:pt x="321" y="0"/>
                </a:moveTo>
                <a:cubicBezTo>
                  <a:pt x="239" y="0"/>
                  <a:pt x="179" y="42"/>
                  <a:pt x="179" y="84"/>
                </a:cubicBezTo>
                <a:cubicBezTo>
                  <a:pt x="120" y="204"/>
                  <a:pt x="60" y="263"/>
                  <a:pt x="60" y="338"/>
                </a:cubicBezTo>
                <a:cubicBezTo>
                  <a:pt x="0" y="457"/>
                  <a:pt x="0" y="516"/>
                  <a:pt x="0" y="636"/>
                </a:cubicBezTo>
                <a:cubicBezTo>
                  <a:pt x="0" y="829"/>
                  <a:pt x="0" y="949"/>
                  <a:pt x="60" y="1202"/>
                </a:cubicBezTo>
                <a:lnTo>
                  <a:pt x="120" y="1261"/>
                </a:lnTo>
                <a:cubicBezTo>
                  <a:pt x="149" y="1291"/>
                  <a:pt x="194" y="1306"/>
                  <a:pt x="241" y="1306"/>
                </a:cubicBezTo>
                <a:cubicBezTo>
                  <a:pt x="287" y="1306"/>
                  <a:pt x="336" y="1291"/>
                  <a:pt x="373" y="1261"/>
                </a:cubicBezTo>
                <a:cubicBezTo>
                  <a:pt x="492" y="1083"/>
                  <a:pt x="552" y="889"/>
                  <a:pt x="552" y="710"/>
                </a:cubicBezTo>
                <a:cubicBezTo>
                  <a:pt x="611" y="576"/>
                  <a:pt x="611" y="457"/>
                  <a:pt x="552" y="397"/>
                </a:cubicBezTo>
                <a:cubicBezTo>
                  <a:pt x="552" y="263"/>
                  <a:pt x="492" y="204"/>
                  <a:pt x="432" y="84"/>
                </a:cubicBezTo>
                <a:lnTo>
                  <a:pt x="432" y="25"/>
                </a:lnTo>
                <a:cubicBezTo>
                  <a:pt x="393" y="7"/>
                  <a:pt x="355" y="0"/>
                  <a:pt x="321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30" name="Google Shape;1430;p9"/>
          <p:cNvSpPr/>
          <p:nvPr/>
        </p:nvSpPr>
        <p:spPr>
          <a:xfrm>
            <a:off x="9085557" y="903213"/>
            <a:ext cx="25455" cy="54071"/>
          </a:xfrm>
          <a:custGeom>
            <a:avLst/>
            <a:gdLst/>
            <a:ahLst/>
            <a:cxnLst/>
            <a:rect l="l" t="t" r="r" b="b"/>
            <a:pathLst>
              <a:path w="612" h="1300" extrusionOk="0">
                <a:moveTo>
                  <a:pt x="222" y="1"/>
                </a:moveTo>
                <a:cubicBezTo>
                  <a:pt x="148" y="1"/>
                  <a:pt x="104" y="59"/>
                  <a:pt x="60" y="158"/>
                </a:cubicBezTo>
                <a:cubicBezTo>
                  <a:pt x="1" y="217"/>
                  <a:pt x="1" y="337"/>
                  <a:pt x="1" y="396"/>
                </a:cubicBezTo>
                <a:lnTo>
                  <a:pt x="1" y="649"/>
                </a:lnTo>
                <a:cubicBezTo>
                  <a:pt x="1" y="828"/>
                  <a:pt x="60" y="1022"/>
                  <a:pt x="179" y="1201"/>
                </a:cubicBezTo>
                <a:lnTo>
                  <a:pt x="239" y="1275"/>
                </a:lnTo>
                <a:cubicBezTo>
                  <a:pt x="260" y="1292"/>
                  <a:pt x="285" y="1299"/>
                  <a:pt x="310" y="1299"/>
                </a:cubicBezTo>
                <a:cubicBezTo>
                  <a:pt x="372" y="1299"/>
                  <a:pt x="433" y="1254"/>
                  <a:pt x="433" y="1201"/>
                </a:cubicBezTo>
                <a:cubicBezTo>
                  <a:pt x="611" y="1022"/>
                  <a:pt x="611" y="828"/>
                  <a:pt x="611" y="649"/>
                </a:cubicBezTo>
                <a:cubicBezTo>
                  <a:pt x="611" y="530"/>
                  <a:pt x="552" y="396"/>
                  <a:pt x="552" y="337"/>
                </a:cubicBezTo>
                <a:cubicBezTo>
                  <a:pt x="492" y="217"/>
                  <a:pt x="433" y="158"/>
                  <a:pt x="373" y="24"/>
                </a:cubicBezTo>
                <a:lnTo>
                  <a:pt x="313" y="24"/>
                </a:lnTo>
                <a:cubicBezTo>
                  <a:pt x="278" y="8"/>
                  <a:pt x="248" y="1"/>
                  <a:pt x="222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31" name="Google Shape;1431;p9"/>
          <p:cNvSpPr/>
          <p:nvPr/>
        </p:nvSpPr>
        <p:spPr>
          <a:xfrm>
            <a:off x="9117155" y="1034315"/>
            <a:ext cx="26037" cy="51867"/>
          </a:xfrm>
          <a:custGeom>
            <a:avLst/>
            <a:gdLst/>
            <a:ahLst/>
            <a:cxnLst/>
            <a:rect l="l" t="t" r="r" b="b"/>
            <a:pathLst>
              <a:path w="626" h="1247" extrusionOk="0">
                <a:moveTo>
                  <a:pt x="374" y="0"/>
                </a:moveTo>
                <a:cubicBezTo>
                  <a:pt x="328" y="0"/>
                  <a:pt x="283" y="15"/>
                  <a:pt x="253" y="45"/>
                </a:cubicBezTo>
                <a:cubicBezTo>
                  <a:pt x="194" y="105"/>
                  <a:pt x="134" y="224"/>
                  <a:pt x="60" y="283"/>
                </a:cubicBezTo>
                <a:cubicBezTo>
                  <a:pt x="60" y="417"/>
                  <a:pt x="0" y="477"/>
                  <a:pt x="0" y="596"/>
                </a:cubicBezTo>
                <a:cubicBezTo>
                  <a:pt x="0" y="790"/>
                  <a:pt x="60" y="1028"/>
                  <a:pt x="194" y="1222"/>
                </a:cubicBezTo>
                <a:lnTo>
                  <a:pt x="253" y="1222"/>
                </a:lnTo>
                <a:cubicBezTo>
                  <a:pt x="271" y="1239"/>
                  <a:pt x="293" y="1247"/>
                  <a:pt x="319" y="1247"/>
                </a:cubicBezTo>
                <a:cubicBezTo>
                  <a:pt x="379" y="1247"/>
                  <a:pt x="454" y="1204"/>
                  <a:pt x="507" y="1162"/>
                </a:cubicBezTo>
                <a:cubicBezTo>
                  <a:pt x="566" y="969"/>
                  <a:pt x="626" y="790"/>
                  <a:pt x="626" y="656"/>
                </a:cubicBezTo>
                <a:lnTo>
                  <a:pt x="626" y="417"/>
                </a:lnTo>
                <a:cubicBezTo>
                  <a:pt x="626" y="283"/>
                  <a:pt x="566" y="224"/>
                  <a:pt x="566" y="105"/>
                </a:cubicBezTo>
                <a:lnTo>
                  <a:pt x="507" y="45"/>
                </a:lnTo>
                <a:cubicBezTo>
                  <a:pt x="469" y="15"/>
                  <a:pt x="421" y="0"/>
                  <a:pt x="374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32" name="Google Shape;1432;p9"/>
          <p:cNvSpPr/>
          <p:nvPr/>
        </p:nvSpPr>
        <p:spPr>
          <a:xfrm>
            <a:off x="9032263" y="1145452"/>
            <a:ext cx="25455" cy="32027"/>
          </a:xfrm>
          <a:custGeom>
            <a:avLst/>
            <a:gdLst/>
            <a:ahLst/>
            <a:cxnLst/>
            <a:rect l="l" t="t" r="r" b="b"/>
            <a:pathLst>
              <a:path w="612" h="770" extrusionOk="0">
                <a:moveTo>
                  <a:pt x="347" y="0"/>
                </a:moveTo>
                <a:cubicBezTo>
                  <a:pt x="308" y="0"/>
                  <a:pt x="269" y="15"/>
                  <a:pt x="239" y="40"/>
                </a:cubicBezTo>
                <a:cubicBezTo>
                  <a:pt x="119" y="99"/>
                  <a:pt x="119" y="99"/>
                  <a:pt x="60" y="159"/>
                </a:cubicBezTo>
                <a:cubicBezTo>
                  <a:pt x="60" y="218"/>
                  <a:pt x="0" y="293"/>
                  <a:pt x="0" y="352"/>
                </a:cubicBezTo>
                <a:cubicBezTo>
                  <a:pt x="0" y="531"/>
                  <a:pt x="60" y="665"/>
                  <a:pt x="179" y="725"/>
                </a:cubicBezTo>
                <a:cubicBezTo>
                  <a:pt x="209" y="755"/>
                  <a:pt x="257" y="770"/>
                  <a:pt x="313" y="770"/>
                </a:cubicBezTo>
                <a:cubicBezTo>
                  <a:pt x="369" y="770"/>
                  <a:pt x="432" y="755"/>
                  <a:pt x="492" y="725"/>
                </a:cubicBezTo>
                <a:cubicBezTo>
                  <a:pt x="551" y="591"/>
                  <a:pt x="611" y="531"/>
                  <a:pt x="611" y="412"/>
                </a:cubicBezTo>
                <a:lnTo>
                  <a:pt x="611" y="293"/>
                </a:lnTo>
                <a:cubicBezTo>
                  <a:pt x="551" y="218"/>
                  <a:pt x="551" y="159"/>
                  <a:pt x="492" y="99"/>
                </a:cubicBezTo>
                <a:cubicBezTo>
                  <a:pt x="457" y="29"/>
                  <a:pt x="402" y="0"/>
                  <a:pt x="347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33" name="Google Shape;1433;p9"/>
          <p:cNvSpPr/>
          <p:nvPr/>
        </p:nvSpPr>
        <p:spPr>
          <a:xfrm>
            <a:off x="8884774" y="1124323"/>
            <a:ext cx="26079" cy="26911"/>
          </a:xfrm>
          <a:custGeom>
            <a:avLst/>
            <a:gdLst/>
            <a:ahLst/>
            <a:cxnLst/>
            <a:rect l="l" t="t" r="r" b="b"/>
            <a:pathLst>
              <a:path w="627" h="647" extrusionOk="0">
                <a:moveTo>
                  <a:pt x="313" y="0"/>
                </a:moveTo>
                <a:cubicBezTo>
                  <a:pt x="269" y="0"/>
                  <a:pt x="224" y="19"/>
                  <a:pt x="194" y="56"/>
                </a:cubicBezTo>
                <a:cubicBezTo>
                  <a:pt x="135" y="116"/>
                  <a:pt x="60" y="116"/>
                  <a:pt x="60" y="175"/>
                </a:cubicBezTo>
                <a:cubicBezTo>
                  <a:pt x="1" y="235"/>
                  <a:pt x="1" y="294"/>
                  <a:pt x="1" y="354"/>
                </a:cubicBezTo>
                <a:cubicBezTo>
                  <a:pt x="60" y="428"/>
                  <a:pt x="60" y="488"/>
                  <a:pt x="194" y="607"/>
                </a:cubicBezTo>
                <a:cubicBezTo>
                  <a:pt x="244" y="632"/>
                  <a:pt x="293" y="646"/>
                  <a:pt x="339" y="646"/>
                </a:cubicBezTo>
                <a:cubicBezTo>
                  <a:pt x="405" y="646"/>
                  <a:pt x="463" y="617"/>
                  <a:pt x="507" y="548"/>
                </a:cubicBezTo>
                <a:cubicBezTo>
                  <a:pt x="626" y="488"/>
                  <a:pt x="626" y="354"/>
                  <a:pt x="626" y="294"/>
                </a:cubicBezTo>
                <a:cubicBezTo>
                  <a:pt x="626" y="235"/>
                  <a:pt x="626" y="175"/>
                  <a:pt x="567" y="175"/>
                </a:cubicBezTo>
                <a:cubicBezTo>
                  <a:pt x="567" y="116"/>
                  <a:pt x="507" y="56"/>
                  <a:pt x="433" y="56"/>
                </a:cubicBezTo>
                <a:cubicBezTo>
                  <a:pt x="403" y="19"/>
                  <a:pt x="358" y="0"/>
                  <a:pt x="313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34" name="Google Shape;1434;p9"/>
          <p:cNvSpPr/>
          <p:nvPr/>
        </p:nvSpPr>
        <p:spPr>
          <a:xfrm>
            <a:off x="10493354" y="931662"/>
            <a:ext cx="28533" cy="44213"/>
          </a:xfrm>
          <a:custGeom>
            <a:avLst/>
            <a:gdLst/>
            <a:ahLst/>
            <a:cxnLst/>
            <a:rect l="l" t="t" r="r" b="b"/>
            <a:pathLst>
              <a:path w="686" h="1063" extrusionOk="0">
                <a:moveTo>
                  <a:pt x="405" y="0"/>
                </a:moveTo>
                <a:cubicBezTo>
                  <a:pt x="378" y="0"/>
                  <a:pt x="348" y="8"/>
                  <a:pt x="314" y="25"/>
                </a:cubicBezTo>
                <a:cubicBezTo>
                  <a:pt x="254" y="85"/>
                  <a:pt x="194" y="144"/>
                  <a:pt x="120" y="219"/>
                </a:cubicBezTo>
                <a:cubicBezTo>
                  <a:pt x="60" y="338"/>
                  <a:pt x="60" y="397"/>
                  <a:pt x="60" y="457"/>
                </a:cubicBezTo>
                <a:cubicBezTo>
                  <a:pt x="1" y="651"/>
                  <a:pt x="60" y="830"/>
                  <a:pt x="194" y="1023"/>
                </a:cubicBezTo>
                <a:cubicBezTo>
                  <a:pt x="219" y="1048"/>
                  <a:pt x="254" y="1062"/>
                  <a:pt x="291" y="1062"/>
                </a:cubicBezTo>
                <a:cubicBezTo>
                  <a:pt x="342" y="1062"/>
                  <a:pt x="398" y="1033"/>
                  <a:pt x="433" y="964"/>
                </a:cubicBezTo>
                <a:cubicBezTo>
                  <a:pt x="567" y="830"/>
                  <a:pt x="626" y="710"/>
                  <a:pt x="626" y="591"/>
                </a:cubicBezTo>
                <a:cubicBezTo>
                  <a:pt x="626" y="517"/>
                  <a:pt x="686" y="457"/>
                  <a:pt x="626" y="397"/>
                </a:cubicBezTo>
                <a:cubicBezTo>
                  <a:pt x="626" y="278"/>
                  <a:pt x="626" y="219"/>
                  <a:pt x="567" y="144"/>
                </a:cubicBezTo>
                <a:lnTo>
                  <a:pt x="567" y="85"/>
                </a:lnTo>
                <a:cubicBezTo>
                  <a:pt x="514" y="42"/>
                  <a:pt x="469" y="0"/>
                  <a:pt x="405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35" name="Google Shape;1435;p9"/>
          <p:cNvSpPr/>
          <p:nvPr/>
        </p:nvSpPr>
        <p:spPr>
          <a:xfrm>
            <a:off x="10547883" y="995258"/>
            <a:ext cx="25455" cy="49995"/>
          </a:xfrm>
          <a:custGeom>
            <a:avLst/>
            <a:gdLst/>
            <a:ahLst/>
            <a:cxnLst/>
            <a:rect l="l" t="t" r="r" b="b"/>
            <a:pathLst>
              <a:path w="612" h="1202" extrusionOk="0">
                <a:moveTo>
                  <a:pt x="366" y="1"/>
                </a:moveTo>
                <a:cubicBezTo>
                  <a:pt x="317" y="1"/>
                  <a:pt x="269" y="16"/>
                  <a:pt x="239" y="45"/>
                </a:cubicBezTo>
                <a:cubicBezTo>
                  <a:pt x="179" y="105"/>
                  <a:pt x="120" y="239"/>
                  <a:pt x="120" y="299"/>
                </a:cubicBezTo>
                <a:cubicBezTo>
                  <a:pt x="60" y="358"/>
                  <a:pt x="60" y="477"/>
                  <a:pt x="1" y="552"/>
                </a:cubicBezTo>
                <a:cubicBezTo>
                  <a:pt x="1" y="790"/>
                  <a:pt x="60" y="984"/>
                  <a:pt x="179" y="1103"/>
                </a:cubicBezTo>
                <a:lnTo>
                  <a:pt x="239" y="1163"/>
                </a:lnTo>
                <a:cubicBezTo>
                  <a:pt x="264" y="1187"/>
                  <a:pt x="301" y="1202"/>
                  <a:pt x="341" y="1202"/>
                </a:cubicBezTo>
                <a:cubicBezTo>
                  <a:pt x="397" y="1202"/>
                  <a:pt x="457" y="1173"/>
                  <a:pt x="492" y="1103"/>
                </a:cubicBezTo>
                <a:cubicBezTo>
                  <a:pt x="552" y="924"/>
                  <a:pt x="611" y="790"/>
                  <a:pt x="611" y="611"/>
                </a:cubicBezTo>
                <a:lnTo>
                  <a:pt x="611" y="358"/>
                </a:lnTo>
                <a:cubicBezTo>
                  <a:pt x="611" y="299"/>
                  <a:pt x="611" y="179"/>
                  <a:pt x="552" y="105"/>
                </a:cubicBezTo>
                <a:lnTo>
                  <a:pt x="492" y="45"/>
                </a:lnTo>
                <a:cubicBezTo>
                  <a:pt x="462" y="16"/>
                  <a:pt x="414" y="1"/>
                  <a:pt x="366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36" name="Google Shape;1436;p9"/>
          <p:cNvSpPr/>
          <p:nvPr/>
        </p:nvSpPr>
        <p:spPr>
          <a:xfrm>
            <a:off x="10619756" y="935781"/>
            <a:ext cx="23584" cy="49663"/>
          </a:xfrm>
          <a:custGeom>
            <a:avLst/>
            <a:gdLst/>
            <a:ahLst/>
            <a:cxnLst/>
            <a:rect l="l" t="t" r="r" b="b"/>
            <a:pathLst>
              <a:path w="567" h="1194" extrusionOk="0">
                <a:moveTo>
                  <a:pt x="254" y="1"/>
                </a:moveTo>
                <a:cubicBezTo>
                  <a:pt x="209" y="1"/>
                  <a:pt x="165" y="15"/>
                  <a:pt x="135" y="45"/>
                </a:cubicBezTo>
                <a:cubicBezTo>
                  <a:pt x="60" y="179"/>
                  <a:pt x="60" y="239"/>
                  <a:pt x="1" y="358"/>
                </a:cubicBezTo>
                <a:lnTo>
                  <a:pt x="1" y="611"/>
                </a:lnTo>
                <a:cubicBezTo>
                  <a:pt x="1" y="790"/>
                  <a:pt x="1" y="924"/>
                  <a:pt x="135" y="1103"/>
                </a:cubicBezTo>
                <a:lnTo>
                  <a:pt x="194" y="1163"/>
                </a:lnTo>
                <a:cubicBezTo>
                  <a:pt x="212" y="1185"/>
                  <a:pt x="235" y="1194"/>
                  <a:pt x="261" y="1194"/>
                </a:cubicBezTo>
                <a:cubicBezTo>
                  <a:pt x="320" y="1194"/>
                  <a:pt x="391" y="1145"/>
                  <a:pt x="433" y="1103"/>
                </a:cubicBezTo>
                <a:cubicBezTo>
                  <a:pt x="567" y="924"/>
                  <a:pt x="567" y="731"/>
                  <a:pt x="567" y="611"/>
                </a:cubicBezTo>
                <a:lnTo>
                  <a:pt x="567" y="298"/>
                </a:lnTo>
                <a:cubicBezTo>
                  <a:pt x="507" y="239"/>
                  <a:pt x="507" y="179"/>
                  <a:pt x="433" y="45"/>
                </a:cubicBezTo>
                <a:lnTo>
                  <a:pt x="373" y="45"/>
                </a:lnTo>
                <a:cubicBezTo>
                  <a:pt x="343" y="15"/>
                  <a:pt x="299" y="1"/>
                  <a:pt x="254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37" name="Google Shape;1437;p9"/>
          <p:cNvSpPr/>
          <p:nvPr/>
        </p:nvSpPr>
        <p:spPr>
          <a:xfrm>
            <a:off x="10614807" y="1077822"/>
            <a:ext cx="26079" cy="41801"/>
          </a:xfrm>
          <a:custGeom>
            <a:avLst/>
            <a:gdLst/>
            <a:ahLst/>
            <a:cxnLst/>
            <a:rect l="l" t="t" r="r" b="b"/>
            <a:pathLst>
              <a:path w="627" h="1005" extrusionOk="0">
                <a:moveTo>
                  <a:pt x="373" y="1"/>
                </a:moveTo>
                <a:cubicBezTo>
                  <a:pt x="328" y="1"/>
                  <a:pt x="284" y="19"/>
                  <a:pt x="254" y="57"/>
                </a:cubicBezTo>
                <a:cubicBezTo>
                  <a:pt x="120" y="116"/>
                  <a:pt x="120" y="176"/>
                  <a:pt x="60" y="235"/>
                </a:cubicBezTo>
                <a:cubicBezTo>
                  <a:pt x="1" y="295"/>
                  <a:pt x="1" y="429"/>
                  <a:pt x="1" y="489"/>
                </a:cubicBezTo>
                <a:cubicBezTo>
                  <a:pt x="1" y="608"/>
                  <a:pt x="60" y="802"/>
                  <a:pt x="179" y="921"/>
                </a:cubicBezTo>
                <a:lnTo>
                  <a:pt x="179" y="980"/>
                </a:lnTo>
                <a:cubicBezTo>
                  <a:pt x="201" y="998"/>
                  <a:pt x="227" y="1005"/>
                  <a:pt x="254" y="1005"/>
                </a:cubicBezTo>
                <a:cubicBezTo>
                  <a:pt x="319" y="1005"/>
                  <a:pt x="390" y="963"/>
                  <a:pt x="433" y="921"/>
                </a:cubicBezTo>
                <a:cubicBezTo>
                  <a:pt x="552" y="802"/>
                  <a:pt x="626" y="667"/>
                  <a:pt x="626" y="489"/>
                </a:cubicBezTo>
                <a:cubicBezTo>
                  <a:pt x="626" y="429"/>
                  <a:pt x="626" y="355"/>
                  <a:pt x="552" y="295"/>
                </a:cubicBezTo>
                <a:cubicBezTo>
                  <a:pt x="552" y="235"/>
                  <a:pt x="552" y="176"/>
                  <a:pt x="492" y="116"/>
                </a:cubicBezTo>
                <a:lnTo>
                  <a:pt x="492" y="57"/>
                </a:lnTo>
                <a:cubicBezTo>
                  <a:pt x="462" y="19"/>
                  <a:pt x="418" y="1"/>
                  <a:pt x="37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38" name="Google Shape;1438;p9"/>
          <p:cNvSpPr/>
          <p:nvPr/>
        </p:nvSpPr>
        <p:spPr>
          <a:xfrm>
            <a:off x="10684225" y="1006614"/>
            <a:ext cx="23584" cy="64095"/>
          </a:xfrm>
          <a:custGeom>
            <a:avLst/>
            <a:gdLst/>
            <a:ahLst/>
            <a:cxnLst/>
            <a:rect l="l" t="t" r="r" b="b"/>
            <a:pathLst>
              <a:path w="567" h="1541" extrusionOk="0">
                <a:moveTo>
                  <a:pt x="308" y="1"/>
                </a:moveTo>
                <a:cubicBezTo>
                  <a:pt x="248" y="1"/>
                  <a:pt x="176" y="43"/>
                  <a:pt x="134" y="85"/>
                </a:cubicBezTo>
                <a:cubicBezTo>
                  <a:pt x="75" y="204"/>
                  <a:pt x="75" y="338"/>
                  <a:pt x="0" y="398"/>
                </a:cubicBezTo>
                <a:lnTo>
                  <a:pt x="0" y="771"/>
                </a:lnTo>
                <a:cubicBezTo>
                  <a:pt x="0" y="1024"/>
                  <a:pt x="0" y="1203"/>
                  <a:pt x="134" y="1456"/>
                </a:cubicBezTo>
                <a:cubicBezTo>
                  <a:pt x="194" y="1456"/>
                  <a:pt x="194" y="1515"/>
                  <a:pt x="194" y="1515"/>
                </a:cubicBezTo>
                <a:cubicBezTo>
                  <a:pt x="229" y="1533"/>
                  <a:pt x="258" y="1540"/>
                  <a:pt x="285" y="1540"/>
                </a:cubicBezTo>
                <a:cubicBezTo>
                  <a:pt x="349" y="1540"/>
                  <a:pt x="394" y="1498"/>
                  <a:pt x="447" y="1456"/>
                </a:cubicBezTo>
                <a:cubicBezTo>
                  <a:pt x="566" y="1203"/>
                  <a:pt x="566" y="1024"/>
                  <a:pt x="566" y="771"/>
                </a:cubicBezTo>
                <a:lnTo>
                  <a:pt x="566" y="398"/>
                </a:lnTo>
                <a:cubicBezTo>
                  <a:pt x="507" y="338"/>
                  <a:pt x="507" y="204"/>
                  <a:pt x="447" y="85"/>
                </a:cubicBezTo>
                <a:lnTo>
                  <a:pt x="373" y="26"/>
                </a:lnTo>
                <a:cubicBezTo>
                  <a:pt x="355" y="8"/>
                  <a:pt x="333" y="1"/>
                  <a:pt x="308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39" name="Google Shape;1439;p9"/>
          <p:cNvSpPr/>
          <p:nvPr/>
        </p:nvSpPr>
        <p:spPr>
          <a:xfrm>
            <a:off x="10749278" y="926712"/>
            <a:ext cx="25455" cy="54363"/>
          </a:xfrm>
          <a:custGeom>
            <a:avLst/>
            <a:gdLst/>
            <a:ahLst/>
            <a:cxnLst/>
            <a:rect l="l" t="t" r="r" b="b"/>
            <a:pathLst>
              <a:path w="612" h="1307" extrusionOk="0">
                <a:moveTo>
                  <a:pt x="332" y="0"/>
                </a:moveTo>
                <a:cubicBezTo>
                  <a:pt x="263" y="0"/>
                  <a:pt x="221" y="42"/>
                  <a:pt x="179" y="84"/>
                </a:cubicBezTo>
                <a:cubicBezTo>
                  <a:pt x="120" y="204"/>
                  <a:pt x="60" y="263"/>
                  <a:pt x="60" y="338"/>
                </a:cubicBezTo>
                <a:cubicBezTo>
                  <a:pt x="0" y="457"/>
                  <a:pt x="0" y="516"/>
                  <a:pt x="0" y="636"/>
                </a:cubicBezTo>
                <a:cubicBezTo>
                  <a:pt x="0" y="829"/>
                  <a:pt x="0" y="949"/>
                  <a:pt x="60" y="1202"/>
                </a:cubicBezTo>
                <a:lnTo>
                  <a:pt x="120" y="1261"/>
                </a:lnTo>
                <a:cubicBezTo>
                  <a:pt x="149" y="1291"/>
                  <a:pt x="194" y="1306"/>
                  <a:pt x="241" y="1306"/>
                </a:cubicBezTo>
                <a:cubicBezTo>
                  <a:pt x="287" y="1306"/>
                  <a:pt x="336" y="1291"/>
                  <a:pt x="373" y="1261"/>
                </a:cubicBezTo>
                <a:cubicBezTo>
                  <a:pt x="492" y="1083"/>
                  <a:pt x="552" y="889"/>
                  <a:pt x="552" y="710"/>
                </a:cubicBezTo>
                <a:cubicBezTo>
                  <a:pt x="611" y="576"/>
                  <a:pt x="611" y="457"/>
                  <a:pt x="552" y="397"/>
                </a:cubicBezTo>
                <a:cubicBezTo>
                  <a:pt x="552" y="263"/>
                  <a:pt x="492" y="204"/>
                  <a:pt x="432" y="84"/>
                </a:cubicBezTo>
                <a:lnTo>
                  <a:pt x="432" y="25"/>
                </a:lnTo>
                <a:cubicBezTo>
                  <a:pt x="393" y="7"/>
                  <a:pt x="360" y="0"/>
                  <a:pt x="332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40" name="Google Shape;1440;p9"/>
          <p:cNvSpPr/>
          <p:nvPr/>
        </p:nvSpPr>
        <p:spPr>
          <a:xfrm>
            <a:off x="10743093" y="903213"/>
            <a:ext cx="25455" cy="54071"/>
          </a:xfrm>
          <a:custGeom>
            <a:avLst/>
            <a:gdLst/>
            <a:ahLst/>
            <a:cxnLst/>
            <a:rect l="l" t="t" r="r" b="b"/>
            <a:pathLst>
              <a:path w="612" h="1300" extrusionOk="0">
                <a:moveTo>
                  <a:pt x="222" y="1"/>
                </a:moveTo>
                <a:cubicBezTo>
                  <a:pt x="148" y="1"/>
                  <a:pt x="104" y="59"/>
                  <a:pt x="60" y="158"/>
                </a:cubicBezTo>
                <a:cubicBezTo>
                  <a:pt x="1" y="217"/>
                  <a:pt x="1" y="337"/>
                  <a:pt x="1" y="396"/>
                </a:cubicBezTo>
                <a:lnTo>
                  <a:pt x="1" y="649"/>
                </a:lnTo>
                <a:cubicBezTo>
                  <a:pt x="60" y="828"/>
                  <a:pt x="60" y="1022"/>
                  <a:pt x="179" y="1201"/>
                </a:cubicBezTo>
                <a:lnTo>
                  <a:pt x="239" y="1275"/>
                </a:lnTo>
                <a:cubicBezTo>
                  <a:pt x="260" y="1292"/>
                  <a:pt x="285" y="1299"/>
                  <a:pt x="310" y="1299"/>
                </a:cubicBezTo>
                <a:cubicBezTo>
                  <a:pt x="372" y="1299"/>
                  <a:pt x="433" y="1254"/>
                  <a:pt x="433" y="1201"/>
                </a:cubicBezTo>
                <a:cubicBezTo>
                  <a:pt x="611" y="1022"/>
                  <a:pt x="611" y="828"/>
                  <a:pt x="611" y="649"/>
                </a:cubicBezTo>
                <a:cubicBezTo>
                  <a:pt x="611" y="530"/>
                  <a:pt x="552" y="396"/>
                  <a:pt x="552" y="337"/>
                </a:cubicBezTo>
                <a:cubicBezTo>
                  <a:pt x="492" y="217"/>
                  <a:pt x="433" y="158"/>
                  <a:pt x="373" y="24"/>
                </a:cubicBezTo>
                <a:lnTo>
                  <a:pt x="313" y="24"/>
                </a:lnTo>
                <a:cubicBezTo>
                  <a:pt x="278" y="8"/>
                  <a:pt x="248" y="1"/>
                  <a:pt x="222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41" name="Google Shape;1441;p9"/>
          <p:cNvSpPr/>
          <p:nvPr/>
        </p:nvSpPr>
        <p:spPr>
          <a:xfrm>
            <a:off x="10774691" y="1034315"/>
            <a:ext cx="26037" cy="51867"/>
          </a:xfrm>
          <a:custGeom>
            <a:avLst/>
            <a:gdLst/>
            <a:ahLst/>
            <a:cxnLst/>
            <a:rect l="l" t="t" r="r" b="b"/>
            <a:pathLst>
              <a:path w="626" h="1247" extrusionOk="0">
                <a:moveTo>
                  <a:pt x="397" y="0"/>
                </a:moveTo>
                <a:cubicBezTo>
                  <a:pt x="358" y="0"/>
                  <a:pt x="313" y="15"/>
                  <a:pt x="253" y="45"/>
                </a:cubicBezTo>
                <a:cubicBezTo>
                  <a:pt x="194" y="105"/>
                  <a:pt x="134" y="224"/>
                  <a:pt x="60" y="283"/>
                </a:cubicBezTo>
                <a:cubicBezTo>
                  <a:pt x="60" y="417"/>
                  <a:pt x="0" y="477"/>
                  <a:pt x="0" y="596"/>
                </a:cubicBezTo>
                <a:cubicBezTo>
                  <a:pt x="0" y="790"/>
                  <a:pt x="60" y="1028"/>
                  <a:pt x="194" y="1222"/>
                </a:cubicBezTo>
                <a:lnTo>
                  <a:pt x="253" y="1222"/>
                </a:lnTo>
                <a:cubicBezTo>
                  <a:pt x="271" y="1239"/>
                  <a:pt x="293" y="1247"/>
                  <a:pt x="318" y="1247"/>
                </a:cubicBezTo>
                <a:cubicBezTo>
                  <a:pt x="379" y="1247"/>
                  <a:pt x="454" y="1204"/>
                  <a:pt x="507" y="1162"/>
                </a:cubicBezTo>
                <a:cubicBezTo>
                  <a:pt x="566" y="969"/>
                  <a:pt x="626" y="790"/>
                  <a:pt x="626" y="656"/>
                </a:cubicBezTo>
                <a:lnTo>
                  <a:pt x="626" y="417"/>
                </a:lnTo>
                <a:cubicBezTo>
                  <a:pt x="626" y="283"/>
                  <a:pt x="626" y="224"/>
                  <a:pt x="566" y="105"/>
                </a:cubicBezTo>
                <a:lnTo>
                  <a:pt x="507" y="45"/>
                </a:lnTo>
                <a:cubicBezTo>
                  <a:pt x="469" y="15"/>
                  <a:pt x="436" y="0"/>
                  <a:pt x="397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42" name="Google Shape;1442;p9"/>
          <p:cNvSpPr/>
          <p:nvPr/>
        </p:nvSpPr>
        <p:spPr>
          <a:xfrm>
            <a:off x="10689799" y="1145452"/>
            <a:ext cx="25413" cy="32027"/>
          </a:xfrm>
          <a:custGeom>
            <a:avLst/>
            <a:gdLst/>
            <a:ahLst/>
            <a:cxnLst/>
            <a:rect l="l" t="t" r="r" b="b"/>
            <a:pathLst>
              <a:path w="611" h="770" extrusionOk="0">
                <a:moveTo>
                  <a:pt x="347" y="0"/>
                </a:moveTo>
                <a:cubicBezTo>
                  <a:pt x="308" y="0"/>
                  <a:pt x="269" y="15"/>
                  <a:pt x="239" y="40"/>
                </a:cubicBezTo>
                <a:cubicBezTo>
                  <a:pt x="119" y="99"/>
                  <a:pt x="119" y="99"/>
                  <a:pt x="60" y="159"/>
                </a:cubicBezTo>
                <a:cubicBezTo>
                  <a:pt x="60" y="218"/>
                  <a:pt x="60" y="293"/>
                  <a:pt x="0" y="352"/>
                </a:cubicBezTo>
                <a:cubicBezTo>
                  <a:pt x="0" y="531"/>
                  <a:pt x="60" y="665"/>
                  <a:pt x="179" y="725"/>
                </a:cubicBezTo>
                <a:cubicBezTo>
                  <a:pt x="209" y="755"/>
                  <a:pt x="257" y="770"/>
                  <a:pt x="313" y="770"/>
                </a:cubicBezTo>
                <a:cubicBezTo>
                  <a:pt x="369" y="770"/>
                  <a:pt x="432" y="755"/>
                  <a:pt x="492" y="725"/>
                </a:cubicBezTo>
                <a:cubicBezTo>
                  <a:pt x="611" y="591"/>
                  <a:pt x="611" y="531"/>
                  <a:pt x="611" y="412"/>
                </a:cubicBezTo>
                <a:lnTo>
                  <a:pt x="611" y="293"/>
                </a:lnTo>
                <a:cubicBezTo>
                  <a:pt x="611" y="218"/>
                  <a:pt x="551" y="159"/>
                  <a:pt x="492" y="99"/>
                </a:cubicBezTo>
                <a:cubicBezTo>
                  <a:pt x="457" y="29"/>
                  <a:pt x="402" y="0"/>
                  <a:pt x="347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43" name="Google Shape;1443;p9"/>
          <p:cNvSpPr/>
          <p:nvPr/>
        </p:nvSpPr>
        <p:spPr>
          <a:xfrm>
            <a:off x="10542310" y="1124323"/>
            <a:ext cx="26079" cy="26911"/>
          </a:xfrm>
          <a:custGeom>
            <a:avLst/>
            <a:gdLst/>
            <a:ahLst/>
            <a:cxnLst/>
            <a:rect l="l" t="t" r="r" b="b"/>
            <a:pathLst>
              <a:path w="627" h="647" extrusionOk="0">
                <a:moveTo>
                  <a:pt x="313" y="0"/>
                </a:moveTo>
                <a:cubicBezTo>
                  <a:pt x="269" y="0"/>
                  <a:pt x="224" y="19"/>
                  <a:pt x="194" y="56"/>
                </a:cubicBezTo>
                <a:cubicBezTo>
                  <a:pt x="135" y="116"/>
                  <a:pt x="60" y="116"/>
                  <a:pt x="60" y="175"/>
                </a:cubicBezTo>
                <a:cubicBezTo>
                  <a:pt x="1" y="235"/>
                  <a:pt x="1" y="294"/>
                  <a:pt x="1" y="354"/>
                </a:cubicBezTo>
                <a:cubicBezTo>
                  <a:pt x="60" y="428"/>
                  <a:pt x="60" y="488"/>
                  <a:pt x="194" y="607"/>
                </a:cubicBezTo>
                <a:cubicBezTo>
                  <a:pt x="244" y="632"/>
                  <a:pt x="293" y="646"/>
                  <a:pt x="339" y="646"/>
                </a:cubicBezTo>
                <a:cubicBezTo>
                  <a:pt x="404" y="646"/>
                  <a:pt x="463" y="617"/>
                  <a:pt x="507" y="548"/>
                </a:cubicBezTo>
                <a:cubicBezTo>
                  <a:pt x="626" y="488"/>
                  <a:pt x="626" y="354"/>
                  <a:pt x="626" y="294"/>
                </a:cubicBezTo>
                <a:cubicBezTo>
                  <a:pt x="626" y="235"/>
                  <a:pt x="626" y="175"/>
                  <a:pt x="567" y="175"/>
                </a:cubicBezTo>
                <a:cubicBezTo>
                  <a:pt x="567" y="116"/>
                  <a:pt x="507" y="56"/>
                  <a:pt x="433" y="56"/>
                </a:cubicBezTo>
                <a:cubicBezTo>
                  <a:pt x="403" y="19"/>
                  <a:pt x="358" y="0"/>
                  <a:pt x="313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44" name="Google Shape;1444;p9"/>
          <p:cNvSpPr/>
          <p:nvPr/>
        </p:nvSpPr>
        <p:spPr>
          <a:xfrm>
            <a:off x="4562199" y="926088"/>
            <a:ext cx="28533" cy="41968"/>
          </a:xfrm>
          <a:custGeom>
            <a:avLst/>
            <a:gdLst/>
            <a:ahLst/>
            <a:cxnLst/>
            <a:rect l="l" t="t" r="r" b="b"/>
            <a:pathLst>
              <a:path w="686" h="1009" extrusionOk="0">
                <a:moveTo>
                  <a:pt x="435" y="1"/>
                </a:moveTo>
                <a:cubicBezTo>
                  <a:pt x="402" y="1"/>
                  <a:pt x="363" y="15"/>
                  <a:pt x="313" y="40"/>
                </a:cubicBezTo>
                <a:cubicBezTo>
                  <a:pt x="239" y="99"/>
                  <a:pt x="179" y="159"/>
                  <a:pt x="120" y="219"/>
                </a:cubicBezTo>
                <a:cubicBezTo>
                  <a:pt x="60" y="278"/>
                  <a:pt x="60" y="412"/>
                  <a:pt x="60" y="472"/>
                </a:cubicBezTo>
                <a:cubicBezTo>
                  <a:pt x="0" y="651"/>
                  <a:pt x="60" y="844"/>
                  <a:pt x="179" y="964"/>
                </a:cubicBezTo>
                <a:cubicBezTo>
                  <a:pt x="246" y="993"/>
                  <a:pt x="295" y="1008"/>
                  <a:pt x="334" y="1008"/>
                </a:cubicBezTo>
                <a:cubicBezTo>
                  <a:pt x="373" y="1008"/>
                  <a:pt x="403" y="993"/>
                  <a:pt x="432" y="964"/>
                </a:cubicBezTo>
                <a:cubicBezTo>
                  <a:pt x="552" y="844"/>
                  <a:pt x="611" y="651"/>
                  <a:pt x="611" y="531"/>
                </a:cubicBezTo>
                <a:cubicBezTo>
                  <a:pt x="686" y="472"/>
                  <a:pt x="686" y="412"/>
                  <a:pt x="611" y="353"/>
                </a:cubicBezTo>
                <a:lnTo>
                  <a:pt x="611" y="99"/>
                </a:lnTo>
                <a:lnTo>
                  <a:pt x="552" y="99"/>
                </a:lnTo>
                <a:cubicBezTo>
                  <a:pt x="517" y="30"/>
                  <a:pt x="482" y="1"/>
                  <a:pt x="435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45" name="Google Shape;1445;p9"/>
          <p:cNvSpPr/>
          <p:nvPr/>
        </p:nvSpPr>
        <p:spPr>
          <a:xfrm>
            <a:off x="4616103" y="988063"/>
            <a:ext cx="26079" cy="50619"/>
          </a:xfrm>
          <a:custGeom>
            <a:avLst/>
            <a:gdLst/>
            <a:ahLst/>
            <a:cxnLst/>
            <a:rect l="l" t="t" r="r" b="b"/>
            <a:pathLst>
              <a:path w="627" h="1217" extrusionOk="0">
                <a:moveTo>
                  <a:pt x="377" y="0"/>
                </a:moveTo>
                <a:cubicBezTo>
                  <a:pt x="342" y="0"/>
                  <a:pt x="303" y="15"/>
                  <a:pt x="254" y="40"/>
                </a:cubicBezTo>
                <a:cubicBezTo>
                  <a:pt x="194" y="159"/>
                  <a:pt x="135" y="218"/>
                  <a:pt x="135" y="278"/>
                </a:cubicBezTo>
                <a:cubicBezTo>
                  <a:pt x="60" y="412"/>
                  <a:pt x="60" y="472"/>
                  <a:pt x="60" y="591"/>
                </a:cubicBezTo>
                <a:cubicBezTo>
                  <a:pt x="1" y="784"/>
                  <a:pt x="60" y="963"/>
                  <a:pt x="194" y="1157"/>
                </a:cubicBezTo>
                <a:lnTo>
                  <a:pt x="254" y="1217"/>
                </a:lnTo>
                <a:cubicBezTo>
                  <a:pt x="313" y="1217"/>
                  <a:pt x="433" y="1217"/>
                  <a:pt x="507" y="1157"/>
                </a:cubicBezTo>
                <a:cubicBezTo>
                  <a:pt x="626" y="963"/>
                  <a:pt x="626" y="784"/>
                  <a:pt x="626" y="650"/>
                </a:cubicBezTo>
                <a:lnTo>
                  <a:pt x="626" y="412"/>
                </a:lnTo>
                <a:cubicBezTo>
                  <a:pt x="626" y="278"/>
                  <a:pt x="626" y="218"/>
                  <a:pt x="567" y="99"/>
                </a:cubicBezTo>
                <a:lnTo>
                  <a:pt x="507" y="99"/>
                </a:lnTo>
                <a:cubicBezTo>
                  <a:pt x="463" y="29"/>
                  <a:pt x="425" y="0"/>
                  <a:pt x="377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46" name="Google Shape;1446;p9"/>
          <p:cNvSpPr/>
          <p:nvPr/>
        </p:nvSpPr>
        <p:spPr>
          <a:xfrm>
            <a:off x="4688600" y="928584"/>
            <a:ext cx="22960" cy="49995"/>
          </a:xfrm>
          <a:custGeom>
            <a:avLst/>
            <a:gdLst/>
            <a:ahLst/>
            <a:cxnLst/>
            <a:rect l="l" t="t" r="r" b="b"/>
            <a:pathLst>
              <a:path w="552" h="1202" extrusionOk="0">
                <a:moveTo>
                  <a:pt x="271" y="0"/>
                </a:moveTo>
                <a:cubicBezTo>
                  <a:pt x="215" y="0"/>
                  <a:pt x="155" y="29"/>
                  <a:pt x="120" y="99"/>
                </a:cubicBezTo>
                <a:cubicBezTo>
                  <a:pt x="60" y="159"/>
                  <a:pt x="60" y="293"/>
                  <a:pt x="1" y="352"/>
                </a:cubicBezTo>
                <a:lnTo>
                  <a:pt x="1" y="591"/>
                </a:lnTo>
                <a:cubicBezTo>
                  <a:pt x="1" y="784"/>
                  <a:pt x="1" y="963"/>
                  <a:pt x="179" y="1157"/>
                </a:cubicBezTo>
                <a:cubicBezTo>
                  <a:pt x="246" y="1187"/>
                  <a:pt x="295" y="1201"/>
                  <a:pt x="334" y="1201"/>
                </a:cubicBezTo>
                <a:cubicBezTo>
                  <a:pt x="373" y="1201"/>
                  <a:pt x="403" y="1187"/>
                  <a:pt x="433" y="1157"/>
                </a:cubicBezTo>
                <a:cubicBezTo>
                  <a:pt x="552" y="963"/>
                  <a:pt x="552" y="784"/>
                  <a:pt x="552" y="591"/>
                </a:cubicBezTo>
                <a:lnTo>
                  <a:pt x="552" y="352"/>
                </a:lnTo>
                <a:cubicBezTo>
                  <a:pt x="492" y="218"/>
                  <a:pt x="492" y="159"/>
                  <a:pt x="433" y="99"/>
                </a:cubicBezTo>
                <a:lnTo>
                  <a:pt x="373" y="39"/>
                </a:lnTo>
                <a:cubicBezTo>
                  <a:pt x="348" y="15"/>
                  <a:pt x="311" y="0"/>
                  <a:pt x="271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47" name="Google Shape;1447;p9"/>
          <p:cNvSpPr/>
          <p:nvPr/>
        </p:nvSpPr>
        <p:spPr>
          <a:xfrm>
            <a:off x="4683651" y="1070459"/>
            <a:ext cx="25455" cy="42592"/>
          </a:xfrm>
          <a:custGeom>
            <a:avLst/>
            <a:gdLst/>
            <a:ahLst/>
            <a:cxnLst/>
            <a:rect l="l" t="t" r="r" b="b"/>
            <a:pathLst>
              <a:path w="612" h="1024" extrusionOk="0">
                <a:moveTo>
                  <a:pt x="341" y="1"/>
                </a:moveTo>
                <a:cubicBezTo>
                  <a:pt x="301" y="1"/>
                  <a:pt x="263" y="15"/>
                  <a:pt x="239" y="40"/>
                </a:cubicBezTo>
                <a:cubicBezTo>
                  <a:pt x="120" y="100"/>
                  <a:pt x="120" y="159"/>
                  <a:pt x="60" y="293"/>
                </a:cubicBezTo>
                <a:cubicBezTo>
                  <a:pt x="0" y="353"/>
                  <a:pt x="0" y="412"/>
                  <a:pt x="0" y="472"/>
                </a:cubicBezTo>
                <a:cubicBezTo>
                  <a:pt x="0" y="666"/>
                  <a:pt x="60" y="844"/>
                  <a:pt x="179" y="979"/>
                </a:cubicBezTo>
                <a:cubicBezTo>
                  <a:pt x="239" y="1008"/>
                  <a:pt x="287" y="1023"/>
                  <a:pt x="328" y="1023"/>
                </a:cubicBezTo>
                <a:cubicBezTo>
                  <a:pt x="369" y="1023"/>
                  <a:pt x="403" y="1008"/>
                  <a:pt x="432" y="979"/>
                </a:cubicBezTo>
                <a:cubicBezTo>
                  <a:pt x="552" y="785"/>
                  <a:pt x="611" y="666"/>
                  <a:pt x="611" y="532"/>
                </a:cubicBezTo>
                <a:lnTo>
                  <a:pt x="611" y="353"/>
                </a:lnTo>
                <a:cubicBezTo>
                  <a:pt x="552" y="293"/>
                  <a:pt x="552" y="159"/>
                  <a:pt x="492" y="100"/>
                </a:cubicBezTo>
                <a:cubicBezTo>
                  <a:pt x="457" y="30"/>
                  <a:pt x="397" y="1"/>
                  <a:pt x="341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48" name="Google Shape;1448;p9"/>
          <p:cNvSpPr/>
          <p:nvPr/>
        </p:nvSpPr>
        <p:spPr>
          <a:xfrm>
            <a:off x="4753029" y="999585"/>
            <a:ext cx="26079" cy="65135"/>
          </a:xfrm>
          <a:custGeom>
            <a:avLst/>
            <a:gdLst/>
            <a:ahLst/>
            <a:cxnLst/>
            <a:rect l="l" t="t" r="r" b="b"/>
            <a:pathLst>
              <a:path w="627" h="1566" extrusionOk="0">
                <a:moveTo>
                  <a:pt x="373" y="1"/>
                </a:moveTo>
                <a:cubicBezTo>
                  <a:pt x="314" y="1"/>
                  <a:pt x="195" y="1"/>
                  <a:pt x="120" y="75"/>
                </a:cubicBezTo>
                <a:cubicBezTo>
                  <a:pt x="61" y="195"/>
                  <a:pt x="61" y="314"/>
                  <a:pt x="1" y="448"/>
                </a:cubicBezTo>
                <a:lnTo>
                  <a:pt x="1" y="746"/>
                </a:lnTo>
                <a:cubicBezTo>
                  <a:pt x="1" y="999"/>
                  <a:pt x="1" y="1252"/>
                  <a:pt x="120" y="1491"/>
                </a:cubicBezTo>
                <a:cubicBezTo>
                  <a:pt x="195" y="1491"/>
                  <a:pt x="195" y="1491"/>
                  <a:pt x="254" y="1565"/>
                </a:cubicBezTo>
                <a:cubicBezTo>
                  <a:pt x="314" y="1565"/>
                  <a:pt x="373" y="1565"/>
                  <a:pt x="433" y="1431"/>
                </a:cubicBezTo>
                <a:cubicBezTo>
                  <a:pt x="567" y="1252"/>
                  <a:pt x="567" y="999"/>
                  <a:pt x="627" y="746"/>
                </a:cubicBezTo>
                <a:cubicBezTo>
                  <a:pt x="627" y="686"/>
                  <a:pt x="567" y="567"/>
                  <a:pt x="567" y="448"/>
                </a:cubicBezTo>
                <a:cubicBezTo>
                  <a:pt x="567" y="314"/>
                  <a:pt x="493" y="195"/>
                  <a:pt x="433" y="75"/>
                </a:cubicBezTo>
                <a:cubicBezTo>
                  <a:pt x="433" y="75"/>
                  <a:pt x="373" y="75"/>
                  <a:pt x="37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49" name="Google Shape;1449;p9"/>
          <p:cNvSpPr/>
          <p:nvPr/>
        </p:nvSpPr>
        <p:spPr>
          <a:xfrm>
            <a:off x="4817499" y="920557"/>
            <a:ext cx="26037" cy="53073"/>
          </a:xfrm>
          <a:custGeom>
            <a:avLst/>
            <a:gdLst/>
            <a:ahLst/>
            <a:cxnLst/>
            <a:rect l="l" t="t" r="r" b="b"/>
            <a:pathLst>
              <a:path w="626" h="1276" extrusionOk="0">
                <a:moveTo>
                  <a:pt x="314" y="1"/>
                </a:moveTo>
                <a:cubicBezTo>
                  <a:pt x="265" y="1"/>
                  <a:pt x="230" y="33"/>
                  <a:pt x="194" y="113"/>
                </a:cubicBezTo>
                <a:cubicBezTo>
                  <a:pt x="134" y="173"/>
                  <a:pt x="60" y="292"/>
                  <a:pt x="60" y="352"/>
                </a:cubicBezTo>
                <a:cubicBezTo>
                  <a:pt x="0" y="411"/>
                  <a:pt x="0" y="545"/>
                  <a:pt x="0" y="605"/>
                </a:cubicBezTo>
                <a:cubicBezTo>
                  <a:pt x="0" y="784"/>
                  <a:pt x="0" y="977"/>
                  <a:pt x="60" y="1156"/>
                </a:cubicBezTo>
                <a:lnTo>
                  <a:pt x="134" y="1231"/>
                </a:lnTo>
                <a:cubicBezTo>
                  <a:pt x="164" y="1260"/>
                  <a:pt x="209" y="1275"/>
                  <a:pt x="254" y="1275"/>
                </a:cubicBezTo>
                <a:cubicBezTo>
                  <a:pt x="298" y="1275"/>
                  <a:pt x="343" y="1260"/>
                  <a:pt x="373" y="1231"/>
                </a:cubicBezTo>
                <a:cubicBezTo>
                  <a:pt x="507" y="1037"/>
                  <a:pt x="566" y="858"/>
                  <a:pt x="626" y="664"/>
                </a:cubicBezTo>
                <a:cubicBezTo>
                  <a:pt x="626" y="545"/>
                  <a:pt x="626" y="486"/>
                  <a:pt x="566" y="352"/>
                </a:cubicBezTo>
                <a:cubicBezTo>
                  <a:pt x="566" y="292"/>
                  <a:pt x="507" y="173"/>
                  <a:pt x="432" y="113"/>
                </a:cubicBezTo>
                <a:lnTo>
                  <a:pt x="432" y="39"/>
                </a:lnTo>
                <a:cubicBezTo>
                  <a:pt x="385" y="15"/>
                  <a:pt x="346" y="1"/>
                  <a:pt x="314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50" name="Google Shape;1450;p9"/>
          <p:cNvSpPr/>
          <p:nvPr/>
        </p:nvSpPr>
        <p:spPr>
          <a:xfrm>
            <a:off x="4912914" y="896725"/>
            <a:ext cx="26079" cy="53364"/>
          </a:xfrm>
          <a:custGeom>
            <a:avLst/>
            <a:gdLst/>
            <a:ahLst/>
            <a:cxnLst/>
            <a:rect l="l" t="t" r="r" b="b"/>
            <a:pathLst>
              <a:path w="627" h="1283" extrusionOk="0">
                <a:moveTo>
                  <a:pt x="313" y="1"/>
                </a:moveTo>
                <a:cubicBezTo>
                  <a:pt x="194" y="1"/>
                  <a:pt x="135" y="61"/>
                  <a:pt x="75" y="120"/>
                </a:cubicBezTo>
                <a:cubicBezTo>
                  <a:pt x="75" y="239"/>
                  <a:pt x="0" y="314"/>
                  <a:pt x="0" y="433"/>
                </a:cubicBezTo>
                <a:lnTo>
                  <a:pt x="0" y="686"/>
                </a:lnTo>
                <a:cubicBezTo>
                  <a:pt x="75" y="865"/>
                  <a:pt x="75" y="984"/>
                  <a:pt x="194" y="1178"/>
                </a:cubicBezTo>
                <a:lnTo>
                  <a:pt x="194" y="1237"/>
                </a:lnTo>
                <a:lnTo>
                  <a:pt x="254" y="1237"/>
                </a:lnTo>
                <a:cubicBezTo>
                  <a:pt x="284" y="1267"/>
                  <a:pt x="332" y="1282"/>
                  <a:pt x="380" y="1282"/>
                </a:cubicBezTo>
                <a:cubicBezTo>
                  <a:pt x="429" y="1282"/>
                  <a:pt x="477" y="1267"/>
                  <a:pt x="507" y="1237"/>
                </a:cubicBezTo>
                <a:cubicBezTo>
                  <a:pt x="626" y="1059"/>
                  <a:pt x="626" y="805"/>
                  <a:pt x="626" y="612"/>
                </a:cubicBezTo>
                <a:cubicBezTo>
                  <a:pt x="626" y="493"/>
                  <a:pt x="567" y="433"/>
                  <a:pt x="567" y="314"/>
                </a:cubicBezTo>
                <a:cubicBezTo>
                  <a:pt x="507" y="239"/>
                  <a:pt x="447" y="120"/>
                  <a:pt x="373" y="61"/>
                </a:cubicBezTo>
                <a:lnTo>
                  <a:pt x="313" y="1"/>
                </a:ln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51" name="Google Shape;1451;p9"/>
          <p:cNvSpPr/>
          <p:nvPr/>
        </p:nvSpPr>
        <p:spPr>
          <a:xfrm>
            <a:off x="4843495" y="1027077"/>
            <a:ext cx="26079" cy="53115"/>
          </a:xfrm>
          <a:custGeom>
            <a:avLst/>
            <a:gdLst/>
            <a:ahLst/>
            <a:cxnLst/>
            <a:rect l="l" t="t" r="r" b="b"/>
            <a:pathLst>
              <a:path w="627" h="1277" extrusionOk="0">
                <a:moveTo>
                  <a:pt x="345" y="1"/>
                </a:moveTo>
                <a:cubicBezTo>
                  <a:pt x="319" y="1"/>
                  <a:pt x="289" y="8"/>
                  <a:pt x="254" y="25"/>
                </a:cubicBezTo>
                <a:cubicBezTo>
                  <a:pt x="180" y="159"/>
                  <a:pt x="120" y="219"/>
                  <a:pt x="120" y="338"/>
                </a:cubicBezTo>
                <a:cubicBezTo>
                  <a:pt x="61" y="398"/>
                  <a:pt x="61" y="532"/>
                  <a:pt x="1" y="651"/>
                </a:cubicBezTo>
                <a:cubicBezTo>
                  <a:pt x="1" y="830"/>
                  <a:pt x="61" y="1023"/>
                  <a:pt x="180" y="1202"/>
                </a:cubicBezTo>
                <a:lnTo>
                  <a:pt x="254" y="1277"/>
                </a:lnTo>
                <a:cubicBezTo>
                  <a:pt x="373" y="1277"/>
                  <a:pt x="433" y="1277"/>
                  <a:pt x="493" y="1202"/>
                </a:cubicBezTo>
                <a:lnTo>
                  <a:pt x="493" y="1143"/>
                </a:lnTo>
                <a:cubicBezTo>
                  <a:pt x="627" y="964"/>
                  <a:pt x="627" y="830"/>
                  <a:pt x="627" y="651"/>
                </a:cubicBezTo>
                <a:lnTo>
                  <a:pt x="627" y="398"/>
                </a:lnTo>
                <a:cubicBezTo>
                  <a:pt x="627" y="338"/>
                  <a:pt x="627" y="219"/>
                  <a:pt x="552" y="159"/>
                </a:cubicBezTo>
                <a:lnTo>
                  <a:pt x="493" y="85"/>
                </a:lnTo>
                <a:cubicBezTo>
                  <a:pt x="450" y="43"/>
                  <a:pt x="408" y="1"/>
                  <a:pt x="345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52" name="Google Shape;1452;p9"/>
          <p:cNvSpPr/>
          <p:nvPr/>
        </p:nvSpPr>
        <p:spPr>
          <a:xfrm>
            <a:off x="4761097" y="1139004"/>
            <a:ext cx="22960" cy="33357"/>
          </a:xfrm>
          <a:custGeom>
            <a:avLst/>
            <a:gdLst/>
            <a:ahLst/>
            <a:cxnLst/>
            <a:rect l="l" t="t" r="r" b="b"/>
            <a:pathLst>
              <a:path w="552" h="802" extrusionOk="0">
                <a:moveTo>
                  <a:pt x="179" y="1"/>
                </a:moveTo>
                <a:cubicBezTo>
                  <a:pt x="120" y="75"/>
                  <a:pt x="60" y="135"/>
                  <a:pt x="1" y="195"/>
                </a:cubicBezTo>
                <a:lnTo>
                  <a:pt x="1" y="373"/>
                </a:lnTo>
                <a:cubicBezTo>
                  <a:pt x="1" y="507"/>
                  <a:pt x="1" y="627"/>
                  <a:pt x="120" y="746"/>
                </a:cubicBezTo>
                <a:cubicBezTo>
                  <a:pt x="179" y="783"/>
                  <a:pt x="224" y="802"/>
                  <a:pt x="271" y="802"/>
                </a:cubicBezTo>
                <a:cubicBezTo>
                  <a:pt x="317" y="802"/>
                  <a:pt x="366" y="783"/>
                  <a:pt x="433" y="746"/>
                </a:cubicBezTo>
                <a:lnTo>
                  <a:pt x="433" y="686"/>
                </a:lnTo>
                <a:cubicBezTo>
                  <a:pt x="552" y="627"/>
                  <a:pt x="552" y="507"/>
                  <a:pt x="552" y="448"/>
                </a:cubicBezTo>
                <a:lnTo>
                  <a:pt x="552" y="254"/>
                </a:lnTo>
                <a:cubicBezTo>
                  <a:pt x="552" y="195"/>
                  <a:pt x="492" y="135"/>
                  <a:pt x="433" y="75"/>
                </a:cubicBezTo>
                <a:cubicBezTo>
                  <a:pt x="373" y="1"/>
                  <a:pt x="239" y="1"/>
                  <a:pt x="179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53" name="Google Shape;1453;p9"/>
          <p:cNvSpPr/>
          <p:nvPr/>
        </p:nvSpPr>
        <p:spPr>
          <a:xfrm>
            <a:off x="4613609" y="1116711"/>
            <a:ext cx="23625" cy="27327"/>
          </a:xfrm>
          <a:custGeom>
            <a:avLst/>
            <a:gdLst/>
            <a:ahLst/>
            <a:cxnLst/>
            <a:rect l="l" t="t" r="r" b="b"/>
            <a:pathLst>
              <a:path w="568" h="657" extrusionOk="0">
                <a:moveTo>
                  <a:pt x="252" y="1"/>
                </a:moveTo>
                <a:cubicBezTo>
                  <a:pt x="206" y="1"/>
                  <a:pt x="157" y="15"/>
                  <a:pt x="120" y="45"/>
                </a:cubicBezTo>
                <a:cubicBezTo>
                  <a:pt x="61" y="105"/>
                  <a:pt x="1" y="164"/>
                  <a:pt x="1" y="239"/>
                </a:cubicBezTo>
                <a:lnTo>
                  <a:pt x="1" y="358"/>
                </a:lnTo>
                <a:cubicBezTo>
                  <a:pt x="1" y="418"/>
                  <a:pt x="1" y="537"/>
                  <a:pt x="120" y="611"/>
                </a:cubicBezTo>
                <a:cubicBezTo>
                  <a:pt x="187" y="641"/>
                  <a:pt x="250" y="656"/>
                  <a:pt x="304" y="656"/>
                </a:cubicBezTo>
                <a:cubicBezTo>
                  <a:pt x="359" y="656"/>
                  <a:pt x="403" y="641"/>
                  <a:pt x="433" y="611"/>
                </a:cubicBezTo>
                <a:cubicBezTo>
                  <a:pt x="567" y="477"/>
                  <a:pt x="567" y="418"/>
                  <a:pt x="567" y="299"/>
                </a:cubicBezTo>
                <a:lnTo>
                  <a:pt x="567" y="164"/>
                </a:lnTo>
                <a:cubicBezTo>
                  <a:pt x="493" y="105"/>
                  <a:pt x="433" y="105"/>
                  <a:pt x="373" y="45"/>
                </a:cubicBezTo>
                <a:cubicBezTo>
                  <a:pt x="344" y="15"/>
                  <a:pt x="299" y="1"/>
                  <a:pt x="252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54" name="Google Shape;1454;p9"/>
          <p:cNvSpPr/>
          <p:nvPr/>
        </p:nvSpPr>
        <p:spPr>
          <a:xfrm>
            <a:off x="1216154" y="926088"/>
            <a:ext cx="26079" cy="41968"/>
          </a:xfrm>
          <a:custGeom>
            <a:avLst/>
            <a:gdLst/>
            <a:ahLst/>
            <a:cxnLst/>
            <a:rect l="l" t="t" r="r" b="b"/>
            <a:pathLst>
              <a:path w="627" h="1009" extrusionOk="0">
                <a:moveTo>
                  <a:pt x="415" y="1"/>
                </a:moveTo>
                <a:cubicBezTo>
                  <a:pt x="375" y="1"/>
                  <a:pt x="338" y="15"/>
                  <a:pt x="313" y="40"/>
                </a:cubicBezTo>
                <a:cubicBezTo>
                  <a:pt x="254" y="99"/>
                  <a:pt x="194" y="159"/>
                  <a:pt x="135" y="219"/>
                </a:cubicBezTo>
                <a:cubicBezTo>
                  <a:pt x="75" y="278"/>
                  <a:pt x="75" y="412"/>
                  <a:pt x="75" y="472"/>
                </a:cubicBezTo>
                <a:cubicBezTo>
                  <a:pt x="0" y="651"/>
                  <a:pt x="75" y="844"/>
                  <a:pt x="194" y="964"/>
                </a:cubicBezTo>
                <a:cubicBezTo>
                  <a:pt x="224" y="993"/>
                  <a:pt x="269" y="1008"/>
                  <a:pt x="315" y="1008"/>
                </a:cubicBezTo>
                <a:cubicBezTo>
                  <a:pt x="362" y="1008"/>
                  <a:pt x="410" y="993"/>
                  <a:pt x="447" y="964"/>
                </a:cubicBezTo>
                <a:cubicBezTo>
                  <a:pt x="567" y="844"/>
                  <a:pt x="626" y="651"/>
                  <a:pt x="626" y="531"/>
                </a:cubicBezTo>
                <a:lnTo>
                  <a:pt x="626" y="353"/>
                </a:lnTo>
                <a:cubicBezTo>
                  <a:pt x="626" y="278"/>
                  <a:pt x="626" y="219"/>
                  <a:pt x="567" y="99"/>
                </a:cubicBezTo>
                <a:cubicBezTo>
                  <a:pt x="532" y="30"/>
                  <a:pt x="471" y="1"/>
                  <a:pt x="415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55" name="Google Shape;1455;p9"/>
          <p:cNvSpPr/>
          <p:nvPr/>
        </p:nvSpPr>
        <p:spPr>
          <a:xfrm>
            <a:off x="1270682" y="988063"/>
            <a:ext cx="26079" cy="50619"/>
          </a:xfrm>
          <a:custGeom>
            <a:avLst/>
            <a:gdLst/>
            <a:ahLst/>
            <a:cxnLst/>
            <a:rect l="l" t="t" r="r" b="b"/>
            <a:pathLst>
              <a:path w="627" h="1217" extrusionOk="0">
                <a:moveTo>
                  <a:pt x="350" y="0"/>
                </a:moveTo>
                <a:cubicBezTo>
                  <a:pt x="313" y="0"/>
                  <a:pt x="278" y="15"/>
                  <a:pt x="254" y="40"/>
                </a:cubicBezTo>
                <a:cubicBezTo>
                  <a:pt x="179" y="159"/>
                  <a:pt x="120" y="218"/>
                  <a:pt x="60" y="278"/>
                </a:cubicBezTo>
                <a:cubicBezTo>
                  <a:pt x="60" y="412"/>
                  <a:pt x="60" y="472"/>
                  <a:pt x="0" y="591"/>
                </a:cubicBezTo>
                <a:cubicBezTo>
                  <a:pt x="0" y="784"/>
                  <a:pt x="60" y="963"/>
                  <a:pt x="179" y="1157"/>
                </a:cubicBezTo>
                <a:lnTo>
                  <a:pt x="254" y="1217"/>
                </a:lnTo>
                <a:cubicBezTo>
                  <a:pt x="313" y="1217"/>
                  <a:pt x="432" y="1217"/>
                  <a:pt x="492" y="1157"/>
                </a:cubicBezTo>
                <a:cubicBezTo>
                  <a:pt x="552" y="963"/>
                  <a:pt x="626" y="784"/>
                  <a:pt x="626" y="650"/>
                </a:cubicBezTo>
                <a:lnTo>
                  <a:pt x="626" y="412"/>
                </a:lnTo>
                <a:cubicBezTo>
                  <a:pt x="626" y="278"/>
                  <a:pt x="552" y="218"/>
                  <a:pt x="552" y="99"/>
                </a:cubicBezTo>
                <a:lnTo>
                  <a:pt x="492" y="99"/>
                </a:lnTo>
                <a:cubicBezTo>
                  <a:pt x="457" y="29"/>
                  <a:pt x="402" y="0"/>
                  <a:pt x="350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56" name="Google Shape;1456;p9"/>
          <p:cNvSpPr/>
          <p:nvPr/>
        </p:nvSpPr>
        <p:spPr>
          <a:xfrm>
            <a:off x="1343179" y="928584"/>
            <a:ext cx="22960" cy="49995"/>
          </a:xfrm>
          <a:custGeom>
            <a:avLst/>
            <a:gdLst/>
            <a:ahLst/>
            <a:cxnLst/>
            <a:rect l="l" t="t" r="r" b="b"/>
            <a:pathLst>
              <a:path w="552" h="1202" extrusionOk="0">
                <a:moveTo>
                  <a:pt x="265" y="0"/>
                </a:moveTo>
                <a:cubicBezTo>
                  <a:pt x="210" y="0"/>
                  <a:pt x="155" y="29"/>
                  <a:pt x="120" y="99"/>
                </a:cubicBezTo>
                <a:cubicBezTo>
                  <a:pt x="60" y="159"/>
                  <a:pt x="0" y="293"/>
                  <a:pt x="0" y="352"/>
                </a:cubicBezTo>
                <a:lnTo>
                  <a:pt x="0" y="591"/>
                </a:lnTo>
                <a:cubicBezTo>
                  <a:pt x="0" y="784"/>
                  <a:pt x="0" y="963"/>
                  <a:pt x="120" y="1157"/>
                </a:cubicBezTo>
                <a:lnTo>
                  <a:pt x="179" y="1157"/>
                </a:lnTo>
                <a:cubicBezTo>
                  <a:pt x="209" y="1187"/>
                  <a:pt x="257" y="1201"/>
                  <a:pt x="306" y="1201"/>
                </a:cubicBezTo>
                <a:cubicBezTo>
                  <a:pt x="354" y="1201"/>
                  <a:pt x="403" y="1187"/>
                  <a:pt x="432" y="1157"/>
                </a:cubicBezTo>
                <a:cubicBezTo>
                  <a:pt x="552" y="963"/>
                  <a:pt x="552" y="784"/>
                  <a:pt x="552" y="591"/>
                </a:cubicBezTo>
                <a:lnTo>
                  <a:pt x="552" y="352"/>
                </a:lnTo>
                <a:cubicBezTo>
                  <a:pt x="492" y="218"/>
                  <a:pt x="492" y="159"/>
                  <a:pt x="432" y="99"/>
                </a:cubicBezTo>
                <a:lnTo>
                  <a:pt x="373" y="39"/>
                </a:lnTo>
                <a:cubicBezTo>
                  <a:pt x="342" y="15"/>
                  <a:pt x="304" y="0"/>
                  <a:pt x="265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57" name="Google Shape;1457;p9"/>
          <p:cNvSpPr/>
          <p:nvPr/>
        </p:nvSpPr>
        <p:spPr>
          <a:xfrm>
            <a:off x="1394908" y="999585"/>
            <a:ext cx="23001" cy="65135"/>
          </a:xfrm>
          <a:custGeom>
            <a:avLst/>
            <a:gdLst/>
            <a:ahLst/>
            <a:cxnLst/>
            <a:rect l="l" t="t" r="r" b="b"/>
            <a:pathLst>
              <a:path w="553" h="1566" extrusionOk="0">
                <a:moveTo>
                  <a:pt x="373" y="1"/>
                </a:moveTo>
                <a:cubicBezTo>
                  <a:pt x="314" y="1"/>
                  <a:pt x="180" y="1"/>
                  <a:pt x="120" y="75"/>
                </a:cubicBezTo>
                <a:cubicBezTo>
                  <a:pt x="60" y="195"/>
                  <a:pt x="60" y="314"/>
                  <a:pt x="1" y="448"/>
                </a:cubicBezTo>
                <a:lnTo>
                  <a:pt x="1" y="746"/>
                </a:lnTo>
                <a:cubicBezTo>
                  <a:pt x="1" y="999"/>
                  <a:pt x="1" y="1252"/>
                  <a:pt x="120" y="1491"/>
                </a:cubicBezTo>
                <a:cubicBezTo>
                  <a:pt x="120" y="1491"/>
                  <a:pt x="180" y="1491"/>
                  <a:pt x="180" y="1565"/>
                </a:cubicBezTo>
                <a:cubicBezTo>
                  <a:pt x="314" y="1565"/>
                  <a:pt x="373" y="1565"/>
                  <a:pt x="433" y="1431"/>
                </a:cubicBezTo>
                <a:cubicBezTo>
                  <a:pt x="552" y="1252"/>
                  <a:pt x="552" y="999"/>
                  <a:pt x="552" y="746"/>
                </a:cubicBezTo>
                <a:lnTo>
                  <a:pt x="552" y="448"/>
                </a:lnTo>
                <a:cubicBezTo>
                  <a:pt x="492" y="314"/>
                  <a:pt x="492" y="195"/>
                  <a:pt x="433" y="75"/>
                </a:cubicBezTo>
                <a:cubicBezTo>
                  <a:pt x="433" y="75"/>
                  <a:pt x="373" y="75"/>
                  <a:pt x="37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58" name="Google Shape;1458;p9"/>
          <p:cNvSpPr/>
          <p:nvPr/>
        </p:nvSpPr>
        <p:spPr>
          <a:xfrm>
            <a:off x="1472078" y="920557"/>
            <a:ext cx="26037" cy="53073"/>
          </a:xfrm>
          <a:custGeom>
            <a:avLst/>
            <a:gdLst/>
            <a:ahLst/>
            <a:cxnLst/>
            <a:rect l="l" t="t" r="r" b="b"/>
            <a:pathLst>
              <a:path w="626" h="1276" extrusionOk="0">
                <a:moveTo>
                  <a:pt x="292" y="1"/>
                </a:moveTo>
                <a:cubicBezTo>
                  <a:pt x="227" y="1"/>
                  <a:pt x="179" y="33"/>
                  <a:pt x="179" y="113"/>
                </a:cubicBezTo>
                <a:cubicBezTo>
                  <a:pt x="60" y="173"/>
                  <a:pt x="60" y="292"/>
                  <a:pt x="60" y="352"/>
                </a:cubicBezTo>
                <a:cubicBezTo>
                  <a:pt x="0" y="411"/>
                  <a:pt x="0" y="545"/>
                  <a:pt x="0" y="605"/>
                </a:cubicBezTo>
                <a:cubicBezTo>
                  <a:pt x="0" y="784"/>
                  <a:pt x="0" y="977"/>
                  <a:pt x="60" y="1156"/>
                </a:cubicBezTo>
                <a:lnTo>
                  <a:pt x="119" y="1231"/>
                </a:lnTo>
                <a:cubicBezTo>
                  <a:pt x="149" y="1260"/>
                  <a:pt x="198" y="1275"/>
                  <a:pt x="246" y="1275"/>
                </a:cubicBezTo>
                <a:cubicBezTo>
                  <a:pt x="294" y="1275"/>
                  <a:pt x="343" y="1260"/>
                  <a:pt x="373" y="1231"/>
                </a:cubicBezTo>
                <a:cubicBezTo>
                  <a:pt x="492" y="1037"/>
                  <a:pt x="551" y="858"/>
                  <a:pt x="551" y="664"/>
                </a:cubicBezTo>
                <a:cubicBezTo>
                  <a:pt x="551" y="545"/>
                  <a:pt x="626" y="486"/>
                  <a:pt x="551" y="352"/>
                </a:cubicBezTo>
                <a:cubicBezTo>
                  <a:pt x="551" y="292"/>
                  <a:pt x="492" y="173"/>
                  <a:pt x="432" y="113"/>
                </a:cubicBezTo>
                <a:lnTo>
                  <a:pt x="432" y="39"/>
                </a:lnTo>
                <a:cubicBezTo>
                  <a:pt x="385" y="15"/>
                  <a:pt x="334" y="1"/>
                  <a:pt x="292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59" name="Google Shape;1459;p9"/>
          <p:cNvSpPr/>
          <p:nvPr/>
        </p:nvSpPr>
        <p:spPr>
          <a:xfrm>
            <a:off x="1567493" y="896725"/>
            <a:ext cx="26079" cy="53364"/>
          </a:xfrm>
          <a:custGeom>
            <a:avLst/>
            <a:gdLst/>
            <a:ahLst/>
            <a:cxnLst/>
            <a:rect l="l" t="t" r="r" b="b"/>
            <a:pathLst>
              <a:path w="627" h="1283" extrusionOk="0">
                <a:moveTo>
                  <a:pt x="313" y="1"/>
                </a:moveTo>
                <a:cubicBezTo>
                  <a:pt x="194" y="1"/>
                  <a:pt x="120" y="61"/>
                  <a:pt x="60" y="120"/>
                </a:cubicBezTo>
                <a:cubicBezTo>
                  <a:pt x="0" y="239"/>
                  <a:pt x="0" y="314"/>
                  <a:pt x="0" y="433"/>
                </a:cubicBezTo>
                <a:lnTo>
                  <a:pt x="0" y="686"/>
                </a:lnTo>
                <a:cubicBezTo>
                  <a:pt x="0" y="865"/>
                  <a:pt x="60" y="984"/>
                  <a:pt x="194" y="1178"/>
                </a:cubicBezTo>
                <a:lnTo>
                  <a:pt x="194" y="1237"/>
                </a:lnTo>
                <a:lnTo>
                  <a:pt x="254" y="1237"/>
                </a:lnTo>
                <a:cubicBezTo>
                  <a:pt x="283" y="1267"/>
                  <a:pt x="328" y="1282"/>
                  <a:pt x="365" y="1282"/>
                </a:cubicBezTo>
                <a:cubicBezTo>
                  <a:pt x="403" y="1282"/>
                  <a:pt x="432" y="1267"/>
                  <a:pt x="432" y="1237"/>
                </a:cubicBezTo>
                <a:cubicBezTo>
                  <a:pt x="626" y="1059"/>
                  <a:pt x="626" y="805"/>
                  <a:pt x="626" y="612"/>
                </a:cubicBezTo>
                <a:cubicBezTo>
                  <a:pt x="626" y="493"/>
                  <a:pt x="566" y="433"/>
                  <a:pt x="566" y="314"/>
                </a:cubicBezTo>
                <a:cubicBezTo>
                  <a:pt x="492" y="239"/>
                  <a:pt x="432" y="120"/>
                  <a:pt x="373" y="61"/>
                </a:cubicBezTo>
                <a:lnTo>
                  <a:pt x="313" y="1"/>
                </a:ln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60" name="Google Shape;1460;p9"/>
          <p:cNvSpPr/>
          <p:nvPr/>
        </p:nvSpPr>
        <p:spPr>
          <a:xfrm>
            <a:off x="1485373" y="1027077"/>
            <a:ext cx="25455" cy="53115"/>
          </a:xfrm>
          <a:custGeom>
            <a:avLst/>
            <a:gdLst/>
            <a:ahLst/>
            <a:cxnLst/>
            <a:rect l="l" t="t" r="r" b="b"/>
            <a:pathLst>
              <a:path w="612" h="1277" extrusionOk="0">
                <a:moveTo>
                  <a:pt x="307" y="1"/>
                </a:moveTo>
                <a:cubicBezTo>
                  <a:pt x="281" y="1"/>
                  <a:pt x="257" y="8"/>
                  <a:pt x="239" y="25"/>
                </a:cubicBezTo>
                <a:cubicBezTo>
                  <a:pt x="180" y="159"/>
                  <a:pt x="120" y="219"/>
                  <a:pt x="60" y="338"/>
                </a:cubicBezTo>
                <a:cubicBezTo>
                  <a:pt x="60" y="398"/>
                  <a:pt x="1" y="532"/>
                  <a:pt x="1" y="651"/>
                </a:cubicBezTo>
                <a:cubicBezTo>
                  <a:pt x="1" y="830"/>
                  <a:pt x="60" y="1023"/>
                  <a:pt x="180" y="1202"/>
                </a:cubicBezTo>
                <a:lnTo>
                  <a:pt x="239" y="1277"/>
                </a:lnTo>
                <a:cubicBezTo>
                  <a:pt x="299" y="1277"/>
                  <a:pt x="433" y="1277"/>
                  <a:pt x="492" y="1202"/>
                </a:cubicBezTo>
                <a:lnTo>
                  <a:pt x="492" y="1143"/>
                </a:lnTo>
                <a:cubicBezTo>
                  <a:pt x="552" y="964"/>
                  <a:pt x="612" y="830"/>
                  <a:pt x="612" y="651"/>
                </a:cubicBezTo>
                <a:lnTo>
                  <a:pt x="612" y="398"/>
                </a:lnTo>
                <a:cubicBezTo>
                  <a:pt x="612" y="338"/>
                  <a:pt x="552" y="219"/>
                  <a:pt x="552" y="159"/>
                </a:cubicBezTo>
                <a:lnTo>
                  <a:pt x="492" y="85"/>
                </a:lnTo>
                <a:cubicBezTo>
                  <a:pt x="450" y="43"/>
                  <a:pt x="371" y="1"/>
                  <a:pt x="307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61" name="Google Shape;1461;p9"/>
          <p:cNvSpPr/>
          <p:nvPr/>
        </p:nvSpPr>
        <p:spPr>
          <a:xfrm>
            <a:off x="1265733" y="1116711"/>
            <a:ext cx="25455" cy="27327"/>
          </a:xfrm>
          <a:custGeom>
            <a:avLst/>
            <a:gdLst/>
            <a:ahLst/>
            <a:cxnLst/>
            <a:rect l="l" t="t" r="r" b="b"/>
            <a:pathLst>
              <a:path w="612" h="657" extrusionOk="0">
                <a:moveTo>
                  <a:pt x="306" y="1"/>
                </a:moveTo>
                <a:cubicBezTo>
                  <a:pt x="257" y="1"/>
                  <a:pt x="209" y="15"/>
                  <a:pt x="179" y="45"/>
                </a:cubicBezTo>
                <a:cubicBezTo>
                  <a:pt x="119" y="105"/>
                  <a:pt x="60" y="164"/>
                  <a:pt x="60" y="239"/>
                </a:cubicBezTo>
                <a:cubicBezTo>
                  <a:pt x="0" y="299"/>
                  <a:pt x="0" y="299"/>
                  <a:pt x="0" y="358"/>
                </a:cubicBezTo>
                <a:cubicBezTo>
                  <a:pt x="60" y="418"/>
                  <a:pt x="60" y="537"/>
                  <a:pt x="179" y="611"/>
                </a:cubicBezTo>
                <a:cubicBezTo>
                  <a:pt x="239" y="641"/>
                  <a:pt x="302" y="656"/>
                  <a:pt x="358" y="656"/>
                </a:cubicBezTo>
                <a:cubicBezTo>
                  <a:pt x="414" y="656"/>
                  <a:pt x="462" y="641"/>
                  <a:pt x="492" y="611"/>
                </a:cubicBezTo>
                <a:cubicBezTo>
                  <a:pt x="611" y="477"/>
                  <a:pt x="611" y="418"/>
                  <a:pt x="611" y="299"/>
                </a:cubicBezTo>
                <a:cubicBezTo>
                  <a:pt x="611" y="299"/>
                  <a:pt x="611" y="239"/>
                  <a:pt x="551" y="164"/>
                </a:cubicBezTo>
                <a:cubicBezTo>
                  <a:pt x="551" y="105"/>
                  <a:pt x="492" y="105"/>
                  <a:pt x="432" y="45"/>
                </a:cubicBezTo>
                <a:cubicBezTo>
                  <a:pt x="403" y="15"/>
                  <a:pt x="354" y="1"/>
                  <a:pt x="306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62" name="Google Shape;1462;p9"/>
          <p:cNvSpPr/>
          <p:nvPr/>
        </p:nvSpPr>
        <p:spPr>
          <a:xfrm>
            <a:off x="2047687" y="926088"/>
            <a:ext cx="28575" cy="41968"/>
          </a:xfrm>
          <a:custGeom>
            <a:avLst/>
            <a:gdLst/>
            <a:ahLst/>
            <a:cxnLst/>
            <a:rect l="l" t="t" r="r" b="b"/>
            <a:pathLst>
              <a:path w="687" h="1009" extrusionOk="0">
                <a:moveTo>
                  <a:pt x="411" y="1"/>
                </a:moveTo>
                <a:cubicBezTo>
                  <a:pt x="373" y="1"/>
                  <a:pt x="339" y="15"/>
                  <a:pt x="314" y="40"/>
                </a:cubicBezTo>
                <a:lnTo>
                  <a:pt x="120" y="219"/>
                </a:lnTo>
                <a:cubicBezTo>
                  <a:pt x="61" y="278"/>
                  <a:pt x="61" y="412"/>
                  <a:pt x="61" y="472"/>
                </a:cubicBezTo>
                <a:cubicBezTo>
                  <a:pt x="1" y="651"/>
                  <a:pt x="61" y="844"/>
                  <a:pt x="195" y="964"/>
                </a:cubicBezTo>
                <a:cubicBezTo>
                  <a:pt x="224" y="993"/>
                  <a:pt x="269" y="1008"/>
                  <a:pt x="314" y="1008"/>
                </a:cubicBezTo>
                <a:cubicBezTo>
                  <a:pt x="359" y="1008"/>
                  <a:pt x="403" y="993"/>
                  <a:pt x="433" y="964"/>
                </a:cubicBezTo>
                <a:cubicBezTo>
                  <a:pt x="567" y="844"/>
                  <a:pt x="627" y="651"/>
                  <a:pt x="627" y="531"/>
                </a:cubicBezTo>
                <a:cubicBezTo>
                  <a:pt x="627" y="472"/>
                  <a:pt x="686" y="412"/>
                  <a:pt x="627" y="353"/>
                </a:cubicBezTo>
                <a:cubicBezTo>
                  <a:pt x="627" y="278"/>
                  <a:pt x="627" y="219"/>
                  <a:pt x="567" y="99"/>
                </a:cubicBezTo>
                <a:cubicBezTo>
                  <a:pt x="523" y="30"/>
                  <a:pt x="464" y="1"/>
                  <a:pt x="411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63" name="Google Shape;1463;p9"/>
          <p:cNvSpPr/>
          <p:nvPr/>
        </p:nvSpPr>
        <p:spPr>
          <a:xfrm>
            <a:off x="2102217" y="988063"/>
            <a:ext cx="25455" cy="50619"/>
          </a:xfrm>
          <a:custGeom>
            <a:avLst/>
            <a:gdLst/>
            <a:ahLst/>
            <a:cxnLst/>
            <a:rect l="l" t="t" r="r" b="b"/>
            <a:pathLst>
              <a:path w="612" h="1217" extrusionOk="0">
                <a:moveTo>
                  <a:pt x="341" y="0"/>
                </a:moveTo>
                <a:cubicBezTo>
                  <a:pt x="301" y="0"/>
                  <a:pt x="264" y="15"/>
                  <a:pt x="239" y="40"/>
                </a:cubicBezTo>
                <a:cubicBezTo>
                  <a:pt x="180" y="159"/>
                  <a:pt x="120" y="218"/>
                  <a:pt x="120" y="278"/>
                </a:cubicBezTo>
                <a:cubicBezTo>
                  <a:pt x="61" y="412"/>
                  <a:pt x="61" y="472"/>
                  <a:pt x="1" y="591"/>
                </a:cubicBezTo>
                <a:cubicBezTo>
                  <a:pt x="1" y="784"/>
                  <a:pt x="61" y="963"/>
                  <a:pt x="180" y="1157"/>
                </a:cubicBezTo>
                <a:lnTo>
                  <a:pt x="239" y="1217"/>
                </a:lnTo>
                <a:cubicBezTo>
                  <a:pt x="299" y="1217"/>
                  <a:pt x="433" y="1217"/>
                  <a:pt x="493" y="1157"/>
                </a:cubicBezTo>
                <a:cubicBezTo>
                  <a:pt x="552" y="963"/>
                  <a:pt x="612" y="784"/>
                  <a:pt x="612" y="650"/>
                </a:cubicBezTo>
                <a:lnTo>
                  <a:pt x="612" y="412"/>
                </a:lnTo>
                <a:cubicBezTo>
                  <a:pt x="612" y="278"/>
                  <a:pt x="612" y="218"/>
                  <a:pt x="552" y="99"/>
                </a:cubicBezTo>
                <a:lnTo>
                  <a:pt x="493" y="99"/>
                </a:lnTo>
                <a:cubicBezTo>
                  <a:pt x="458" y="29"/>
                  <a:pt x="397" y="0"/>
                  <a:pt x="341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64" name="Google Shape;1464;p9"/>
          <p:cNvSpPr/>
          <p:nvPr/>
        </p:nvSpPr>
        <p:spPr>
          <a:xfrm>
            <a:off x="2174131" y="928584"/>
            <a:ext cx="23584" cy="49995"/>
          </a:xfrm>
          <a:custGeom>
            <a:avLst/>
            <a:gdLst/>
            <a:ahLst/>
            <a:cxnLst/>
            <a:rect l="l" t="t" r="r" b="b"/>
            <a:pathLst>
              <a:path w="567" h="1202" extrusionOk="0">
                <a:moveTo>
                  <a:pt x="276" y="0"/>
                </a:moveTo>
                <a:cubicBezTo>
                  <a:pt x="224" y="0"/>
                  <a:pt x="169" y="29"/>
                  <a:pt x="134" y="99"/>
                </a:cubicBezTo>
                <a:cubicBezTo>
                  <a:pt x="60" y="159"/>
                  <a:pt x="60" y="293"/>
                  <a:pt x="0" y="352"/>
                </a:cubicBezTo>
                <a:lnTo>
                  <a:pt x="0" y="591"/>
                </a:lnTo>
                <a:cubicBezTo>
                  <a:pt x="0" y="784"/>
                  <a:pt x="0" y="963"/>
                  <a:pt x="134" y="1157"/>
                </a:cubicBezTo>
                <a:lnTo>
                  <a:pt x="194" y="1157"/>
                </a:lnTo>
                <a:cubicBezTo>
                  <a:pt x="224" y="1187"/>
                  <a:pt x="268" y="1201"/>
                  <a:pt x="313" y="1201"/>
                </a:cubicBezTo>
                <a:cubicBezTo>
                  <a:pt x="358" y="1201"/>
                  <a:pt x="402" y="1187"/>
                  <a:pt x="432" y="1157"/>
                </a:cubicBezTo>
                <a:cubicBezTo>
                  <a:pt x="566" y="963"/>
                  <a:pt x="566" y="784"/>
                  <a:pt x="566" y="591"/>
                </a:cubicBezTo>
                <a:lnTo>
                  <a:pt x="566" y="352"/>
                </a:lnTo>
                <a:cubicBezTo>
                  <a:pt x="507" y="218"/>
                  <a:pt x="507" y="159"/>
                  <a:pt x="432" y="99"/>
                </a:cubicBezTo>
                <a:lnTo>
                  <a:pt x="373" y="39"/>
                </a:lnTo>
                <a:cubicBezTo>
                  <a:pt x="348" y="15"/>
                  <a:pt x="313" y="0"/>
                  <a:pt x="276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65" name="Google Shape;1465;p9"/>
          <p:cNvSpPr/>
          <p:nvPr/>
        </p:nvSpPr>
        <p:spPr>
          <a:xfrm>
            <a:off x="2169141" y="1070459"/>
            <a:ext cx="26079" cy="42592"/>
          </a:xfrm>
          <a:custGeom>
            <a:avLst/>
            <a:gdLst/>
            <a:ahLst/>
            <a:cxnLst/>
            <a:rect l="l" t="t" r="r" b="b"/>
            <a:pathLst>
              <a:path w="627" h="1024" extrusionOk="0">
                <a:moveTo>
                  <a:pt x="335" y="1"/>
                </a:moveTo>
                <a:cubicBezTo>
                  <a:pt x="288" y="1"/>
                  <a:pt x="235" y="15"/>
                  <a:pt x="180" y="40"/>
                </a:cubicBezTo>
                <a:cubicBezTo>
                  <a:pt x="120" y="100"/>
                  <a:pt x="120" y="159"/>
                  <a:pt x="60" y="293"/>
                </a:cubicBezTo>
                <a:cubicBezTo>
                  <a:pt x="1" y="353"/>
                  <a:pt x="1" y="412"/>
                  <a:pt x="1" y="472"/>
                </a:cubicBezTo>
                <a:cubicBezTo>
                  <a:pt x="1" y="666"/>
                  <a:pt x="60" y="844"/>
                  <a:pt x="180" y="979"/>
                </a:cubicBezTo>
                <a:cubicBezTo>
                  <a:pt x="217" y="1008"/>
                  <a:pt x="265" y="1023"/>
                  <a:pt x="312" y="1023"/>
                </a:cubicBezTo>
                <a:cubicBezTo>
                  <a:pt x="358" y="1023"/>
                  <a:pt x="403" y="1008"/>
                  <a:pt x="433" y="979"/>
                </a:cubicBezTo>
                <a:cubicBezTo>
                  <a:pt x="552" y="785"/>
                  <a:pt x="627" y="666"/>
                  <a:pt x="627" y="532"/>
                </a:cubicBezTo>
                <a:cubicBezTo>
                  <a:pt x="627" y="472"/>
                  <a:pt x="627" y="412"/>
                  <a:pt x="552" y="353"/>
                </a:cubicBezTo>
                <a:cubicBezTo>
                  <a:pt x="552" y="293"/>
                  <a:pt x="552" y="159"/>
                  <a:pt x="493" y="100"/>
                </a:cubicBezTo>
                <a:cubicBezTo>
                  <a:pt x="458" y="30"/>
                  <a:pt x="402" y="1"/>
                  <a:pt x="335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66" name="Google Shape;1466;p9"/>
          <p:cNvSpPr/>
          <p:nvPr/>
        </p:nvSpPr>
        <p:spPr>
          <a:xfrm>
            <a:off x="2238559" y="999585"/>
            <a:ext cx="23584" cy="65135"/>
          </a:xfrm>
          <a:custGeom>
            <a:avLst/>
            <a:gdLst/>
            <a:ahLst/>
            <a:cxnLst/>
            <a:rect l="l" t="t" r="r" b="b"/>
            <a:pathLst>
              <a:path w="567" h="1566" extrusionOk="0">
                <a:moveTo>
                  <a:pt x="373" y="1"/>
                </a:moveTo>
                <a:cubicBezTo>
                  <a:pt x="313" y="1"/>
                  <a:pt x="194" y="1"/>
                  <a:pt x="135" y="75"/>
                </a:cubicBezTo>
                <a:cubicBezTo>
                  <a:pt x="75" y="195"/>
                  <a:pt x="75" y="314"/>
                  <a:pt x="0" y="448"/>
                </a:cubicBezTo>
                <a:lnTo>
                  <a:pt x="0" y="746"/>
                </a:lnTo>
                <a:cubicBezTo>
                  <a:pt x="0" y="999"/>
                  <a:pt x="0" y="1252"/>
                  <a:pt x="135" y="1491"/>
                </a:cubicBezTo>
                <a:cubicBezTo>
                  <a:pt x="194" y="1491"/>
                  <a:pt x="194" y="1491"/>
                  <a:pt x="194" y="1565"/>
                </a:cubicBezTo>
                <a:cubicBezTo>
                  <a:pt x="313" y="1565"/>
                  <a:pt x="373" y="1565"/>
                  <a:pt x="447" y="1431"/>
                </a:cubicBezTo>
                <a:cubicBezTo>
                  <a:pt x="567" y="1252"/>
                  <a:pt x="567" y="999"/>
                  <a:pt x="567" y="746"/>
                </a:cubicBezTo>
                <a:lnTo>
                  <a:pt x="567" y="448"/>
                </a:lnTo>
                <a:cubicBezTo>
                  <a:pt x="507" y="314"/>
                  <a:pt x="507" y="195"/>
                  <a:pt x="447" y="75"/>
                </a:cubicBezTo>
                <a:cubicBezTo>
                  <a:pt x="447" y="75"/>
                  <a:pt x="373" y="75"/>
                  <a:pt x="37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67" name="Google Shape;1467;p9"/>
          <p:cNvSpPr/>
          <p:nvPr/>
        </p:nvSpPr>
        <p:spPr>
          <a:xfrm>
            <a:off x="2303611" y="920557"/>
            <a:ext cx="25455" cy="53073"/>
          </a:xfrm>
          <a:custGeom>
            <a:avLst/>
            <a:gdLst/>
            <a:ahLst/>
            <a:cxnLst/>
            <a:rect l="l" t="t" r="r" b="b"/>
            <a:pathLst>
              <a:path w="612" h="1276" extrusionOk="0">
                <a:moveTo>
                  <a:pt x="303" y="1"/>
                </a:moveTo>
                <a:cubicBezTo>
                  <a:pt x="251" y="1"/>
                  <a:pt x="215" y="33"/>
                  <a:pt x="179" y="113"/>
                </a:cubicBezTo>
                <a:cubicBezTo>
                  <a:pt x="120" y="173"/>
                  <a:pt x="60" y="292"/>
                  <a:pt x="60" y="352"/>
                </a:cubicBezTo>
                <a:cubicBezTo>
                  <a:pt x="1" y="411"/>
                  <a:pt x="1" y="545"/>
                  <a:pt x="1" y="605"/>
                </a:cubicBezTo>
                <a:cubicBezTo>
                  <a:pt x="1" y="784"/>
                  <a:pt x="1" y="977"/>
                  <a:pt x="60" y="1156"/>
                </a:cubicBezTo>
                <a:lnTo>
                  <a:pt x="120" y="1231"/>
                </a:lnTo>
                <a:cubicBezTo>
                  <a:pt x="150" y="1260"/>
                  <a:pt x="194" y="1275"/>
                  <a:pt x="241" y="1275"/>
                </a:cubicBezTo>
                <a:cubicBezTo>
                  <a:pt x="287" y="1275"/>
                  <a:pt x="336" y="1260"/>
                  <a:pt x="373" y="1231"/>
                </a:cubicBezTo>
                <a:cubicBezTo>
                  <a:pt x="492" y="1037"/>
                  <a:pt x="552" y="858"/>
                  <a:pt x="552" y="664"/>
                </a:cubicBezTo>
                <a:cubicBezTo>
                  <a:pt x="611" y="545"/>
                  <a:pt x="611" y="486"/>
                  <a:pt x="552" y="352"/>
                </a:cubicBezTo>
                <a:cubicBezTo>
                  <a:pt x="552" y="292"/>
                  <a:pt x="492" y="173"/>
                  <a:pt x="433" y="113"/>
                </a:cubicBezTo>
                <a:lnTo>
                  <a:pt x="433" y="39"/>
                </a:lnTo>
                <a:cubicBezTo>
                  <a:pt x="379" y="15"/>
                  <a:pt x="337" y="1"/>
                  <a:pt x="30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68" name="Google Shape;1468;p9"/>
          <p:cNvSpPr/>
          <p:nvPr/>
        </p:nvSpPr>
        <p:spPr>
          <a:xfrm>
            <a:off x="2399026" y="896725"/>
            <a:ext cx="25455" cy="53364"/>
          </a:xfrm>
          <a:custGeom>
            <a:avLst/>
            <a:gdLst/>
            <a:ahLst/>
            <a:cxnLst/>
            <a:rect l="l" t="t" r="r" b="b"/>
            <a:pathLst>
              <a:path w="612" h="1283" extrusionOk="0">
                <a:moveTo>
                  <a:pt x="314" y="1"/>
                </a:moveTo>
                <a:cubicBezTo>
                  <a:pt x="180" y="1"/>
                  <a:pt x="120" y="61"/>
                  <a:pt x="60" y="120"/>
                </a:cubicBezTo>
                <a:cubicBezTo>
                  <a:pt x="1" y="239"/>
                  <a:pt x="1" y="314"/>
                  <a:pt x="1" y="433"/>
                </a:cubicBezTo>
                <a:lnTo>
                  <a:pt x="1" y="686"/>
                </a:lnTo>
                <a:cubicBezTo>
                  <a:pt x="60" y="865"/>
                  <a:pt x="60" y="984"/>
                  <a:pt x="180" y="1178"/>
                </a:cubicBezTo>
                <a:lnTo>
                  <a:pt x="180" y="1237"/>
                </a:lnTo>
                <a:lnTo>
                  <a:pt x="239" y="1237"/>
                </a:lnTo>
                <a:cubicBezTo>
                  <a:pt x="277" y="1267"/>
                  <a:pt x="325" y="1282"/>
                  <a:pt x="364" y="1282"/>
                </a:cubicBezTo>
                <a:cubicBezTo>
                  <a:pt x="403" y="1282"/>
                  <a:pt x="433" y="1267"/>
                  <a:pt x="433" y="1237"/>
                </a:cubicBezTo>
                <a:cubicBezTo>
                  <a:pt x="612" y="1059"/>
                  <a:pt x="612" y="805"/>
                  <a:pt x="612" y="612"/>
                </a:cubicBezTo>
                <a:cubicBezTo>
                  <a:pt x="612" y="493"/>
                  <a:pt x="552" y="433"/>
                  <a:pt x="552" y="314"/>
                </a:cubicBezTo>
                <a:cubicBezTo>
                  <a:pt x="493" y="239"/>
                  <a:pt x="433" y="120"/>
                  <a:pt x="373" y="61"/>
                </a:cubicBezTo>
                <a:lnTo>
                  <a:pt x="314" y="1"/>
                </a:ln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69" name="Google Shape;1469;p9"/>
          <p:cNvSpPr/>
          <p:nvPr/>
        </p:nvSpPr>
        <p:spPr>
          <a:xfrm>
            <a:off x="2329025" y="1027077"/>
            <a:ext cx="26079" cy="53115"/>
          </a:xfrm>
          <a:custGeom>
            <a:avLst/>
            <a:gdLst/>
            <a:ahLst/>
            <a:cxnLst/>
            <a:rect l="l" t="t" r="r" b="b"/>
            <a:pathLst>
              <a:path w="627" h="1277" extrusionOk="0">
                <a:moveTo>
                  <a:pt x="345" y="1"/>
                </a:moveTo>
                <a:cubicBezTo>
                  <a:pt x="318" y="1"/>
                  <a:pt x="289" y="8"/>
                  <a:pt x="254" y="25"/>
                </a:cubicBezTo>
                <a:cubicBezTo>
                  <a:pt x="194" y="159"/>
                  <a:pt x="135" y="219"/>
                  <a:pt x="60" y="338"/>
                </a:cubicBezTo>
                <a:cubicBezTo>
                  <a:pt x="60" y="398"/>
                  <a:pt x="0" y="532"/>
                  <a:pt x="0" y="651"/>
                </a:cubicBezTo>
                <a:cubicBezTo>
                  <a:pt x="0" y="830"/>
                  <a:pt x="60" y="1023"/>
                  <a:pt x="194" y="1202"/>
                </a:cubicBezTo>
                <a:lnTo>
                  <a:pt x="254" y="1277"/>
                </a:lnTo>
                <a:cubicBezTo>
                  <a:pt x="313" y="1277"/>
                  <a:pt x="433" y="1277"/>
                  <a:pt x="507" y="1202"/>
                </a:cubicBezTo>
                <a:lnTo>
                  <a:pt x="507" y="1143"/>
                </a:lnTo>
                <a:cubicBezTo>
                  <a:pt x="567" y="964"/>
                  <a:pt x="626" y="830"/>
                  <a:pt x="626" y="651"/>
                </a:cubicBezTo>
                <a:lnTo>
                  <a:pt x="626" y="398"/>
                </a:lnTo>
                <a:cubicBezTo>
                  <a:pt x="626" y="338"/>
                  <a:pt x="626" y="219"/>
                  <a:pt x="567" y="159"/>
                </a:cubicBezTo>
                <a:lnTo>
                  <a:pt x="507" y="85"/>
                </a:lnTo>
                <a:cubicBezTo>
                  <a:pt x="454" y="43"/>
                  <a:pt x="409" y="1"/>
                  <a:pt x="345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70" name="Google Shape;1470;p9"/>
          <p:cNvSpPr/>
          <p:nvPr/>
        </p:nvSpPr>
        <p:spPr>
          <a:xfrm>
            <a:off x="2244133" y="1139004"/>
            <a:ext cx="25455" cy="33357"/>
          </a:xfrm>
          <a:custGeom>
            <a:avLst/>
            <a:gdLst/>
            <a:ahLst/>
            <a:cxnLst/>
            <a:rect l="l" t="t" r="r" b="b"/>
            <a:pathLst>
              <a:path w="612" h="802" extrusionOk="0">
                <a:moveTo>
                  <a:pt x="239" y="1"/>
                </a:moveTo>
                <a:cubicBezTo>
                  <a:pt x="120" y="75"/>
                  <a:pt x="120" y="135"/>
                  <a:pt x="60" y="195"/>
                </a:cubicBezTo>
                <a:cubicBezTo>
                  <a:pt x="60" y="254"/>
                  <a:pt x="60" y="314"/>
                  <a:pt x="1" y="373"/>
                </a:cubicBezTo>
                <a:cubicBezTo>
                  <a:pt x="1" y="507"/>
                  <a:pt x="60" y="627"/>
                  <a:pt x="179" y="746"/>
                </a:cubicBezTo>
                <a:cubicBezTo>
                  <a:pt x="209" y="783"/>
                  <a:pt x="257" y="802"/>
                  <a:pt x="313" y="802"/>
                </a:cubicBezTo>
                <a:cubicBezTo>
                  <a:pt x="369" y="802"/>
                  <a:pt x="433" y="783"/>
                  <a:pt x="492" y="746"/>
                </a:cubicBezTo>
                <a:lnTo>
                  <a:pt x="492" y="686"/>
                </a:lnTo>
                <a:cubicBezTo>
                  <a:pt x="611" y="627"/>
                  <a:pt x="611" y="507"/>
                  <a:pt x="611" y="448"/>
                </a:cubicBezTo>
                <a:lnTo>
                  <a:pt x="611" y="254"/>
                </a:lnTo>
                <a:cubicBezTo>
                  <a:pt x="552" y="195"/>
                  <a:pt x="552" y="135"/>
                  <a:pt x="492" y="75"/>
                </a:cubicBezTo>
                <a:cubicBezTo>
                  <a:pt x="433" y="1"/>
                  <a:pt x="313" y="1"/>
                  <a:pt x="239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71" name="Google Shape;1471;p9"/>
          <p:cNvSpPr/>
          <p:nvPr/>
        </p:nvSpPr>
        <p:spPr>
          <a:xfrm>
            <a:off x="2096643" y="1116711"/>
            <a:ext cx="26079" cy="27327"/>
          </a:xfrm>
          <a:custGeom>
            <a:avLst/>
            <a:gdLst/>
            <a:ahLst/>
            <a:cxnLst/>
            <a:rect l="l" t="t" r="r" b="b"/>
            <a:pathLst>
              <a:path w="627" h="657" extrusionOk="0">
                <a:moveTo>
                  <a:pt x="314" y="1"/>
                </a:moveTo>
                <a:cubicBezTo>
                  <a:pt x="269" y="1"/>
                  <a:pt x="224" y="15"/>
                  <a:pt x="195" y="45"/>
                </a:cubicBezTo>
                <a:cubicBezTo>
                  <a:pt x="135" y="105"/>
                  <a:pt x="60" y="164"/>
                  <a:pt x="60" y="239"/>
                </a:cubicBezTo>
                <a:cubicBezTo>
                  <a:pt x="1" y="299"/>
                  <a:pt x="1" y="299"/>
                  <a:pt x="1" y="358"/>
                </a:cubicBezTo>
                <a:cubicBezTo>
                  <a:pt x="60" y="418"/>
                  <a:pt x="60" y="537"/>
                  <a:pt x="195" y="611"/>
                </a:cubicBezTo>
                <a:cubicBezTo>
                  <a:pt x="254" y="641"/>
                  <a:pt x="314" y="656"/>
                  <a:pt x="368" y="656"/>
                </a:cubicBezTo>
                <a:cubicBezTo>
                  <a:pt x="422" y="656"/>
                  <a:pt x="470" y="641"/>
                  <a:pt x="507" y="611"/>
                </a:cubicBezTo>
                <a:cubicBezTo>
                  <a:pt x="627" y="477"/>
                  <a:pt x="627" y="418"/>
                  <a:pt x="627" y="299"/>
                </a:cubicBezTo>
                <a:cubicBezTo>
                  <a:pt x="627" y="299"/>
                  <a:pt x="627" y="239"/>
                  <a:pt x="567" y="164"/>
                </a:cubicBezTo>
                <a:cubicBezTo>
                  <a:pt x="567" y="105"/>
                  <a:pt x="507" y="105"/>
                  <a:pt x="433" y="45"/>
                </a:cubicBezTo>
                <a:cubicBezTo>
                  <a:pt x="403" y="15"/>
                  <a:pt x="358" y="1"/>
                  <a:pt x="314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72" name="Google Shape;1472;p9"/>
          <p:cNvSpPr/>
          <p:nvPr/>
        </p:nvSpPr>
        <p:spPr>
          <a:xfrm>
            <a:off x="2904663" y="926088"/>
            <a:ext cx="28533" cy="41968"/>
          </a:xfrm>
          <a:custGeom>
            <a:avLst/>
            <a:gdLst/>
            <a:ahLst/>
            <a:cxnLst/>
            <a:rect l="l" t="t" r="r" b="b"/>
            <a:pathLst>
              <a:path w="686" h="1009" extrusionOk="0">
                <a:moveTo>
                  <a:pt x="435" y="1"/>
                </a:moveTo>
                <a:cubicBezTo>
                  <a:pt x="402" y="1"/>
                  <a:pt x="363" y="15"/>
                  <a:pt x="313" y="40"/>
                </a:cubicBezTo>
                <a:cubicBezTo>
                  <a:pt x="239" y="99"/>
                  <a:pt x="179" y="159"/>
                  <a:pt x="120" y="219"/>
                </a:cubicBezTo>
                <a:cubicBezTo>
                  <a:pt x="60" y="278"/>
                  <a:pt x="60" y="412"/>
                  <a:pt x="60" y="472"/>
                </a:cubicBezTo>
                <a:cubicBezTo>
                  <a:pt x="1" y="651"/>
                  <a:pt x="60" y="844"/>
                  <a:pt x="179" y="964"/>
                </a:cubicBezTo>
                <a:cubicBezTo>
                  <a:pt x="209" y="993"/>
                  <a:pt x="257" y="1008"/>
                  <a:pt x="306" y="1008"/>
                </a:cubicBezTo>
                <a:cubicBezTo>
                  <a:pt x="354" y="1008"/>
                  <a:pt x="403" y="993"/>
                  <a:pt x="433" y="964"/>
                </a:cubicBezTo>
                <a:cubicBezTo>
                  <a:pt x="552" y="844"/>
                  <a:pt x="611" y="651"/>
                  <a:pt x="611" y="531"/>
                </a:cubicBezTo>
                <a:cubicBezTo>
                  <a:pt x="611" y="472"/>
                  <a:pt x="686" y="412"/>
                  <a:pt x="611" y="353"/>
                </a:cubicBezTo>
                <a:cubicBezTo>
                  <a:pt x="611" y="278"/>
                  <a:pt x="611" y="219"/>
                  <a:pt x="552" y="99"/>
                </a:cubicBezTo>
                <a:cubicBezTo>
                  <a:pt x="517" y="30"/>
                  <a:pt x="482" y="1"/>
                  <a:pt x="435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73" name="Google Shape;1473;p9"/>
          <p:cNvSpPr/>
          <p:nvPr/>
        </p:nvSpPr>
        <p:spPr>
          <a:xfrm>
            <a:off x="2958567" y="988063"/>
            <a:ext cx="26079" cy="50619"/>
          </a:xfrm>
          <a:custGeom>
            <a:avLst/>
            <a:gdLst/>
            <a:ahLst/>
            <a:cxnLst/>
            <a:rect l="l" t="t" r="r" b="b"/>
            <a:pathLst>
              <a:path w="627" h="1217" extrusionOk="0">
                <a:moveTo>
                  <a:pt x="377" y="0"/>
                </a:moveTo>
                <a:cubicBezTo>
                  <a:pt x="342" y="0"/>
                  <a:pt x="303" y="15"/>
                  <a:pt x="254" y="40"/>
                </a:cubicBezTo>
                <a:cubicBezTo>
                  <a:pt x="194" y="159"/>
                  <a:pt x="135" y="218"/>
                  <a:pt x="135" y="278"/>
                </a:cubicBezTo>
                <a:cubicBezTo>
                  <a:pt x="60" y="412"/>
                  <a:pt x="60" y="472"/>
                  <a:pt x="60" y="591"/>
                </a:cubicBezTo>
                <a:cubicBezTo>
                  <a:pt x="1" y="784"/>
                  <a:pt x="60" y="963"/>
                  <a:pt x="194" y="1157"/>
                </a:cubicBezTo>
                <a:lnTo>
                  <a:pt x="254" y="1217"/>
                </a:lnTo>
                <a:cubicBezTo>
                  <a:pt x="313" y="1217"/>
                  <a:pt x="433" y="1217"/>
                  <a:pt x="507" y="1157"/>
                </a:cubicBezTo>
                <a:cubicBezTo>
                  <a:pt x="567" y="963"/>
                  <a:pt x="626" y="784"/>
                  <a:pt x="626" y="650"/>
                </a:cubicBezTo>
                <a:lnTo>
                  <a:pt x="626" y="412"/>
                </a:lnTo>
                <a:cubicBezTo>
                  <a:pt x="626" y="278"/>
                  <a:pt x="626" y="218"/>
                  <a:pt x="567" y="99"/>
                </a:cubicBezTo>
                <a:lnTo>
                  <a:pt x="507" y="99"/>
                </a:lnTo>
                <a:cubicBezTo>
                  <a:pt x="463" y="29"/>
                  <a:pt x="425" y="0"/>
                  <a:pt x="377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74" name="Google Shape;1474;p9"/>
          <p:cNvSpPr/>
          <p:nvPr/>
        </p:nvSpPr>
        <p:spPr>
          <a:xfrm>
            <a:off x="3031064" y="928584"/>
            <a:ext cx="22960" cy="49995"/>
          </a:xfrm>
          <a:custGeom>
            <a:avLst/>
            <a:gdLst/>
            <a:ahLst/>
            <a:cxnLst/>
            <a:rect l="l" t="t" r="r" b="b"/>
            <a:pathLst>
              <a:path w="552" h="1202" extrusionOk="0">
                <a:moveTo>
                  <a:pt x="271" y="0"/>
                </a:moveTo>
                <a:cubicBezTo>
                  <a:pt x="215" y="0"/>
                  <a:pt x="155" y="29"/>
                  <a:pt x="120" y="99"/>
                </a:cubicBezTo>
                <a:cubicBezTo>
                  <a:pt x="60" y="159"/>
                  <a:pt x="60" y="293"/>
                  <a:pt x="1" y="352"/>
                </a:cubicBezTo>
                <a:lnTo>
                  <a:pt x="1" y="591"/>
                </a:lnTo>
                <a:cubicBezTo>
                  <a:pt x="1" y="784"/>
                  <a:pt x="1" y="963"/>
                  <a:pt x="120" y="1157"/>
                </a:cubicBezTo>
                <a:lnTo>
                  <a:pt x="179" y="1157"/>
                </a:lnTo>
                <a:cubicBezTo>
                  <a:pt x="217" y="1187"/>
                  <a:pt x="265" y="1201"/>
                  <a:pt x="312" y="1201"/>
                </a:cubicBezTo>
                <a:cubicBezTo>
                  <a:pt x="358" y="1201"/>
                  <a:pt x="403" y="1187"/>
                  <a:pt x="433" y="1157"/>
                </a:cubicBezTo>
                <a:cubicBezTo>
                  <a:pt x="552" y="963"/>
                  <a:pt x="552" y="784"/>
                  <a:pt x="552" y="591"/>
                </a:cubicBezTo>
                <a:lnTo>
                  <a:pt x="552" y="352"/>
                </a:lnTo>
                <a:cubicBezTo>
                  <a:pt x="492" y="218"/>
                  <a:pt x="492" y="159"/>
                  <a:pt x="433" y="99"/>
                </a:cubicBezTo>
                <a:lnTo>
                  <a:pt x="373" y="39"/>
                </a:lnTo>
                <a:cubicBezTo>
                  <a:pt x="348" y="15"/>
                  <a:pt x="311" y="0"/>
                  <a:pt x="271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75" name="Google Shape;1475;p9"/>
          <p:cNvSpPr/>
          <p:nvPr/>
        </p:nvSpPr>
        <p:spPr>
          <a:xfrm>
            <a:off x="3026115" y="1070459"/>
            <a:ext cx="25455" cy="42592"/>
          </a:xfrm>
          <a:custGeom>
            <a:avLst/>
            <a:gdLst/>
            <a:ahLst/>
            <a:cxnLst/>
            <a:rect l="l" t="t" r="r" b="b"/>
            <a:pathLst>
              <a:path w="612" h="1024" extrusionOk="0">
                <a:moveTo>
                  <a:pt x="341" y="1"/>
                </a:moveTo>
                <a:cubicBezTo>
                  <a:pt x="301" y="1"/>
                  <a:pt x="263" y="15"/>
                  <a:pt x="239" y="40"/>
                </a:cubicBezTo>
                <a:cubicBezTo>
                  <a:pt x="120" y="100"/>
                  <a:pt x="120" y="159"/>
                  <a:pt x="60" y="293"/>
                </a:cubicBezTo>
                <a:cubicBezTo>
                  <a:pt x="0" y="353"/>
                  <a:pt x="0" y="412"/>
                  <a:pt x="0" y="472"/>
                </a:cubicBezTo>
                <a:cubicBezTo>
                  <a:pt x="0" y="666"/>
                  <a:pt x="60" y="844"/>
                  <a:pt x="179" y="979"/>
                </a:cubicBezTo>
                <a:cubicBezTo>
                  <a:pt x="209" y="1008"/>
                  <a:pt x="257" y="1023"/>
                  <a:pt x="306" y="1023"/>
                </a:cubicBezTo>
                <a:cubicBezTo>
                  <a:pt x="354" y="1023"/>
                  <a:pt x="403" y="1008"/>
                  <a:pt x="432" y="979"/>
                </a:cubicBezTo>
                <a:cubicBezTo>
                  <a:pt x="552" y="785"/>
                  <a:pt x="611" y="666"/>
                  <a:pt x="611" y="532"/>
                </a:cubicBezTo>
                <a:lnTo>
                  <a:pt x="611" y="353"/>
                </a:lnTo>
                <a:cubicBezTo>
                  <a:pt x="552" y="293"/>
                  <a:pt x="552" y="159"/>
                  <a:pt x="492" y="100"/>
                </a:cubicBezTo>
                <a:cubicBezTo>
                  <a:pt x="457" y="30"/>
                  <a:pt x="397" y="1"/>
                  <a:pt x="341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76" name="Google Shape;1476;p9"/>
          <p:cNvSpPr/>
          <p:nvPr/>
        </p:nvSpPr>
        <p:spPr>
          <a:xfrm>
            <a:off x="3095493" y="999585"/>
            <a:ext cx="26079" cy="65135"/>
          </a:xfrm>
          <a:custGeom>
            <a:avLst/>
            <a:gdLst/>
            <a:ahLst/>
            <a:cxnLst/>
            <a:rect l="l" t="t" r="r" b="b"/>
            <a:pathLst>
              <a:path w="627" h="1566" extrusionOk="0">
                <a:moveTo>
                  <a:pt x="373" y="1"/>
                </a:moveTo>
                <a:cubicBezTo>
                  <a:pt x="314" y="1"/>
                  <a:pt x="195" y="1"/>
                  <a:pt x="120" y="75"/>
                </a:cubicBezTo>
                <a:cubicBezTo>
                  <a:pt x="61" y="195"/>
                  <a:pt x="61" y="314"/>
                  <a:pt x="1" y="448"/>
                </a:cubicBezTo>
                <a:lnTo>
                  <a:pt x="1" y="746"/>
                </a:lnTo>
                <a:cubicBezTo>
                  <a:pt x="1" y="999"/>
                  <a:pt x="1" y="1252"/>
                  <a:pt x="120" y="1491"/>
                </a:cubicBezTo>
                <a:cubicBezTo>
                  <a:pt x="195" y="1491"/>
                  <a:pt x="195" y="1491"/>
                  <a:pt x="195" y="1565"/>
                </a:cubicBezTo>
                <a:cubicBezTo>
                  <a:pt x="314" y="1565"/>
                  <a:pt x="373" y="1565"/>
                  <a:pt x="433" y="1431"/>
                </a:cubicBezTo>
                <a:cubicBezTo>
                  <a:pt x="567" y="1252"/>
                  <a:pt x="567" y="999"/>
                  <a:pt x="627" y="746"/>
                </a:cubicBezTo>
                <a:cubicBezTo>
                  <a:pt x="567" y="686"/>
                  <a:pt x="567" y="567"/>
                  <a:pt x="567" y="448"/>
                </a:cubicBezTo>
                <a:cubicBezTo>
                  <a:pt x="567" y="314"/>
                  <a:pt x="493" y="195"/>
                  <a:pt x="433" y="75"/>
                </a:cubicBezTo>
                <a:cubicBezTo>
                  <a:pt x="433" y="75"/>
                  <a:pt x="373" y="75"/>
                  <a:pt x="37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77" name="Google Shape;1477;p9"/>
          <p:cNvSpPr/>
          <p:nvPr/>
        </p:nvSpPr>
        <p:spPr>
          <a:xfrm>
            <a:off x="3159963" y="920557"/>
            <a:ext cx="26037" cy="53073"/>
          </a:xfrm>
          <a:custGeom>
            <a:avLst/>
            <a:gdLst/>
            <a:ahLst/>
            <a:cxnLst/>
            <a:rect l="l" t="t" r="r" b="b"/>
            <a:pathLst>
              <a:path w="626" h="1276" extrusionOk="0">
                <a:moveTo>
                  <a:pt x="314" y="1"/>
                </a:moveTo>
                <a:cubicBezTo>
                  <a:pt x="265" y="1"/>
                  <a:pt x="230" y="33"/>
                  <a:pt x="194" y="113"/>
                </a:cubicBezTo>
                <a:cubicBezTo>
                  <a:pt x="134" y="173"/>
                  <a:pt x="60" y="292"/>
                  <a:pt x="60" y="352"/>
                </a:cubicBezTo>
                <a:cubicBezTo>
                  <a:pt x="0" y="411"/>
                  <a:pt x="0" y="545"/>
                  <a:pt x="0" y="605"/>
                </a:cubicBezTo>
                <a:cubicBezTo>
                  <a:pt x="0" y="784"/>
                  <a:pt x="0" y="977"/>
                  <a:pt x="60" y="1156"/>
                </a:cubicBezTo>
                <a:lnTo>
                  <a:pt x="134" y="1231"/>
                </a:lnTo>
                <a:cubicBezTo>
                  <a:pt x="164" y="1260"/>
                  <a:pt x="209" y="1275"/>
                  <a:pt x="254" y="1275"/>
                </a:cubicBezTo>
                <a:cubicBezTo>
                  <a:pt x="298" y="1275"/>
                  <a:pt x="343" y="1260"/>
                  <a:pt x="373" y="1231"/>
                </a:cubicBezTo>
                <a:cubicBezTo>
                  <a:pt x="507" y="1037"/>
                  <a:pt x="566" y="858"/>
                  <a:pt x="626" y="664"/>
                </a:cubicBezTo>
                <a:cubicBezTo>
                  <a:pt x="626" y="545"/>
                  <a:pt x="626" y="486"/>
                  <a:pt x="566" y="352"/>
                </a:cubicBezTo>
                <a:cubicBezTo>
                  <a:pt x="566" y="292"/>
                  <a:pt x="507" y="173"/>
                  <a:pt x="432" y="113"/>
                </a:cubicBezTo>
                <a:lnTo>
                  <a:pt x="432" y="39"/>
                </a:lnTo>
                <a:cubicBezTo>
                  <a:pt x="385" y="15"/>
                  <a:pt x="347" y="1"/>
                  <a:pt x="314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78" name="Google Shape;1478;p9"/>
          <p:cNvSpPr/>
          <p:nvPr/>
        </p:nvSpPr>
        <p:spPr>
          <a:xfrm>
            <a:off x="3255378" y="896725"/>
            <a:ext cx="26079" cy="53364"/>
          </a:xfrm>
          <a:custGeom>
            <a:avLst/>
            <a:gdLst/>
            <a:ahLst/>
            <a:cxnLst/>
            <a:rect l="l" t="t" r="r" b="b"/>
            <a:pathLst>
              <a:path w="627" h="1283" extrusionOk="0">
                <a:moveTo>
                  <a:pt x="313" y="1"/>
                </a:moveTo>
                <a:cubicBezTo>
                  <a:pt x="194" y="1"/>
                  <a:pt x="135" y="61"/>
                  <a:pt x="75" y="120"/>
                </a:cubicBezTo>
                <a:cubicBezTo>
                  <a:pt x="75" y="239"/>
                  <a:pt x="1" y="314"/>
                  <a:pt x="1" y="433"/>
                </a:cubicBezTo>
                <a:lnTo>
                  <a:pt x="1" y="686"/>
                </a:lnTo>
                <a:cubicBezTo>
                  <a:pt x="75" y="865"/>
                  <a:pt x="75" y="984"/>
                  <a:pt x="194" y="1178"/>
                </a:cubicBezTo>
                <a:lnTo>
                  <a:pt x="194" y="1237"/>
                </a:lnTo>
                <a:lnTo>
                  <a:pt x="254" y="1237"/>
                </a:lnTo>
                <a:cubicBezTo>
                  <a:pt x="284" y="1267"/>
                  <a:pt x="332" y="1282"/>
                  <a:pt x="380" y="1282"/>
                </a:cubicBezTo>
                <a:cubicBezTo>
                  <a:pt x="429" y="1282"/>
                  <a:pt x="477" y="1267"/>
                  <a:pt x="507" y="1237"/>
                </a:cubicBezTo>
                <a:cubicBezTo>
                  <a:pt x="626" y="1059"/>
                  <a:pt x="626" y="805"/>
                  <a:pt x="626" y="612"/>
                </a:cubicBezTo>
                <a:cubicBezTo>
                  <a:pt x="626" y="493"/>
                  <a:pt x="567" y="433"/>
                  <a:pt x="567" y="314"/>
                </a:cubicBezTo>
                <a:cubicBezTo>
                  <a:pt x="507" y="239"/>
                  <a:pt x="447" y="120"/>
                  <a:pt x="373" y="61"/>
                </a:cubicBezTo>
                <a:lnTo>
                  <a:pt x="313" y="1"/>
                </a:ln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79" name="Google Shape;1479;p9"/>
          <p:cNvSpPr/>
          <p:nvPr/>
        </p:nvSpPr>
        <p:spPr>
          <a:xfrm>
            <a:off x="3185959" y="1027077"/>
            <a:ext cx="26079" cy="53115"/>
          </a:xfrm>
          <a:custGeom>
            <a:avLst/>
            <a:gdLst/>
            <a:ahLst/>
            <a:cxnLst/>
            <a:rect l="l" t="t" r="r" b="b"/>
            <a:pathLst>
              <a:path w="627" h="1277" extrusionOk="0">
                <a:moveTo>
                  <a:pt x="345" y="1"/>
                </a:moveTo>
                <a:cubicBezTo>
                  <a:pt x="319" y="1"/>
                  <a:pt x="289" y="8"/>
                  <a:pt x="254" y="25"/>
                </a:cubicBezTo>
                <a:cubicBezTo>
                  <a:pt x="180" y="159"/>
                  <a:pt x="120" y="219"/>
                  <a:pt x="61" y="338"/>
                </a:cubicBezTo>
                <a:cubicBezTo>
                  <a:pt x="61" y="398"/>
                  <a:pt x="61" y="532"/>
                  <a:pt x="1" y="651"/>
                </a:cubicBezTo>
                <a:cubicBezTo>
                  <a:pt x="1" y="830"/>
                  <a:pt x="61" y="1023"/>
                  <a:pt x="180" y="1202"/>
                </a:cubicBezTo>
                <a:lnTo>
                  <a:pt x="254" y="1277"/>
                </a:lnTo>
                <a:cubicBezTo>
                  <a:pt x="373" y="1277"/>
                  <a:pt x="433" y="1277"/>
                  <a:pt x="493" y="1202"/>
                </a:cubicBezTo>
                <a:lnTo>
                  <a:pt x="493" y="1143"/>
                </a:lnTo>
                <a:cubicBezTo>
                  <a:pt x="552" y="964"/>
                  <a:pt x="627" y="830"/>
                  <a:pt x="627" y="651"/>
                </a:cubicBezTo>
                <a:lnTo>
                  <a:pt x="627" y="398"/>
                </a:lnTo>
                <a:cubicBezTo>
                  <a:pt x="627" y="338"/>
                  <a:pt x="627" y="219"/>
                  <a:pt x="552" y="159"/>
                </a:cubicBezTo>
                <a:lnTo>
                  <a:pt x="493" y="85"/>
                </a:lnTo>
                <a:cubicBezTo>
                  <a:pt x="450" y="43"/>
                  <a:pt x="408" y="1"/>
                  <a:pt x="345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80" name="Google Shape;1480;p9"/>
          <p:cNvSpPr/>
          <p:nvPr/>
        </p:nvSpPr>
        <p:spPr>
          <a:xfrm>
            <a:off x="3100484" y="1139004"/>
            <a:ext cx="26037" cy="33357"/>
          </a:xfrm>
          <a:custGeom>
            <a:avLst/>
            <a:gdLst/>
            <a:ahLst/>
            <a:cxnLst/>
            <a:rect l="l" t="t" r="r" b="b"/>
            <a:pathLst>
              <a:path w="626" h="802" extrusionOk="0">
                <a:moveTo>
                  <a:pt x="253" y="1"/>
                </a:moveTo>
                <a:cubicBezTo>
                  <a:pt x="194" y="75"/>
                  <a:pt x="134" y="135"/>
                  <a:pt x="75" y="195"/>
                </a:cubicBezTo>
                <a:cubicBezTo>
                  <a:pt x="75" y="254"/>
                  <a:pt x="75" y="314"/>
                  <a:pt x="0" y="373"/>
                </a:cubicBezTo>
                <a:cubicBezTo>
                  <a:pt x="0" y="507"/>
                  <a:pt x="75" y="627"/>
                  <a:pt x="194" y="746"/>
                </a:cubicBezTo>
                <a:cubicBezTo>
                  <a:pt x="224" y="783"/>
                  <a:pt x="268" y="802"/>
                  <a:pt x="322" y="802"/>
                </a:cubicBezTo>
                <a:cubicBezTo>
                  <a:pt x="376" y="802"/>
                  <a:pt x="440" y="783"/>
                  <a:pt x="507" y="746"/>
                </a:cubicBezTo>
                <a:lnTo>
                  <a:pt x="507" y="686"/>
                </a:lnTo>
                <a:cubicBezTo>
                  <a:pt x="626" y="627"/>
                  <a:pt x="626" y="507"/>
                  <a:pt x="626" y="448"/>
                </a:cubicBezTo>
                <a:lnTo>
                  <a:pt x="626" y="254"/>
                </a:lnTo>
                <a:cubicBezTo>
                  <a:pt x="626" y="195"/>
                  <a:pt x="566" y="135"/>
                  <a:pt x="507" y="75"/>
                </a:cubicBezTo>
                <a:cubicBezTo>
                  <a:pt x="447" y="1"/>
                  <a:pt x="313" y="1"/>
                  <a:pt x="25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81" name="Google Shape;1481;p9"/>
          <p:cNvSpPr/>
          <p:nvPr/>
        </p:nvSpPr>
        <p:spPr>
          <a:xfrm>
            <a:off x="2953618" y="1116711"/>
            <a:ext cx="26079" cy="27327"/>
          </a:xfrm>
          <a:custGeom>
            <a:avLst/>
            <a:gdLst/>
            <a:ahLst/>
            <a:cxnLst/>
            <a:rect l="l" t="t" r="r" b="b"/>
            <a:pathLst>
              <a:path w="627" h="657" extrusionOk="0">
                <a:moveTo>
                  <a:pt x="311" y="1"/>
                </a:moveTo>
                <a:cubicBezTo>
                  <a:pt x="265" y="1"/>
                  <a:pt x="216" y="15"/>
                  <a:pt x="179" y="45"/>
                </a:cubicBezTo>
                <a:cubicBezTo>
                  <a:pt x="120" y="105"/>
                  <a:pt x="60" y="164"/>
                  <a:pt x="60" y="239"/>
                </a:cubicBezTo>
                <a:cubicBezTo>
                  <a:pt x="0" y="299"/>
                  <a:pt x="0" y="299"/>
                  <a:pt x="0" y="358"/>
                </a:cubicBezTo>
                <a:cubicBezTo>
                  <a:pt x="60" y="418"/>
                  <a:pt x="60" y="537"/>
                  <a:pt x="179" y="611"/>
                </a:cubicBezTo>
                <a:cubicBezTo>
                  <a:pt x="246" y="641"/>
                  <a:pt x="310" y="656"/>
                  <a:pt x="364" y="656"/>
                </a:cubicBezTo>
                <a:cubicBezTo>
                  <a:pt x="418" y="656"/>
                  <a:pt x="462" y="641"/>
                  <a:pt x="492" y="611"/>
                </a:cubicBezTo>
                <a:cubicBezTo>
                  <a:pt x="626" y="477"/>
                  <a:pt x="626" y="418"/>
                  <a:pt x="626" y="299"/>
                </a:cubicBezTo>
                <a:cubicBezTo>
                  <a:pt x="626" y="299"/>
                  <a:pt x="626" y="239"/>
                  <a:pt x="552" y="164"/>
                </a:cubicBezTo>
                <a:cubicBezTo>
                  <a:pt x="552" y="105"/>
                  <a:pt x="492" y="105"/>
                  <a:pt x="432" y="45"/>
                </a:cubicBezTo>
                <a:cubicBezTo>
                  <a:pt x="403" y="15"/>
                  <a:pt x="358" y="1"/>
                  <a:pt x="311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82" name="Google Shape;1482;p9"/>
          <p:cNvSpPr/>
          <p:nvPr/>
        </p:nvSpPr>
        <p:spPr>
          <a:xfrm>
            <a:off x="3743642" y="926088"/>
            <a:ext cx="26079" cy="41968"/>
          </a:xfrm>
          <a:custGeom>
            <a:avLst/>
            <a:gdLst/>
            <a:ahLst/>
            <a:cxnLst/>
            <a:rect l="l" t="t" r="r" b="b"/>
            <a:pathLst>
              <a:path w="627" h="1009" extrusionOk="0">
                <a:moveTo>
                  <a:pt x="376" y="1"/>
                </a:moveTo>
                <a:cubicBezTo>
                  <a:pt x="343" y="1"/>
                  <a:pt x="303" y="15"/>
                  <a:pt x="254" y="40"/>
                </a:cubicBezTo>
                <a:cubicBezTo>
                  <a:pt x="180" y="99"/>
                  <a:pt x="120" y="159"/>
                  <a:pt x="60" y="219"/>
                </a:cubicBezTo>
                <a:cubicBezTo>
                  <a:pt x="1" y="278"/>
                  <a:pt x="1" y="412"/>
                  <a:pt x="1" y="472"/>
                </a:cubicBezTo>
                <a:cubicBezTo>
                  <a:pt x="1" y="651"/>
                  <a:pt x="1" y="844"/>
                  <a:pt x="120" y="964"/>
                </a:cubicBezTo>
                <a:cubicBezTo>
                  <a:pt x="187" y="993"/>
                  <a:pt x="235" y="1008"/>
                  <a:pt x="275" y="1008"/>
                </a:cubicBezTo>
                <a:cubicBezTo>
                  <a:pt x="314" y="1008"/>
                  <a:pt x="343" y="993"/>
                  <a:pt x="373" y="964"/>
                </a:cubicBezTo>
                <a:lnTo>
                  <a:pt x="433" y="964"/>
                </a:lnTo>
                <a:cubicBezTo>
                  <a:pt x="492" y="844"/>
                  <a:pt x="552" y="651"/>
                  <a:pt x="552" y="531"/>
                </a:cubicBezTo>
                <a:cubicBezTo>
                  <a:pt x="626" y="472"/>
                  <a:pt x="626" y="412"/>
                  <a:pt x="626" y="353"/>
                </a:cubicBezTo>
                <a:cubicBezTo>
                  <a:pt x="552" y="278"/>
                  <a:pt x="552" y="219"/>
                  <a:pt x="552" y="99"/>
                </a:cubicBezTo>
                <a:lnTo>
                  <a:pt x="492" y="99"/>
                </a:lnTo>
                <a:cubicBezTo>
                  <a:pt x="458" y="30"/>
                  <a:pt x="423" y="1"/>
                  <a:pt x="376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83" name="Google Shape;1483;p9"/>
          <p:cNvSpPr/>
          <p:nvPr/>
        </p:nvSpPr>
        <p:spPr>
          <a:xfrm>
            <a:off x="3797547" y="988063"/>
            <a:ext cx="23584" cy="50619"/>
          </a:xfrm>
          <a:custGeom>
            <a:avLst/>
            <a:gdLst/>
            <a:ahLst/>
            <a:cxnLst/>
            <a:rect l="l" t="t" r="r" b="b"/>
            <a:pathLst>
              <a:path w="567" h="1217" extrusionOk="0">
                <a:moveTo>
                  <a:pt x="317" y="0"/>
                </a:moveTo>
                <a:cubicBezTo>
                  <a:pt x="283" y="0"/>
                  <a:pt x="244" y="15"/>
                  <a:pt x="195" y="40"/>
                </a:cubicBezTo>
                <a:cubicBezTo>
                  <a:pt x="135" y="159"/>
                  <a:pt x="75" y="218"/>
                  <a:pt x="75" y="278"/>
                </a:cubicBezTo>
                <a:cubicBezTo>
                  <a:pt x="1" y="412"/>
                  <a:pt x="1" y="472"/>
                  <a:pt x="1" y="591"/>
                </a:cubicBezTo>
                <a:cubicBezTo>
                  <a:pt x="1" y="784"/>
                  <a:pt x="1" y="963"/>
                  <a:pt x="135" y="1157"/>
                </a:cubicBezTo>
                <a:lnTo>
                  <a:pt x="195" y="1217"/>
                </a:lnTo>
                <a:cubicBezTo>
                  <a:pt x="254" y="1217"/>
                  <a:pt x="373" y="1217"/>
                  <a:pt x="448" y="1157"/>
                </a:cubicBezTo>
                <a:cubicBezTo>
                  <a:pt x="567" y="963"/>
                  <a:pt x="567" y="784"/>
                  <a:pt x="567" y="650"/>
                </a:cubicBezTo>
                <a:lnTo>
                  <a:pt x="567" y="412"/>
                </a:lnTo>
                <a:cubicBezTo>
                  <a:pt x="567" y="278"/>
                  <a:pt x="567" y="218"/>
                  <a:pt x="507" y="99"/>
                </a:cubicBezTo>
                <a:lnTo>
                  <a:pt x="448" y="99"/>
                </a:lnTo>
                <a:cubicBezTo>
                  <a:pt x="404" y="29"/>
                  <a:pt x="366" y="0"/>
                  <a:pt x="317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84" name="Google Shape;1484;p9"/>
          <p:cNvSpPr/>
          <p:nvPr/>
        </p:nvSpPr>
        <p:spPr>
          <a:xfrm>
            <a:off x="3867590" y="928584"/>
            <a:ext cx="26037" cy="49995"/>
          </a:xfrm>
          <a:custGeom>
            <a:avLst/>
            <a:gdLst/>
            <a:ahLst/>
            <a:cxnLst/>
            <a:rect l="l" t="t" r="r" b="b"/>
            <a:pathLst>
              <a:path w="626" h="1202" extrusionOk="0">
                <a:moveTo>
                  <a:pt x="271" y="0"/>
                </a:moveTo>
                <a:cubicBezTo>
                  <a:pt x="215" y="0"/>
                  <a:pt x="154" y="29"/>
                  <a:pt x="119" y="99"/>
                </a:cubicBezTo>
                <a:cubicBezTo>
                  <a:pt x="60" y="159"/>
                  <a:pt x="60" y="293"/>
                  <a:pt x="0" y="352"/>
                </a:cubicBezTo>
                <a:lnTo>
                  <a:pt x="0" y="591"/>
                </a:lnTo>
                <a:cubicBezTo>
                  <a:pt x="0" y="784"/>
                  <a:pt x="60" y="963"/>
                  <a:pt x="179" y="1157"/>
                </a:cubicBezTo>
                <a:cubicBezTo>
                  <a:pt x="246" y="1187"/>
                  <a:pt x="295" y="1201"/>
                  <a:pt x="334" y="1201"/>
                </a:cubicBezTo>
                <a:cubicBezTo>
                  <a:pt x="373" y="1201"/>
                  <a:pt x="403" y="1187"/>
                  <a:pt x="432" y="1157"/>
                </a:cubicBezTo>
                <a:cubicBezTo>
                  <a:pt x="552" y="963"/>
                  <a:pt x="552" y="784"/>
                  <a:pt x="626" y="591"/>
                </a:cubicBezTo>
                <a:cubicBezTo>
                  <a:pt x="552" y="531"/>
                  <a:pt x="552" y="412"/>
                  <a:pt x="552" y="352"/>
                </a:cubicBezTo>
                <a:cubicBezTo>
                  <a:pt x="492" y="218"/>
                  <a:pt x="492" y="159"/>
                  <a:pt x="432" y="99"/>
                </a:cubicBezTo>
                <a:lnTo>
                  <a:pt x="373" y="39"/>
                </a:lnTo>
                <a:cubicBezTo>
                  <a:pt x="348" y="15"/>
                  <a:pt x="311" y="0"/>
                  <a:pt x="271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85" name="Google Shape;1485;p9"/>
          <p:cNvSpPr/>
          <p:nvPr/>
        </p:nvSpPr>
        <p:spPr>
          <a:xfrm>
            <a:off x="3862640" y="1070459"/>
            <a:ext cx="25413" cy="42592"/>
          </a:xfrm>
          <a:custGeom>
            <a:avLst/>
            <a:gdLst/>
            <a:ahLst/>
            <a:cxnLst/>
            <a:rect l="l" t="t" r="r" b="b"/>
            <a:pathLst>
              <a:path w="611" h="1024" extrusionOk="0">
                <a:moveTo>
                  <a:pt x="340" y="1"/>
                </a:moveTo>
                <a:cubicBezTo>
                  <a:pt x="301" y="1"/>
                  <a:pt x="263" y="15"/>
                  <a:pt x="238" y="40"/>
                </a:cubicBezTo>
                <a:cubicBezTo>
                  <a:pt x="119" y="100"/>
                  <a:pt x="119" y="159"/>
                  <a:pt x="60" y="293"/>
                </a:cubicBezTo>
                <a:cubicBezTo>
                  <a:pt x="0" y="353"/>
                  <a:pt x="0" y="412"/>
                  <a:pt x="0" y="472"/>
                </a:cubicBezTo>
                <a:cubicBezTo>
                  <a:pt x="0" y="666"/>
                  <a:pt x="60" y="844"/>
                  <a:pt x="179" y="979"/>
                </a:cubicBezTo>
                <a:cubicBezTo>
                  <a:pt x="238" y="1008"/>
                  <a:pt x="287" y="1023"/>
                  <a:pt x="328" y="1023"/>
                </a:cubicBezTo>
                <a:cubicBezTo>
                  <a:pt x="369" y="1023"/>
                  <a:pt x="402" y="1008"/>
                  <a:pt x="432" y="979"/>
                </a:cubicBezTo>
                <a:cubicBezTo>
                  <a:pt x="551" y="785"/>
                  <a:pt x="611" y="666"/>
                  <a:pt x="611" y="532"/>
                </a:cubicBezTo>
                <a:lnTo>
                  <a:pt x="611" y="353"/>
                </a:lnTo>
                <a:cubicBezTo>
                  <a:pt x="551" y="293"/>
                  <a:pt x="551" y="159"/>
                  <a:pt x="492" y="100"/>
                </a:cubicBezTo>
                <a:cubicBezTo>
                  <a:pt x="457" y="30"/>
                  <a:pt x="396" y="1"/>
                  <a:pt x="340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86" name="Google Shape;1486;p9"/>
          <p:cNvSpPr/>
          <p:nvPr/>
        </p:nvSpPr>
        <p:spPr>
          <a:xfrm>
            <a:off x="3932018" y="999585"/>
            <a:ext cx="26079" cy="65135"/>
          </a:xfrm>
          <a:custGeom>
            <a:avLst/>
            <a:gdLst/>
            <a:ahLst/>
            <a:cxnLst/>
            <a:rect l="l" t="t" r="r" b="b"/>
            <a:pathLst>
              <a:path w="627" h="1566" extrusionOk="0">
                <a:moveTo>
                  <a:pt x="373" y="1"/>
                </a:moveTo>
                <a:cubicBezTo>
                  <a:pt x="313" y="1"/>
                  <a:pt x="194" y="1"/>
                  <a:pt x="120" y="75"/>
                </a:cubicBezTo>
                <a:cubicBezTo>
                  <a:pt x="60" y="195"/>
                  <a:pt x="60" y="314"/>
                  <a:pt x="1" y="448"/>
                </a:cubicBezTo>
                <a:lnTo>
                  <a:pt x="1" y="746"/>
                </a:lnTo>
                <a:cubicBezTo>
                  <a:pt x="1" y="999"/>
                  <a:pt x="1" y="1252"/>
                  <a:pt x="120" y="1491"/>
                </a:cubicBezTo>
                <a:cubicBezTo>
                  <a:pt x="194" y="1491"/>
                  <a:pt x="194" y="1491"/>
                  <a:pt x="254" y="1565"/>
                </a:cubicBezTo>
                <a:cubicBezTo>
                  <a:pt x="313" y="1565"/>
                  <a:pt x="373" y="1565"/>
                  <a:pt x="433" y="1431"/>
                </a:cubicBezTo>
                <a:cubicBezTo>
                  <a:pt x="567" y="1252"/>
                  <a:pt x="626" y="999"/>
                  <a:pt x="626" y="746"/>
                </a:cubicBezTo>
                <a:cubicBezTo>
                  <a:pt x="626" y="686"/>
                  <a:pt x="567" y="567"/>
                  <a:pt x="567" y="448"/>
                </a:cubicBezTo>
                <a:cubicBezTo>
                  <a:pt x="567" y="314"/>
                  <a:pt x="492" y="195"/>
                  <a:pt x="433" y="75"/>
                </a:cubicBezTo>
                <a:cubicBezTo>
                  <a:pt x="433" y="75"/>
                  <a:pt x="373" y="75"/>
                  <a:pt x="37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87" name="Google Shape;1487;p9"/>
          <p:cNvSpPr/>
          <p:nvPr/>
        </p:nvSpPr>
        <p:spPr>
          <a:xfrm>
            <a:off x="3996446" y="920557"/>
            <a:ext cx="26079" cy="53073"/>
          </a:xfrm>
          <a:custGeom>
            <a:avLst/>
            <a:gdLst/>
            <a:ahLst/>
            <a:cxnLst/>
            <a:rect l="l" t="t" r="r" b="b"/>
            <a:pathLst>
              <a:path w="627" h="1276" extrusionOk="0">
                <a:moveTo>
                  <a:pt x="315" y="1"/>
                </a:moveTo>
                <a:cubicBezTo>
                  <a:pt x="266" y="1"/>
                  <a:pt x="230" y="33"/>
                  <a:pt x="195" y="113"/>
                </a:cubicBezTo>
                <a:cubicBezTo>
                  <a:pt x="135" y="173"/>
                  <a:pt x="61" y="292"/>
                  <a:pt x="61" y="352"/>
                </a:cubicBezTo>
                <a:cubicBezTo>
                  <a:pt x="1" y="411"/>
                  <a:pt x="1" y="545"/>
                  <a:pt x="1" y="605"/>
                </a:cubicBezTo>
                <a:cubicBezTo>
                  <a:pt x="1" y="784"/>
                  <a:pt x="1" y="977"/>
                  <a:pt x="61" y="1156"/>
                </a:cubicBezTo>
                <a:lnTo>
                  <a:pt x="135" y="1231"/>
                </a:lnTo>
                <a:cubicBezTo>
                  <a:pt x="165" y="1260"/>
                  <a:pt x="210" y="1275"/>
                  <a:pt x="254" y="1275"/>
                </a:cubicBezTo>
                <a:cubicBezTo>
                  <a:pt x="299" y="1275"/>
                  <a:pt x="344" y="1260"/>
                  <a:pt x="373" y="1231"/>
                </a:cubicBezTo>
                <a:cubicBezTo>
                  <a:pt x="508" y="1037"/>
                  <a:pt x="567" y="858"/>
                  <a:pt x="627" y="664"/>
                </a:cubicBezTo>
                <a:cubicBezTo>
                  <a:pt x="627" y="545"/>
                  <a:pt x="627" y="486"/>
                  <a:pt x="567" y="352"/>
                </a:cubicBezTo>
                <a:cubicBezTo>
                  <a:pt x="567" y="292"/>
                  <a:pt x="508" y="173"/>
                  <a:pt x="433" y="113"/>
                </a:cubicBezTo>
                <a:lnTo>
                  <a:pt x="433" y="39"/>
                </a:lnTo>
                <a:cubicBezTo>
                  <a:pt x="385" y="15"/>
                  <a:pt x="347" y="1"/>
                  <a:pt x="315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88" name="Google Shape;1488;p9"/>
          <p:cNvSpPr/>
          <p:nvPr/>
        </p:nvSpPr>
        <p:spPr>
          <a:xfrm>
            <a:off x="4091903" y="896725"/>
            <a:ext cx="26037" cy="53364"/>
          </a:xfrm>
          <a:custGeom>
            <a:avLst/>
            <a:gdLst/>
            <a:ahLst/>
            <a:cxnLst/>
            <a:rect l="l" t="t" r="r" b="b"/>
            <a:pathLst>
              <a:path w="626" h="1283" extrusionOk="0">
                <a:moveTo>
                  <a:pt x="313" y="1"/>
                </a:moveTo>
                <a:cubicBezTo>
                  <a:pt x="253" y="1"/>
                  <a:pt x="134" y="61"/>
                  <a:pt x="75" y="120"/>
                </a:cubicBezTo>
                <a:cubicBezTo>
                  <a:pt x="75" y="239"/>
                  <a:pt x="0" y="314"/>
                  <a:pt x="0" y="433"/>
                </a:cubicBezTo>
                <a:lnTo>
                  <a:pt x="0" y="686"/>
                </a:lnTo>
                <a:cubicBezTo>
                  <a:pt x="75" y="865"/>
                  <a:pt x="75" y="984"/>
                  <a:pt x="194" y="1178"/>
                </a:cubicBezTo>
                <a:lnTo>
                  <a:pt x="194" y="1237"/>
                </a:lnTo>
                <a:lnTo>
                  <a:pt x="253" y="1237"/>
                </a:lnTo>
                <a:cubicBezTo>
                  <a:pt x="283" y="1267"/>
                  <a:pt x="332" y="1282"/>
                  <a:pt x="380" y="1282"/>
                </a:cubicBezTo>
                <a:cubicBezTo>
                  <a:pt x="429" y="1282"/>
                  <a:pt x="477" y="1267"/>
                  <a:pt x="507" y="1237"/>
                </a:cubicBezTo>
                <a:cubicBezTo>
                  <a:pt x="626" y="1059"/>
                  <a:pt x="626" y="805"/>
                  <a:pt x="626" y="612"/>
                </a:cubicBezTo>
                <a:cubicBezTo>
                  <a:pt x="626" y="493"/>
                  <a:pt x="566" y="433"/>
                  <a:pt x="566" y="314"/>
                </a:cubicBezTo>
                <a:cubicBezTo>
                  <a:pt x="507" y="239"/>
                  <a:pt x="447" y="120"/>
                  <a:pt x="373" y="61"/>
                </a:cubicBezTo>
                <a:lnTo>
                  <a:pt x="313" y="1"/>
                </a:ln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89" name="Google Shape;1489;p9"/>
          <p:cNvSpPr/>
          <p:nvPr/>
        </p:nvSpPr>
        <p:spPr>
          <a:xfrm>
            <a:off x="4022483" y="1027077"/>
            <a:ext cx="26079" cy="53115"/>
          </a:xfrm>
          <a:custGeom>
            <a:avLst/>
            <a:gdLst/>
            <a:ahLst/>
            <a:cxnLst/>
            <a:rect l="l" t="t" r="r" b="b"/>
            <a:pathLst>
              <a:path w="627" h="1277" extrusionOk="0">
                <a:moveTo>
                  <a:pt x="366" y="1"/>
                </a:moveTo>
                <a:cubicBezTo>
                  <a:pt x="348" y="1"/>
                  <a:pt x="331" y="8"/>
                  <a:pt x="314" y="25"/>
                </a:cubicBezTo>
                <a:cubicBezTo>
                  <a:pt x="179" y="159"/>
                  <a:pt x="120" y="219"/>
                  <a:pt x="120" y="338"/>
                </a:cubicBezTo>
                <a:cubicBezTo>
                  <a:pt x="60" y="398"/>
                  <a:pt x="60" y="532"/>
                  <a:pt x="60" y="651"/>
                </a:cubicBezTo>
                <a:cubicBezTo>
                  <a:pt x="1" y="830"/>
                  <a:pt x="60" y="1023"/>
                  <a:pt x="179" y="1202"/>
                </a:cubicBezTo>
                <a:lnTo>
                  <a:pt x="254" y="1277"/>
                </a:lnTo>
                <a:cubicBezTo>
                  <a:pt x="373" y="1277"/>
                  <a:pt x="433" y="1277"/>
                  <a:pt x="492" y="1202"/>
                </a:cubicBezTo>
                <a:lnTo>
                  <a:pt x="492" y="1143"/>
                </a:lnTo>
                <a:cubicBezTo>
                  <a:pt x="626" y="964"/>
                  <a:pt x="626" y="830"/>
                  <a:pt x="626" y="651"/>
                </a:cubicBezTo>
                <a:lnTo>
                  <a:pt x="626" y="398"/>
                </a:lnTo>
                <a:cubicBezTo>
                  <a:pt x="626" y="338"/>
                  <a:pt x="626" y="219"/>
                  <a:pt x="552" y="159"/>
                </a:cubicBezTo>
                <a:lnTo>
                  <a:pt x="492" y="85"/>
                </a:lnTo>
                <a:cubicBezTo>
                  <a:pt x="450" y="43"/>
                  <a:pt x="408" y="1"/>
                  <a:pt x="366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90" name="Google Shape;1490;p9"/>
          <p:cNvSpPr/>
          <p:nvPr/>
        </p:nvSpPr>
        <p:spPr>
          <a:xfrm>
            <a:off x="3940087" y="1139004"/>
            <a:ext cx="22960" cy="33357"/>
          </a:xfrm>
          <a:custGeom>
            <a:avLst/>
            <a:gdLst/>
            <a:ahLst/>
            <a:cxnLst/>
            <a:rect l="l" t="t" r="r" b="b"/>
            <a:pathLst>
              <a:path w="552" h="802" extrusionOk="0">
                <a:moveTo>
                  <a:pt x="179" y="1"/>
                </a:moveTo>
                <a:cubicBezTo>
                  <a:pt x="119" y="75"/>
                  <a:pt x="60" y="135"/>
                  <a:pt x="0" y="195"/>
                </a:cubicBezTo>
                <a:lnTo>
                  <a:pt x="0" y="373"/>
                </a:lnTo>
                <a:cubicBezTo>
                  <a:pt x="0" y="507"/>
                  <a:pt x="0" y="627"/>
                  <a:pt x="119" y="746"/>
                </a:cubicBezTo>
                <a:cubicBezTo>
                  <a:pt x="179" y="783"/>
                  <a:pt x="242" y="802"/>
                  <a:pt x="298" y="802"/>
                </a:cubicBezTo>
                <a:cubicBezTo>
                  <a:pt x="354" y="802"/>
                  <a:pt x="403" y="783"/>
                  <a:pt x="432" y="746"/>
                </a:cubicBezTo>
                <a:lnTo>
                  <a:pt x="432" y="686"/>
                </a:lnTo>
                <a:cubicBezTo>
                  <a:pt x="552" y="627"/>
                  <a:pt x="552" y="507"/>
                  <a:pt x="552" y="448"/>
                </a:cubicBezTo>
                <a:lnTo>
                  <a:pt x="552" y="254"/>
                </a:lnTo>
                <a:cubicBezTo>
                  <a:pt x="552" y="195"/>
                  <a:pt x="492" y="135"/>
                  <a:pt x="432" y="75"/>
                </a:cubicBezTo>
                <a:cubicBezTo>
                  <a:pt x="373" y="1"/>
                  <a:pt x="239" y="1"/>
                  <a:pt x="179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91" name="Google Shape;1491;p9"/>
          <p:cNvSpPr/>
          <p:nvPr/>
        </p:nvSpPr>
        <p:spPr>
          <a:xfrm>
            <a:off x="3792597" y="1116711"/>
            <a:ext cx="23584" cy="27327"/>
          </a:xfrm>
          <a:custGeom>
            <a:avLst/>
            <a:gdLst/>
            <a:ahLst/>
            <a:cxnLst/>
            <a:rect l="l" t="t" r="r" b="b"/>
            <a:pathLst>
              <a:path w="567" h="657" extrusionOk="0">
                <a:moveTo>
                  <a:pt x="252" y="1"/>
                </a:moveTo>
                <a:cubicBezTo>
                  <a:pt x="206" y="1"/>
                  <a:pt x="157" y="15"/>
                  <a:pt x="120" y="45"/>
                </a:cubicBezTo>
                <a:cubicBezTo>
                  <a:pt x="60" y="105"/>
                  <a:pt x="1" y="164"/>
                  <a:pt x="1" y="239"/>
                </a:cubicBezTo>
                <a:lnTo>
                  <a:pt x="1" y="358"/>
                </a:lnTo>
                <a:cubicBezTo>
                  <a:pt x="1" y="418"/>
                  <a:pt x="1" y="537"/>
                  <a:pt x="120" y="611"/>
                </a:cubicBezTo>
                <a:cubicBezTo>
                  <a:pt x="187" y="641"/>
                  <a:pt x="250" y="656"/>
                  <a:pt x="304" y="656"/>
                </a:cubicBezTo>
                <a:cubicBezTo>
                  <a:pt x="358" y="656"/>
                  <a:pt x="403" y="641"/>
                  <a:pt x="433" y="611"/>
                </a:cubicBezTo>
                <a:cubicBezTo>
                  <a:pt x="567" y="477"/>
                  <a:pt x="567" y="418"/>
                  <a:pt x="567" y="299"/>
                </a:cubicBezTo>
                <a:lnTo>
                  <a:pt x="567" y="164"/>
                </a:lnTo>
                <a:cubicBezTo>
                  <a:pt x="492" y="105"/>
                  <a:pt x="492" y="105"/>
                  <a:pt x="373" y="45"/>
                </a:cubicBezTo>
                <a:cubicBezTo>
                  <a:pt x="343" y="15"/>
                  <a:pt x="299" y="1"/>
                  <a:pt x="252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92" name="Google Shape;1492;p9"/>
          <p:cNvSpPr/>
          <p:nvPr/>
        </p:nvSpPr>
        <p:spPr>
          <a:xfrm>
            <a:off x="5401178" y="926088"/>
            <a:ext cx="26079" cy="41968"/>
          </a:xfrm>
          <a:custGeom>
            <a:avLst/>
            <a:gdLst/>
            <a:ahLst/>
            <a:cxnLst/>
            <a:rect l="l" t="t" r="r" b="b"/>
            <a:pathLst>
              <a:path w="627" h="1009" extrusionOk="0">
                <a:moveTo>
                  <a:pt x="394" y="1"/>
                </a:moveTo>
                <a:cubicBezTo>
                  <a:pt x="353" y="1"/>
                  <a:pt x="303" y="15"/>
                  <a:pt x="254" y="40"/>
                </a:cubicBezTo>
                <a:cubicBezTo>
                  <a:pt x="180" y="99"/>
                  <a:pt x="120" y="159"/>
                  <a:pt x="60" y="219"/>
                </a:cubicBezTo>
                <a:cubicBezTo>
                  <a:pt x="1" y="278"/>
                  <a:pt x="1" y="412"/>
                  <a:pt x="1" y="472"/>
                </a:cubicBezTo>
                <a:cubicBezTo>
                  <a:pt x="1" y="651"/>
                  <a:pt x="1" y="844"/>
                  <a:pt x="120" y="964"/>
                </a:cubicBezTo>
                <a:cubicBezTo>
                  <a:pt x="187" y="993"/>
                  <a:pt x="235" y="1008"/>
                  <a:pt x="274" y="1008"/>
                </a:cubicBezTo>
                <a:cubicBezTo>
                  <a:pt x="314" y="1008"/>
                  <a:pt x="343" y="993"/>
                  <a:pt x="373" y="964"/>
                </a:cubicBezTo>
                <a:lnTo>
                  <a:pt x="433" y="964"/>
                </a:lnTo>
                <a:cubicBezTo>
                  <a:pt x="492" y="844"/>
                  <a:pt x="552" y="651"/>
                  <a:pt x="552" y="531"/>
                </a:cubicBezTo>
                <a:cubicBezTo>
                  <a:pt x="626" y="472"/>
                  <a:pt x="626" y="412"/>
                  <a:pt x="626" y="353"/>
                </a:cubicBezTo>
                <a:cubicBezTo>
                  <a:pt x="552" y="278"/>
                  <a:pt x="552" y="219"/>
                  <a:pt x="552" y="99"/>
                </a:cubicBezTo>
                <a:lnTo>
                  <a:pt x="492" y="99"/>
                </a:lnTo>
                <a:cubicBezTo>
                  <a:pt x="492" y="30"/>
                  <a:pt x="451" y="1"/>
                  <a:pt x="394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93" name="Google Shape;1493;p9"/>
          <p:cNvSpPr/>
          <p:nvPr/>
        </p:nvSpPr>
        <p:spPr>
          <a:xfrm>
            <a:off x="5455083" y="988063"/>
            <a:ext cx="23584" cy="50619"/>
          </a:xfrm>
          <a:custGeom>
            <a:avLst/>
            <a:gdLst/>
            <a:ahLst/>
            <a:cxnLst/>
            <a:rect l="l" t="t" r="r" b="b"/>
            <a:pathLst>
              <a:path w="567" h="1217" extrusionOk="0">
                <a:moveTo>
                  <a:pt x="321" y="0"/>
                </a:moveTo>
                <a:cubicBezTo>
                  <a:pt x="283" y="0"/>
                  <a:pt x="244" y="15"/>
                  <a:pt x="195" y="40"/>
                </a:cubicBezTo>
                <a:cubicBezTo>
                  <a:pt x="135" y="159"/>
                  <a:pt x="75" y="218"/>
                  <a:pt x="75" y="278"/>
                </a:cubicBezTo>
                <a:cubicBezTo>
                  <a:pt x="1" y="412"/>
                  <a:pt x="1" y="472"/>
                  <a:pt x="1" y="591"/>
                </a:cubicBezTo>
                <a:cubicBezTo>
                  <a:pt x="1" y="784"/>
                  <a:pt x="1" y="963"/>
                  <a:pt x="135" y="1157"/>
                </a:cubicBezTo>
                <a:lnTo>
                  <a:pt x="195" y="1217"/>
                </a:lnTo>
                <a:cubicBezTo>
                  <a:pt x="254" y="1217"/>
                  <a:pt x="373" y="1217"/>
                  <a:pt x="448" y="1157"/>
                </a:cubicBezTo>
                <a:cubicBezTo>
                  <a:pt x="567" y="963"/>
                  <a:pt x="567" y="784"/>
                  <a:pt x="567" y="650"/>
                </a:cubicBezTo>
                <a:lnTo>
                  <a:pt x="567" y="412"/>
                </a:lnTo>
                <a:cubicBezTo>
                  <a:pt x="567" y="278"/>
                  <a:pt x="567" y="218"/>
                  <a:pt x="507" y="99"/>
                </a:cubicBezTo>
                <a:cubicBezTo>
                  <a:pt x="429" y="29"/>
                  <a:pt x="376" y="0"/>
                  <a:pt x="321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94" name="Google Shape;1494;p9"/>
          <p:cNvSpPr/>
          <p:nvPr/>
        </p:nvSpPr>
        <p:spPr>
          <a:xfrm>
            <a:off x="5525126" y="928584"/>
            <a:ext cx="26037" cy="49995"/>
          </a:xfrm>
          <a:custGeom>
            <a:avLst/>
            <a:gdLst/>
            <a:ahLst/>
            <a:cxnLst/>
            <a:rect l="l" t="t" r="r" b="b"/>
            <a:pathLst>
              <a:path w="626" h="1202" extrusionOk="0">
                <a:moveTo>
                  <a:pt x="271" y="0"/>
                </a:moveTo>
                <a:cubicBezTo>
                  <a:pt x="215" y="0"/>
                  <a:pt x="154" y="29"/>
                  <a:pt x="119" y="99"/>
                </a:cubicBezTo>
                <a:cubicBezTo>
                  <a:pt x="60" y="159"/>
                  <a:pt x="60" y="293"/>
                  <a:pt x="0" y="352"/>
                </a:cubicBezTo>
                <a:lnTo>
                  <a:pt x="0" y="591"/>
                </a:lnTo>
                <a:cubicBezTo>
                  <a:pt x="0" y="784"/>
                  <a:pt x="60" y="963"/>
                  <a:pt x="179" y="1157"/>
                </a:cubicBezTo>
                <a:cubicBezTo>
                  <a:pt x="246" y="1187"/>
                  <a:pt x="294" y="1201"/>
                  <a:pt x="334" y="1201"/>
                </a:cubicBezTo>
                <a:cubicBezTo>
                  <a:pt x="373" y="1201"/>
                  <a:pt x="403" y="1187"/>
                  <a:pt x="432" y="1157"/>
                </a:cubicBezTo>
                <a:cubicBezTo>
                  <a:pt x="551" y="963"/>
                  <a:pt x="626" y="784"/>
                  <a:pt x="626" y="591"/>
                </a:cubicBezTo>
                <a:cubicBezTo>
                  <a:pt x="626" y="531"/>
                  <a:pt x="551" y="412"/>
                  <a:pt x="551" y="352"/>
                </a:cubicBezTo>
                <a:cubicBezTo>
                  <a:pt x="492" y="218"/>
                  <a:pt x="492" y="159"/>
                  <a:pt x="432" y="99"/>
                </a:cubicBezTo>
                <a:lnTo>
                  <a:pt x="373" y="39"/>
                </a:lnTo>
                <a:cubicBezTo>
                  <a:pt x="348" y="15"/>
                  <a:pt x="311" y="0"/>
                  <a:pt x="271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95" name="Google Shape;1495;p9"/>
          <p:cNvSpPr/>
          <p:nvPr/>
        </p:nvSpPr>
        <p:spPr>
          <a:xfrm>
            <a:off x="5520176" y="1070459"/>
            <a:ext cx="25413" cy="42592"/>
          </a:xfrm>
          <a:custGeom>
            <a:avLst/>
            <a:gdLst/>
            <a:ahLst/>
            <a:cxnLst/>
            <a:rect l="l" t="t" r="r" b="b"/>
            <a:pathLst>
              <a:path w="611" h="1024" extrusionOk="0">
                <a:moveTo>
                  <a:pt x="340" y="1"/>
                </a:moveTo>
                <a:cubicBezTo>
                  <a:pt x="301" y="1"/>
                  <a:pt x="263" y="15"/>
                  <a:pt x="238" y="40"/>
                </a:cubicBezTo>
                <a:cubicBezTo>
                  <a:pt x="119" y="100"/>
                  <a:pt x="119" y="159"/>
                  <a:pt x="60" y="293"/>
                </a:cubicBezTo>
                <a:cubicBezTo>
                  <a:pt x="60" y="353"/>
                  <a:pt x="0" y="412"/>
                  <a:pt x="0" y="472"/>
                </a:cubicBezTo>
                <a:cubicBezTo>
                  <a:pt x="0" y="666"/>
                  <a:pt x="60" y="844"/>
                  <a:pt x="179" y="979"/>
                </a:cubicBezTo>
                <a:cubicBezTo>
                  <a:pt x="238" y="1008"/>
                  <a:pt x="287" y="1023"/>
                  <a:pt x="328" y="1023"/>
                </a:cubicBezTo>
                <a:cubicBezTo>
                  <a:pt x="369" y="1023"/>
                  <a:pt x="402" y="1008"/>
                  <a:pt x="432" y="979"/>
                </a:cubicBezTo>
                <a:lnTo>
                  <a:pt x="492" y="979"/>
                </a:lnTo>
                <a:cubicBezTo>
                  <a:pt x="551" y="785"/>
                  <a:pt x="611" y="666"/>
                  <a:pt x="611" y="532"/>
                </a:cubicBezTo>
                <a:lnTo>
                  <a:pt x="611" y="353"/>
                </a:lnTo>
                <a:cubicBezTo>
                  <a:pt x="551" y="293"/>
                  <a:pt x="551" y="159"/>
                  <a:pt x="492" y="100"/>
                </a:cubicBezTo>
                <a:cubicBezTo>
                  <a:pt x="457" y="30"/>
                  <a:pt x="396" y="1"/>
                  <a:pt x="340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96" name="Google Shape;1496;p9"/>
          <p:cNvSpPr/>
          <p:nvPr/>
        </p:nvSpPr>
        <p:spPr>
          <a:xfrm>
            <a:off x="5589554" y="999585"/>
            <a:ext cx="26079" cy="65135"/>
          </a:xfrm>
          <a:custGeom>
            <a:avLst/>
            <a:gdLst/>
            <a:ahLst/>
            <a:cxnLst/>
            <a:rect l="l" t="t" r="r" b="b"/>
            <a:pathLst>
              <a:path w="627" h="1566" extrusionOk="0">
                <a:moveTo>
                  <a:pt x="373" y="1"/>
                </a:moveTo>
                <a:cubicBezTo>
                  <a:pt x="313" y="1"/>
                  <a:pt x="194" y="1"/>
                  <a:pt x="120" y="75"/>
                </a:cubicBezTo>
                <a:cubicBezTo>
                  <a:pt x="60" y="195"/>
                  <a:pt x="60" y="314"/>
                  <a:pt x="60" y="448"/>
                </a:cubicBezTo>
                <a:cubicBezTo>
                  <a:pt x="1" y="567"/>
                  <a:pt x="1" y="686"/>
                  <a:pt x="1" y="746"/>
                </a:cubicBezTo>
                <a:cubicBezTo>
                  <a:pt x="1" y="999"/>
                  <a:pt x="60" y="1252"/>
                  <a:pt x="194" y="1491"/>
                </a:cubicBezTo>
                <a:lnTo>
                  <a:pt x="254" y="1565"/>
                </a:lnTo>
                <a:cubicBezTo>
                  <a:pt x="313" y="1565"/>
                  <a:pt x="373" y="1565"/>
                  <a:pt x="433" y="1431"/>
                </a:cubicBezTo>
                <a:cubicBezTo>
                  <a:pt x="567" y="1252"/>
                  <a:pt x="626" y="999"/>
                  <a:pt x="626" y="746"/>
                </a:cubicBezTo>
                <a:cubicBezTo>
                  <a:pt x="626" y="686"/>
                  <a:pt x="626" y="567"/>
                  <a:pt x="567" y="448"/>
                </a:cubicBezTo>
                <a:cubicBezTo>
                  <a:pt x="567" y="314"/>
                  <a:pt x="492" y="195"/>
                  <a:pt x="433" y="75"/>
                </a:cubicBezTo>
                <a:lnTo>
                  <a:pt x="373" y="1"/>
                </a:ln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97" name="Google Shape;1497;p9"/>
          <p:cNvSpPr/>
          <p:nvPr/>
        </p:nvSpPr>
        <p:spPr>
          <a:xfrm>
            <a:off x="5653982" y="920557"/>
            <a:ext cx="26079" cy="53073"/>
          </a:xfrm>
          <a:custGeom>
            <a:avLst/>
            <a:gdLst/>
            <a:ahLst/>
            <a:cxnLst/>
            <a:rect l="l" t="t" r="r" b="b"/>
            <a:pathLst>
              <a:path w="627" h="1276" extrusionOk="0">
                <a:moveTo>
                  <a:pt x="341" y="1"/>
                </a:moveTo>
                <a:cubicBezTo>
                  <a:pt x="288" y="1"/>
                  <a:pt x="230" y="33"/>
                  <a:pt x="195" y="113"/>
                </a:cubicBezTo>
                <a:cubicBezTo>
                  <a:pt x="135" y="173"/>
                  <a:pt x="61" y="292"/>
                  <a:pt x="61" y="352"/>
                </a:cubicBezTo>
                <a:cubicBezTo>
                  <a:pt x="1" y="411"/>
                  <a:pt x="1" y="545"/>
                  <a:pt x="1" y="605"/>
                </a:cubicBezTo>
                <a:cubicBezTo>
                  <a:pt x="1" y="784"/>
                  <a:pt x="1" y="977"/>
                  <a:pt x="61" y="1156"/>
                </a:cubicBezTo>
                <a:lnTo>
                  <a:pt x="135" y="1231"/>
                </a:lnTo>
                <a:cubicBezTo>
                  <a:pt x="165" y="1260"/>
                  <a:pt x="210" y="1275"/>
                  <a:pt x="254" y="1275"/>
                </a:cubicBezTo>
                <a:cubicBezTo>
                  <a:pt x="299" y="1275"/>
                  <a:pt x="344" y="1260"/>
                  <a:pt x="373" y="1231"/>
                </a:cubicBezTo>
                <a:cubicBezTo>
                  <a:pt x="507" y="1037"/>
                  <a:pt x="567" y="858"/>
                  <a:pt x="627" y="664"/>
                </a:cubicBezTo>
                <a:cubicBezTo>
                  <a:pt x="627" y="545"/>
                  <a:pt x="627" y="486"/>
                  <a:pt x="567" y="352"/>
                </a:cubicBezTo>
                <a:cubicBezTo>
                  <a:pt x="567" y="292"/>
                  <a:pt x="567" y="173"/>
                  <a:pt x="433" y="113"/>
                </a:cubicBezTo>
                <a:lnTo>
                  <a:pt x="433" y="39"/>
                </a:lnTo>
                <a:cubicBezTo>
                  <a:pt x="409" y="15"/>
                  <a:pt x="376" y="1"/>
                  <a:pt x="341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98" name="Google Shape;1498;p9"/>
          <p:cNvSpPr/>
          <p:nvPr/>
        </p:nvSpPr>
        <p:spPr>
          <a:xfrm>
            <a:off x="5749439" y="896725"/>
            <a:ext cx="26037" cy="53364"/>
          </a:xfrm>
          <a:custGeom>
            <a:avLst/>
            <a:gdLst/>
            <a:ahLst/>
            <a:cxnLst/>
            <a:rect l="l" t="t" r="r" b="b"/>
            <a:pathLst>
              <a:path w="626" h="1283" extrusionOk="0">
                <a:moveTo>
                  <a:pt x="313" y="1"/>
                </a:moveTo>
                <a:cubicBezTo>
                  <a:pt x="253" y="1"/>
                  <a:pt x="134" y="61"/>
                  <a:pt x="75" y="120"/>
                </a:cubicBezTo>
                <a:cubicBezTo>
                  <a:pt x="75" y="239"/>
                  <a:pt x="0" y="314"/>
                  <a:pt x="0" y="433"/>
                </a:cubicBezTo>
                <a:lnTo>
                  <a:pt x="0" y="686"/>
                </a:lnTo>
                <a:cubicBezTo>
                  <a:pt x="75" y="865"/>
                  <a:pt x="75" y="984"/>
                  <a:pt x="194" y="1178"/>
                </a:cubicBezTo>
                <a:lnTo>
                  <a:pt x="194" y="1237"/>
                </a:lnTo>
                <a:lnTo>
                  <a:pt x="253" y="1237"/>
                </a:lnTo>
                <a:cubicBezTo>
                  <a:pt x="283" y="1267"/>
                  <a:pt x="332" y="1282"/>
                  <a:pt x="380" y="1282"/>
                </a:cubicBezTo>
                <a:cubicBezTo>
                  <a:pt x="428" y="1282"/>
                  <a:pt x="477" y="1267"/>
                  <a:pt x="507" y="1237"/>
                </a:cubicBezTo>
                <a:cubicBezTo>
                  <a:pt x="626" y="1059"/>
                  <a:pt x="626" y="805"/>
                  <a:pt x="626" y="612"/>
                </a:cubicBezTo>
                <a:cubicBezTo>
                  <a:pt x="626" y="493"/>
                  <a:pt x="626" y="433"/>
                  <a:pt x="566" y="314"/>
                </a:cubicBezTo>
                <a:cubicBezTo>
                  <a:pt x="507" y="239"/>
                  <a:pt x="447" y="120"/>
                  <a:pt x="373" y="61"/>
                </a:cubicBezTo>
                <a:lnTo>
                  <a:pt x="313" y="1"/>
                </a:ln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99" name="Google Shape;1499;p9"/>
          <p:cNvSpPr/>
          <p:nvPr/>
        </p:nvSpPr>
        <p:spPr>
          <a:xfrm>
            <a:off x="5680019" y="1027077"/>
            <a:ext cx="26079" cy="53115"/>
          </a:xfrm>
          <a:custGeom>
            <a:avLst/>
            <a:gdLst/>
            <a:ahLst/>
            <a:cxnLst/>
            <a:rect l="l" t="t" r="r" b="b"/>
            <a:pathLst>
              <a:path w="627" h="1277" extrusionOk="0">
                <a:moveTo>
                  <a:pt x="378" y="1"/>
                </a:moveTo>
                <a:cubicBezTo>
                  <a:pt x="354" y="1"/>
                  <a:pt x="331" y="8"/>
                  <a:pt x="314" y="25"/>
                </a:cubicBezTo>
                <a:cubicBezTo>
                  <a:pt x="179" y="159"/>
                  <a:pt x="120" y="219"/>
                  <a:pt x="120" y="338"/>
                </a:cubicBezTo>
                <a:cubicBezTo>
                  <a:pt x="60" y="398"/>
                  <a:pt x="60" y="532"/>
                  <a:pt x="60" y="651"/>
                </a:cubicBezTo>
                <a:cubicBezTo>
                  <a:pt x="1" y="830"/>
                  <a:pt x="60" y="1023"/>
                  <a:pt x="179" y="1202"/>
                </a:cubicBezTo>
                <a:lnTo>
                  <a:pt x="254" y="1277"/>
                </a:lnTo>
                <a:cubicBezTo>
                  <a:pt x="373" y="1277"/>
                  <a:pt x="433" y="1277"/>
                  <a:pt x="492" y="1202"/>
                </a:cubicBezTo>
                <a:lnTo>
                  <a:pt x="492" y="1143"/>
                </a:lnTo>
                <a:cubicBezTo>
                  <a:pt x="626" y="964"/>
                  <a:pt x="626" y="830"/>
                  <a:pt x="626" y="651"/>
                </a:cubicBezTo>
                <a:lnTo>
                  <a:pt x="626" y="398"/>
                </a:lnTo>
                <a:cubicBezTo>
                  <a:pt x="626" y="338"/>
                  <a:pt x="626" y="219"/>
                  <a:pt x="552" y="159"/>
                </a:cubicBezTo>
                <a:lnTo>
                  <a:pt x="552" y="85"/>
                </a:lnTo>
                <a:cubicBezTo>
                  <a:pt x="510" y="43"/>
                  <a:pt x="438" y="1"/>
                  <a:pt x="378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00" name="Google Shape;1500;p9"/>
          <p:cNvSpPr/>
          <p:nvPr/>
        </p:nvSpPr>
        <p:spPr>
          <a:xfrm>
            <a:off x="5597623" y="1139004"/>
            <a:ext cx="22960" cy="33357"/>
          </a:xfrm>
          <a:custGeom>
            <a:avLst/>
            <a:gdLst/>
            <a:ahLst/>
            <a:cxnLst/>
            <a:rect l="l" t="t" r="r" b="b"/>
            <a:pathLst>
              <a:path w="552" h="802" extrusionOk="0">
                <a:moveTo>
                  <a:pt x="179" y="1"/>
                </a:moveTo>
                <a:cubicBezTo>
                  <a:pt x="119" y="75"/>
                  <a:pt x="60" y="135"/>
                  <a:pt x="0" y="195"/>
                </a:cubicBezTo>
                <a:lnTo>
                  <a:pt x="0" y="373"/>
                </a:lnTo>
                <a:cubicBezTo>
                  <a:pt x="0" y="507"/>
                  <a:pt x="0" y="627"/>
                  <a:pt x="119" y="746"/>
                </a:cubicBezTo>
                <a:cubicBezTo>
                  <a:pt x="179" y="783"/>
                  <a:pt x="242" y="802"/>
                  <a:pt x="298" y="802"/>
                </a:cubicBezTo>
                <a:cubicBezTo>
                  <a:pt x="354" y="802"/>
                  <a:pt x="403" y="783"/>
                  <a:pt x="432" y="746"/>
                </a:cubicBezTo>
                <a:lnTo>
                  <a:pt x="432" y="686"/>
                </a:lnTo>
                <a:cubicBezTo>
                  <a:pt x="551" y="627"/>
                  <a:pt x="551" y="507"/>
                  <a:pt x="551" y="448"/>
                </a:cubicBezTo>
                <a:lnTo>
                  <a:pt x="551" y="254"/>
                </a:lnTo>
                <a:cubicBezTo>
                  <a:pt x="551" y="195"/>
                  <a:pt x="492" y="135"/>
                  <a:pt x="432" y="75"/>
                </a:cubicBezTo>
                <a:cubicBezTo>
                  <a:pt x="373" y="1"/>
                  <a:pt x="239" y="1"/>
                  <a:pt x="179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01" name="Google Shape;1501;p9"/>
          <p:cNvSpPr/>
          <p:nvPr/>
        </p:nvSpPr>
        <p:spPr>
          <a:xfrm>
            <a:off x="5450133" y="1116711"/>
            <a:ext cx="23584" cy="27327"/>
          </a:xfrm>
          <a:custGeom>
            <a:avLst/>
            <a:gdLst/>
            <a:ahLst/>
            <a:cxnLst/>
            <a:rect l="l" t="t" r="r" b="b"/>
            <a:pathLst>
              <a:path w="567" h="657" extrusionOk="0">
                <a:moveTo>
                  <a:pt x="252" y="1"/>
                </a:moveTo>
                <a:cubicBezTo>
                  <a:pt x="206" y="1"/>
                  <a:pt x="157" y="15"/>
                  <a:pt x="120" y="45"/>
                </a:cubicBezTo>
                <a:cubicBezTo>
                  <a:pt x="60" y="105"/>
                  <a:pt x="1" y="164"/>
                  <a:pt x="1" y="239"/>
                </a:cubicBezTo>
                <a:lnTo>
                  <a:pt x="1" y="358"/>
                </a:lnTo>
                <a:cubicBezTo>
                  <a:pt x="1" y="418"/>
                  <a:pt x="1" y="537"/>
                  <a:pt x="194" y="611"/>
                </a:cubicBezTo>
                <a:cubicBezTo>
                  <a:pt x="224" y="641"/>
                  <a:pt x="269" y="656"/>
                  <a:pt x="314" y="656"/>
                </a:cubicBezTo>
                <a:cubicBezTo>
                  <a:pt x="358" y="656"/>
                  <a:pt x="403" y="641"/>
                  <a:pt x="433" y="611"/>
                </a:cubicBezTo>
                <a:cubicBezTo>
                  <a:pt x="567" y="477"/>
                  <a:pt x="567" y="418"/>
                  <a:pt x="567" y="299"/>
                </a:cubicBezTo>
                <a:lnTo>
                  <a:pt x="567" y="164"/>
                </a:lnTo>
                <a:cubicBezTo>
                  <a:pt x="492" y="105"/>
                  <a:pt x="492" y="105"/>
                  <a:pt x="373" y="45"/>
                </a:cubicBezTo>
                <a:cubicBezTo>
                  <a:pt x="343" y="15"/>
                  <a:pt x="299" y="1"/>
                  <a:pt x="252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02" name="Google Shape;1502;p9"/>
          <p:cNvSpPr/>
          <p:nvPr/>
        </p:nvSpPr>
        <p:spPr>
          <a:xfrm>
            <a:off x="446537" y="4219241"/>
            <a:ext cx="433819" cy="136967"/>
          </a:xfrm>
          <a:custGeom>
            <a:avLst/>
            <a:gdLst/>
            <a:ahLst/>
            <a:cxnLst/>
            <a:rect l="l" t="t" r="r" b="b"/>
            <a:pathLst>
              <a:path w="10430" h="3293" extrusionOk="0">
                <a:moveTo>
                  <a:pt x="9059" y="0"/>
                </a:moveTo>
                <a:cubicBezTo>
                  <a:pt x="9803" y="0"/>
                  <a:pt x="10429" y="745"/>
                  <a:pt x="10429" y="1684"/>
                </a:cubicBezTo>
                <a:cubicBezTo>
                  <a:pt x="10429" y="2548"/>
                  <a:pt x="9803" y="3293"/>
                  <a:pt x="9059" y="3293"/>
                </a:cubicBezTo>
                <a:lnTo>
                  <a:pt x="1371" y="3293"/>
                </a:lnTo>
                <a:cubicBezTo>
                  <a:pt x="627" y="3293"/>
                  <a:pt x="1" y="2548"/>
                  <a:pt x="1" y="1684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03" name="Google Shape;1503;p9"/>
          <p:cNvSpPr/>
          <p:nvPr/>
        </p:nvSpPr>
        <p:spPr>
          <a:xfrm>
            <a:off x="446537" y="3901967"/>
            <a:ext cx="433819" cy="137008"/>
          </a:xfrm>
          <a:custGeom>
            <a:avLst/>
            <a:gdLst/>
            <a:ahLst/>
            <a:cxnLst/>
            <a:rect l="l" t="t" r="r" b="b"/>
            <a:pathLst>
              <a:path w="10430" h="3294" extrusionOk="0">
                <a:moveTo>
                  <a:pt x="9059" y="1"/>
                </a:moveTo>
                <a:cubicBezTo>
                  <a:pt x="9803" y="1"/>
                  <a:pt x="10429" y="746"/>
                  <a:pt x="10429" y="1610"/>
                </a:cubicBezTo>
                <a:cubicBezTo>
                  <a:pt x="10429" y="2548"/>
                  <a:pt x="9803" y="3293"/>
                  <a:pt x="9059" y="3293"/>
                </a:cubicBezTo>
                <a:lnTo>
                  <a:pt x="1371" y="3293"/>
                </a:lnTo>
                <a:cubicBezTo>
                  <a:pt x="627" y="3293"/>
                  <a:pt x="1" y="2548"/>
                  <a:pt x="1" y="1610"/>
                </a:cubicBezTo>
                <a:cubicBezTo>
                  <a:pt x="1" y="74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04" name="Google Shape;1504;p9"/>
          <p:cNvSpPr/>
          <p:nvPr/>
        </p:nvSpPr>
        <p:spPr>
          <a:xfrm>
            <a:off x="446537" y="3584112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0"/>
                </a:moveTo>
                <a:cubicBezTo>
                  <a:pt x="9803" y="0"/>
                  <a:pt x="10429" y="745"/>
                  <a:pt x="10429" y="1624"/>
                </a:cubicBezTo>
                <a:cubicBezTo>
                  <a:pt x="10429" y="254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548"/>
                  <a:pt x="1" y="1624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05" name="Google Shape;1505;p9"/>
          <p:cNvSpPr/>
          <p:nvPr/>
        </p:nvSpPr>
        <p:spPr>
          <a:xfrm>
            <a:off x="446537" y="5174723"/>
            <a:ext cx="433819" cy="134471"/>
          </a:xfrm>
          <a:custGeom>
            <a:avLst/>
            <a:gdLst/>
            <a:ahLst/>
            <a:cxnLst/>
            <a:rect l="l" t="t" r="r" b="b"/>
            <a:pathLst>
              <a:path w="10430" h="3233" extrusionOk="0">
                <a:moveTo>
                  <a:pt x="9059" y="0"/>
                </a:moveTo>
                <a:cubicBezTo>
                  <a:pt x="9803" y="0"/>
                  <a:pt x="10429" y="686"/>
                  <a:pt x="10429" y="1609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09"/>
                </a:cubicBezTo>
                <a:cubicBezTo>
                  <a:pt x="1" y="686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06" name="Google Shape;1506;p9"/>
          <p:cNvSpPr/>
          <p:nvPr/>
        </p:nvSpPr>
        <p:spPr>
          <a:xfrm>
            <a:off x="446537" y="4856826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686"/>
                  <a:pt x="10429" y="1625"/>
                </a:cubicBezTo>
                <a:cubicBezTo>
                  <a:pt x="10429" y="2489"/>
                  <a:pt x="9803" y="3234"/>
                  <a:pt x="9059" y="3234"/>
                </a:cubicBezTo>
                <a:lnTo>
                  <a:pt x="1371" y="3234"/>
                </a:lnTo>
                <a:cubicBezTo>
                  <a:pt x="627" y="3234"/>
                  <a:pt x="1" y="2489"/>
                  <a:pt x="1" y="1625"/>
                </a:cubicBezTo>
                <a:cubicBezTo>
                  <a:pt x="1" y="68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07" name="Google Shape;1507;p9"/>
          <p:cNvSpPr/>
          <p:nvPr/>
        </p:nvSpPr>
        <p:spPr>
          <a:xfrm>
            <a:off x="446537" y="4537097"/>
            <a:ext cx="433819" cy="137008"/>
          </a:xfrm>
          <a:custGeom>
            <a:avLst/>
            <a:gdLst/>
            <a:ahLst/>
            <a:cxnLst/>
            <a:rect l="l" t="t" r="r" b="b"/>
            <a:pathLst>
              <a:path w="10430" h="3294" extrusionOk="0">
                <a:moveTo>
                  <a:pt x="9059" y="1"/>
                </a:moveTo>
                <a:cubicBezTo>
                  <a:pt x="9803" y="1"/>
                  <a:pt x="10429" y="746"/>
                  <a:pt x="10429" y="1669"/>
                </a:cubicBezTo>
                <a:cubicBezTo>
                  <a:pt x="10429" y="2548"/>
                  <a:pt x="9803" y="3293"/>
                  <a:pt x="9059" y="3293"/>
                </a:cubicBezTo>
                <a:lnTo>
                  <a:pt x="1371" y="3293"/>
                </a:lnTo>
                <a:cubicBezTo>
                  <a:pt x="627" y="3293"/>
                  <a:pt x="1" y="2548"/>
                  <a:pt x="1" y="1669"/>
                </a:cubicBezTo>
                <a:cubicBezTo>
                  <a:pt x="1" y="74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08" name="Google Shape;1508;p9"/>
          <p:cNvSpPr/>
          <p:nvPr/>
        </p:nvSpPr>
        <p:spPr>
          <a:xfrm>
            <a:off x="446537" y="6127086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746"/>
                  <a:pt x="10429" y="1624"/>
                </a:cubicBezTo>
                <a:cubicBezTo>
                  <a:pt x="10429" y="254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548"/>
                  <a:pt x="1" y="1624"/>
                </a:cubicBezTo>
                <a:cubicBezTo>
                  <a:pt x="1" y="74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09" name="Google Shape;1509;p9"/>
          <p:cNvSpPr/>
          <p:nvPr/>
        </p:nvSpPr>
        <p:spPr>
          <a:xfrm>
            <a:off x="446537" y="5809854"/>
            <a:ext cx="433819" cy="134471"/>
          </a:xfrm>
          <a:custGeom>
            <a:avLst/>
            <a:gdLst/>
            <a:ahLst/>
            <a:cxnLst/>
            <a:rect l="l" t="t" r="r" b="b"/>
            <a:pathLst>
              <a:path w="10430" h="3233" extrusionOk="0">
                <a:moveTo>
                  <a:pt x="9059" y="0"/>
                </a:moveTo>
                <a:cubicBezTo>
                  <a:pt x="9803" y="0"/>
                  <a:pt x="10429" y="745"/>
                  <a:pt x="10429" y="1609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09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10" name="Google Shape;1510;p9"/>
          <p:cNvSpPr/>
          <p:nvPr/>
        </p:nvSpPr>
        <p:spPr>
          <a:xfrm>
            <a:off x="446537" y="5491956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686"/>
                  <a:pt x="10429" y="1625"/>
                </a:cubicBezTo>
                <a:cubicBezTo>
                  <a:pt x="10429" y="2489"/>
                  <a:pt x="9803" y="3234"/>
                  <a:pt x="9059" y="3234"/>
                </a:cubicBezTo>
                <a:lnTo>
                  <a:pt x="1371" y="3234"/>
                </a:lnTo>
                <a:cubicBezTo>
                  <a:pt x="627" y="3234"/>
                  <a:pt x="1" y="2489"/>
                  <a:pt x="1" y="1625"/>
                </a:cubicBezTo>
                <a:cubicBezTo>
                  <a:pt x="1" y="68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11" name="Google Shape;1511;p9"/>
          <p:cNvSpPr/>
          <p:nvPr/>
        </p:nvSpPr>
        <p:spPr>
          <a:xfrm>
            <a:off x="446537" y="1678721"/>
            <a:ext cx="433819" cy="136967"/>
          </a:xfrm>
          <a:custGeom>
            <a:avLst/>
            <a:gdLst/>
            <a:ahLst/>
            <a:cxnLst/>
            <a:rect l="l" t="t" r="r" b="b"/>
            <a:pathLst>
              <a:path w="10430" h="3293" extrusionOk="0">
                <a:moveTo>
                  <a:pt x="9059" y="1"/>
                </a:moveTo>
                <a:cubicBezTo>
                  <a:pt x="9803" y="1"/>
                  <a:pt x="10429" y="745"/>
                  <a:pt x="10429" y="1684"/>
                </a:cubicBezTo>
                <a:cubicBezTo>
                  <a:pt x="10429" y="2548"/>
                  <a:pt x="9803" y="3293"/>
                  <a:pt x="9059" y="3293"/>
                </a:cubicBezTo>
                <a:lnTo>
                  <a:pt x="1371" y="3293"/>
                </a:lnTo>
                <a:cubicBezTo>
                  <a:pt x="627" y="3293"/>
                  <a:pt x="1" y="2548"/>
                  <a:pt x="1" y="1684"/>
                </a:cubicBezTo>
                <a:cubicBezTo>
                  <a:pt x="1" y="745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12" name="Google Shape;1512;p9"/>
          <p:cNvSpPr/>
          <p:nvPr/>
        </p:nvSpPr>
        <p:spPr>
          <a:xfrm>
            <a:off x="446537" y="1361489"/>
            <a:ext cx="433819" cy="136967"/>
          </a:xfrm>
          <a:custGeom>
            <a:avLst/>
            <a:gdLst/>
            <a:ahLst/>
            <a:cxnLst/>
            <a:rect l="l" t="t" r="r" b="b"/>
            <a:pathLst>
              <a:path w="10430" h="3293" extrusionOk="0">
                <a:moveTo>
                  <a:pt x="9059" y="0"/>
                </a:moveTo>
                <a:cubicBezTo>
                  <a:pt x="9803" y="0"/>
                  <a:pt x="10429" y="745"/>
                  <a:pt x="10429" y="1609"/>
                </a:cubicBezTo>
                <a:cubicBezTo>
                  <a:pt x="10429" y="2548"/>
                  <a:pt x="9803" y="3292"/>
                  <a:pt x="9059" y="3292"/>
                </a:cubicBezTo>
                <a:lnTo>
                  <a:pt x="1371" y="3292"/>
                </a:lnTo>
                <a:cubicBezTo>
                  <a:pt x="627" y="3292"/>
                  <a:pt x="1" y="2548"/>
                  <a:pt x="1" y="1609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13" name="Google Shape;1513;p9"/>
          <p:cNvSpPr/>
          <p:nvPr/>
        </p:nvSpPr>
        <p:spPr>
          <a:xfrm>
            <a:off x="446537" y="1043590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746"/>
                  <a:pt x="10429" y="1625"/>
                </a:cubicBezTo>
                <a:cubicBezTo>
                  <a:pt x="10429" y="254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548"/>
                  <a:pt x="1" y="1625"/>
                </a:cubicBezTo>
                <a:cubicBezTo>
                  <a:pt x="1" y="74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14" name="Google Shape;1514;p9"/>
          <p:cNvSpPr/>
          <p:nvPr/>
        </p:nvSpPr>
        <p:spPr>
          <a:xfrm>
            <a:off x="446537" y="2634202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686"/>
                  <a:pt x="10429" y="1609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09"/>
                </a:cubicBezTo>
                <a:cubicBezTo>
                  <a:pt x="1" y="68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15" name="Google Shape;1515;p9"/>
          <p:cNvSpPr/>
          <p:nvPr/>
        </p:nvSpPr>
        <p:spPr>
          <a:xfrm>
            <a:off x="446537" y="2316346"/>
            <a:ext cx="433819" cy="134471"/>
          </a:xfrm>
          <a:custGeom>
            <a:avLst/>
            <a:gdLst/>
            <a:ahLst/>
            <a:cxnLst/>
            <a:rect l="l" t="t" r="r" b="b"/>
            <a:pathLst>
              <a:path w="10430" h="3233" extrusionOk="0">
                <a:moveTo>
                  <a:pt x="9059" y="0"/>
                </a:moveTo>
                <a:cubicBezTo>
                  <a:pt x="9803" y="0"/>
                  <a:pt x="10429" y="685"/>
                  <a:pt x="10429" y="1624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24"/>
                </a:cubicBezTo>
                <a:cubicBezTo>
                  <a:pt x="1" y="68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16" name="Google Shape;1516;p9"/>
          <p:cNvSpPr/>
          <p:nvPr/>
        </p:nvSpPr>
        <p:spPr>
          <a:xfrm>
            <a:off x="446537" y="1996618"/>
            <a:ext cx="433819" cy="136967"/>
          </a:xfrm>
          <a:custGeom>
            <a:avLst/>
            <a:gdLst/>
            <a:ahLst/>
            <a:cxnLst/>
            <a:rect l="l" t="t" r="r" b="b"/>
            <a:pathLst>
              <a:path w="10430" h="3293" extrusionOk="0">
                <a:moveTo>
                  <a:pt x="9059" y="0"/>
                </a:moveTo>
                <a:cubicBezTo>
                  <a:pt x="9803" y="0"/>
                  <a:pt x="10429" y="745"/>
                  <a:pt x="10429" y="1669"/>
                </a:cubicBezTo>
                <a:cubicBezTo>
                  <a:pt x="10429" y="2547"/>
                  <a:pt x="9803" y="3292"/>
                  <a:pt x="9059" y="3292"/>
                </a:cubicBezTo>
                <a:lnTo>
                  <a:pt x="1371" y="3292"/>
                </a:lnTo>
                <a:cubicBezTo>
                  <a:pt x="627" y="3292"/>
                  <a:pt x="1" y="2547"/>
                  <a:pt x="1" y="1669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17" name="Google Shape;1517;p9"/>
          <p:cNvSpPr/>
          <p:nvPr/>
        </p:nvSpPr>
        <p:spPr>
          <a:xfrm>
            <a:off x="446537" y="3586565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746"/>
                  <a:pt x="10429" y="1625"/>
                </a:cubicBezTo>
                <a:cubicBezTo>
                  <a:pt x="10429" y="2548"/>
                  <a:pt x="9803" y="3234"/>
                  <a:pt x="9059" y="3234"/>
                </a:cubicBezTo>
                <a:lnTo>
                  <a:pt x="1371" y="3234"/>
                </a:lnTo>
                <a:cubicBezTo>
                  <a:pt x="627" y="3234"/>
                  <a:pt x="1" y="2548"/>
                  <a:pt x="1" y="1625"/>
                </a:cubicBezTo>
                <a:cubicBezTo>
                  <a:pt x="1" y="74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18" name="Google Shape;1518;p9"/>
          <p:cNvSpPr/>
          <p:nvPr/>
        </p:nvSpPr>
        <p:spPr>
          <a:xfrm>
            <a:off x="446537" y="3269333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0"/>
                </a:moveTo>
                <a:cubicBezTo>
                  <a:pt x="9803" y="0"/>
                  <a:pt x="10429" y="745"/>
                  <a:pt x="10429" y="1609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09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19" name="Google Shape;1519;p9"/>
          <p:cNvSpPr/>
          <p:nvPr/>
        </p:nvSpPr>
        <p:spPr>
          <a:xfrm>
            <a:off x="446537" y="2951477"/>
            <a:ext cx="433819" cy="134471"/>
          </a:xfrm>
          <a:custGeom>
            <a:avLst/>
            <a:gdLst/>
            <a:ahLst/>
            <a:cxnLst/>
            <a:rect l="l" t="t" r="r" b="b"/>
            <a:pathLst>
              <a:path w="10430" h="3233" extrusionOk="0">
                <a:moveTo>
                  <a:pt x="9059" y="0"/>
                </a:moveTo>
                <a:cubicBezTo>
                  <a:pt x="9803" y="0"/>
                  <a:pt x="10429" y="685"/>
                  <a:pt x="10429" y="1624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24"/>
                </a:cubicBezTo>
                <a:cubicBezTo>
                  <a:pt x="1" y="68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20" name="Google Shape;1520;p9"/>
          <p:cNvSpPr/>
          <p:nvPr/>
        </p:nvSpPr>
        <p:spPr>
          <a:xfrm>
            <a:off x="660101" y="861567"/>
            <a:ext cx="10871796" cy="5681525"/>
          </a:xfrm>
          <a:custGeom>
            <a:avLst/>
            <a:gdLst/>
            <a:ahLst/>
            <a:cxnLst/>
            <a:rect l="l" t="t" r="r" b="b"/>
            <a:pathLst>
              <a:path w="254987" h="136313" extrusionOk="0">
                <a:moveTo>
                  <a:pt x="0" y="1"/>
                </a:moveTo>
                <a:lnTo>
                  <a:pt x="0" y="136313"/>
                </a:lnTo>
                <a:lnTo>
                  <a:pt x="254987" y="136313"/>
                </a:lnTo>
                <a:lnTo>
                  <a:pt x="25498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21" name="Google Shape;1521;p9"/>
          <p:cNvSpPr/>
          <p:nvPr/>
        </p:nvSpPr>
        <p:spPr>
          <a:xfrm>
            <a:off x="823291" y="1092546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97"/>
                </a:moveTo>
                <a:cubicBezTo>
                  <a:pt x="3978" y="3055"/>
                  <a:pt x="3114" y="3978"/>
                  <a:pt x="1997" y="3978"/>
                </a:cubicBezTo>
                <a:cubicBezTo>
                  <a:pt x="880" y="3978"/>
                  <a:pt x="1" y="3055"/>
                  <a:pt x="1" y="1997"/>
                </a:cubicBezTo>
                <a:cubicBezTo>
                  <a:pt x="1" y="880"/>
                  <a:pt x="880" y="1"/>
                  <a:pt x="1997" y="1"/>
                </a:cubicBezTo>
                <a:cubicBezTo>
                  <a:pt x="3114" y="1"/>
                  <a:pt x="3978" y="880"/>
                  <a:pt x="3978" y="199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22" name="Google Shape;1522;p9"/>
          <p:cNvSpPr/>
          <p:nvPr/>
        </p:nvSpPr>
        <p:spPr>
          <a:xfrm>
            <a:off x="823291" y="1412898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82"/>
                </a:moveTo>
                <a:cubicBezTo>
                  <a:pt x="3978" y="3040"/>
                  <a:pt x="3114" y="3978"/>
                  <a:pt x="1997" y="3978"/>
                </a:cubicBezTo>
                <a:cubicBezTo>
                  <a:pt x="880" y="3978"/>
                  <a:pt x="1" y="3040"/>
                  <a:pt x="1" y="1982"/>
                </a:cubicBezTo>
                <a:cubicBezTo>
                  <a:pt x="1" y="865"/>
                  <a:pt x="880" y="1"/>
                  <a:pt x="1997" y="1"/>
                </a:cubicBezTo>
                <a:cubicBezTo>
                  <a:pt x="3114" y="1"/>
                  <a:pt x="3978" y="865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23" name="Google Shape;1523;p9"/>
          <p:cNvSpPr/>
          <p:nvPr/>
        </p:nvSpPr>
        <p:spPr>
          <a:xfrm>
            <a:off x="823291" y="1727675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97"/>
                </a:moveTo>
                <a:cubicBezTo>
                  <a:pt x="3978" y="3114"/>
                  <a:pt x="3114" y="3978"/>
                  <a:pt x="1997" y="3978"/>
                </a:cubicBezTo>
                <a:cubicBezTo>
                  <a:pt x="880" y="3978"/>
                  <a:pt x="1" y="3114"/>
                  <a:pt x="1" y="1997"/>
                </a:cubicBezTo>
                <a:cubicBezTo>
                  <a:pt x="1" y="939"/>
                  <a:pt x="880" y="1"/>
                  <a:pt x="1997" y="1"/>
                </a:cubicBezTo>
                <a:cubicBezTo>
                  <a:pt x="3114" y="1"/>
                  <a:pt x="3978" y="939"/>
                  <a:pt x="3978" y="199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24" name="Google Shape;1524;p9"/>
          <p:cNvSpPr/>
          <p:nvPr/>
        </p:nvSpPr>
        <p:spPr>
          <a:xfrm>
            <a:off x="823291" y="2048027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82"/>
                </a:moveTo>
                <a:cubicBezTo>
                  <a:pt x="3978" y="3099"/>
                  <a:pt x="3114" y="3978"/>
                  <a:pt x="1997" y="3978"/>
                </a:cubicBezTo>
                <a:cubicBezTo>
                  <a:pt x="880" y="3978"/>
                  <a:pt x="1" y="3099"/>
                  <a:pt x="1" y="1982"/>
                </a:cubicBezTo>
                <a:cubicBezTo>
                  <a:pt x="1" y="939"/>
                  <a:pt x="880" y="1"/>
                  <a:pt x="1997" y="1"/>
                </a:cubicBezTo>
                <a:cubicBezTo>
                  <a:pt x="3114" y="1"/>
                  <a:pt x="3978" y="939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25" name="Google Shape;1525;p9"/>
          <p:cNvSpPr/>
          <p:nvPr/>
        </p:nvSpPr>
        <p:spPr>
          <a:xfrm>
            <a:off x="823291" y="2357856"/>
            <a:ext cx="165500" cy="165459"/>
          </a:xfrm>
          <a:custGeom>
            <a:avLst/>
            <a:gdLst/>
            <a:ahLst/>
            <a:cxnLst/>
            <a:rect l="l" t="t" r="r" b="b"/>
            <a:pathLst>
              <a:path w="3979" h="3978" extrusionOk="0">
                <a:moveTo>
                  <a:pt x="3978" y="1982"/>
                </a:moveTo>
                <a:cubicBezTo>
                  <a:pt x="3978" y="3099"/>
                  <a:pt x="3114" y="3978"/>
                  <a:pt x="1997" y="3978"/>
                </a:cubicBezTo>
                <a:cubicBezTo>
                  <a:pt x="880" y="3978"/>
                  <a:pt x="1" y="3099"/>
                  <a:pt x="1" y="1982"/>
                </a:cubicBezTo>
                <a:cubicBezTo>
                  <a:pt x="1" y="939"/>
                  <a:pt x="880" y="0"/>
                  <a:pt x="1997" y="0"/>
                </a:cubicBezTo>
                <a:cubicBezTo>
                  <a:pt x="3114" y="0"/>
                  <a:pt x="3978" y="939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26" name="Google Shape;1526;p9"/>
          <p:cNvSpPr/>
          <p:nvPr/>
        </p:nvSpPr>
        <p:spPr>
          <a:xfrm>
            <a:off x="823291" y="2678208"/>
            <a:ext cx="165500" cy="164835"/>
          </a:xfrm>
          <a:custGeom>
            <a:avLst/>
            <a:gdLst/>
            <a:ahLst/>
            <a:cxnLst/>
            <a:rect l="l" t="t" r="r" b="b"/>
            <a:pathLst>
              <a:path w="3979" h="3963" extrusionOk="0">
                <a:moveTo>
                  <a:pt x="3978" y="1982"/>
                </a:moveTo>
                <a:cubicBezTo>
                  <a:pt x="3978" y="3099"/>
                  <a:pt x="3114" y="3963"/>
                  <a:pt x="1997" y="3963"/>
                </a:cubicBezTo>
                <a:cubicBezTo>
                  <a:pt x="880" y="3963"/>
                  <a:pt x="1" y="3099"/>
                  <a:pt x="1" y="1982"/>
                </a:cubicBezTo>
                <a:cubicBezTo>
                  <a:pt x="1" y="924"/>
                  <a:pt x="880" y="0"/>
                  <a:pt x="1997" y="0"/>
                </a:cubicBezTo>
                <a:cubicBezTo>
                  <a:pt x="3114" y="0"/>
                  <a:pt x="3978" y="924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27" name="Google Shape;1527;p9"/>
          <p:cNvSpPr/>
          <p:nvPr/>
        </p:nvSpPr>
        <p:spPr>
          <a:xfrm>
            <a:off x="823291" y="2995441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97"/>
                </a:moveTo>
                <a:cubicBezTo>
                  <a:pt x="3978" y="3114"/>
                  <a:pt x="3114" y="3978"/>
                  <a:pt x="1997" y="3978"/>
                </a:cubicBezTo>
                <a:cubicBezTo>
                  <a:pt x="880" y="3978"/>
                  <a:pt x="1" y="3114"/>
                  <a:pt x="1" y="1997"/>
                </a:cubicBezTo>
                <a:cubicBezTo>
                  <a:pt x="1" y="880"/>
                  <a:pt x="880" y="1"/>
                  <a:pt x="1997" y="1"/>
                </a:cubicBezTo>
                <a:cubicBezTo>
                  <a:pt x="3114" y="1"/>
                  <a:pt x="3978" y="880"/>
                  <a:pt x="3978" y="199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28" name="Google Shape;1528;p9"/>
          <p:cNvSpPr/>
          <p:nvPr/>
        </p:nvSpPr>
        <p:spPr>
          <a:xfrm>
            <a:off x="823291" y="3315793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82"/>
                </a:moveTo>
                <a:cubicBezTo>
                  <a:pt x="3978" y="3099"/>
                  <a:pt x="3114" y="3978"/>
                  <a:pt x="1997" y="3978"/>
                </a:cubicBezTo>
                <a:cubicBezTo>
                  <a:pt x="880" y="3978"/>
                  <a:pt x="1" y="3099"/>
                  <a:pt x="1" y="1982"/>
                </a:cubicBezTo>
                <a:cubicBezTo>
                  <a:pt x="1" y="865"/>
                  <a:pt x="880" y="1"/>
                  <a:pt x="1997" y="1"/>
                </a:cubicBezTo>
                <a:cubicBezTo>
                  <a:pt x="3114" y="1"/>
                  <a:pt x="3978" y="865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29" name="Google Shape;1529;p9"/>
          <p:cNvSpPr/>
          <p:nvPr/>
        </p:nvSpPr>
        <p:spPr>
          <a:xfrm>
            <a:off x="823291" y="3636145"/>
            <a:ext cx="165500" cy="164876"/>
          </a:xfrm>
          <a:custGeom>
            <a:avLst/>
            <a:gdLst/>
            <a:ahLst/>
            <a:cxnLst/>
            <a:rect l="l" t="t" r="r" b="b"/>
            <a:pathLst>
              <a:path w="3979" h="3964" extrusionOk="0">
                <a:moveTo>
                  <a:pt x="3978" y="1982"/>
                </a:moveTo>
                <a:cubicBezTo>
                  <a:pt x="3978" y="3099"/>
                  <a:pt x="3114" y="3964"/>
                  <a:pt x="1997" y="3964"/>
                </a:cubicBezTo>
                <a:cubicBezTo>
                  <a:pt x="880" y="3964"/>
                  <a:pt x="1" y="3099"/>
                  <a:pt x="1" y="1982"/>
                </a:cubicBezTo>
                <a:cubicBezTo>
                  <a:pt x="1" y="865"/>
                  <a:pt x="880" y="1"/>
                  <a:pt x="1997" y="1"/>
                </a:cubicBezTo>
                <a:cubicBezTo>
                  <a:pt x="3114" y="1"/>
                  <a:pt x="3978" y="865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30" name="Google Shape;1530;p9"/>
          <p:cNvSpPr/>
          <p:nvPr/>
        </p:nvSpPr>
        <p:spPr>
          <a:xfrm>
            <a:off x="823291" y="3955873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97"/>
                </a:moveTo>
                <a:cubicBezTo>
                  <a:pt x="3978" y="3114"/>
                  <a:pt x="3114" y="3979"/>
                  <a:pt x="1997" y="3979"/>
                </a:cubicBezTo>
                <a:cubicBezTo>
                  <a:pt x="880" y="3979"/>
                  <a:pt x="1" y="3114"/>
                  <a:pt x="1" y="1997"/>
                </a:cubicBezTo>
                <a:cubicBezTo>
                  <a:pt x="1" y="880"/>
                  <a:pt x="880" y="1"/>
                  <a:pt x="1997" y="1"/>
                </a:cubicBezTo>
                <a:cubicBezTo>
                  <a:pt x="3114" y="1"/>
                  <a:pt x="3978" y="880"/>
                  <a:pt x="3978" y="199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31" name="Google Shape;1531;p9"/>
          <p:cNvSpPr/>
          <p:nvPr/>
        </p:nvSpPr>
        <p:spPr>
          <a:xfrm>
            <a:off x="823291" y="4273770"/>
            <a:ext cx="165500" cy="164876"/>
          </a:xfrm>
          <a:custGeom>
            <a:avLst/>
            <a:gdLst/>
            <a:ahLst/>
            <a:cxnLst/>
            <a:rect l="l" t="t" r="r" b="b"/>
            <a:pathLst>
              <a:path w="3979" h="3964" extrusionOk="0">
                <a:moveTo>
                  <a:pt x="3978" y="1982"/>
                </a:moveTo>
                <a:cubicBezTo>
                  <a:pt x="3978" y="3039"/>
                  <a:pt x="3114" y="3963"/>
                  <a:pt x="1997" y="3963"/>
                </a:cubicBezTo>
                <a:cubicBezTo>
                  <a:pt x="880" y="3963"/>
                  <a:pt x="1" y="3039"/>
                  <a:pt x="1" y="1982"/>
                </a:cubicBezTo>
                <a:cubicBezTo>
                  <a:pt x="1" y="864"/>
                  <a:pt x="880" y="0"/>
                  <a:pt x="1997" y="0"/>
                </a:cubicBezTo>
                <a:cubicBezTo>
                  <a:pt x="3114" y="0"/>
                  <a:pt x="3978" y="864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32" name="Google Shape;1532;p9"/>
          <p:cNvSpPr/>
          <p:nvPr/>
        </p:nvSpPr>
        <p:spPr>
          <a:xfrm>
            <a:off x="823291" y="4593498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97"/>
                </a:moveTo>
                <a:cubicBezTo>
                  <a:pt x="3978" y="3054"/>
                  <a:pt x="3114" y="3978"/>
                  <a:pt x="1997" y="3978"/>
                </a:cubicBezTo>
                <a:cubicBezTo>
                  <a:pt x="880" y="3978"/>
                  <a:pt x="1" y="3054"/>
                  <a:pt x="1" y="1997"/>
                </a:cubicBezTo>
                <a:cubicBezTo>
                  <a:pt x="1" y="879"/>
                  <a:pt x="880" y="0"/>
                  <a:pt x="1997" y="0"/>
                </a:cubicBezTo>
                <a:cubicBezTo>
                  <a:pt x="3114" y="0"/>
                  <a:pt x="3978" y="879"/>
                  <a:pt x="3978" y="199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33" name="Google Shape;1533;p9"/>
          <p:cNvSpPr/>
          <p:nvPr/>
        </p:nvSpPr>
        <p:spPr>
          <a:xfrm>
            <a:off x="823291" y="4903327"/>
            <a:ext cx="165500" cy="165459"/>
          </a:xfrm>
          <a:custGeom>
            <a:avLst/>
            <a:gdLst/>
            <a:ahLst/>
            <a:cxnLst/>
            <a:rect l="l" t="t" r="r" b="b"/>
            <a:pathLst>
              <a:path w="3979" h="3978" extrusionOk="0">
                <a:moveTo>
                  <a:pt x="3978" y="1996"/>
                </a:moveTo>
                <a:cubicBezTo>
                  <a:pt x="3978" y="3054"/>
                  <a:pt x="3114" y="3978"/>
                  <a:pt x="1997" y="3978"/>
                </a:cubicBezTo>
                <a:cubicBezTo>
                  <a:pt x="880" y="3978"/>
                  <a:pt x="1" y="3054"/>
                  <a:pt x="1" y="1996"/>
                </a:cubicBezTo>
                <a:cubicBezTo>
                  <a:pt x="1" y="879"/>
                  <a:pt x="880" y="0"/>
                  <a:pt x="1997" y="0"/>
                </a:cubicBezTo>
                <a:cubicBezTo>
                  <a:pt x="3114" y="0"/>
                  <a:pt x="3978" y="879"/>
                  <a:pt x="3978" y="1996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34" name="Google Shape;1534;p9"/>
          <p:cNvSpPr/>
          <p:nvPr/>
        </p:nvSpPr>
        <p:spPr>
          <a:xfrm>
            <a:off x="823291" y="5223677"/>
            <a:ext cx="165500" cy="165459"/>
          </a:xfrm>
          <a:custGeom>
            <a:avLst/>
            <a:gdLst/>
            <a:ahLst/>
            <a:cxnLst/>
            <a:rect l="l" t="t" r="r" b="b"/>
            <a:pathLst>
              <a:path w="3979" h="3978" extrusionOk="0">
                <a:moveTo>
                  <a:pt x="3978" y="1982"/>
                </a:moveTo>
                <a:cubicBezTo>
                  <a:pt x="3978" y="3039"/>
                  <a:pt x="3114" y="3978"/>
                  <a:pt x="1997" y="3978"/>
                </a:cubicBezTo>
                <a:cubicBezTo>
                  <a:pt x="880" y="3978"/>
                  <a:pt x="1" y="3039"/>
                  <a:pt x="1" y="1982"/>
                </a:cubicBezTo>
                <a:cubicBezTo>
                  <a:pt x="1" y="864"/>
                  <a:pt x="880" y="0"/>
                  <a:pt x="1997" y="0"/>
                </a:cubicBezTo>
                <a:cubicBezTo>
                  <a:pt x="3114" y="0"/>
                  <a:pt x="3978" y="864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35" name="Google Shape;1535;p9"/>
          <p:cNvSpPr/>
          <p:nvPr/>
        </p:nvSpPr>
        <p:spPr>
          <a:xfrm>
            <a:off x="823291" y="5538456"/>
            <a:ext cx="165500" cy="165459"/>
          </a:xfrm>
          <a:custGeom>
            <a:avLst/>
            <a:gdLst/>
            <a:ahLst/>
            <a:cxnLst/>
            <a:rect l="l" t="t" r="r" b="b"/>
            <a:pathLst>
              <a:path w="3979" h="3978" extrusionOk="0">
                <a:moveTo>
                  <a:pt x="3978" y="1996"/>
                </a:moveTo>
                <a:cubicBezTo>
                  <a:pt x="3978" y="3114"/>
                  <a:pt x="3114" y="3978"/>
                  <a:pt x="1997" y="3978"/>
                </a:cubicBezTo>
                <a:cubicBezTo>
                  <a:pt x="880" y="3978"/>
                  <a:pt x="1" y="3114"/>
                  <a:pt x="1" y="1996"/>
                </a:cubicBezTo>
                <a:cubicBezTo>
                  <a:pt x="1" y="939"/>
                  <a:pt x="880" y="0"/>
                  <a:pt x="1997" y="0"/>
                </a:cubicBezTo>
                <a:cubicBezTo>
                  <a:pt x="3114" y="0"/>
                  <a:pt x="3978" y="939"/>
                  <a:pt x="3978" y="1996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36" name="Google Shape;1536;p9"/>
          <p:cNvSpPr/>
          <p:nvPr/>
        </p:nvSpPr>
        <p:spPr>
          <a:xfrm>
            <a:off x="823291" y="5858808"/>
            <a:ext cx="165500" cy="165459"/>
          </a:xfrm>
          <a:custGeom>
            <a:avLst/>
            <a:gdLst/>
            <a:ahLst/>
            <a:cxnLst/>
            <a:rect l="l" t="t" r="r" b="b"/>
            <a:pathLst>
              <a:path w="3979" h="3978" extrusionOk="0">
                <a:moveTo>
                  <a:pt x="3978" y="1981"/>
                </a:moveTo>
                <a:cubicBezTo>
                  <a:pt x="3978" y="3099"/>
                  <a:pt x="3114" y="3978"/>
                  <a:pt x="1997" y="3978"/>
                </a:cubicBezTo>
                <a:cubicBezTo>
                  <a:pt x="880" y="3978"/>
                  <a:pt x="1" y="3099"/>
                  <a:pt x="1" y="1981"/>
                </a:cubicBezTo>
                <a:cubicBezTo>
                  <a:pt x="1" y="939"/>
                  <a:pt x="880" y="0"/>
                  <a:pt x="1997" y="0"/>
                </a:cubicBezTo>
                <a:cubicBezTo>
                  <a:pt x="3114" y="0"/>
                  <a:pt x="3978" y="939"/>
                  <a:pt x="3978" y="198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37" name="Google Shape;1537;p9"/>
          <p:cNvSpPr/>
          <p:nvPr/>
        </p:nvSpPr>
        <p:spPr>
          <a:xfrm>
            <a:off x="823291" y="6179160"/>
            <a:ext cx="165500" cy="164835"/>
          </a:xfrm>
          <a:custGeom>
            <a:avLst/>
            <a:gdLst/>
            <a:ahLst/>
            <a:cxnLst/>
            <a:rect l="l" t="t" r="r" b="b"/>
            <a:pathLst>
              <a:path w="3979" h="3963" extrusionOk="0">
                <a:moveTo>
                  <a:pt x="3978" y="1981"/>
                </a:moveTo>
                <a:cubicBezTo>
                  <a:pt x="3978" y="3099"/>
                  <a:pt x="3114" y="3963"/>
                  <a:pt x="1997" y="3963"/>
                </a:cubicBezTo>
                <a:cubicBezTo>
                  <a:pt x="880" y="3963"/>
                  <a:pt x="1" y="3099"/>
                  <a:pt x="1" y="1981"/>
                </a:cubicBezTo>
                <a:cubicBezTo>
                  <a:pt x="1" y="924"/>
                  <a:pt x="880" y="0"/>
                  <a:pt x="1997" y="0"/>
                </a:cubicBezTo>
                <a:cubicBezTo>
                  <a:pt x="3114" y="0"/>
                  <a:pt x="3978" y="924"/>
                  <a:pt x="3978" y="198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38" name="Google Shape;1538;p9"/>
          <p:cNvSpPr/>
          <p:nvPr/>
        </p:nvSpPr>
        <p:spPr>
          <a:xfrm>
            <a:off x="410602" y="1743148"/>
            <a:ext cx="547201" cy="137008"/>
          </a:xfrm>
          <a:custGeom>
            <a:avLst/>
            <a:gdLst/>
            <a:ahLst/>
            <a:cxnLst/>
            <a:rect l="l" t="t" r="r" b="b"/>
            <a:pathLst>
              <a:path w="13156" h="3294" extrusionOk="0">
                <a:moveTo>
                  <a:pt x="11412" y="1"/>
                </a:moveTo>
                <a:cubicBezTo>
                  <a:pt x="12411" y="1"/>
                  <a:pt x="13155" y="746"/>
                  <a:pt x="13155" y="1684"/>
                </a:cubicBezTo>
                <a:cubicBezTo>
                  <a:pt x="13155" y="2548"/>
                  <a:pt x="12411" y="3293"/>
                  <a:pt x="11412" y="3293"/>
                </a:cubicBezTo>
                <a:lnTo>
                  <a:pt x="1729" y="3293"/>
                </a:lnTo>
                <a:cubicBezTo>
                  <a:pt x="746" y="3293"/>
                  <a:pt x="1" y="2548"/>
                  <a:pt x="1" y="1684"/>
                </a:cubicBezTo>
                <a:cubicBezTo>
                  <a:pt x="1" y="74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39" name="Google Shape;1539;p9"/>
          <p:cNvSpPr/>
          <p:nvPr/>
        </p:nvSpPr>
        <p:spPr>
          <a:xfrm>
            <a:off x="410602" y="1425917"/>
            <a:ext cx="547201" cy="136967"/>
          </a:xfrm>
          <a:custGeom>
            <a:avLst/>
            <a:gdLst/>
            <a:ahLst/>
            <a:cxnLst/>
            <a:rect l="l" t="t" r="r" b="b"/>
            <a:pathLst>
              <a:path w="13156" h="3293" extrusionOk="0">
                <a:moveTo>
                  <a:pt x="11412" y="0"/>
                </a:moveTo>
                <a:cubicBezTo>
                  <a:pt x="12411" y="0"/>
                  <a:pt x="13155" y="745"/>
                  <a:pt x="13155" y="1669"/>
                </a:cubicBezTo>
                <a:cubicBezTo>
                  <a:pt x="13155" y="2548"/>
                  <a:pt x="12411" y="3293"/>
                  <a:pt x="11412" y="3293"/>
                </a:cubicBezTo>
                <a:lnTo>
                  <a:pt x="1729" y="3293"/>
                </a:lnTo>
                <a:cubicBezTo>
                  <a:pt x="746" y="3293"/>
                  <a:pt x="1" y="2548"/>
                  <a:pt x="1" y="1669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40" name="Google Shape;1540;p9"/>
          <p:cNvSpPr/>
          <p:nvPr/>
        </p:nvSpPr>
        <p:spPr>
          <a:xfrm>
            <a:off x="410602" y="1108059"/>
            <a:ext cx="547201" cy="136967"/>
          </a:xfrm>
          <a:custGeom>
            <a:avLst/>
            <a:gdLst/>
            <a:ahLst/>
            <a:cxnLst/>
            <a:rect l="l" t="t" r="r" b="b"/>
            <a:pathLst>
              <a:path w="13156" h="3293" extrusionOk="0">
                <a:moveTo>
                  <a:pt x="11412" y="0"/>
                </a:moveTo>
                <a:cubicBezTo>
                  <a:pt x="12411" y="0"/>
                  <a:pt x="13155" y="745"/>
                  <a:pt x="13155" y="1624"/>
                </a:cubicBezTo>
                <a:cubicBezTo>
                  <a:pt x="13155" y="2548"/>
                  <a:pt x="12411" y="3292"/>
                  <a:pt x="11412" y="3292"/>
                </a:cubicBezTo>
                <a:lnTo>
                  <a:pt x="1729" y="3292"/>
                </a:lnTo>
                <a:cubicBezTo>
                  <a:pt x="746" y="3292"/>
                  <a:pt x="1" y="2548"/>
                  <a:pt x="1" y="1624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41" name="Google Shape;1541;p9"/>
          <p:cNvSpPr/>
          <p:nvPr/>
        </p:nvSpPr>
        <p:spPr>
          <a:xfrm>
            <a:off x="410602" y="2698630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1"/>
                </a:moveTo>
                <a:cubicBezTo>
                  <a:pt x="12411" y="1"/>
                  <a:pt x="13155" y="686"/>
                  <a:pt x="13155" y="1610"/>
                </a:cubicBezTo>
                <a:cubicBezTo>
                  <a:pt x="13155" y="2489"/>
                  <a:pt x="12411" y="3234"/>
                  <a:pt x="11412" y="3234"/>
                </a:cubicBezTo>
                <a:lnTo>
                  <a:pt x="1729" y="3234"/>
                </a:lnTo>
                <a:cubicBezTo>
                  <a:pt x="746" y="3234"/>
                  <a:pt x="1" y="2489"/>
                  <a:pt x="1" y="1610"/>
                </a:cubicBezTo>
                <a:cubicBezTo>
                  <a:pt x="1" y="68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42" name="Google Shape;1542;p9"/>
          <p:cNvSpPr/>
          <p:nvPr/>
        </p:nvSpPr>
        <p:spPr>
          <a:xfrm>
            <a:off x="410602" y="2381398"/>
            <a:ext cx="547201" cy="133889"/>
          </a:xfrm>
          <a:custGeom>
            <a:avLst/>
            <a:gdLst/>
            <a:ahLst/>
            <a:cxnLst/>
            <a:rect l="l" t="t" r="r" b="b"/>
            <a:pathLst>
              <a:path w="13156" h="3219" extrusionOk="0">
                <a:moveTo>
                  <a:pt x="11412" y="0"/>
                </a:moveTo>
                <a:cubicBezTo>
                  <a:pt x="12411" y="0"/>
                  <a:pt x="13155" y="671"/>
                  <a:pt x="13155" y="1609"/>
                </a:cubicBezTo>
                <a:cubicBezTo>
                  <a:pt x="13155" y="2473"/>
                  <a:pt x="12411" y="3218"/>
                  <a:pt x="11412" y="3218"/>
                </a:cubicBezTo>
                <a:lnTo>
                  <a:pt x="1729" y="3218"/>
                </a:lnTo>
                <a:cubicBezTo>
                  <a:pt x="746" y="3218"/>
                  <a:pt x="1" y="2473"/>
                  <a:pt x="1" y="1609"/>
                </a:cubicBezTo>
                <a:cubicBezTo>
                  <a:pt x="1" y="671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43" name="Google Shape;1543;p9"/>
          <p:cNvSpPr/>
          <p:nvPr/>
        </p:nvSpPr>
        <p:spPr>
          <a:xfrm>
            <a:off x="410602" y="2063501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1"/>
                </a:moveTo>
                <a:cubicBezTo>
                  <a:pt x="12411" y="1"/>
                  <a:pt x="13155" y="686"/>
                  <a:pt x="13155" y="1610"/>
                </a:cubicBezTo>
                <a:cubicBezTo>
                  <a:pt x="13155" y="2489"/>
                  <a:pt x="12411" y="3234"/>
                  <a:pt x="11412" y="3234"/>
                </a:cubicBezTo>
                <a:lnTo>
                  <a:pt x="1729" y="3234"/>
                </a:lnTo>
                <a:cubicBezTo>
                  <a:pt x="746" y="3234"/>
                  <a:pt x="1" y="2489"/>
                  <a:pt x="1" y="1610"/>
                </a:cubicBezTo>
                <a:cubicBezTo>
                  <a:pt x="1" y="68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44" name="Google Shape;1544;p9"/>
          <p:cNvSpPr/>
          <p:nvPr/>
        </p:nvSpPr>
        <p:spPr>
          <a:xfrm>
            <a:off x="410602" y="3651658"/>
            <a:ext cx="547201" cy="133889"/>
          </a:xfrm>
          <a:custGeom>
            <a:avLst/>
            <a:gdLst/>
            <a:ahLst/>
            <a:cxnLst/>
            <a:rect l="l" t="t" r="r" b="b"/>
            <a:pathLst>
              <a:path w="13156" h="3219" extrusionOk="0">
                <a:moveTo>
                  <a:pt x="11412" y="0"/>
                </a:moveTo>
                <a:cubicBezTo>
                  <a:pt x="12411" y="0"/>
                  <a:pt x="13155" y="745"/>
                  <a:pt x="13155" y="1609"/>
                </a:cubicBezTo>
                <a:cubicBezTo>
                  <a:pt x="13155" y="2533"/>
                  <a:pt x="12411" y="3218"/>
                  <a:pt x="11412" y="3218"/>
                </a:cubicBezTo>
                <a:lnTo>
                  <a:pt x="1729" y="3218"/>
                </a:lnTo>
                <a:cubicBezTo>
                  <a:pt x="746" y="3218"/>
                  <a:pt x="1" y="2533"/>
                  <a:pt x="1" y="1609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45" name="Google Shape;1545;p9"/>
          <p:cNvSpPr/>
          <p:nvPr/>
        </p:nvSpPr>
        <p:spPr>
          <a:xfrm>
            <a:off x="410602" y="3333761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1"/>
                </a:moveTo>
                <a:cubicBezTo>
                  <a:pt x="12411" y="1"/>
                  <a:pt x="13155" y="746"/>
                  <a:pt x="13155" y="1610"/>
                </a:cubicBezTo>
                <a:cubicBezTo>
                  <a:pt x="13155" y="2548"/>
                  <a:pt x="12411" y="3234"/>
                  <a:pt x="11412" y="3234"/>
                </a:cubicBezTo>
                <a:lnTo>
                  <a:pt x="1729" y="3234"/>
                </a:lnTo>
                <a:cubicBezTo>
                  <a:pt x="746" y="3234"/>
                  <a:pt x="1" y="2548"/>
                  <a:pt x="1" y="1610"/>
                </a:cubicBezTo>
                <a:cubicBezTo>
                  <a:pt x="1" y="74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46" name="Google Shape;1546;p9"/>
          <p:cNvSpPr/>
          <p:nvPr/>
        </p:nvSpPr>
        <p:spPr>
          <a:xfrm>
            <a:off x="410602" y="3016529"/>
            <a:ext cx="547201" cy="133889"/>
          </a:xfrm>
          <a:custGeom>
            <a:avLst/>
            <a:gdLst/>
            <a:ahLst/>
            <a:cxnLst/>
            <a:rect l="l" t="t" r="r" b="b"/>
            <a:pathLst>
              <a:path w="13156" h="3219" extrusionOk="0">
                <a:moveTo>
                  <a:pt x="11412" y="0"/>
                </a:moveTo>
                <a:cubicBezTo>
                  <a:pt x="12411" y="0"/>
                  <a:pt x="13155" y="745"/>
                  <a:pt x="13155" y="1609"/>
                </a:cubicBezTo>
                <a:cubicBezTo>
                  <a:pt x="13155" y="2473"/>
                  <a:pt x="12411" y="3218"/>
                  <a:pt x="11412" y="3218"/>
                </a:cubicBezTo>
                <a:lnTo>
                  <a:pt x="1729" y="3218"/>
                </a:lnTo>
                <a:cubicBezTo>
                  <a:pt x="746" y="3218"/>
                  <a:pt x="1" y="2473"/>
                  <a:pt x="1" y="1609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47" name="Google Shape;1547;p9"/>
          <p:cNvSpPr/>
          <p:nvPr/>
        </p:nvSpPr>
        <p:spPr>
          <a:xfrm>
            <a:off x="410602" y="4283669"/>
            <a:ext cx="547201" cy="136967"/>
          </a:xfrm>
          <a:custGeom>
            <a:avLst/>
            <a:gdLst/>
            <a:ahLst/>
            <a:cxnLst/>
            <a:rect l="l" t="t" r="r" b="b"/>
            <a:pathLst>
              <a:path w="13156" h="3293" extrusionOk="0">
                <a:moveTo>
                  <a:pt x="11412" y="1"/>
                </a:moveTo>
                <a:cubicBezTo>
                  <a:pt x="12411" y="1"/>
                  <a:pt x="13155" y="746"/>
                  <a:pt x="13155" y="1684"/>
                </a:cubicBezTo>
                <a:cubicBezTo>
                  <a:pt x="13155" y="2548"/>
                  <a:pt x="12411" y="3293"/>
                  <a:pt x="11412" y="3293"/>
                </a:cubicBezTo>
                <a:lnTo>
                  <a:pt x="1729" y="3293"/>
                </a:lnTo>
                <a:cubicBezTo>
                  <a:pt x="746" y="3293"/>
                  <a:pt x="1" y="2548"/>
                  <a:pt x="1" y="1684"/>
                </a:cubicBezTo>
                <a:cubicBezTo>
                  <a:pt x="1" y="74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48" name="Google Shape;1548;p9"/>
          <p:cNvSpPr/>
          <p:nvPr/>
        </p:nvSpPr>
        <p:spPr>
          <a:xfrm>
            <a:off x="410602" y="3966437"/>
            <a:ext cx="547201" cy="136967"/>
          </a:xfrm>
          <a:custGeom>
            <a:avLst/>
            <a:gdLst/>
            <a:ahLst/>
            <a:cxnLst/>
            <a:rect l="l" t="t" r="r" b="b"/>
            <a:pathLst>
              <a:path w="13156" h="3293" extrusionOk="0">
                <a:moveTo>
                  <a:pt x="11412" y="0"/>
                </a:moveTo>
                <a:cubicBezTo>
                  <a:pt x="12411" y="0"/>
                  <a:pt x="13155" y="745"/>
                  <a:pt x="13155" y="1669"/>
                </a:cubicBezTo>
                <a:cubicBezTo>
                  <a:pt x="13155" y="2548"/>
                  <a:pt x="12411" y="3292"/>
                  <a:pt x="11412" y="3292"/>
                </a:cubicBezTo>
                <a:lnTo>
                  <a:pt x="1729" y="3292"/>
                </a:lnTo>
                <a:cubicBezTo>
                  <a:pt x="746" y="3292"/>
                  <a:pt x="1" y="2548"/>
                  <a:pt x="1" y="1669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49" name="Google Shape;1549;p9"/>
          <p:cNvSpPr/>
          <p:nvPr/>
        </p:nvSpPr>
        <p:spPr>
          <a:xfrm>
            <a:off x="410602" y="5239152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1"/>
                </a:moveTo>
                <a:cubicBezTo>
                  <a:pt x="12411" y="1"/>
                  <a:pt x="13155" y="686"/>
                  <a:pt x="13155" y="1610"/>
                </a:cubicBezTo>
                <a:cubicBezTo>
                  <a:pt x="13155" y="2488"/>
                  <a:pt x="12411" y="3233"/>
                  <a:pt x="11412" y="3233"/>
                </a:cubicBezTo>
                <a:lnTo>
                  <a:pt x="1729" y="3233"/>
                </a:lnTo>
                <a:cubicBezTo>
                  <a:pt x="746" y="3233"/>
                  <a:pt x="1" y="2488"/>
                  <a:pt x="1" y="1610"/>
                </a:cubicBezTo>
                <a:cubicBezTo>
                  <a:pt x="1" y="68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50" name="Google Shape;1550;p9"/>
          <p:cNvSpPr/>
          <p:nvPr/>
        </p:nvSpPr>
        <p:spPr>
          <a:xfrm>
            <a:off x="410602" y="4921919"/>
            <a:ext cx="547201" cy="133848"/>
          </a:xfrm>
          <a:custGeom>
            <a:avLst/>
            <a:gdLst/>
            <a:ahLst/>
            <a:cxnLst/>
            <a:rect l="l" t="t" r="r" b="b"/>
            <a:pathLst>
              <a:path w="13156" h="3218" extrusionOk="0">
                <a:moveTo>
                  <a:pt x="11412" y="0"/>
                </a:moveTo>
                <a:cubicBezTo>
                  <a:pt x="12411" y="0"/>
                  <a:pt x="13155" y="670"/>
                  <a:pt x="13155" y="1609"/>
                </a:cubicBezTo>
                <a:cubicBezTo>
                  <a:pt x="13155" y="2473"/>
                  <a:pt x="12411" y="3218"/>
                  <a:pt x="11412" y="3218"/>
                </a:cubicBezTo>
                <a:lnTo>
                  <a:pt x="1729" y="3218"/>
                </a:lnTo>
                <a:cubicBezTo>
                  <a:pt x="746" y="3218"/>
                  <a:pt x="1" y="2473"/>
                  <a:pt x="1" y="1609"/>
                </a:cubicBezTo>
                <a:cubicBezTo>
                  <a:pt x="1" y="670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51" name="Google Shape;1551;p9"/>
          <p:cNvSpPr/>
          <p:nvPr/>
        </p:nvSpPr>
        <p:spPr>
          <a:xfrm>
            <a:off x="410602" y="4604021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1"/>
                </a:moveTo>
                <a:cubicBezTo>
                  <a:pt x="12411" y="1"/>
                  <a:pt x="13155" y="686"/>
                  <a:pt x="13155" y="1610"/>
                </a:cubicBezTo>
                <a:cubicBezTo>
                  <a:pt x="13155" y="2489"/>
                  <a:pt x="12411" y="3233"/>
                  <a:pt x="11412" y="3233"/>
                </a:cubicBezTo>
                <a:lnTo>
                  <a:pt x="1729" y="3233"/>
                </a:lnTo>
                <a:cubicBezTo>
                  <a:pt x="746" y="3233"/>
                  <a:pt x="1" y="2489"/>
                  <a:pt x="1" y="1610"/>
                </a:cubicBezTo>
                <a:cubicBezTo>
                  <a:pt x="1" y="68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52" name="Google Shape;1552;p9"/>
          <p:cNvSpPr/>
          <p:nvPr/>
        </p:nvSpPr>
        <p:spPr>
          <a:xfrm>
            <a:off x="410602" y="6192138"/>
            <a:ext cx="547201" cy="133889"/>
          </a:xfrm>
          <a:custGeom>
            <a:avLst/>
            <a:gdLst/>
            <a:ahLst/>
            <a:cxnLst/>
            <a:rect l="l" t="t" r="r" b="b"/>
            <a:pathLst>
              <a:path w="13156" h="3219" extrusionOk="0">
                <a:moveTo>
                  <a:pt x="11412" y="1"/>
                </a:moveTo>
                <a:cubicBezTo>
                  <a:pt x="12411" y="1"/>
                  <a:pt x="13155" y="746"/>
                  <a:pt x="13155" y="1610"/>
                </a:cubicBezTo>
                <a:cubicBezTo>
                  <a:pt x="13155" y="2533"/>
                  <a:pt x="12411" y="3219"/>
                  <a:pt x="11412" y="3219"/>
                </a:cubicBezTo>
                <a:lnTo>
                  <a:pt x="1729" y="3219"/>
                </a:lnTo>
                <a:cubicBezTo>
                  <a:pt x="746" y="3219"/>
                  <a:pt x="1" y="2533"/>
                  <a:pt x="1" y="1610"/>
                </a:cubicBezTo>
                <a:cubicBezTo>
                  <a:pt x="1" y="74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53" name="Google Shape;1553;p9"/>
          <p:cNvSpPr/>
          <p:nvPr/>
        </p:nvSpPr>
        <p:spPr>
          <a:xfrm>
            <a:off x="410602" y="5874282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0"/>
                </a:moveTo>
                <a:cubicBezTo>
                  <a:pt x="12411" y="0"/>
                  <a:pt x="13155" y="745"/>
                  <a:pt x="13155" y="1609"/>
                </a:cubicBezTo>
                <a:cubicBezTo>
                  <a:pt x="13155" y="2548"/>
                  <a:pt x="12411" y="3233"/>
                  <a:pt x="11412" y="3233"/>
                </a:cubicBezTo>
                <a:lnTo>
                  <a:pt x="1729" y="3233"/>
                </a:lnTo>
                <a:cubicBezTo>
                  <a:pt x="746" y="3233"/>
                  <a:pt x="1" y="2548"/>
                  <a:pt x="1" y="1609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54" name="Google Shape;1554;p9"/>
          <p:cNvSpPr/>
          <p:nvPr/>
        </p:nvSpPr>
        <p:spPr>
          <a:xfrm>
            <a:off x="410602" y="5557008"/>
            <a:ext cx="547201" cy="133889"/>
          </a:xfrm>
          <a:custGeom>
            <a:avLst/>
            <a:gdLst/>
            <a:ahLst/>
            <a:cxnLst/>
            <a:rect l="l" t="t" r="r" b="b"/>
            <a:pathLst>
              <a:path w="13156" h="3219" extrusionOk="0">
                <a:moveTo>
                  <a:pt x="11412" y="1"/>
                </a:moveTo>
                <a:cubicBezTo>
                  <a:pt x="12411" y="1"/>
                  <a:pt x="13155" y="746"/>
                  <a:pt x="13155" y="1610"/>
                </a:cubicBezTo>
                <a:cubicBezTo>
                  <a:pt x="13155" y="2474"/>
                  <a:pt x="12411" y="3219"/>
                  <a:pt x="11412" y="3219"/>
                </a:cubicBezTo>
                <a:lnTo>
                  <a:pt x="1729" y="3219"/>
                </a:lnTo>
                <a:cubicBezTo>
                  <a:pt x="746" y="3219"/>
                  <a:pt x="1" y="2474"/>
                  <a:pt x="1" y="1610"/>
                </a:cubicBezTo>
                <a:cubicBezTo>
                  <a:pt x="1" y="74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555" name="Google Shape;1555;p9"/>
          <p:cNvGrpSpPr/>
          <p:nvPr/>
        </p:nvGrpSpPr>
        <p:grpSpPr>
          <a:xfrm>
            <a:off x="10959463" y="4326092"/>
            <a:ext cx="467187" cy="1960637"/>
            <a:chOff x="8180472" y="1441194"/>
            <a:chExt cx="350390" cy="1470478"/>
          </a:xfrm>
        </p:grpSpPr>
        <p:sp>
          <p:nvSpPr>
            <p:cNvPr id="1556" name="Google Shape;1556;p9"/>
            <p:cNvSpPr/>
            <p:nvPr/>
          </p:nvSpPr>
          <p:spPr>
            <a:xfrm>
              <a:off x="8218121" y="1441194"/>
              <a:ext cx="232476" cy="203480"/>
            </a:xfrm>
            <a:custGeom>
              <a:avLst/>
              <a:gdLst/>
              <a:ahLst/>
              <a:cxnLst/>
              <a:rect l="l" t="t" r="r" b="b"/>
              <a:pathLst>
                <a:path w="12844" h="11242" extrusionOk="0">
                  <a:moveTo>
                    <a:pt x="4732" y="1"/>
                  </a:moveTo>
                  <a:cubicBezTo>
                    <a:pt x="4305" y="1"/>
                    <a:pt x="3751" y="152"/>
                    <a:pt x="3033" y="550"/>
                  </a:cubicBezTo>
                  <a:cubicBezTo>
                    <a:pt x="1" y="2329"/>
                    <a:pt x="1379" y="10249"/>
                    <a:pt x="2106" y="10976"/>
                  </a:cubicBezTo>
                  <a:cubicBezTo>
                    <a:pt x="2250" y="11149"/>
                    <a:pt x="2690" y="11242"/>
                    <a:pt x="3310" y="11242"/>
                  </a:cubicBezTo>
                  <a:cubicBezTo>
                    <a:pt x="5392" y="11242"/>
                    <a:pt x="9498" y="10189"/>
                    <a:pt x="11179" y="7543"/>
                  </a:cubicBezTo>
                  <a:cubicBezTo>
                    <a:pt x="12843" y="4808"/>
                    <a:pt x="11484" y="584"/>
                    <a:pt x="8673" y="584"/>
                  </a:cubicBezTo>
                  <a:cubicBezTo>
                    <a:pt x="7929" y="584"/>
                    <a:pt x="7084" y="880"/>
                    <a:pt x="6166" y="1578"/>
                  </a:cubicBezTo>
                  <a:cubicBezTo>
                    <a:pt x="6166" y="1578"/>
                    <a:pt x="6108" y="1"/>
                    <a:pt x="473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7" name="Google Shape;1557;p9"/>
            <p:cNvSpPr/>
            <p:nvPr/>
          </p:nvSpPr>
          <p:spPr>
            <a:xfrm>
              <a:off x="8180472" y="1493740"/>
              <a:ext cx="183281" cy="193760"/>
            </a:xfrm>
            <a:custGeom>
              <a:avLst/>
              <a:gdLst/>
              <a:ahLst/>
              <a:cxnLst/>
              <a:rect l="l" t="t" r="r" b="b"/>
              <a:pathLst>
                <a:path w="10126" h="10705" extrusionOk="0">
                  <a:moveTo>
                    <a:pt x="9938" y="1"/>
                  </a:moveTo>
                  <a:cubicBezTo>
                    <a:pt x="9874" y="1"/>
                    <a:pt x="9825" y="83"/>
                    <a:pt x="9825" y="153"/>
                  </a:cubicBezTo>
                  <a:cubicBezTo>
                    <a:pt x="9599" y="680"/>
                    <a:pt x="9299" y="1306"/>
                    <a:pt x="9098" y="1807"/>
                  </a:cubicBezTo>
                  <a:cubicBezTo>
                    <a:pt x="8873" y="2033"/>
                    <a:pt x="8772" y="2334"/>
                    <a:pt x="8672" y="2660"/>
                  </a:cubicBezTo>
                  <a:lnTo>
                    <a:pt x="8146" y="3386"/>
                  </a:lnTo>
                  <a:cubicBezTo>
                    <a:pt x="7519" y="4439"/>
                    <a:pt x="6893" y="5366"/>
                    <a:pt x="6066" y="6193"/>
                  </a:cubicBezTo>
                  <a:cubicBezTo>
                    <a:pt x="5639" y="6720"/>
                    <a:pt x="5213" y="7046"/>
                    <a:pt x="4812" y="7447"/>
                  </a:cubicBezTo>
                  <a:cubicBezTo>
                    <a:pt x="4286" y="7873"/>
                    <a:pt x="3860" y="8299"/>
                    <a:pt x="3334" y="8599"/>
                  </a:cubicBezTo>
                  <a:cubicBezTo>
                    <a:pt x="2406" y="9326"/>
                    <a:pt x="1253" y="9752"/>
                    <a:pt x="101" y="10279"/>
                  </a:cubicBezTo>
                  <a:cubicBezTo>
                    <a:pt x="0" y="10279"/>
                    <a:pt x="0" y="10379"/>
                    <a:pt x="0" y="10479"/>
                  </a:cubicBezTo>
                  <a:cubicBezTo>
                    <a:pt x="101" y="10579"/>
                    <a:pt x="201" y="10705"/>
                    <a:pt x="326" y="10705"/>
                  </a:cubicBezTo>
                  <a:cubicBezTo>
                    <a:pt x="527" y="10579"/>
                    <a:pt x="827" y="10479"/>
                    <a:pt x="1153" y="10379"/>
                  </a:cubicBezTo>
                  <a:cubicBezTo>
                    <a:pt x="1454" y="10279"/>
                    <a:pt x="1780" y="10178"/>
                    <a:pt x="2081" y="10078"/>
                  </a:cubicBezTo>
                  <a:lnTo>
                    <a:pt x="2933" y="9652"/>
                  </a:lnTo>
                  <a:cubicBezTo>
                    <a:pt x="3233" y="9552"/>
                    <a:pt x="3459" y="9326"/>
                    <a:pt x="3760" y="9226"/>
                  </a:cubicBezTo>
                  <a:cubicBezTo>
                    <a:pt x="4286" y="8925"/>
                    <a:pt x="4812" y="8499"/>
                    <a:pt x="5339" y="8073"/>
                  </a:cubicBezTo>
                  <a:cubicBezTo>
                    <a:pt x="5740" y="7672"/>
                    <a:pt x="6266" y="7246"/>
                    <a:pt x="6692" y="6820"/>
                  </a:cubicBezTo>
                  <a:cubicBezTo>
                    <a:pt x="7519" y="5893"/>
                    <a:pt x="8246" y="4840"/>
                    <a:pt x="8873" y="3687"/>
                  </a:cubicBezTo>
                  <a:cubicBezTo>
                    <a:pt x="9399" y="2660"/>
                    <a:pt x="9925" y="1507"/>
                    <a:pt x="10126" y="254"/>
                  </a:cubicBezTo>
                  <a:cubicBezTo>
                    <a:pt x="10126" y="153"/>
                    <a:pt x="10126" y="53"/>
                    <a:pt x="10025" y="53"/>
                  </a:cubicBezTo>
                  <a:cubicBezTo>
                    <a:pt x="9995" y="16"/>
                    <a:pt x="9965" y="1"/>
                    <a:pt x="9938" y="1"/>
                  </a:cubicBezTo>
                  <a:close/>
                </a:path>
              </a:pathLst>
            </a:custGeom>
            <a:solidFill>
              <a:srgbClr val="4927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8" name="Google Shape;1558;p9"/>
            <p:cNvSpPr/>
            <p:nvPr/>
          </p:nvSpPr>
          <p:spPr>
            <a:xfrm>
              <a:off x="8256150" y="1780623"/>
              <a:ext cx="274712" cy="634218"/>
            </a:xfrm>
            <a:custGeom>
              <a:avLst/>
              <a:gdLst/>
              <a:ahLst/>
              <a:cxnLst/>
              <a:rect l="l" t="t" r="r" b="b"/>
              <a:pathLst>
                <a:path w="12758" h="29454" extrusionOk="0">
                  <a:moveTo>
                    <a:pt x="4169" y="1"/>
                  </a:moveTo>
                  <a:cubicBezTo>
                    <a:pt x="3919" y="1"/>
                    <a:pt x="4691" y="2871"/>
                    <a:pt x="3660" y="5644"/>
                  </a:cubicBezTo>
                  <a:cubicBezTo>
                    <a:pt x="2632" y="8351"/>
                    <a:pt x="1" y="12311"/>
                    <a:pt x="953" y="15243"/>
                  </a:cubicBezTo>
                  <a:cubicBezTo>
                    <a:pt x="2006" y="18175"/>
                    <a:pt x="2733" y="18902"/>
                    <a:pt x="2507" y="19729"/>
                  </a:cubicBezTo>
                  <a:cubicBezTo>
                    <a:pt x="2306" y="20682"/>
                    <a:pt x="327" y="22035"/>
                    <a:pt x="527" y="24642"/>
                  </a:cubicBezTo>
                  <a:cubicBezTo>
                    <a:pt x="753" y="27248"/>
                    <a:pt x="4813" y="29454"/>
                    <a:pt x="4813" y="29454"/>
                  </a:cubicBezTo>
                  <a:cubicBezTo>
                    <a:pt x="6893" y="28401"/>
                    <a:pt x="10452" y="23689"/>
                    <a:pt x="10352" y="21083"/>
                  </a:cubicBezTo>
                  <a:cubicBezTo>
                    <a:pt x="10352" y="18476"/>
                    <a:pt x="8146" y="16396"/>
                    <a:pt x="8672" y="14717"/>
                  </a:cubicBezTo>
                  <a:cubicBezTo>
                    <a:pt x="9199" y="13163"/>
                    <a:pt x="12758" y="8977"/>
                    <a:pt x="11705" y="6045"/>
                  </a:cubicBezTo>
                  <a:cubicBezTo>
                    <a:pt x="10778" y="3138"/>
                    <a:pt x="5239" y="406"/>
                    <a:pt x="4186" y="5"/>
                  </a:cubicBezTo>
                  <a:cubicBezTo>
                    <a:pt x="4180" y="2"/>
                    <a:pt x="4174" y="1"/>
                    <a:pt x="416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9" name="Google Shape;1559;p9"/>
            <p:cNvSpPr/>
            <p:nvPr/>
          </p:nvSpPr>
          <p:spPr>
            <a:xfrm>
              <a:off x="8310111" y="1819985"/>
              <a:ext cx="101483" cy="692421"/>
            </a:xfrm>
            <a:custGeom>
              <a:avLst/>
              <a:gdLst/>
              <a:ahLst/>
              <a:cxnLst/>
              <a:rect l="l" t="t" r="r" b="b"/>
              <a:pathLst>
                <a:path w="4713" h="32157" extrusionOk="0">
                  <a:moveTo>
                    <a:pt x="2833" y="1"/>
                  </a:moveTo>
                  <a:cubicBezTo>
                    <a:pt x="2800" y="1"/>
                    <a:pt x="2766" y="15"/>
                    <a:pt x="2733" y="57"/>
                  </a:cubicBezTo>
                  <a:cubicBezTo>
                    <a:pt x="2633" y="157"/>
                    <a:pt x="2633" y="257"/>
                    <a:pt x="2733" y="357"/>
                  </a:cubicBezTo>
                  <a:cubicBezTo>
                    <a:pt x="3134" y="884"/>
                    <a:pt x="3460" y="1510"/>
                    <a:pt x="3660" y="2137"/>
                  </a:cubicBezTo>
                  <a:cubicBezTo>
                    <a:pt x="3886" y="2763"/>
                    <a:pt x="3986" y="3390"/>
                    <a:pt x="3986" y="4117"/>
                  </a:cubicBezTo>
                  <a:cubicBezTo>
                    <a:pt x="4086" y="4743"/>
                    <a:pt x="3986" y="5370"/>
                    <a:pt x="3886" y="6097"/>
                  </a:cubicBezTo>
                  <a:cubicBezTo>
                    <a:pt x="3760" y="6723"/>
                    <a:pt x="3560" y="7450"/>
                    <a:pt x="3359" y="8077"/>
                  </a:cubicBezTo>
                  <a:cubicBezTo>
                    <a:pt x="3034" y="9455"/>
                    <a:pt x="2633" y="10708"/>
                    <a:pt x="2307" y="12062"/>
                  </a:cubicBezTo>
                  <a:cubicBezTo>
                    <a:pt x="2106" y="12788"/>
                    <a:pt x="2006" y="13515"/>
                    <a:pt x="2006" y="14242"/>
                  </a:cubicBezTo>
                  <a:cubicBezTo>
                    <a:pt x="2006" y="14969"/>
                    <a:pt x="2106" y="15721"/>
                    <a:pt x="2407" y="16448"/>
                  </a:cubicBezTo>
                  <a:lnTo>
                    <a:pt x="2833" y="17375"/>
                  </a:lnTo>
                  <a:cubicBezTo>
                    <a:pt x="2933" y="17701"/>
                    <a:pt x="3034" y="18001"/>
                    <a:pt x="3134" y="18327"/>
                  </a:cubicBezTo>
                  <a:cubicBezTo>
                    <a:pt x="3359" y="18954"/>
                    <a:pt x="3460" y="19681"/>
                    <a:pt x="3560" y="20307"/>
                  </a:cubicBezTo>
                  <a:cubicBezTo>
                    <a:pt x="3660" y="21661"/>
                    <a:pt x="3560" y="23014"/>
                    <a:pt x="3359" y="24367"/>
                  </a:cubicBezTo>
                  <a:cubicBezTo>
                    <a:pt x="3034" y="25746"/>
                    <a:pt x="2633" y="26999"/>
                    <a:pt x="2106" y="28252"/>
                  </a:cubicBezTo>
                  <a:cubicBezTo>
                    <a:pt x="1580" y="29505"/>
                    <a:pt x="853" y="30758"/>
                    <a:pt x="1" y="31786"/>
                  </a:cubicBezTo>
                  <a:cubicBezTo>
                    <a:pt x="1" y="31886"/>
                    <a:pt x="1" y="32012"/>
                    <a:pt x="126" y="32112"/>
                  </a:cubicBezTo>
                  <a:cubicBezTo>
                    <a:pt x="160" y="32145"/>
                    <a:pt x="193" y="32156"/>
                    <a:pt x="223" y="32156"/>
                  </a:cubicBezTo>
                  <a:cubicBezTo>
                    <a:pt x="282" y="32156"/>
                    <a:pt x="327" y="32112"/>
                    <a:pt x="327" y="32112"/>
                  </a:cubicBezTo>
                  <a:cubicBezTo>
                    <a:pt x="2106" y="29906"/>
                    <a:pt x="3460" y="27300"/>
                    <a:pt x="4086" y="24493"/>
                  </a:cubicBezTo>
                  <a:cubicBezTo>
                    <a:pt x="4387" y="23114"/>
                    <a:pt x="4387" y="21661"/>
                    <a:pt x="4287" y="20207"/>
                  </a:cubicBezTo>
                  <a:cubicBezTo>
                    <a:pt x="4186" y="19580"/>
                    <a:pt x="4086" y="18854"/>
                    <a:pt x="3886" y="18102"/>
                  </a:cubicBezTo>
                  <a:cubicBezTo>
                    <a:pt x="3760" y="17801"/>
                    <a:pt x="3660" y="17475"/>
                    <a:pt x="3560" y="17074"/>
                  </a:cubicBezTo>
                  <a:lnTo>
                    <a:pt x="3134" y="16122"/>
                  </a:lnTo>
                  <a:cubicBezTo>
                    <a:pt x="2933" y="15495"/>
                    <a:pt x="2833" y="14869"/>
                    <a:pt x="2833" y="14242"/>
                  </a:cubicBezTo>
                  <a:cubicBezTo>
                    <a:pt x="2833" y="13616"/>
                    <a:pt x="2933" y="12889"/>
                    <a:pt x="3034" y="12262"/>
                  </a:cubicBezTo>
                  <a:cubicBezTo>
                    <a:pt x="3359" y="10909"/>
                    <a:pt x="3760" y="9656"/>
                    <a:pt x="4086" y="8302"/>
                  </a:cubicBezTo>
                  <a:cubicBezTo>
                    <a:pt x="4287" y="7575"/>
                    <a:pt x="4387" y="6949"/>
                    <a:pt x="4512" y="6197"/>
                  </a:cubicBezTo>
                  <a:cubicBezTo>
                    <a:pt x="4613" y="5470"/>
                    <a:pt x="4713" y="4743"/>
                    <a:pt x="4613" y="4016"/>
                  </a:cubicBezTo>
                  <a:cubicBezTo>
                    <a:pt x="4512" y="3290"/>
                    <a:pt x="4387" y="2663"/>
                    <a:pt x="4086" y="1936"/>
                  </a:cubicBezTo>
                  <a:cubicBezTo>
                    <a:pt x="3886" y="1310"/>
                    <a:pt x="3560" y="683"/>
                    <a:pt x="3034" y="57"/>
                  </a:cubicBezTo>
                  <a:cubicBezTo>
                    <a:pt x="2967" y="57"/>
                    <a:pt x="2900" y="1"/>
                    <a:pt x="2833" y="1"/>
                  </a:cubicBezTo>
                  <a:close/>
                </a:path>
              </a:pathLst>
            </a:custGeom>
            <a:solidFill>
              <a:srgbClr val="4927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0" name="Google Shape;1560;p9"/>
            <p:cNvSpPr/>
            <p:nvPr/>
          </p:nvSpPr>
          <p:spPr>
            <a:xfrm>
              <a:off x="8364094" y="2531254"/>
              <a:ext cx="107942" cy="237094"/>
            </a:xfrm>
            <a:custGeom>
              <a:avLst/>
              <a:gdLst/>
              <a:ahLst/>
              <a:cxnLst/>
              <a:rect l="l" t="t" r="r" b="b"/>
              <a:pathLst>
                <a:path w="5013" h="11011" extrusionOk="0">
                  <a:moveTo>
                    <a:pt x="3295" y="1"/>
                  </a:moveTo>
                  <a:cubicBezTo>
                    <a:pt x="2151" y="1"/>
                    <a:pt x="1565" y="1005"/>
                    <a:pt x="1253" y="1987"/>
                  </a:cubicBezTo>
                  <a:cubicBezTo>
                    <a:pt x="627" y="3767"/>
                    <a:pt x="326" y="5646"/>
                    <a:pt x="226" y="7526"/>
                  </a:cubicBezTo>
                  <a:lnTo>
                    <a:pt x="226" y="7752"/>
                  </a:lnTo>
                  <a:cubicBezTo>
                    <a:pt x="126" y="8378"/>
                    <a:pt x="126" y="9005"/>
                    <a:pt x="126" y="9506"/>
                  </a:cubicBezTo>
                  <a:cubicBezTo>
                    <a:pt x="0" y="10032"/>
                    <a:pt x="226" y="10559"/>
                    <a:pt x="627" y="10884"/>
                  </a:cubicBezTo>
                  <a:cubicBezTo>
                    <a:pt x="752" y="10884"/>
                    <a:pt x="852" y="10985"/>
                    <a:pt x="953" y="10985"/>
                  </a:cubicBezTo>
                  <a:cubicBezTo>
                    <a:pt x="1005" y="11002"/>
                    <a:pt x="1065" y="11011"/>
                    <a:pt x="1129" y="11011"/>
                  </a:cubicBezTo>
                  <a:cubicBezTo>
                    <a:pt x="1425" y="11011"/>
                    <a:pt x="1797" y="10827"/>
                    <a:pt x="1880" y="10559"/>
                  </a:cubicBezTo>
                  <a:cubicBezTo>
                    <a:pt x="2406" y="10133"/>
                    <a:pt x="2732" y="9406"/>
                    <a:pt x="3033" y="8879"/>
                  </a:cubicBezTo>
                  <a:cubicBezTo>
                    <a:pt x="4186" y="6899"/>
                    <a:pt x="4812" y="4619"/>
                    <a:pt x="4913" y="2313"/>
                  </a:cubicBezTo>
                  <a:cubicBezTo>
                    <a:pt x="5013" y="1260"/>
                    <a:pt x="4712" y="107"/>
                    <a:pt x="3459" y="7"/>
                  </a:cubicBezTo>
                  <a:cubicBezTo>
                    <a:pt x="3403" y="3"/>
                    <a:pt x="3349" y="1"/>
                    <a:pt x="329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1" name="Google Shape;1561;p9"/>
            <p:cNvSpPr/>
            <p:nvPr/>
          </p:nvSpPr>
          <p:spPr>
            <a:xfrm>
              <a:off x="8292303" y="2821731"/>
              <a:ext cx="88003" cy="89941"/>
            </a:xfrm>
            <a:custGeom>
              <a:avLst/>
              <a:gdLst/>
              <a:ahLst/>
              <a:cxnLst/>
              <a:rect l="l" t="t" r="r" b="b"/>
              <a:pathLst>
                <a:path w="4087" h="4177" extrusionOk="0">
                  <a:moveTo>
                    <a:pt x="2833" y="1"/>
                  </a:moveTo>
                  <a:cubicBezTo>
                    <a:pt x="2507" y="1"/>
                    <a:pt x="2307" y="1"/>
                    <a:pt x="1981" y="101"/>
                  </a:cubicBezTo>
                  <a:cubicBezTo>
                    <a:pt x="1354" y="402"/>
                    <a:pt x="828" y="828"/>
                    <a:pt x="627" y="1555"/>
                  </a:cubicBezTo>
                  <a:cubicBezTo>
                    <a:pt x="1" y="2507"/>
                    <a:pt x="527" y="3660"/>
                    <a:pt x="1354" y="4061"/>
                  </a:cubicBezTo>
                  <a:cubicBezTo>
                    <a:pt x="1540" y="4141"/>
                    <a:pt x="1750" y="4177"/>
                    <a:pt x="1964" y="4177"/>
                  </a:cubicBezTo>
                  <a:cubicBezTo>
                    <a:pt x="2356" y="4177"/>
                    <a:pt x="2758" y="4055"/>
                    <a:pt x="3034" y="3861"/>
                  </a:cubicBezTo>
                  <a:cubicBezTo>
                    <a:pt x="3560" y="3535"/>
                    <a:pt x="3861" y="3034"/>
                    <a:pt x="4086" y="2507"/>
                  </a:cubicBezTo>
                  <a:lnTo>
                    <a:pt x="4086" y="1555"/>
                  </a:lnTo>
                  <a:cubicBezTo>
                    <a:pt x="4086" y="1354"/>
                    <a:pt x="3961" y="1029"/>
                    <a:pt x="3861" y="728"/>
                  </a:cubicBezTo>
                  <a:cubicBezTo>
                    <a:pt x="3861" y="527"/>
                    <a:pt x="3660" y="302"/>
                    <a:pt x="3460" y="101"/>
                  </a:cubicBezTo>
                  <a:cubicBezTo>
                    <a:pt x="3234" y="1"/>
                    <a:pt x="3034" y="1"/>
                    <a:pt x="283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2" name="Google Shape;1562;p9"/>
            <p:cNvSpPr/>
            <p:nvPr/>
          </p:nvSpPr>
          <p:spPr>
            <a:xfrm>
              <a:off x="8445035" y="2807175"/>
              <a:ext cx="43194" cy="52905"/>
            </a:xfrm>
            <a:custGeom>
              <a:avLst/>
              <a:gdLst/>
              <a:ahLst/>
              <a:cxnLst/>
              <a:rect l="l" t="t" r="r" b="b"/>
              <a:pathLst>
                <a:path w="2006" h="2457" extrusionOk="0">
                  <a:moveTo>
                    <a:pt x="1066" y="0"/>
                  </a:moveTo>
                  <a:cubicBezTo>
                    <a:pt x="872" y="0"/>
                    <a:pt x="690" y="50"/>
                    <a:pt x="527" y="151"/>
                  </a:cubicBezTo>
                  <a:cubicBezTo>
                    <a:pt x="226" y="451"/>
                    <a:pt x="1" y="777"/>
                    <a:pt x="1" y="1203"/>
                  </a:cubicBezTo>
                  <a:cubicBezTo>
                    <a:pt x="1" y="1504"/>
                    <a:pt x="1" y="1705"/>
                    <a:pt x="126" y="1930"/>
                  </a:cubicBezTo>
                  <a:cubicBezTo>
                    <a:pt x="226" y="1930"/>
                    <a:pt x="226" y="2030"/>
                    <a:pt x="327" y="2131"/>
                  </a:cubicBezTo>
                  <a:lnTo>
                    <a:pt x="427" y="2231"/>
                  </a:lnTo>
                  <a:cubicBezTo>
                    <a:pt x="427" y="2231"/>
                    <a:pt x="527" y="2331"/>
                    <a:pt x="627" y="2331"/>
                  </a:cubicBezTo>
                  <a:cubicBezTo>
                    <a:pt x="853" y="2456"/>
                    <a:pt x="953" y="2456"/>
                    <a:pt x="1254" y="2456"/>
                  </a:cubicBezTo>
                  <a:cubicBezTo>
                    <a:pt x="1379" y="2456"/>
                    <a:pt x="1580" y="2331"/>
                    <a:pt x="1680" y="2231"/>
                  </a:cubicBezTo>
                  <a:cubicBezTo>
                    <a:pt x="1880" y="2030"/>
                    <a:pt x="1880" y="1705"/>
                    <a:pt x="2006" y="1504"/>
                  </a:cubicBezTo>
                  <a:cubicBezTo>
                    <a:pt x="2006" y="1203"/>
                    <a:pt x="1880" y="978"/>
                    <a:pt x="1680" y="777"/>
                  </a:cubicBezTo>
                  <a:cubicBezTo>
                    <a:pt x="1780" y="777"/>
                    <a:pt x="1780" y="677"/>
                    <a:pt x="1880" y="677"/>
                  </a:cubicBezTo>
                  <a:cubicBezTo>
                    <a:pt x="1880" y="451"/>
                    <a:pt x="1780" y="251"/>
                    <a:pt x="1680" y="151"/>
                  </a:cubicBezTo>
                  <a:cubicBezTo>
                    <a:pt x="1467" y="50"/>
                    <a:pt x="1260" y="0"/>
                    <a:pt x="106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563" name="Google Shape;1563;p9"/>
          <p:cNvSpPr txBox="1">
            <a:spLocks noGrp="1"/>
          </p:cNvSpPr>
          <p:nvPr>
            <p:ph type="subTitle" idx="1"/>
          </p:nvPr>
        </p:nvSpPr>
        <p:spPr>
          <a:xfrm>
            <a:off x="3537476" y="2276451"/>
            <a:ext cx="3831200" cy="6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800" b="1">
                <a:solidFill>
                  <a:schemeClr val="lt1"/>
                </a:solidFill>
                <a:latin typeface="Pangolin"/>
                <a:ea typeface="Pangolin"/>
                <a:cs typeface="Pangolin"/>
                <a:sym typeface="Pangoli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1564" name="Google Shape;1564;p9"/>
          <p:cNvSpPr txBox="1">
            <a:spLocks noGrp="1"/>
          </p:cNvSpPr>
          <p:nvPr>
            <p:ph type="body" idx="2"/>
          </p:nvPr>
        </p:nvSpPr>
        <p:spPr>
          <a:xfrm>
            <a:off x="2947233" y="2940233"/>
            <a:ext cx="6522000" cy="31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7BB"/>
              </a:buClr>
              <a:buSzPts val="1800"/>
              <a:buChar char="●"/>
              <a:defRPr sz="1867"/>
            </a:lvl1pPr>
            <a:lvl2pPr marL="1219170" lvl="1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565" name="Google Shape;1565;p9"/>
          <p:cNvSpPr txBox="1">
            <a:spLocks noGrp="1"/>
          </p:cNvSpPr>
          <p:nvPr>
            <p:ph type="title"/>
          </p:nvPr>
        </p:nvSpPr>
        <p:spPr>
          <a:xfrm>
            <a:off x="1524267" y="1132567"/>
            <a:ext cx="9333600" cy="73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1566" name="Google Shape;1566;p9"/>
          <p:cNvGrpSpPr/>
          <p:nvPr/>
        </p:nvGrpSpPr>
        <p:grpSpPr>
          <a:xfrm>
            <a:off x="8636571" y="5463702"/>
            <a:ext cx="2280949" cy="1024637"/>
            <a:chOff x="6477428" y="4097776"/>
            <a:chExt cx="1710712" cy="768478"/>
          </a:xfrm>
        </p:grpSpPr>
        <p:sp>
          <p:nvSpPr>
            <p:cNvPr id="1567" name="Google Shape;1567;p9"/>
            <p:cNvSpPr/>
            <p:nvPr/>
          </p:nvSpPr>
          <p:spPr>
            <a:xfrm flipH="1">
              <a:off x="7796983" y="4506879"/>
              <a:ext cx="278946" cy="310982"/>
            </a:xfrm>
            <a:custGeom>
              <a:avLst/>
              <a:gdLst/>
              <a:ahLst/>
              <a:cxnLst/>
              <a:rect l="l" t="t" r="r" b="b"/>
              <a:pathLst>
                <a:path w="8237" h="9183" extrusionOk="0">
                  <a:moveTo>
                    <a:pt x="3326" y="0"/>
                  </a:moveTo>
                  <a:cubicBezTo>
                    <a:pt x="1217" y="0"/>
                    <a:pt x="1" y="2521"/>
                    <a:pt x="967" y="5097"/>
                  </a:cubicBezTo>
                  <a:cubicBezTo>
                    <a:pt x="1900" y="7748"/>
                    <a:pt x="5091" y="9183"/>
                    <a:pt x="6802" y="9183"/>
                  </a:cubicBezTo>
                  <a:cubicBezTo>
                    <a:pt x="7138" y="9183"/>
                    <a:pt x="7417" y="9127"/>
                    <a:pt x="7611" y="9015"/>
                  </a:cubicBezTo>
                  <a:cubicBezTo>
                    <a:pt x="8237" y="8642"/>
                    <a:pt x="7045" y="1134"/>
                    <a:pt x="4378" y="195"/>
                  </a:cubicBezTo>
                  <a:cubicBezTo>
                    <a:pt x="4009" y="62"/>
                    <a:pt x="3657" y="0"/>
                    <a:pt x="33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8" name="Google Shape;1568;p9"/>
            <p:cNvSpPr/>
            <p:nvPr/>
          </p:nvSpPr>
          <p:spPr>
            <a:xfrm flipH="1">
              <a:off x="7776292" y="4550464"/>
              <a:ext cx="220495" cy="288970"/>
            </a:xfrm>
            <a:custGeom>
              <a:avLst/>
              <a:gdLst/>
              <a:ahLst/>
              <a:cxnLst/>
              <a:rect l="l" t="t" r="r" b="b"/>
              <a:pathLst>
                <a:path w="6511" h="8533" extrusionOk="0">
                  <a:moveTo>
                    <a:pt x="111" y="1"/>
                  </a:moveTo>
                  <a:cubicBezTo>
                    <a:pt x="95" y="1"/>
                    <a:pt x="77" y="8"/>
                    <a:pt x="60" y="26"/>
                  </a:cubicBezTo>
                  <a:cubicBezTo>
                    <a:pt x="0" y="26"/>
                    <a:pt x="0" y="85"/>
                    <a:pt x="0" y="160"/>
                  </a:cubicBezTo>
                  <a:cubicBezTo>
                    <a:pt x="0" y="160"/>
                    <a:pt x="179" y="770"/>
                    <a:pt x="551" y="1709"/>
                  </a:cubicBezTo>
                  <a:cubicBezTo>
                    <a:pt x="685" y="1947"/>
                    <a:pt x="805" y="2201"/>
                    <a:pt x="924" y="2454"/>
                  </a:cubicBezTo>
                  <a:cubicBezTo>
                    <a:pt x="983" y="2573"/>
                    <a:pt x="1058" y="2692"/>
                    <a:pt x="1117" y="2826"/>
                  </a:cubicBezTo>
                  <a:cubicBezTo>
                    <a:pt x="1177" y="3005"/>
                    <a:pt x="1237" y="3139"/>
                    <a:pt x="1356" y="3258"/>
                  </a:cubicBezTo>
                  <a:cubicBezTo>
                    <a:pt x="1490" y="3512"/>
                    <a:pt x="1669" y="3810"/>
                    <a:pt x="1803" y="4063"/>
                  </a:cubicBezTo>
                  <a:cubicBezTo>
                    <a:pt x="1981" y="4376"/>
                    <a:pt x="2175" y="4629"/>
                    <a:pt x="2354" y="4927"/>
                  </a:cubicBezTo>
                  <a:cubicBezTo>
                    <a:pt x="2548" y="5180"/>
                    <a:pt x="2786" y="5493"/>
                    <a:pt x="2980" y="5746"/>
                  </a:cubicBezTo>
                  <a:cubicBezTo>
                    <a:pt x="3158" y="5985"/>
                    <a:pt x="3412" y="6238"/>
                    <a:pt x="3590" y="6491"/>
                  </a:cubicBezTo>
                  <a:cubicBezTo>
                    <a:pt x="3725" y="6610"/>
                    <a:pt x="3844" y="6670"/>
                    <a:pt x="3903" y="6789"/>
                  </a:cubicBezTo>
                  <a:cubicBezTo>
                    <a:pt x="4037" y="6923"/>
                    <a:pt x="4157" y="7042"/>
                    <a:pt x="4276" y="7102"/>
                  </a:cubicBezTo>
                  <a:cubicBezTo>
                    <a:pt x="4469" y="7296"/>
                    <a:pt x="4708" y="7474"/>
                    <a:pt x="4901" y="7608"/>
                  </a:cubicBezTo>
                  <a:cubicBezTo>
                    <a:pt x="5080" y="7787"/>
                    <a:pt x="5274" y="7906"/>
                    <a:pt x="5453" y="8040"/>
                  </a:cubicBezTo>
                  <a:cubicBezTo>
                    <a:pt x="5646" y="8160"/>
                    <a:pt x="5765" y="8219"/>
                    <a:pt x="5900" y="8279"/>
                  </a:cubicBezTo>
                  <a:cubicBezTo>
                    <a:pt x="6198" y="8413"/>
                    <a:pt x="6332" y="8532"/>
                    <a:pt x="6332" y="8532"/>
                  </a:cubicBezTo>
                  <a:cubicBezTo>
                    <a:pt x="6391" y="8532"/>
                    <a:pt x="6451" y="8532"/>
                    <a:pt x="6451" y="8472"/>
                  </a:cubicBezTo>
                  <a:cubicBezTo>
                    <a:pt x="6510" y="8413"/>
                    <a:pt x="6510" y="8353"/>
                    <a:pt x="6451" y="8353"/>
                  </a:cubicBezTo>
                  <a:lnTo>
                    <a:pt x="6451" y="8279"/>
                  </a:lnTo>
                  <a:cubicBezTo>
                    <a:pt x="6451" y="8279"/>
                    <a:pt x="6272" y="8219"/>
                    <a:pt x="6078" y="8040"/>
                  </a:cubicBezTo>
                  <a:cubicBezTo>
                    <a:pt x="5959" y="7981"/>
                    <a:pt x="5765" y="7906"/>
                    <a:pt x="5646" y="7787"/>
                  </a:cubicBezTo>
                  <a:cubicBezTo>
                    <a:pt x="5453" y="7668"/>
                    <a:pt x="5274" y="7534"/>
                    <a:pt x="5080" y="7355"/>
                  </a:cubicBezTo>
                  <a:cubicBezTo>
                    <a:pt x="4901" y="7236"/>
                    <a:pt x="4708" y="7042"/>
                    <a:pt x="4529" y="6864"/>
                  </a:cubicBezTo>
                  <a:cubicBezTo>
                    <a:pt x="4276" y="6670"/>
                    <a:pt x="4157" y="6417"/>
                    <a:pt x="3903" y="6178"/>
                  </a:cubicBezTo>
                  <a:cubicBezTo>
                    <a:pt x="3725" y="5985"/>
                    <a:pt x="3531" y="5746"/>
                    <a:pt x="3292" y="5493"/>
                  </a:cubicBezTo>
                  <a:cubicBezTo>
                    <a:pt x="3099" y="5240"/>
                    <a:pt x="2920" y="4927"/>
                    <a:pt x="2726" y="4688"/>
                  </a:cubicBezTo>
                  <a:cubicBezTo>
                    <a:pt x="2548" y="4435"/>
                    <a:pt x="2354" y="4122"/>
                    <a:pt x="2175" y="3884"/>
                  </a:cubicBezTo>
                  <a:cubicBezTo>
                    <a:pt x="1981" y="3571"/>
                    <a:pt x="1862" y="3318"/>
                    <a:pt x="1669" y="3065"/>
                  </a:cubicBezTo>
                  <a:cubicBezTo>
                    <a:pt x="1549" y="2767"/>
                    <a:pt x="1356" y="2513"/>
                    <a:pt x="1237" y="2260"/>
                  </a:cubicBezTo>
                  <a:cubicBezTo>
                    <a:pt x="1117" y="2022"/>
                    <a:pt x="983" y="1769"/>
                    <a:pt x="864" y="1575"/>
                  </a:cubicBezTo>
                  <a:cubicBezTo>
                    <a:pt x="685" y="1143"/>
                    <a:pt x="492" y="770"/>
                    <a:pt x="373" y="458"/>
                  </a:cubicBezTo>
                  <a:cubicBezTo>
                    <a:pt x="238" y="219"/>
                    <a:pt x="179" y="85"/>
                    <a:pt x="179" y="85"/>
                  </a:cubicBezTo>
                  <a:cubicBezTo>
                    <a:pt x="179" y="43"/>
                    <a:pt x="149" y="1"/>
                    <a:pt x="111" y="1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9" name="Google Shape;1569;p9"/>
            <p:cNvSpPr/>
            <p:nvPr/>
          </p:nvSpPr>
          <p:spPr>
            <a:xfrm flipH="1">
              <a:off x="7906469" y="4561063"/>
              <a:ext cx="138779" cy="129026"/>
            </a:xfrm>
            <a:custGeom>
              <a:avLst/>
              <a:gdLst/>
              <a:ahLst/>
              <a:cxnLst/>
              <a:rect l="l" t="t" r="r" b="b"/>
              <a:pathLst>
                <a:path w="4098" h="3810" extrusionOk="0">
                  <a:moveTo>
                    <a:pt x="3984" y="1"/>
                  </a:moveTo>
                  <a:cubicBezTo>
                    <a:pt x="3941" y="1"/>
                    <a:pt x="3904" y="43"/>
                    <a:pt x="3904" y="85"/>
                  </a:cubicBezTo>
                  <a:cubicBezTo>
                    <a:pt x="3725" y="338"/>
                    <a:pt x="3666" y="651"/>
                    <a:pt x="3532" y="889"/>
                  </a:cubicBezTo>
                  <a:cubicBezTo>
                    <a:pt x="3412" y="1202"/>
                    <a:pt x="3353" y="1456"/>
                    <a:pt x="3293" y="1768"/>
                  </a:cubicBezTo>
                  <a:cubicBezTo>
                    <a:pt x="3159" y="2081"/>
                    <a:pt x="3159" y="2379"/>
                    <a:pt x="3100" y="2692"/>
                  </a:cubicBezTo>
                  <a:lnTo>
                    <a:pt x="3100" y="3199"/>
                  </a:lnTo>
                  <a:cubicBezTo>
                    <a:pt x="2980" y="3124"/>
                    <a:pt x="2861" y="3065"/>
                    <a:pt x="2727" y="3005"/>
                  </a:cubicBezTo>
                  <a:cubicBezTo>
                    <a:pt x="2668" y="2945"/>
                    <a:pt x="2608" y="2945"/>
                    <a:pt x="2548" y="2886"/>
                  </a:cubicBezTo>
                  <a:lnTo>
                    <a:pt x="2295" y="2826"/>
                  </a:lnTo>
                  <a:cubicBezTo>
                    <a:pt x="2176" y="2752"/>
                    <a:pt x="2042" y="2692"/>
                    <a:pt x="1863" y="2692"/>
                  </a:cubicBezTo>
                  <a:lnTo>
                    <a:pt x="1669" y="2632"/>
                  </a:lnTo>
                  <a:cubicBezTo>
                    <a:pt x="1610" y="2573"/>
                    <a:pt x="1550" y="2573"/>
                    <a:pt x="1431" y="2573"/>
                  </a:cubicBezTo>
                  <a:lnTo>
                    <a:pt x="999" y="2454"/>
                  </a:lnTo>
                  <a:lnTo>
                    <a:pt x="552" y="2454"/>
                  </a:lnTo>
                  <a:cubicBezTo>
                    <a:pt x="433" y="2454"/>
                    <a:pt x="254" y="2379"/>
                    <a:pt x="120" y="2379"/>
                  </a:cubicBezTo>
                  <a:cubicBezTo>
                    <a:pt x="61" y="2379"/>
                    <a:pt x="1" y="2454"/>
                    <a:pt x="1" y="2513"/>
                  </a:cubicBezTo>
                  <a:cubicBezTo>
                    <a:pt x="1" y="2573"/>
                    <a:pt x="61" y="2632"/>
                    <a:pt x="61" y="2632"/>
                  </a:cubicBezTo>
                  <a:lnTo>
                    <a:pt x="120" y="2632"/>
                  </a:lnTo>
                  <a:cubicBezTo>
                    <a:pt x="254" y="2632"/>
                    <a:pt x="373" y="2692"/>
                    <a:pt x="552" y="2692"/>
                  </a:cubicBezTo>
                  <a:lnTo>
                    <a:pt x="746" y="2752"/>
                  </a:lnTo>
                  <a:cubicBezTo>
                    <a:pt x="805" y="2752"/>
                    <a:pt x="865" y="2752"/>
                    <a:pt x="925" y="2826"/>
                  </a:cubicBezTo>
                  <a:lnTo>
                    <a:pt x="1372" y="2886"/>
                  </a:lnTo>
                  <a:cubicBezTo>
                    <a:pt x="1431" y="2886"/>
                    <a:pt x="1491" y="2945"/>
                    <a:pt x="1550" y="2945"/>
                  </a:cubicBezTo>
                  <a:lnTo>
                    <a:pt x="1744" y="3005"/>
                  </a:lnTo>
                  <a:cubicBezTo>
                    <a:pt x="1923" y="3065"/>
                    <a:pt x="2042" y="3124"/>
                    <a:pt x="2176" y="3199"/>
                  </a:cubicBezTo>
                  <a:lnTo>
                    <a:pt x="2355" y="3258"/>
                  </a:lnTo>
                  <a:cubicBezTo>
                    <a:pt x="2414" y="3318"/>
                    <a:pt x="2489" y="3318"/>
                    <a:pt x="2548" y="3377"/>
                  </a:cubicBezTo>
                  <a:cubicBezTo>
                    <a:pt x="2668" y="3437"/>
                    <a:pt x="2787" y="3497"/>
                    <a:pt x="2921" y="3571"/>
                  </a:cubicBezTo>
                  <a:cubicBezTo>
                    <a:pt x="3040" y="3631"/>
                    <a:pt x="3159" y="3690"/>
                    <a:pt x="3293" y="3750"/>
                  </a:cubicBezTo>
                  <a:cubicBezTo>
                    <a:pt x="3293" y="3809"/>
                    <a:pt x="3353" y="3809"/>
                    <a:pt x="3412" y="3809"/>
                  </a:cubicBezTo>
                  <a:cubicBezTo>
                    <a:pt x="3532" y="3809"/>
                    <a:pt x="3606" y="3690"/>
                    <a:pt x="3606" y="3571"/>
                  </a:cubicBezTo>
                  <a:lnTo>
                    <a:pt x="3606" y="3318"/>
                  </a:lnTo>
                  <a:cubicBezTo>
                    <a:pt x="3532" y="3258"/>
                    <a:pt x="3532" y="3199"/>
                    <a:pt x="3532" y="3124"/>
                  </a:cubicBezTo>
                  <a:lnTo>
                    <a:pt x="3532" y="2692"/>
                  </a:lnTo>
                  <a:lnTo>
                    <a:pt x="3532" y="2513"/>
                  </a:lnTo>
                  <a:cubicBezTo>
                    <a:pt x="3532" y="2454"/>
                    <a:pt x="3606" y="2379"/>
                    <a:pt x="3606" y="2260"/>
                  </a:cubicBezTo>
                  <a:cubicBezTo>
                    <a:pt x="3606" y="2141"/>
                    <a:pt x="3606" y="2007"/>
                    <a:pt x="3666" y="1828"/>
                  </a:cubicBezTo>
                  <a:cubicBezTo>
                    <a:pt x="3725" y="1575"/>
                    <a:pt x="3785" y="1262"/>
                    <a:pt x="3845" y="1024"/>
                  </a:cubicBezTo>
                  <a:cubicBezTo>
                    <a:pt x="3904" y="711"/>
                    <a:pt x="4038" y="457"/>
                    <a:pt x="4098" y="145"/>
                  </a:cubicBezTo>
                  <a:cubicBezTo>
                    <a:pt x="4098" y="85"/>
                    <a:pt x="4098" y="25"/>
                    <a:pt x="4038" y="25"/>
                  </a:cubicBezTo>
                  <a:cubicBezTo>
                    <a:pt x="4021" y="8"/>
                    <a:pt x="4002" y="1"/>
                    <a:pt x="3984" y="1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0" name="Google Shape;1570;p9"/>
            <p:cNvSpPr/>
            <p:nvPr/>
          </p:nvSpPr>
          <p:spPr>
            <a:xfrm flipH="1">
              <a:off x="7851980" y="4620936"/>
              <a:ext cx="144807" cy="153408"/>
            </a:xfrm>
            <a:custGeom>
              <a:avLst/>
              <a:gdLst/>
              <a:ahLst/>
              <a:cxnLst/>
              <a:rect l="l" t="t" r="r" b="b"/>
              <a:pathLst>
                <a:path w="4276" h="4530" extrusionOk="0">
                  <a:moveTo>
                    <a:pt x="4157" y="0"/>
                  </a:moveTo>
                  <a:cubicBezTo>
                    <a:pt x="4097" y="0"/>
                    <a:pt x="4037" y="0"/>
                    <a:pt x="4037" y="60"/>
                  </a:cubicBezTo>
                  <a:cubicBezTo>
                    <a:pt x="3963" y="239"/>
                    <a:pt x="3903" y="432"/>
                    <a:pt x="3844" y="611"/>
                  </a:cubicBezTo>
                  <a:cubicBezTo>
                    <a:pt x="3844" y="745"/>
                    <a:pt x="3784" y="924"/>
                    <a:pt x="3725" y="1118"/>
                  </a:cubicBezTo>
                  <a:cubicBezTo>
                    <a:pt x="3665" y="1490"/>
                    <a:pt x="3590" y="1803"/>
                    <a:pt x="3531" y="2175"/>
                  </a:cubicBezTo>
                  <a:cubicBezTo>
                    <a:pt x="3531" y="2295"/>
                    <a:pt x="3471" y="2354"/>
                    <a:pt x="3471" y="2414"/>
                  </a:cubicBezTo>
                  <a:lnTo>
                    <a:pt x="3471" y="2727"/>
                  </a:lnTo>
                  <a:cubicBezTo>
                    <a:pt x="3471" y="2920"/>
                    <a:pt x="3412" y="3099"/>
                    <a:pt x="3412" y="3293"/>
                  </a:cubicBezTo>
                  <a:cubicBezTo>
                    <a:pt x="3412" y="3352"/>
                    <a:pt x="3412" y="3472"/>
                    <a:pt x="3471" y="3531"/>
                  </a:cubicBezTo>
                  <a:lnTo>
                    <a:pt x="3471" y="3844"/>
                  </a:lnTo>
                  <a:lnTo>
                    <a:pt x="3471" y="4017"/>
                  </a:lnTo>
                  <a:lnTo>
                    <a:pt x="3471" y="4017"/>
                  </a:lnTo>
                  <a:cubicBezTo>
                    <a:pt x="3284" y="3971"/>
                    <a:pt x="3099" y="3916"/>
                    <a:pt x="2920" y="3844"/>
                  </a:cubicBezTo>
                  <a:lnTo>
                    <a:pt x="2473" y="3784"/>
                  </a:lnTo>
                  <a:lnTo>
                    <a:pt x="1981" y="3665"/>
                  </a:lnTo>
                  <a:cubicBezTo>
                    <a:pt x="1862" y="3591"/>
                    <a:pt x="1669" y="3591"/>
                    <a:pt x="1549" y="3591"/>
                  </a:cubicBezTo>
                  <a:cubicBezTo>
                    <a:pt x="1356" y="3531"/>
                    <a:pt x="1237" y="3531"/>
                    <a:pt x="1058" y="3472"/>
                  </a:cubicBezTo>
                  <a:lnTo>
                    <a:pt x="611" y="3472"/>
                  </a:lnTo>
                  <a:cubicBezTo>
                    <a:pt x="432" y="3412"/>
                    <a:pt x="313" y="3412"/>
                    <a:pt x="119" y="3412"/>
                  </a:cubicBezTo>
                  <a:cubicBezTo>
                    <a:pt x="60" y="3412"/>
                    <a:pt x="0" y="3472"/>
                    <a:pt x="0" y="3531"/>
                  </a:cubicBezTo>
                  <a:cubicBezTo>
                    <a:pt x="0" y="3591"/>
                    <a:pt x="60" y="3665"/>
                    <a:pt x="119" y="3665"/>
                  </a:cubicBezTo>
                  <a:cubicBezTo>
                    <a:pt x="238" y="3665"/>
                    <a:pt x="432" y="3725"/>
                    <a:pt x="551" y="3725"/>
                  </a:cubicBezTo>
                  <a:cubicBezTo>
                    <a:pt x="611" y="3725"/>
                    <a:pt x="745" y="3725"/>
                    <a:pt x="805" y="3784"/>
                  </a:cubicBezTo>
                  <a:lnTo>
                    <a:pt x="983" y="3784"/>
                  </a:lnTo>
                  <a:cubicBezTo>
                    <a:pt x="1177" y="3844"/>
                    <a:pt x="1296" y="3844"/>
                    <a:pt x="1490" y="3904"/>
                  </a:cubicBezTo>
                  <a:cubicBezTo>
                    <a:pt x="1609" y="3963"/>
                    <a:pt x="1803" y="3963"/>
                    <a:pt x="1922" y="4038"/>
                  </a:cubicBezTo>
                  <a:cubicBezTo>
                    <a:pt x="2548" y="4157"/>
                    <a:pt x="3099" y="4336"/>
                    <a:pt x="3725" y="4529"/>
                  </a:cubicBezTo>
                  <a:lnTo>
                    <a:pt x="3784" y="4529"/>
                  </a:lnTo>
                  <a:cubicBezTo>
                    <a:pt x="3903" y="4529"/>
                    <a:pt x="4037" y="4410"/>
                    <a:pt x="3963" y="4276"/>
                  </a:cubicBezTo>
                  <a:lnTo>
                    <a:pt x="3903" y="4038"/>
                  </a:lnTo>
                  <a:lnTo>
                    <a:pt x="3903" y="3784"/>
                  </a:lnTo>
                  <a:cubicBezTo>
                    <a:pt x="3903" y="3725"/>
                    <a:pt x="3844" y="3591"/>
                    <a:pt x="3844" y="3531"/>
                  </a:cubicBezTo>
                  <a:lnTo>
                    <a:pt x="3844" y="3293"/>
                  </a:lnTo>
                  <a:lnTo>
                    <a:pt x="3844" y="2727"/>
                  </a:lnTo>
                  <a:cubicBezTo>
                    <a:pt x="3903" y="2607"/>
                    <a:pt x="3903" y="2414"/>
                    <a:pt x="3903" y="2235"/>
                  </a:cubicBezTo>
                  <a:cubicBezTo>
                    <a:pt x="3963" y="1863"/>
                    <a:pt x="4037" y="1550"/>
                    <a:pt x="4037" y="1177"/>
                  </a:cubicBezTo>
                  <a:cubicBezTo>
                    <a:pt x="4097" y="864"/>
                    <a:pt x="4157" y="492"/>
                    <a:pt x="4276" y="120"/>
                  </a:cubicBezTo>
                  <a:cubicBezTo>
                    <a:pt x="4276" y="60"/>
                    <a:pt x="4216" y="60"/>
                    <a:pt x="4157" y="0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1" name="Google Shape;1571;p9"/>
            <p:cNvSpPr/>
            <p:nvPr/>
          </p:nvSpPr>
          <p:spPr>
            <a:xfrm rot="-1328962" flipH="1">
              <a:off x="7735800" y="4362458"/>
              <a:ext cx="53370" cy="73993"/>
            </a:xfrm>
            <a:custGeom>
              <a:avLst/>
              <a:gdLst/>
              <a:ahLst/>
              <a:cxnLst/>
              <a:rect l="l" t="t" r="r" b="b"/>
              <a:pathLst>
                <a:path w="1576" h="2185" extrusionOk="0">
                  <a:moveTo>
                    <a:pt x="454" y="1"/>
                  </a:moveTo>
                  <a:cubicBezTo>
                    <a:pt x="226" y="1"/>
                    <a:pt x="0" y="236"/>
                    <a:pt x="85" y="501"/>
                  </a:cubicBezTo>
                  <a:cubicBezTo>
                    <a:pt x="219" y="814"/>
                    <a:pt x="532" y="1186"/>
                    <a:pt x="711" y="1440"/>
                  </a:cubicBezTo>
                  <a:cubicBezTo>
                    <a:pt x="905" y="1678"/>
                    <a:pt x="1083" y="2110"/>
                    <a:pt x="1456" y="2185"/>
                  </a:cubicBezTo>
                  <a:lnTo>
                    <a:pt x="1515" y="2110"/>
                  </a:lnTo>
                  <a:cubicBezTo>
                    <a:pt x="1575" y="1812"/>
                    <a:pt x="1337" y="1440"/>
                    <a:pt x="1203" y="1186"/>
                  </a:cubicBezTo>
                  <a:cubicBezTo>
                    <a:pt x="1024" y="874"/>
                    <a:pt x="964" y="442"/>
                    <a:pt x="711" y="129"/>
                  </a:cubicBezTo>
                  <a:cubicBezTo>
                    <a:pt x="638" y="39"/>
                    <a:pt x="546" y="1"/>
                    <a:pt x="454" y="1"/>
                  </a:cubicBezTo>
                  <a:close/>
                </a:path>
              </a:pathLst>
            </a:custGeom>
            <a:solidFill>
              <a:srgbClr val="53A5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2" name="Google Shape;1572;p9"/>
            <p:cNvSpPr/>
            <p:nvPr/>
          </p:nvSpPr>
          <p:spPr>
            <a:xfrm rot="-1328962" flipH="1">
              <a:off x="7693112" y="4357676"/>
              <a:ext cx="33830" cy="91602"/>
            </a:xfrm>
            <a:custGeom>
              <a:avLst/>
              <a:gdLst/>
              <a:ahLst/>
              <a:cxnLst/>
              <a:rect l="l" t="t" r="r" b="b"/>
              <a:pathLst>
                <a:path w="999" h="2705" extrusionOk="0">
                  <a:moveTo>
                    <a:pt x="359" y="0"/>
                  </a:moveTo>
                  <a:cubicBezTo>
                    <a:pt x="175" y="0"/>
                    <a:pt x="1" y="100"/>
                    <a:pt x="1" y="312"/>
                  </a:cubicBezTo>
                  <a:cubicBezTo>
                    <a:pt x="1" y="1176"/>
                    <a:pt x="60" y="2099"/>
                    <a:pt x="746" y="2665"/>
                  </a:cubicBezTo>
                  <a:cubicBezTo>
                    <a:pt x="773" y="2693"/>
                    <a:pt x="801" y="2704"/>
                    <a:pt x="829" y="2704"/>
                  </a:cubicBezTo>
                  <a:cubicBezTo>
                    <a:pt x="919" y="2704"/>
                    <a:pt x="999" y="2575"/>
                    <a:pt x="999" y="2472"/>
                  </a:cubicBezTo>
                  <a:cubicBezTo>
                    <a:pt x="746" y="1920"/>
                    <a:pt x="552" y="1176"/>
                    <a:pt x="746" y="550"/>
                  </a:cubicBezTo>
                  <a:cubicBezTo>
                    <a:pt x="893" y="194"/>
                    <a:pt x="616" y="0"/>
                    <a:pt x="359" y="0"/>
                  </a:cubicBezTo>
                  <a:close/>
                </a:path>
              </a:pathLst>
            </a:custGeom>
            <a:solidFill>
              <a:srgbClr val="53A5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3" name="Google Shape;1573;p9"/>
            <p:cNvSpPr/>
            <p:nvPr/>
          </p:nvSpPr>
          <p:spPr>
            <a:xfrm rot="-1328962" flipH="1">
              <a:off x="7633573" y="4363891"/>
              <a:ext cx="47071" cy="65730"/>
            </a:xfrm>
            <a:custGeom>
              <a:avLst/>
              <a:gdLst/>
              <a:ahLst/>
              <a:cxnLst/>
              <a:rect l="l" t="t" r="r" b="b"/>
              <a:pathLst>
                <a:path w="1390" h="1941" extrusionOk="0">
                  <a:moveTo>
                    <a:pt x="946" y="0"/>
                  </a:moveTo>
                  <a:cubicBezTo>
                    <a:pt x="880" y="0"/>
                    <a:pt x="811" y="23"/>
                    <a:pt x="746" y="77"/>
                  </a:cubicBezTo>
                  <a:cubicBezTo>
                    <a:pt x="373" y="330"/>
                    <a:pt x="194" y="628"/>
                    <a:pt x="60" y="1075"/>
                  </a:cubicBezTo>
                  <a:cubicBezTo>
                    <a:pt x="1" y="1373"/>
                    <a:pt x="60" y="1626"/>
                    <a:pt x="254" y="1879"/>
                  </a:cubicBezTo>
                  <a:cubicBezTo>
                    <a:pt x="295" y="1921"/>
                    <a:pt x="346" y="1941"/>
                    <a:pt x="394" y="1941"/>
                  </a:cubicBezTo>
                  <a:cubicBezTo>
                    <a:pt x="485" y="1941"/>
                    <a:pt x="567" y="1872"/>
                    <a:pt x="567" y="1745"/>
                  </a:cubicBezTo>
                  <a:lnTo>
                    <a:pt x="626" y="1626"/>
                  </a:lnTo>
                  <a:cubicBezTo>
                    <a:pt x="686" y="1507"/>
                    <a:pt x="746" y="1373"/>
                    <a:pt x="805" y="1254"/>
                  </a:cubicBezTo>
                  <a:cubicBezTo>
                    <a:pt x="939" y="1000"/>
                    <a:pt x="1118" y="822"/>
                    <a:pt x="1237" y="568"/>
                  </a:cubicBezTo>
                  <a:cubicBezTo>
                    <a:pt x="1390" y="322"/>
                    <a:pt x="1190" y="0"/>
                    <a:pt x="946" y="0"/>
                  </a:cubicBezTo>
                  <a:close/>
                </a:path>
              </a:pathLst>
            </a:custGeom>
            <a:solidFill>
              <a:srgbClr val="53A5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4" name="Google Shape;1574;p9"/>
            <p:cNvSpPr/>
            <p:nvPr/>
          </p:nvSpPr>
          <p:spPr>
            <a:xfrm flipH="1">
              <a:off x="7498194" y="4637869"/>
              <a:ext cx="155068" cy="228386"/>
            </a:xfrm>
            <a:custGeom>
              <a:avLst/>
              <a:gdLst/>
              <a:ahLst/>
              <a:cxnLst/>
              <a:rect l="l" t="t" r="r" b="b"/>
              <a:pathLst>
                <a:path w="4579" h="6744" extrusionOk="0">
                  <a:moveTo>
                    <a:pt x="735" y="0"/>
                  </a:moveTo>
                  <a:cubicBezTo>
                    <a:pt x="384" y="0"/>
                    <a:pt x="1" y="307"/>
                    <a:pt x="150" y="737"/>
                  </a:cubicBezTo>
                  <a:cubicBezTo>
                    <a:pt x="1089" y="2972"/>
                    <a:pt x="1893" y="5459"/>
                    <a:pt x="4128" y="6696"/>
                  </a:cubicBezTo>
                  <a:cubicBezTo>
                    <a:pt x="4171" y="6729"/>
                    <a:pt x="4214" y="6743"/>
                    <a:pt x="4254" y="6743"/>
                  </a:cubicBezTo>
                  <a:cubicBezTo>
                    <a:pt x="4449" y="6743"/>
                    <a:pt x="4579" y="6402"/>
                    <a:pt x="4381" y="6204"/>
                  </a:cubicBezTo>
                  <a:cubicBezTo>
                    <a:pt x="2638" y="4774"/>
                    <a:pt x="1893" y="2540"/>
                    <a:pt x="1208" y="364"/>
                  </a:cubicBezTo>
                  <a:cubicBezTo>
                    <a:pt x="1141" y="109"/>
                    <a:pt x="944" y="0"/>
                    <a:pt x="7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5" name="Google Shape;1575;p9"/>
            <p:cNvSpPr/>
            <p:nvPr/>
          </p:nvSpPr>
          <p:spPr>
            <a:xfrm flipH="1">
              <a:off x="7490914" y="4676204"/>
              <a:ext cx="57469" cy="139998"/>
            </a:xfrm>
            <a:custGeom>
              <a:avLst/>
              <a:gdLst/>
              <a:ahLst/>
              <a:cxnLst/>
              <a:rect l="l" t="t" r="r" b="b"/>
              <a:pathLst>
                <a:path w="1697" h="4134" extrusionOk="0">
                  <a:moveTo>
                    <a:pt x="502" y="1"/>
                  </a:moveTo>
                  <a:cubicBezTo>
                    <a:pt x="258" y="1"/>
                    <a:pt x="1" y="172"/>
                    <a:pt x="33" y="469"/>
                  </a:cubicBezTo>
                  <a:cubicBezTo>
                    <a:pt x="227" y="1661"/>
                    <a:pt x="480" y="3016"/>
                    <a:pt x="1225" y="4015"/>
                  </a:cubicBezTo>
                  <a:cubicBezTo>
                    <a:pt x="1284" y="4098"/>
                    <a:pt x="1358" y="4133"/>
                    <a:pt x="1428" y="4133"/>
                  </a:cubicBezTo>
                  <a:cubicBezTo>
                    <a:pt x="1570" y="4133"/>
                    <a:pt x="1697" y="3990"/>
                    <a:pt x="1657" y="3821"/>
                  </a:cubicBezTo>
                  <a:cubicBezTo>
                    <a:pt x="1344" y="2644"/>
                    <a:pt x="971" y="1586"/>
                    <a:pt x="912" y="409"/>
                  </a:cubicBezTo>
                  <a:cubicBezTo>
                    <a:pt x="912" y="127"/>
                    <a:pt x="712" y="1"/>
                    <a:pt x="50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6" name="Google Shape;1576;p9"/>
            <p:cNvSpPr/>
            <p:nvPr/>
          </p:nvSpPr>
          <p:spPr>
            <a:xfrm flipH="1">
              <a:off x="7441031" y="4671734"/>
              <a:ext cx="40672" cy="104812"/>
            </a:xfrm>
            <a:custGeom>
              <a:avLst/>
              <a:gdLst/>
              <a:ahLst/>
              <a:cxnLst/>
              <a:rect l="l" t="t" r="r" b="b"/>
              <a:pathLst>
                <a:path w="1201" h="3095" extrusionOk="0">
                  <a:moveTo>
                    <a:pt x="639" y="0"/>
                  </a:moveTo>
                  <a:cubicBezTo>
                    <a:pt x="477" y="0"/>
                    <a:pt x="327" y="88"/>
                    <a:pt x="298" y="303"/>
                  </a:cubicBezTo>
                  <a:cubicBezTo>
                    <a:pt x="179" y="1167"/>
                    <a:pt x="1" y="2091"/>
                    <a:pt x="239" y="3029"/>
                  </a:cubicBezTo>
                  <a:cubicBezTo>
                    <a:pt x="262" y="3075"/>
                    <a:pt x="304" y="3094"/>
                    <a:pt x="351" y="3094"/>
                  </a:cubicBezTo>
                  <a:cubicBezTo>
                    <a:pt x="427" y="3094"/>
                    <a:pt x="515" y="3043"/>
                    <a:pt x="552" y="2970"/>
                  </a:cubicBezTo>
                  <a:cubicBezTo>
                    <a:pt x="671" y="2165"/>
                    <a:pt x="671" y="1286"/>
                    <a:pt x="1043" y="541"/>
                  </a:cubicBezTo>
                  <a:cubicBezTo>
                    <a:pt x="1201" y="236"/>
                    <a:pt x="904" y="0"/>
                    <a:pt x="63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7" name="Google Shape;1577;p9"/>
            <p:cNvSpPr/>
            <p:nvPr/>
          </p:nvSpPr>
          <p:spPr>
            <a:xfrm rot="-1328962" flipH="1">
              <a:off x="7965785" y="4101133"/>
              <a:ext cx="36472" cy="95361"/>
            </a:xfrm>
            <a:custGeom>
              <a:avLst/>
              <a:gdLst/>
              <a:ahLst/>
              <a:cxnLst/>
              <a:rect l="l" t="t" r="r" b="b"/>
              <a:pathLst>
                <a:path w="1077" h="2816" extrusionOk="0">
                  <a:moveTo>
                    <a:pt x="473" y="0"/>
                  </a:moveTo>
                  <a:cubicBezTo>
                    <a:pt x="260" y="0"/>
                    <a:pt x="60" y="133"/>
                    <a:pt x="60" y="423"/>
                  </a:cubicBezTo>
                  <a:cubicBezTo>
                    <a:pt x="0" y="1168"/>
                    <a:pt x="194" y="2106"/>
                    <a:pt x="685" y="2717"/>
                  </a:cubicBezTo>
                  <a:cubicBezTo>
                    <a:pt x="728" y="2787"/>
                    <a:pt x="780" y="2816"/>
                    <a:pt x="830" y="2816"/>
                  </a:cubicBezTo>
                  <a:cubicBezTo>
                    <a:pt x="918" y="2816"/>
                    <a:pt x="998" y="2722"/>
                    <a:pt x="998" y="2598"/>
                  </a:cubicBezTo>
                  <a:cubicBezTo>
                    <a:pt x="939" y="1913"/>
                    <a:pt x="745" y="1362"/>
                    <a:pt x="939" y="676"/>
                  </a:cubicBezTo>
                  <a:cubicBezTo>
                    <a:pt x="1076" y="247"/>
                    <a:pt x="763" y="0"/>
                    <a:pt x="47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8" name="Google Shape;1578;p9"/>
            <p:cNvSpPr/>
            <p:nvPr/>
          </p:nvSpPr>
          <p:spPr>
            <a:xfrm rot="-1328962" flipH="1">
              <a:off x="7921656" y="4128631"/>
              <a:ext cx="47918" cy="104064"/>
            </a:xfrm>
            <a:custGeom>
              <a:avLst/>
              <a:gdLst/>
              <a:ahLst/>
              <a:cxnLst/>
              <a:rect l="l" t="t" r="r" b="b"/>
              <a:pathLst>
                <a:path w="1415" h="3073" extrusionOk="0">
                  <a:moveTo>
                    <a:pt x="975" y="0"/>
                  </a:moveTo>
                  <a:cubicBezTo>
                    <a:pt x="879" y="0"/>
                    <a:pt x="788" y="49"/>
                    <a:pt x="745" y="168"/>
                  </a:cubicBezTo>
                  <a:cubicBezTo>
                    <a:pt x="447" y="1047"/>
                    <a:pt x="1" y="2104"/>
                    <a:pt x="254" y="3028"/>
                  </a:cubicBezTo>
                  <a:cubicBezTo>
                    <a:pt x="254" y="3058"/>
                    <a:pt x="269" y="3073"/>
                    <a:pt x="291" y="3073"/>
                  </a:cubicBezTo>
                  <a:cubicBezTo>
                    <a:pt x="313" y="3073"/>
                    <a:pt x="343" y="3058"/>
                    <a:pt x="373" y="3028"/>
                  </a:cubicBezTo>
                  <a:cubicBezTo>
                    <a:pt x="567" y="2104"/>
                    <a:pt x="745" y="1285"/>
                    <a:pt x="1252" y="481"/>
                  </a:cubicBezTo>
                  <a:cubicBezTo>
                    <a:pt x="1415" y="226"/>
                    <a:pt x="1182" y="0"/>
                    <a:pt x="97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9" name="Google Shape;1579;p9"/>
            <p:cNvSpPr/>
            <p:nvPr/>
          </p:nvSpPr>
          <p:spPr>
            <a:xfrm rot="-1328962" flipH="1">
              <a:off x="8136008" y="4275358"/>
              <a:ext cx="43583" cy="53878"/>
            </a:xfrm>
            <a:custGeom>
              <a:avLst/>
              <a:gdLst/>
              <a:ahLst/>
              <a:cxnLst/>
              <a:rect l="l" t="t" r="r" b="b"/>
              <a:pathLst>
                <a:path w="1287" h="1591" extrusionOk="0">
                  <a:moveTo>
                    <a:pt x="508" y="1"/>
                  </a:moveTo>
                  <a:cubicBezTo>
                    <a:pt x="240" y="1"/>
                    <a:pt x="1" y="304"/>
                    <a:pt x="229" y="576"/>
                  </a:cubicBezTo>
                  <a:cubicBezTo>
                    <a:pt x="289" y="695"/>
                    <a:pt x="423" y="814"/>
                    <a:pt x="542" y="888"/>
                  </a:cubicBezTo>
                  <a:cubicBezTo>
                    <a:pt x="795" y="1127"/>
                    <a:pt x="914" y="1380"/>
                    <a:pt x="1168" y="1559"/>
                  </a:cubicBezTo>
                  <a:cubicBezTo>
                    <a:pt x="1185" y="1581"/>
                    <a:pt x="1203" y="1590"/>
                    <a:pt x="1220" y="1590"/>
                  </a:cubicBezTo>
                  <a:cubicBezTo>
                    <a:pt x="1258" y="1590"/>
                    <a:pt x="1287" y="1541"/>
                    <a:pt x="1287" y="1499"/>
                  </a:cubicBezTo>
                  <a:cubicBezTo>
                    <a:pt x="1287" y="1186"/>
                    <a:pt x="1108" y="888"/>
                    <a:pt x="1034" y="635"/>
                  </a:cubicBezTo>
                  <a:cubicBezTo>
                    <a:pt x="974" y="516"/>
                    <a:pt x="974" y="382"/>
                    <a:pt x="855" y="263"/>
                  </a:cubicBezTo>
                  <a:cubicBezTo>
                    <a:pt x="855" y="203"/>
                    <a:pt x="795" y="203"/>
                    <a:pt x="795" y="144"/>
                  </a:cubicBezTo>
                  <a:cubicBezTo>
                    <a:pt x="710" y="43"/>
                    <a:pt x="607" y="1"/>
                    <a:pt x="5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0" name="Google Shape;1580;p9"/>
            <p:cNvSpPr/>
            <p:nvPr/>
          </p:nvSpPr>
          <p:spPr>
            <a:xfrm rot="-1328962" flipH="1">
              <a:off x="8099755" y="4265233"/>
              <a:ext cx="56959" cy="62073"/>
            </a:xfrm>
            <a:custGeom>
              <a:avLst/>
              <a:gdLst/>
              <a:ahLst/>
              <a:cxnLst/>
              <a:rect l="l" t="t" r="r" b="b"/>
              <a:pathLst>
                <a:path w="1682" h="1833" extrusionOk="0">
                  <a:moveTo>
                    <a:pt x="458" y="1"/>
                  </a:moveTo>
                  <a:cubicBezTo>
                    <a:pt x="0" y="1"/>
                    <a:pt x="36" y="818"/>
                    <a:pt x="564" y="818"/>
                  </a:cubicBezTo>
                  <a:cubicBezTo>
                    <a:pt x="430" y="818"/>
                    <a:pt x="624" y="878"/>
                    <a:pt x="683" y="878"/>
                  </a:cubicBezTo>
                  <a:cubicBezTo>
                    <a:pt x="743" y="878"/>
                    <a:pt x="862" y="997"/>
                    <a:pt x="936" y="1131"/>
                  </a:cubicBezTo>
                  <a:cubicBezTo>
                    <a:pt x="1115" y="1310"/>
                    <a:pt x="1234" y="1623"/>
                    <a:pt x="1488" y="1801"/>
                  </a:cubicBezTo>
                  <a:cubicBezTo>
                    <a:pt x="1506" y="1824"/>
                    <a:pt x="1530" y="1833"/>
                    <a:pt x="1556" y="1833"/>
                  </a:cubicBezTo>
                  <a:cubicBezTo>
                    <a:pt x="1616" y="1833"/>
                    <a:pt x="1681" y="1784"/>
                    <a:pt x="1681" y="1742"/>
                  </a:cubicBezTo>
                  <a:cubicBezTo>
                    <a:pt x="1681" y="1369"/>
                    <a:pt x="1488" y="937"/>
                    <a:pt x="1309" y="625"/>
                  </a:cubicBezTo>
                  <a:cubicBezTo>
                    <a:pt x="1115" y="312"/>
                    <a:pt x="936" y="73"/>
                    <a:pt x="564" y="14"/>
                  </a:cubicBezTo>
                  <a:cubicBezTo>
                    <a:pt x="526" y="5"/>
                    <a:pt x="491" y="1"/>
                    <a:pt x="45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1" name="Google Shape;1581;p9"/>
            <p:cNvSpPr/>
            <p:nvPr/>
          </p:nvSpPr>
          <p:spPr>
            <a:xfrm rot="-1328962" flipH="1">
              <a:off x="7487341" y="4234718"/>
              <a:ext cx="90349" cy="123096"/>
            </a:xfrm>
            <a:custGeom>
              <a:avLst/>
              <a:gdLst/>
              <a:ahLst/>
              <a:cxnLst/>
              <a:rect l="l" t="t" r="r" b="b"/>
              <a:pathLst>
                <a:path w="2668" h="3635" extrusionOk="0">
                  <a:moveTo>
                    <a:pt x="1650" y="1"/>
                  </a:moveTo>
                  <a:cubicBezTo>
                    <a:pt x="1485" y="1"/>
                    <a:pt x="1321" y="41"/>
                    <a:pt x="1178" y="119"/>
                  </a:cubicBezTo>
                  <a:cubicBezTo>
                    <a:pt x="805" y="373"/>
                    <a:pt x="627" y="805"/>
                    <a:pt x="567" y="1237"/>
                  </a:cubicBezTo>
                  <a:cubicBezTo>
                    <a:pt x="433" y="1490"/>
                    <a:pt x="314" y="1684"/>
                    <a:pt x="254" y="1922"/>
                  </a:cubicBezTo>
                  <a:cubicBezTo>
                    <a:pt x="120" y="2235"/>
                    <a:pt x="1" y="2667"/>
                    <a:pt x="120" y="3039"/>
                  </a:cubicBezTo>
                  <a:cubicBezTo>
                    <a:pt x="232" y="3399"/>
                    <a:pt x="591" y="3635"/>
                    <a:pt x="958" y="3635"/>
                  </a:cubicBezTo>
                  <a:cubicBezTo>
                    <a:pt x="1032" y="3635"/>
                    <a:pt x="1106" y="3625"/>
                    <a:pt x="1178" y="3605"/>
                  </a:cubicBezTo>
                  <a:cubicBezTo>
                    <a:pt x="1610" y="3412"/>
                    <a:pt x="1863" y="3099"/>
                    <a:pt x="2116" y="2801"/>
                  </a:cubicBezTo>
                  <a:cubicBezTo>
                    <a:pt x="2355" y="2488"/>
                    <a:pt x="2489" y="2056"/>
                    <a:pt x="2548" y="1684"/>
                  </a:cubicBezTo>
                  <a:cubicBezTo>
                    <a:pt x="2608" y="1311"/>
                    <a:pt x="2668" y="864"/>
                    <a:pt x="2489" y="492"/>
                  </a:cubicBezTo>
                  <a:cubicBezTo>
                    <a:pt x="2319" y="163"/>
                    <a:pt x="1983" y="1"/>
                    <a:pt x="165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2" name="Google Shape;1582;p9"/>
            <p:cNvSpPr/>
            <p:nvPr/>
          </p:nvSpPr>
          <p:spPr>
            <a:xfrm rot="-1328962" flipH="1">
              <a:off x="6491676" y="4688995"/>
              <a:ext cx="233594" cy="121301"/>
            </a:xfrm>
            <a:custGeom>
              <a:avLst/>
              <a:gdLst/>
              <a:ahLst/>
              <a:cxnLst/>
              <a:rect l="l" t="t" r="r" b="b"/>
              <a:pathLst>
                <a:path w="6898" h="3582" extrusionOk="0">
                  <a:moveTo>
                    <a:pt x="1922" y="1"/>
                  </a:moveTo>
                  <a:cubicBezTo>
                    <a:pt x="1490" y="1"/>
                    <a:pt x="998" y="195"/>
                    <a:pt x="686" y="567"/>
                  </a:cubicBezTo>
                  <a:cubicBezTo>
                    <a:pt x="0" y="1431"/>
                    <a:pt x="566" y="2548"/>
                    <a:pt x="1430" y="3040"/>
                  </a:cubicBezTo>
                  <a:cubicBezTo>
                    <a:pt x="2126" y="3388"/>
                    <a:pt x="2986" y="3581"/>
                    <a:pt x="3784" y="3581"/>
                  </a:cubicBezTo>
                  <a:cubicBezTo>
                    <a:pt x="3978" y="3581"/>
                    <a:pt x="4167" y="3570"/>
                    <a:pt x="4350" y="3547"/>
                  </a:cubicBezTo>
                  <a:cubicBezTo>
                    <a:pt x="4902" y="3547"/>
                    <a:pt x="5527" y="3412"/>
                    <a:pt x="6019" y="3174"/>
                  </a:cubicBezTo>
                  <a:cubicBezTo>
                    <a:pt x="6585" y="2921"/>
                    <a:pt x="6898" y="2295"/>
                    <a:pt x="6764" y="1684"/>
                  </a:cubicBezTo>
                  <a:cubicBezTo>
                    <a:pt x="6704" y="1550"/>
                    <a:pt x="6585" y="1431"/>
                    <a:pt x="6466" y="1312"/>
                  </a:cubicBezTo>
                  <a:cubicBezTo>
                    <a:pt x="6391" y="1237"/>
                    <a:pt x="6332" y="1118"/>
                    <a:pt x="6213" y="1118"/>
                  </a:cubicBezTo>
                  <a:cubicBezTo>
                    <a:pt x="5214" y="999"/>
                    <a:pt x="4231" y="746"/>
                    <a:pt x="3293" y="373"/>
                  </a:cubicBezTo>
                  <a:cubicBezTo>
                    <a:pt x="2861" y="254"/>
                    <a:pt x="2429" y="1"/>
                    <a:pt x="19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3" name="Google Shape;1583;p9"/>
            <p:cNvSpPr/>
            <p:nvPr/>
          </p:nvSpPr>
          <p:spPr>
            <a:xfrm rot="-1328962" flipH="1">
              <a:off x="6792074" y="4400120"/>
              <a:ext cx="590792" cy="298715"/>
            </a:xfrm>
            <a:custGeom>
              <a:avLst/>
              <a:gdLst/>
              <a:ahLst/>
              <a:cxnLst/>
              <a:rect l="l" t="t" r="r" b="b"/>
              <a:pathLst>
                <a:path w="17446" h="8821" extrusionOk="0">
                  <a:moveTo>
                    <a:pt x="44" y="0"/>
                  </a:moveTo>
                  <a:cubicBezTo>
                    <a:pt x="15" y="0"/>
                    <a:pt x="0" y="11"/>
                    <a:pt x="0" y="36"/>
                  </a:cubicBezTo>
                  <a:cubicBezTo>
                    <a:pt x="0" y="781"/>
                    <a:pt x="372" y="4684"/>
                    <a:pt x="1862" y="5935"/>
                  </a:cubicBezTo>
                  <a:cubicBezTo>
                    <a:pt x="2417" y="6400"/>
                    <a:pt x="3197" y="6546"/>
                    <a:pt x="4019" y="6546"/>
                  </a:cubicBezTo>
                  <a:cubicBezTo>
                    <a:pt x="5435" y="6546"/>
                    <a:pt x="6979" y="6112"/>
                    <a:pt x="7733" y="6112"/>
                  </a:cubicBezTo>
                  <a:cubicBezTo>
                    <a:pt x="7764" y="6112"/>
                    <a:pt x="7793" y="6112"/>
                    <a:pt x="7821" y="6114"/>
                  </a:cubicBezTo>
                  <a:cubicBezTo>
                    <a:pt x="8939" y="6173"/>
                    <a:pt x="9624" y="7976"/>
                    <a:pt x="11173" y="8602"/>
                  </a:cubicBezTo>
                  <a:cubicBezTo>
                    <a:pt x="11517" y="8754"/>
                    <a:pt x="11963" y="8820"/>
                    <a:pt x="12460" y="8820"/>
                  </a:cubicBezTo>
                  <a:cubicBezTo>
                    <a:pt x="14201" y="8820"/>
                    <a:pt x="16576" y="8008"/>
                    <a:pt x="17445" y="7231"/>
                  </a:cubicBezTo>
                  <a:cubicBezTo>
                    <a:pt x="17445" y="7231"/>
                    <a:pt x="17073" y="4311"/>
                    <a:pt x="15583" y="3566"/>
                  </a:cubicBezTo>
                  <a:cubicBezTo>
                    <a:pt x="15134" y="3342"/>
                    <a:pt x="14701" y="3265"/>
                    <a:pt x="14298" y="3265"/>
                  </a:cubicBezTo>
                  <a:cubicBezTo>
                    <a:pt x="13421" y="3265"/>
                    <a:pt x="12690" y="3631"/>
                    <a:pt x="12251" y="3631"/>
                  </a:cubicBezTo>
                  <a:cubicBezTo>
                    <a:pt x="12223" y="3631"/>
                    <a:pt x="12197" y="3629"/>
                    <a:pt x="12171" y="3626"/>
                  </a:cubicBezTo>
                  <a:cubicBezTo>
                    <a:pt x="11605" y="3566"/>
                    <a:pt x="11352" y="2956"/>
                    <a:pt x="9862" y="1645"/>
                  </a:cubicBezTo>
                  <a:cubicBezTo>
                    <a:pt x="9101" y="1008"/>
                    <a:pt x="8008" y="846"/>
                    <a:pt x="6865" y="846"/>
                  </a:cubicBezTo>
                  <a:cubicBezTo>
                    <a:pt x="5684" y="846"/>
                    <a:pt x="4448" y="1019"/>
                    <a:pt x="3471" y="1019"/>
                  </a:cubicBezTo>
                  <a:cubicBezTo>
                    <a:pt x="1789" y="965"/>
                    <a:pt x="314" y="0"/>
                    <a:pt x="4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4" name="Google Shape;1584;p9"/>
            <p:cNvSpPr/>
            <p:nvPr/>
          </p:nvSpPr>
          <p:spPr>
            <a:xfrm rot="-1328962" flipH="1">
              <a:off x="6687782" y="4463385"/>
              <a:ext cx="672506" cy="221674"/>
            </a:xfrm>
            <a:custGeom>
              <a:avLst/>
              <a:gdLst/>
              <a:ahLst/>
              <a:cxnLst/>
              <a:rect l="l" t="t" r="r" b="b"/>
              <a:pathLst>
                <a:path w="19859" h="6546" extrusionOk="0">
                  <a:moveTo>
                    <a:pt x="157" y="0"/>
                  </a:moveTo>
                  <a:cubicBezTo>
                    <a:pt x="123" y="0"/>
                    <a:pt x="90" y="15"/>
                    <a:pt x="60" y="45"/>
                  </a:cubicBezTo>
                  <a:cubicBezTo>
                    <a:pt x="0" y="45"/>
                    <a:pt x="0" y="105"/>
                    <a:pt x="60" y="164"/>
                  </a:cubicBezTo>
                  <a:cubicBezTo>
                    <a:pt x="254" y="596"/>
                    <a:pt x="567" y="969"/>
                    <a:pt x="865" y="1281"/>
                  </a:cubicBezTo>
                  <a:cubicBezTo>
                    <a:pt x="1237" y="1594"/>
                    <a:pt x="1609" y="1848"/>
                    <a:pt x="2056" y="2026"/>
                  </a:cubicBezTo>
                  <a:cubicBezTo>
                    <a:pt x="2429" y="2220"/>
                    <a:pt x="2861" y="2399"/>
                    <a:pt x="3352" y="2458"/>
                  </a:cubicBezTo>
                  <a:cubicBezTo>
                    <a:pt x="3784" y="2592"/>
                    <a:pt x="4216" y="2652"/>
                    <a:pt x="4663" y="2712"/>
                  </a:cubicBezTo>
                  <a:cubicBezTo>
                    <a:pt x="5587" y="2831"/>
                    <a:pt x="6451" y="2831"/>
                    <a:pt x="7330" y="2965"/>
                  </a:cubicBezTo>
                  <a:cubicBezTo>
                    <a:pt x="7762" y="3084"/>
                    <a:pt x="8135" y="3144"/>
                    <a:pt x="8567" y="3337"/>
                  </a:cubicBezTo>
                  <a:cubicBezTo>
                    <a:pt x="8939" y="3457"/>
                    <a:pt x="9311" y="3710"/>
                    <a:pt x="9624" y="3948"/>
                  </a:cubicBezTo>
                  <a:lnTo>
                    <a:pt x="10116" y="4380"/>
                  </a:lnTo>
                  <a:cubicBezTo>
                    <a:pt x="10250" y="4574"/>
                    <a:pt x="10429" y="4693"/>
                    <a:pt x="10622" y="4887"/>
                  </a:cubicBezTo>
                  <a:cubicBezTo>
                    <a:pt x="10995" y="5125"/>
                    <a:pt x="11367" y="5378"/>
                    <a:pt x="11799" y="5572"/>
                  </a:cubicBezTo>
                  <a:cubicBezTo>
                    <a:pt x="12604" y="6004"/>
                    <a:pt x="13468" y="6242"/>
                    <a:pt x="14406" y="6436"/>
                  </a:cubicBezTo>
                  <a:cubicBezTo>
                    <a:pt x="14932" y="6510"/>
                    <a:pt x="15464" y="6546"/>
                    <a:pt x="15994" y="6546"/>
                  </a:cubicBezTo>
                  <a:cubicBezTo>
                    <a:pt x="17279" y="6546"/>
                    <a:pt x="18558" y="6335"/>
                    <a:pt x="19740" y="5944"/>
                  </a:cubicBezTo>
                  <a:cubicBezTo>
                    <a:pt x="19799" y="5944"/>
                    <a:pt x="19859" y="5870"/>
                    <a:pt x="19799" y="5810"/>
                  </a:cubicBezTo>
                  <a:cubicBezTo>
                    <a:pt x="19799" y="5768"/>
                    <a:pt x="19770" y="5726"/>
                    <a:pt x="19731" y="5726"/>
                  </a:cubicBezTo>
                  <a:cubicBezTo>
                    <a:pt x="19715" y="5726"/>
                    <a:pt x="19698" y="5733"/>
                    <a:pt x="19680" y="5751"/>
                  </a:cubicBezTo>
                  <a:cubicBezTo>
                    <a:pt x="18816" y="5944"/>
                    <a:pt x="17937" y="6064"/>
                    <a:pt x="17073" y="6123"/>
                  </a:cubicBezTo>
                  <a:cubicBezTo>
                    <a:pt x="16842" y="6139"/>
                    <a:pt x="16609" y="6147"/>
                    <a:pt x="16376" y="6147"/>
                  </a:cubicBezTo>
                  <a:cubicBezTo>
                    <a:pt x="15739" y="6147"/>
                    <a:pt x="15099" y="6091"/>
                    <a:pt x="14466" y="6004"/>
                  </a:cubicBezTo>
                  <a:cubicBezTo>
                    <a:pt x="13602" y="5810"/>
                    <a:pt x="12783" y="5572"/>
                    <a:pt x="11978" y="5125"/>
                  </a:cubicBezTo>
                  <a:cubicBezTo>
                    <a:pt x="11606" y="4946"/>
                    <a:pt x="11233" y="4753"/>
                    <a:pt x="10920" y="4455"/>
                  </a:cubicBezTo>
                  <a:cubicBezTo>
                    <a:pt x="10742" y="4321"/>
                    <a:pt x="10548" y="4201"/>
                    <a:pt x="10429" y="4082"/>
                  </a:cubicBezTo>
                  <a:lnTo>
                    <a:pt x="9937" y="3576"/>
                  </a:lnTo>
                  <a:cubicBezTo>
                    <a:pt x="9565" y="3263"/>
                    <a:pt x="9192" y="3024"/>
                    <a:pt x="8760" y="2831"/>
                  </a:cubicBezTo>
                  <a:cubicBezTo>
                    <a:pt x="8313" y="2712"/>
                    <a:pt x="7822" y="2592"/>
                    <a:pt x="7390" y="2518"/>
                  </a:cubicBezTo>
                  <a:cubicBezTo>
                    <a:pt x="6451" y="2399"/>
                    <a:pt x="5587" y="2339"/>
                    <a:pt x="4723" y="2280"/>
                  </a:cubicBezTo>
                  <a:cubicBezTo>
                    <a:pt x="4291" y="2220"/>
                    <a:pt x="3844" y="2146"/>
                    <a:pt x="3412" y="2086"/>
                  </a:cubicBezTo>
                  <a:cubicBezTo>
                    <a:pt x="2980" y="1967"/>
                    <a:pt x="2548" y="1907"/>
                    <a:pt x="2176" y="1714"/>
                  </a:cubicBezTo>
                  <a:cubicBezTo>
                    <a:pt x="1803" y="1535"/>
                    <a:pt x="1431" y="1281"/>
                    <a:pt x="1058" y="1028"/>
                  </a:cubicBezTo>
                  <a:cubicBezTo>
                    <a:pt x="745" y="790"/>
                    <a:pt x="433" y="417"/>
                    <a:pt x="254" y="105"/>
                  </a:cubicBezTo>
                  <a:lnTo>
                    <a:pt x="254" y="45"/>
                  </a:lnTo>
                  <a:cubicBezTo>
                    <a:pt x="224" y="15"/>
                    <a:pt x="190" y="0"/>
                    <a:pt x="157" y="0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585" name="Google Shape;1585;p9"/>
          <p:cNvGrpSpPr/>
          <p:nvPr/>
        </p:nvGrpSpPr>
        <p:grpSpPr>
          <a:xfrm>
            <a:off x="11006971" y="3645905"/>
            <a:ext cx="261235" cy="507224"/>
            <a:chOff x="8292303" y="2531254"/>
            <a:chExt cx="195926" cy="380418"/>
          </a:xfrm>
        </p:grpSpPr>
        <p:sp>
          <p:nvSpPr>
            <p:cNvPr id="1586" name="Google Shape;1586;p9"/>
            <p:cNvSpPr/>
            <p:nvPr/>
          </p:nvSpPr>
          <p:spPr>
            <a:xfrm>
              <a:off x="8364094" y="2531254"/>
              <a:ext cx="107942" cy="237094"/>
            </a:xfrm>
            <a:custGeom>
              <a:avLst/>
              <a:gdLst/>
              <a:ahLst/>
              <a:cxnLst/>
              <a:rect l="l" t="t" r="r" b="b"/>
              <a:pathLst>
                <a:path w="5013" h="11011" extrusionOk="0">
                  <a:moveTo>
                    <a:pt x="3295" y="1"/>
                  </a:moveTo>
                  <a:cubicBezTo>
                    <a:pt x="2151" y="1"/>
                    <a:pt x="1565" y="1005"/>
                    <a:pt x="1253" y="1987"/>
                  </a:cubicBezTo>
                  <a:cubicBezTo>
                    <a:pt x="627" y="3767"/>
                    <a:pt x="326" y="5646"/>
                    <a:pt x="226" y="7526"/>
                  </a:cubicBezTo>
                  <a:lnTo>
                    <a:pt x="226" y="7752"/>
                  </a:lnTo>
                  <a:cubicBezTo>
                    <a:pt x="126" y="8378"/>
                    <a:pt x="126" y="9005"/>
                    <a:pt x="126" y="9506"/>
                  </a:cubicBezTo>
                  <a:cubicBezTo>
                    <a:pt x="0" y="10032"/>
                    <a:pt x="226" y="10559"/>
                    <a:pt x="627" y="10884"/>
                  </a:cubicBezTo>
                  <a:cubicBezTo>
                    <a:pt x="752" y="10884"/>
                    <a:pt x="852" y="10985"/>
                    <a:pt x="953" y="10985"/>
                  </a:cubicBezTo>
                  <a:cubicBezTo>
                    <a:pt x="1005" y="11002"/>
                    <a:pt x="1065" y="11011"/>
                    <a:pt x="1129" y="11011"/>
                  </a:cubicBezTo>
                  <a:cubicBezTo>
                    <a:pt x="1425" y="11011"/>
                    <a:pt x="1797" y="10827"/>
                    <a:pt x="1880" y="10559"/>
                  </a:cubicBezTo>
                  <a:cubicBezTo>
                    <a:pt x="2406" y="10133"/>
                    <a:pt x="2732" y="9406"/>
                    <a:pt x="3033" y="8879"/>
                  </a:cubicBezTo>
                  <a:cubicBezTo>
                    <a:pt x="4186" y="6899"/>
                    <a:pt x="4812" y="4619"/>
                    <a:pt x="4913" y="2313"/>
                  </a:cubicBezTo>
                  <a:cubicBezTo>
                    <a:pt x="5013" y="1260"/>
                    <a:pt x="4712" y="107"/>
                    <a:pt x="3459" y="7"/>
                  </a:cubicBezTo>
                  <a:cubicBezTo>
                    <a:pt x="3403" y="3"/>
                    <a:pt x="3349" y="1"/>
                    <a:pt x="329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7" name="Google Shape;1587;p9"/>
            <p:cNvSpPr/>
            <p:nvPr/>
          </p:nvSpPr>
          <p:spPr>
            <a:xfrm>
              <a:off x="8292303" y="2821731"/>
              <a:ext cx="88003" cy="89941"/>
            </a:xfrm>
            <a:custGeom>
              <a:avLst/>
              <a:gdLst/>
              <a:ahLst/>
              <a:cxnLst/>
              <a:rect l="l" t="t" r="r" b="b"/>
              <a:pathLst>
                <a:path w="4087" h="4177" extrusionOk="0">
                  <a:moveTo>
                    <a:pt x="2833" y="1"/>
                  </a:moveTo>
                  <a:cubicBezTo>
                    <a:pt x="2507" y="1"/>
                    <a:pt x="2307" y="1"/>
                    <a:pt x="1981" y="101"/>
                  </a:cubicBezTo>
                  <a:cubicBezTo>
                    <a:pt x="1354" y="402"/>
                    <a:pt x="828" y="828"/>
                    <a:pt x="627" y="1555"/>
                  </a:cubicBezTo>
                  <a:cubicBezTo>
                    <a:pt x="1" y="2507"/>
                    <a:pt x="527" y="3660"/>
                    <a:pt x="1354" y="4061"/>
                  </a:cubicBezTo>
                  <a:cubicBezTo>
                    <a:pt x="1540" y="4141"/>
                    <a:pt x="1750" y="4177"/>
                    <a:pt x="1964" y="4177"/>
                  </a:cubicBezTo>
                  <a:cubicBezTo>
                    <a:pt x="2356" y="4177"/>
                    <a:pt x="2758" y="4055"/>
                    <a:pt x="3034" y="3861"/>
                  </a:cubicBezTo>
                  <a:cubicBezTo>
                    <a:pt x="3560" y="3535"/>
                    <a:pt x="3861" y="3034"/>
                    <a:pt x="4086" y="2507"/>
                  </a:cubicBezTo>
                  <a:lnTo>
                    <a:pt x="4086" y="1555"/>
                  </a:lnTo>
                  <a:cubicBezTo>
                    <a:pt x="4086" y="1354"/>
                    <a:pt x="3961" y="1029"/>
                    <a:pt x="3861" y="728"/>
                  </a:cubicBezTo>
                  <a:cubicBezTo>
                    <a:pt x="3861" y="527"/>
                    <a:pt x="3660" y="302"/>
                    <a:pt x="3460" y="101"/>
                  </a:cubicBezTo>
                  <a:cubicBezTo>
                    <a:pt x="3234" y="1"/>
                    <a:pt x="3034" y="1"/>
                    <a:pt x="283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8" name="Google Shape;1588;p9"/>
            <p:cNvSpPr/>
            <p:nvPr/>
          </p:nvSpPr>
          <p:spPr>
            <a:xfrm>
              <a:off x="8445035" y="2807175"/>
              <a:ext cx="43194" cy="52905"/>
            </a:xfrm>
            <a:custGeom>
              <a:avLst/>
              <a:gdLst/>
              <a:ahLst/>
              <a:cxnLst/>
              <a:rect l="l" t="t" r="r" b="b"/>
              <a:pathLst>
                <a:path w="2006" h="2457" extrusionOk="0">
                  <a:moveTo>
                    <a:pt x="1066" y="0"/>
                  </a:moveTo>
                  <a:cubicBezTo>
                    <a:pt x="872" y="0"/>
                    <a:pt x="690" y="50"/>
                    <a:pt x="527" y="151"/>
                  </a:cubicBezTo>
                  <a:cubicBezTo>
                    <a:pt x="226" y="451"/>
                    <a:pt x="1" y="777"/>
                    <a:pt x="1" y="1203"/>
                  </a:cubicBezTo>
                  <a:cubicBezTo>
                    <a:pt x="1" y="1504"/>
                    <a:pt x="1" y="1705"/>
                    <a:pt x="126" y="1930"/>
                  </a:cubicBezTo>
                  <a:cubicBezTo>
                    <a:pt x="226" y="1930"/>
                    <a:pt x="226" y="2030"/>
                    <a:pt x="327" y="2131"/>
                  </a:cubicBezTo>
                  <a:lnTo>
                    <a:pt x="427" y="2231"/>
                  </a:lnTo>
                  <a:cubicBezTo>
                    <a:pt x="427" y="2231"/>
                    <a:pt x="527" y="2331"/>
                    <a:pt x="627" y="2331"/>
                  </a:cubicBezTo>
                  <a:cubicBezTo>
                    <a:pt x="853" y="2456"/>
                    <a:pt x="953" y="2456"/>
                    <a:pt x="1254" y="2456"/>
                  </a:cubicBezTo>
                  <a:cubicBezTo>
                    <a:pt x="1379" y="2456"/>
                    <a:pt x="1580" y="2331"/>
                    <a:pt x="1680" y="2231"/>
                  </a:cubicBezTo>
                  <a:cubicBezTo>
                    <a:pt x="1880" y="2030"/>
                    <a:pt x="1880" y="1705"/>
                    <a:pt x="2006" y="1504"/>
                  </a:cubicBezTo>
                  <a:cubicBezTo>
                    <a:pt x="2006" y="1203"/>
                    <a:pt x="1880" y="978"/>
                    <a:pt x="1680" y="777"/>
                  </a:cubicBezTo>
                  <a:cubicBezTo>
                    <a:pt x="1780" y="777"/>
                    <a:pt x="1780" y="677"/>
                    <a:pt x="1880" y="677"/>
                  </a:cubicBezTo>
                  <a:cubicBezTo>
                    <a:pt x="1880" y="451"/>
                    <a:pt x="1780" y="251"/>
                    <a:pt x="1680" y="151"/>
                  </a:cubicBezTo>
                  <a:cubicBezTo>
                    <a:pt x="1467" y="50"/>
                    <a:pt x="1260" y="0"/>
                    <a:pt x="106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393390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1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0" name="Google Shape;1590;p10"/>
          <p:cNvSpPr/>
          <p:nvPr/>
        </p:nvSpPr>
        <p:spPr>
          <a:xfrm>
            <a:off x="11028643" y="1084301"/>
            <a:ext cx="872079" cy="753369"/>
          </a:xfrm>
          <a:custGeom>
            <a:avLst/>
            <a:gdLst/>
            <a:ahLst/>
            <a:cxnLst/>
            <a:rect l="l" t="t" r="r" b="b"/>
            <a:pathLst>
              <a:path w="18123" h="14875" extrusionOk="0">
                <a:moveTo>
                  <a:pt x="13360" y="1"/>
                </a:moveTo>
                <a:cubicBezTo>
                  <a:pt x="10125" y="1"/>
                  <a:pt x="5819" y="1242"/>
                  <a:pt x="3463" y="4440"/>
                </a:cubicBezTo>
                <a:cubicBezTo>
                  <a:pt x="1" y="8998"/>
                  <a:pt x="1539" y="14875"/>
                  <a:pt x="6518" y="14875"/>
                </a:cubicBezTo>
                <a:cubicBezTo>
                  <a:pt x="6616" y="14875"/>
                  <a:pt x="6715" y="14873"/>
                  <a:pt x="6815" y="14868"/>
                </a:cubicBezTo>
                <a:cubicBezTo>
                  <a:pt x="12104" y="14615"/>
                  <a:pt x="18122" y="1952"/>
                  <a:pt x="17243" y="1028"/>
                </a:cubicBezTo>
                <a:cubicBezTo>
                  <a:pt x="16626" y="384"/>
                  <a:pt x="15159" y="1"/>
                  <a:pt x="13360" y="1"/>
                </a:cubicBezTo>
                <a:close/>
              </a:path>
            </a:pathLst>
          </a:cu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91" name="Google Shape;1591;p10"/>
          <p:cNvSpPr/>
          <p:nvPr/>
        </p:nvSpPr>
        <p:spPr>
          <a:xfrm>
            <a:off x="11029597" y="1983880"/>
            <a:ext cx="871116" cy="751949"/>
          </a:xfrm>
          <a:custGeom>
            <a:avLst/>
            <a:gdLst/>
            <a:ahLst/>
            <a:cxnLst/>
            <a:rect l="l" t="t" r="r" b="b"/>
            <a:pathLst>
              <a:path w="18103" h="14846" extrusionOk="0">
                <a:moveTo>
                  <a:pt x="13340" y="1"/>
                </a:moveTo>
                <a:cubicBezTo>
                  <a:pt x="10105" y="1"/>
                  <a:pt x="5799" y="1255"/>
                  <a:pt x="3443" y="4406"/>
                </a:cubicBezTo>
                <a:cubicBezTo>
                  <a:pt x="0" y="8953"/>
                  <a:pt x="1501" y="14845"/>
                  <a:pt x="6413" y="14845"/>
                </a:cubicBezTo>
                <a:cubicBezTo>
                  <a:pt x="6538" y="14845"/>
                  <a:pt x="6666" y="14842"/>
                  <a:pt x="6795" y="14834"/>
                </a:cubicBezTo>
                <a:cubicBezTo>
                  <a:pt x="12084" y="14581"/>
                  <a:pt x="18102" y="1992"/>
                  <a:pt x="17223" y="1054"/>
                </a:cubicBezTo>
                <a:cubicBezTo>
                  <a:pt x="16606" y="388"/>
                  <a:pt x="15139" y="1"/>
                  <a:pt x="13340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92" name="Google Shape;1592;p10"/>
          <p:cNvSpPr/>
          <p:nvPr/>
        </p:nvSpPr>
        <p:spPr>
          <a:xfrm>
            <a:off x="11028634" y="2882041"/>
            <a:ext cx="872079" cy="755496"/>
          </a:xfrm>
          <a:custGeom>
            <a:avLst/>
            <a:gdLst/>
            <a:ahLst/>
            <a:cxnLst/>
            <a:rect l="l" t="t" r="r" b="b"/>
            <a:pathLst>
              <a:path w="18123" h="14916" extrusionOk="0">
                <a:moveTo>
                  <a:pt x="13360" y="1"/>
                </a:moveTo>
                <a:cubicBezTo>
                  <a:pt x="10125" y="1"/>
                  <a:pt x="5819" y="1255"/>
                  <a:pt x="3463" y="4405"/>
                </a:cubicBezTo>
                <a:cubicBezTo>
                  <a:pt x="1" y="9037"/>
                  <a:pt x="1539" y="14915"/>
                  <a:pt x="6518" y="14915"/>
                </a:cubicBezTo>
                <a:cubicBezTo>
                  <a:pt x="6616" y="14915"/>
                  <a:pt x="6715" y="14913"/>
                  <a:pt x="6815" y="14908"/>
                </a:cubicBezTo>
                <a:cubicBezTo>
                  <a:pt x="12104" y="14595"/>
                  <a:pt x="18122" y="1992"/>
                  <a:pt x="17243" y="1053"/>
                </a:cubicBezTo>
                <a:cubicBezTo>
                  <a:pt x="16626" y="388"/>
                  <a:pt x="15159" y="1"/>
                  <a:pt x="1336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93" name="Google Shape;1593;p10"/>
          <p:cNvSpPr/>
          <p:nvPr/>
        </p:nvSpPr>
        <p:spPr>
          <a:xfrm>
            <a:off x="11028826" y="3783748"/>
            <a:ext cx="871887" cy="753267"/>
          </a:xfrm>
          <a:custGeom>
            <a:avLst/>
            <a:gdLst/>
            <a:ahLst/>
            <a:cxnLst/>
            <a:rect l="l" t="t" r="r" b="b"/>
            <a:pathLst>
              <a:path w="18119" h="14872" extrusionOk="0">
                <a:moveTo>
                  <a:pt x="13369" y="0"/>
                </a:moveTo>
                <a:cubicBezTo>
                  <a:pt x="10132" y="0"/>
                  <a:pt x="5818" y="1243"/>
                  <a:pt x="3459" y="4436"/>
                </a:cubicBezTo>
                <a:cubicBezTo>
                  <a:pt x="1" y="8989"/>
                  <a:pt x="1531" y="14872"/>
                  <a:pt x="6497" y="14872"/>
                </a:cubicBezTo>
                <a:cubicBezTo>
                  <a:pt x="6600" y="14872"/>
                  <a:pt x="6705" y="14869"/>
                  <a:pt x="6811" y="14864"/>
                </a:cubicBezTo>
                <a:cubicBezTo>
                  <a:pt x="12100" y="14551"/>
                  <a:pt x="18118" y="1948"/>
                  <a:pt x="17239" y="1024"/>
                </a:cubicBezTo>
                <a:cubicBezTo>
                  <a:pt x="16623" y="382"/>
                  <a:pt x="15161" y="0"/>
                  <a:pt x="1336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94" name="Google Shape;1594;p10"/>
          <p:cNvSpPr/>
          <p:nvPr/>
        </p:nvSpPr>
        <p:spPr>
          <a:xfrm>
            <a:off x="11028826" y="4683227"/>
            <a:ext cx="871887" cy="753267"/>
          </a:xfrm>
          <a:custGeom>
            <a:avLst/>
            <a:gdLst/>
            <a:ahLst/>
            <a:cxnLst/>
            <a:rect l="l" t="t" r="r" b="b"/>
            <a:pathLst>
              <a:path w="18119" h="14872" extrusionOk="0">
                <a:moveTo>
                  <a:pt x="13369" y="0"/>
                </a:moveTo>
                <a:cubicBezTo>
                  <a:pt x="10132" y="0"/>
                  <a:pt x="5818" y="1243"/>
                  <a:pt x="3459" y="4435"/>
                </a:cubicBezTo>
                <a:cubicBezTo>
                  <a:pt x="1" y="9003"/>
                  <a:pt x="1531" y="14871"/>
                  <a:pt x="6496" y="14871"/>
                </a:cubicBezTo>
                <a:cubicBezTo>
                  <a:pt x="6599" y="14871"/>
                  <a:pt x="6705" y="14869"/>
                  <a:pt x="6811" y="14864"/>
                </a:cubicBezTo>
                <a:cubicBezTo>
                  <a:pt x="12100" y="14625"/>
                  <a:pt x="18118" y="1963"/>
                  <a:pt x="17239" y="1024"/>
                </a:cubicBezTo>
                <a:cubicBezTo>
                  <a:pt x="16623" y="381"/>
                  <a:pt x="15161" y="0"/>
                  <a:pt x="13369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95" name="Google Shape;1595;p10"/>
          <p:cNvSpPr/>
          <p:nvPr/>
        </p:nvSpPr>
        <p:spPr>
          <a:xfrm>
            <a:off x="11029403" y="5582704"/>
            <a:ext cx="871309" cy="752051"/>
          </a:xfrm>
          <a:custGeom>
            <a:avLst/>
            <a:gdLst/>
            <a:ahLst/>
            <a:cxnLst/>
            <a:rect l="l" t="t" r="r" b="b"/>
            <a:pathLst>
              <a:path w="18107" h="14848" extrusionOk="0">
                <a:moveTo>
                  <a:pt x="13332" y="1"/>
                </a:moveTo>
                <a:cubicBezTo>
                  <a:pt x="10098" y="1"/>
                  <a:pt x="5800" y="1253"/>
                  <a:pt x="3447" y="4409"/>
                </a:cubicBezTo>
                <a:cubicBezTo>
                  <a:pt x="0" y="8947"/>
                  <a:pt x="1509" y="14848"/>
                  <a:pt x="6434" y="14848"/>
                </a:cubicBezTo>
                <a:cubicBezTo>
                  <a:pt x="6554" y="14848"/>
                  <a:pt x="6676" y="14844"/>
                  <a:pt x="6799" y="14837"/>
                </a:cubicBezTo>
                <a:cubicBezTo>
                  <a:pt x="12088" y="14584"/>
                  <a:pt x="18106" y="1981"/>
                  <a:pt x="17227" y="1057"/>
                </a:cubicBezTo>
                <a:cubicBezTo>
                  <a:pt x="16609" y="390"/>
                  <a:pt x="15136" y="1"/>
                  <a:pt x="1333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96" name="Google Shape;1596;p10"/>
          <p:cNvSpPr/>
          <p:nvPr/>
        </p:nvSpPr>
        <p:spPr>
          <a:xfrm>
            <a:off x="9656829" y="931662"/>
            <a:ext cx="26079" cy="44213"/>
          </a:xfrm>
          <a:custGeom>
            <a:avLst/>
            <a:gdLst/>
            <a:ahLst/>
            <a:cxnLst/>
            <a:rect l="l" t="t" r="r" b="b"/>
            <a:pathLst>
              <a:path w="627" h="1063" extrusionOk="0">
                <a:moveTo>
                  <a:pt x="379" y="0"/>
                </a:moveTo>
                <a:cubicBezTo>
                  <a:pt x="354" y="0"/>
                  <a:pt x="331" y="8"/>
                  <a:pt x="314" y="25"/>
                </a:cubicBezTo>
                <a:cubicBezTo>
                  <a:pt x="254" y="85"/>
                  <a:pt x="195" y="144"/>
                  <a:pt x="120" y="219"/>
                </a:cubicBezTo>
                <a:cubicBezTo>
                  <a:pt x="61" y="338"/>
                  <a:pt x="61" y="397"/>
                  <a:pt x="61" y="457"/>
                </a:cubicBezTo>
                <a:cubicBezTo>
                  <a:pt x="1" y="651"/>
                  <a:pt x="61" y="830"/>
                  <a:pt x="195" y="1023"/>
                </a:cubicBezTo>
                <a:cubicBezTo>
                  <a:pt x="219" y="1048"/>
                  <a:pt x="254" y="1062"/>
                  <a:pt x="291" y="1062"/>
                </a:cubicBezTo>
                <a:cubicBezTo>
                  <a:pt x="343" y="1062"/>
                  <a:pt x="398" y="1033"/>
                  <a:pt x="433" y="964"/>
                </a:cubicBezTo>
                <a:cubicBezTo>
                  <a:pt x="567" y="830"/>
                  <a:pt x="627" y="710"/>
                  <a:pt x="627" y="591"/>
                </a:cubicBezTo>
                <a:lnTo>
                  <a:pt x="627" y="397"/>
                </a:lnTo>
                <a:cubicBezTo>
                  <a:pt x="627" y="278"/>
                  <a:pt x="627" y="219"/>
                  <a:pt x="567" y="144"/>
                </a:cubicBezTo>
                <a:lnTo>
                  <a:pt x="567" y="85"/>
                </a:lnTo>
                <a:cubicBezTo>
                  <a:pt x="514" y="42"/>
                  <a:pt x="439" y="0"/>
                  <a:pt x="379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97" name="Google Shape;1597;p10"/>
          <p:cNvSpPr/>
          <p:nvPr/>
        </p:nvSpPr>
        <p:spPr>
          <a:xfrm>
            <a:off x="9711358" y="995258"/>
            <a:ext cx="25455" cy="49995"/>
          </a:xfrm>
          <a:custGeom>
            <a:avLst/>
            <a:gdLst/>
            <a:ahLst/>
            <a:cxnLst/>
            <a:rect l="l" t="t" r="r" b="b"/>
            <a:pathLst>
              <a:path w="612" h="1202" extrusionOk="0">
                <a:moveTo>
                  <a:pt x="366" y="1"/>
                </a:moveTo>
                <a:cubicBezTo>
                  <a:pt x="318" y="1"/>
                  <a:pt x="269" y="16"/>
                  <a:pt x="239" y="45"/>
                </a:cubicBezTo>
                <a:cubicBezTo>
                  <a:pt x="180" y="105"/>
                  <a:pt x="120" y="239"/>
                  <a:pt x="61" y="299"/>
                </a:cubicBezTo>
                <a:cubicBezTo>
                  <a:pt x="61" y="358"/>
                  <a:pt x="61" y="477"/>
                  <a:pt x="1" y="552"/>
                </a:cubicBezTo>
                <a:cubicBezTo>
                  <a:pt x="1" y="790"/>
                  <a:pt x="61" y="984"/>
                  <a:pt x="180" y="1103"/>
                </a:cubicBezTo>
                <a:lnTo>
                  <a:pt x="239" y="1163"/>
                </a:lnTo>
                <a:cubicBezTo>
                  <a:pt x="264" y="1187"/>
                  <a:pt x="301" y="1202"/>
                  <a:pt x="341" y="1202"/>
                </a:cubicBezTo>
                <a:cubicBezTo>
                  <a:pt x="397" y="1202"/>
                  <a:pt x="458" y="1173"/>
                  <a:pt x="493" y="1103"/>
                </a:cubicBezTo>
                <a:cubicBezTo>
                  <a:pt x="552" y="924"/>
                  <a:pt x="612" y="790"/>
                  <a:pt x="612" y="611"/>
                </a:cubicBezTo>
                <a:lnTo>
                  <a:pt x="612" y="358"/>
                </a:lnTo>
                <a:cubicBezTo>
                  <a:pt x="612" y="299"/>
                  <a:pt x="552" y="179"/>
                  <a:pt x="552" y="105"/>
                </a:cubicBezTo>
                <a:lnTo>
                  <a:pt x="493" y="45"/>
                </a:lnTo>
                <a:cubicBezTo>
                  <a:pt x="463" y="16"/>
                  <a:pt x="414" y="1"/>
                  <a:pt x="366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98" name="Google Shape;1598;p10"/>
          <p:cNvSpPr/>
          <p:nvPr/>
        </p:nvSpPr>
        <p:spPr>
          <a:xfrm>
            <a:off x="9783272" y="935781"/>
            <a:ext cx="23584" cy="49663"/>
          </a:xfrm>
          <a:custGeom>
            <a:avLst/>
            <a:gdLst/>
            <a:ahLst/>
            <a:cxnLst/>
            <a:rect l="l" t="t" r="r" b="b"/>
            <a:pathLst>
              <a:path w="567" h="1194" extrusionOk="0">
                <a:moveTo>
                  <a:pt x="253" y="1"/>
                </a:moveTo>
                <a:cubicBezTo>
                  <a:pt x="209" y="1"/>
                  <a:pt x="164" y="15"/>
                  <a:pt x="134" y="45"/>
                </a:cubicBezTo>
                <a:cubicBezTo>
                  <a:pt x="60" y="179"/>
                  <a:pt x="0" y="239"/>
                  <a:pt x="0" y="358"/>
                </a:cubicBezTo>
                <a:lnTo>
                  <a:pt x="0" y="611"/>
                </a:lnTo>
                <a:cubicBezTo>
                  <a:pt x="0" y="790"/>
                  <a:pt x="0" y="924"/>
                  <a:pt x="134" y="1103"/>
                </a:cubicBezTo>
                <a:lnTo>
                  <a:pt x="194" y="1163"/>
                </a:lnTo>
                <a:cubicBezTo>
                  <a:pt x="212" y="1185"/>
                  <a:pt x="235" y="1194"/>
                  <a:pt x="260" y="1194"/>
                </a:cubicBezTo>
                <a:cubicBezTo>
                  <a:pt x="319" y="1194"/>
                  <a:pt x="390" y="1145"/>
                  <a:pt x="432" y="1103"/>
                </a:cubicBezTo>
                <a:cubicBezTo>
                  <a:pt x="566" y="924"/>
                  <a:pt x="566" y="731"/>
                  <a:pt x="566" y="611"/>
                </a:cubicBezTo>
                <a:lnTo>
                  <a:pt x="566" y="298"/>
                </a:lnTo>
                <a:cubicBezTo>
                  <a:pt x="507" y="239"/>
                  <a:pt x="507" y="179"/>
                  <a:pt x="432" y="45"/>
                </a:cubicBezTo>
                <a:lnTo>
                  <a:pt x="373" y="45"/>
                </a:lnTo>
                <a:cubicBezTo>
                  <a:pt x="343" y="15"/>
                  <a:pt x="298" y="1"/>
                  <a:pt x="25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99" name="Google Shape;1599;p10"/>
          <p:cNvSpPr/>
          <p:nvPr/>
        </p:nvSpPr>
        <p:spPr>
          <a:xfrm>
            <a:off x="9778282" y="1077822"/>
            <a:ext cx="26079" cy="41801"/>
          </a:xfrm>
          <a:custGeom>
            <a:avLst/>
            <a:gdLst/>
            <a:ahLst/>
            <a:cxnLst/>
            <a:rect l="l" t="t" r="r" b="b"/>
            <a:pathLst>
              <a:path w="627" h="1005" extrusionOk="0">
                <a:moveTo>
                  <a:pt x="364" y="1"/>
                </a:moveTo>
                <a:cubicBezTo>
                  <a:pt x="310" y="1"/>
                  <a:pt x="247" y="19"/>
                  <a:pt x="180" y="57"/>
                </a:cubicBezTo>
                <a:cubicBezTo>
                  <a:pt x="120" y="116"/>
                  <a:pt x="60" y="176"/>
                  <a:pt x="60" y="235"/>
                </a:cubicBezTo>
                <a:cubicBezTo>
                  <a:pt x="1" y="295"/>
                  <a:pt x="1" y="429"/>
                  <a:pt x="1" y="489"/>
                </a:cubicBezTo>
                <a:cubicBezTo>
                  <a:pt x="1" y="608"/>
                  <a:pt x="1" y="802"/>
                  <a:pt x="180" y="921"/>
                </a:cubicBezTo>
                <a:lnTo>
                  <a:pt x="180" y="980"/>
                </a:lnTo>
                <a:cubicBezTo>
                  <a:pt x="201" y="998"/>
                  <a:pt x="227" y="1005"/>
                  <a:pt x="254" y="1005"/>
                </a:cubicBezTo>
                <a:cubicBezTo>
                  <a:pt x="319" y="1005"/>
                  <a:pt x="391" y="963"/>
                  <a:pt x="433" y="921"/>
                </a:cubicBezTo>
                <a:cubicBezTo>
                  <a:pt x="552" y="802"/>
                  <a:pt x="552" y="667"/>
                  <a:pt x="627" y="489"/>
                </a:cubicBezTo>
                <a:cubicBezTo>
                  <a:pt x="627" y="429"/>
                  <a:pt x="627" y="355"/>
                  <a:pt x="552" y="295"/>
                </a:cubicBezTo>
                <a:cubicBezTo>
                  <a:pt x="552" y="235"/>
                  <a:pt x="552" y="176"/>
                  <a:pt x="493" y="116"/>
                </a:cubicBezTo>
                <a:lnTo>
                  <a:pt x="493" y="57"/>
                </a:lnTo>
                <a:cubicBezTo>
                  <a:pt x="463" y="19"/>
                  <a:pt x="418" y="1"/>
                  <a:pt x="364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00" name="Google Shape;1600;p10"/>
          <p:cNvSpPr/>
          <p:nvPr/>
        </p:nvSpPr>
        <p:spPr>
          <a:xfrm>
            <a:off x="9847700" y="1006614"/>
            <a:ext cx="23584" cy="64095"/>
          </a:xfrm>
          <a:custGeom>
            <a:avLst/>
            <a:gdLst/>
            <a:ahLst/>
            <a:cxnLst/>
            <a:rect l="l" t="t" r="r" b="b"/>
            <a:pathLst>
              <a:path w="567" h="1541" extrusionOk="0">
                <a:moveTo>
                  <a:pt x="308" y="1"/>
                </a:moveTo>
                <a:cubicBezTo>
                  <a:pt x="249" y="1"/>
                  <a:pt x="177" y="43"/>
                  <a:pt x="134" y="85"/>
                </a:cubicBezTo>
                <a:cubicBezTo>
                  <a:pt x="75" y="204"/>
                  <a:pt x="75" y="338"/>
                  <a:pt x="0" y="398"/>
                </a:cubicBezTo>
                <a:lnTo>
                  <a:pt x="0" y="771"/>
                </a:lnTo>
                <a:cubicBezTo>
                  <a:pt x="0" y="1024"/>
                  <a:pt x="0" y="1203"/>
                  <a:pt x="134" y="1456"/>
                </a:cubicBezTo>
                <a:lnTo>
                  <a:pt x="194" y="1515"/>
                </a:lnTo>
                <a:cubicBezTo>
                  <a:pt x="229" y="1533"/>
                  <a:pt x="259" y="1540"/>
                  <a:pt x="285" y="1540"/>
                </a:cubicBezTo>
                <a:cubicBezTo>
                  <a:pt x="349" y="1540"/>
                  <a:pt x="395" y="1498"/>
                  <a:pt x="447" y="1456"/>
                </a:cubicBezTo>
                <a:cubicBezTo>
                  <a:pt x="567" y="1203"/>
                  <a:pt x="567" y="1024"/>
                  <a:pt x="567" y="771"/>
                </a:cubicBezTo>
                <a:lnTo>
                  <a:pt x="567" y="398"/>
                </a:lnTo>
                <a:cubicBezTo>
                  <a:pt x="507" y="338"/>
                  <a:pt x="507" y="204"/>
                  <a:pt x="447" y="85"/>
                </a:cubicBezTo>
                <a:lnTo>
                  <a:pt x="373" y="26"/>
                </a:lnTo>
                <a:cubicBezTo>
                  <a:pt x="355" y="8"/>
                  <a:pt x="333" y="1"/>
                  <a:pt x="308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01" name="Google Shape;1601;p10"/>
          <p:cNvSpPr/>
          <p:nvPr/>
        </p:nvSpPr>
        <p:spPr>
          <a:xfrm>
            <a:off x="9912752" y="926712"/>
            <a:ext cx="22960" cy="54363"/>
          </a:xfrm>
          <a:custGeom>
            <a:avLst/>
            <a:gdLst/>
            <a:ahLst/>
            <a:cxnLst/>
            <a:rect l="l" t="t" r="r" b="b"/>
            <a:pathLst>
              <a:path w="552" h="1307" extrusionOk="0">
                <a:moveTo>
                  <a:pt x="300" y="0"/>
                </a:moveTo>
                <a:cubicBezTo>
                  <a:pt x="239" y="0"/>
                  <a:pt x="179" y="42"/>
                  <a:pt x="179" y="84"/>
                </a:cubicBezTo>
                <a:lnTo>
                  <a:pt x="120" y="84"/>
                </a:lnTo>
                <a:cubicBezTo>
                  <a:pt x="60" y="204"/>
                  <a:pt x="60" y="263"/>
                  <a:pt x="1" y="338"/>
                </a:cubicBezTo>
                <a:lnTo>
                  <a:pt x="1" y="636"/>
                </a:lnTo>
                <a:cubicBezTo>
                  <a:pt x="1" y="829"/>
                  <a:pt x="1" y="949"/>
                  <a:pt x="60" y="1202"/>
                </a:cubicBezTo>
                <a:lnTo>
                  <a:pt x="120" y="1261"/>
                </a:lnTo>
                <a:cubicBezTo>
                  <a:pt x="150" y="1291"/>
                  <a:pt x="194" y="1306"/>
                  <a:pt x="241" y="1306"/>
                </a:cubicBezTo>
                <a:cubicBezTo>
                  <a:pt x="287" y="1306"/>
                  <a:pt x="336" y="1291"/>
                  <a:pt x="373" y="1261"/>
                </a:cubicBezTo>
                <a:cubicBezTo>
                  <a:pt x="492" y="1083"/>
                  <a:pt x="552" y="889"/>
                  <a:pt x="552" y="710"/>
                </a:cubicBezTo>
                <a:lnTo>
                  <a:pt x="552" y="397"/>
                </a:lnTo>
                <a:cubicBezTo>
                  <a:pt x="552" y="263"/>
                  <a:pt x="492" y="204"/>
                  <a:pt x="433" y="84"/>
                </a:cubicBezTo>
                <a:lnTo>
                  <a:pt x="373" y="25"/>
                </a:lnTo>
                <a:cubicBezTo>
                  <a:pt x="351" y="7"/>
                  <a:pt x="326" y="0"/>
                  <a:pt x="300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02" name="Google Shape;1602;p10"/>
          <p:cNvSpPr/>
          <p:nvPr/>
        </p:nvSpPr>
        <p:spPr>
          <a:xfrm>
            <a:off x="9906567" y="903213"/>
            <a:ext cx="25455" cy="54071"/>
          </a:xfrm>
          <a:custGeom>
            <a:avLst/>
            <a:gdLst/>
            <a:ahLst/>
            <a:cxnLst/>
            <a:rect l="l" t="t" r="r" b="b"/>
            <a:pathLst>
              <a:path w="612" h="1300" extrusionOk="0">
                <a:moveTo>
                  <a:pt x="222" y="1"/>
                </a:moveTo>
                <a:cubicBezTo>
                  <a:pt x="148" y="1"/>
                  <a:pt x="104" y="59"/>
                  <a:pt x="60" y="158"/>
                </a:cubicBezTo>
                <a:cubicBezTo>
                  <a:pt x="1" y="217"/>
                  <a:pt x="1" y="337"/>
                  <a:pt x="1" y="396"/>
                </a:cubicBezTo>
                <a:lnTo>
                  <a:pt x="1" y="649"/>
                </a:lnTo>
                <a:cubicBezTo>
                  <a:pt x="1" y="828"/>
                  <a:pt x="60" y="1022"/>
                  <a:pt x="180" y="1201"/>
                </a:cubicBezTo>
                <a:lnTo>
                  <a:pt x="239" y="1275"/>
                </a:lnTo>
                <a:cubicBezTo>
                  <a:pt x="261" y="1292"/>
                  <a:pt x="285" y="1299"/>
                  <a:pt x="310" y="1299"/>
                </a:cubicBezTo>
                <a:cubicBezTo>
                  <a:pt x="372" y="1299"/>
                  <a:pt x="433" y="1254"/>
                  <a:pt x="433" y="1201"/>
                </a:cubicBezTo>
                <a:cubicBezTo>
                  <a:pt x="612" y="1022"/>
                  <a:pt x="612" y="828"/>
                  <a:pt x="612" y="649"/>
                </a:cubicBezTo>
                <a:cubicBezTo>
                  <a:pt x="612" y="530"/>
                  <a:pt x="552" y="396"/>
                  <a:pt x="492" y="337"/>
                </a:cubicBezTo>
                <a:cubicBezTo>
                  <a:pt x="492" y="217"/>
                  <a:pt x="433" y="158"/>
                  <a:pt x="373" y="24"/>
                </a:cubicBezTo>
                <a:lnTo>
                  <a:pt x="314" y="24"/>
                </a:lnTo>
                <a:cubicBezTo>
                  <a:pt x="278" y="8"/>
                  <a:pt x="248" y="1"/>
                  <a:pt x="222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03" name="Google Shape;1603;p10"/>
          <p:cNvSpPr/>
          <p:nvPr/>
        </p:nvSpPr>
        <p:spPr>
          <a:xfrm>
            <a:off x="9938166" y="1034315"/>
            <a:ext cx="26079" cy="51867"/>
          </a:xfrm>
          <a:custGeom>
            <a:avLst/>
            <a:gdLst/>
            <a:ahLst/>
            <a:cxnLst/>
            <a:rect l="l" t="t" r="r" b="b"/>
            <a:pathLst>
              <a:path w="627" h="1247" extrusionOk="0">
                <a:moveTo>
                  <a:pt x="375" y="0"/>
                </a:moveTo>
                <a:cubicBezTo>
                  <a:pt x="328" y="0"/>
                  <a:pt x="284" y="15"/>
                  <a:pt x="254" y="45"/>
                </a:cubicBezTo>
                <a:cubicBezTo>
                  <a:pt x="194" y="105"/>
                  <a:pt x="135" y="224"/>
                  <a:pt x="60" y="283"/>
                </a:cubicBezTo>
                <a:cubicBezTo>
                  <a:pt x="60" y="417"/>
                  <a:pt x="0" y="477"/>
                  <a:pt x="0" y="596"/>
                </a:cubicBezTo>
                <a:cubicBezTo>
                  <a:pt x="0" y="790"/>
                  <a:pt x="60" y="1028"/>
                  <a:pt x="194" y="1222"/>
                </a:cubicBezTo>
                <a:lnTo>
                  <a:pt x="254" y="1222"/>
                </a:lnTo>
                <a:cubicBezTo>
                  <a:pt x="271" y="1239"/>
                  <a:pt x="294" y="1247"/>
                  <a:pt x="319" y="1247"/>
                </a:cubicBezTo>
                <a:cubicBezTo>
                  <a:pt x="379" y="1247"/>
                  <a:pt x="454" y="1204"/>
                  <a:pt x="507" y="1162"/>
                </a:cubicBezTo>
                <a:cubicBezTo>
                  <a:pt x="567" y="969"/>
                  <a:pt x="626" y="790"/>
                  <a:pt x="626" y="656"/>
                </a:cubicBezTo>
                <a:lnTo>
                  <a:pt x="626" y="417"/>
                </a:lnTo>
                <a:cubicBezTo>
                  <a:pt x="626" y="283"/>
                  <a:pt x="567" y="224"/>
                  <a:pt x="567" y="105"/>
                </a:cubicBezTo>
                <a:lnTo>
                  <a:pt x="507" y="45"/>
                </a:lnTo>
                <a:cubicBezTo>
                  <a:pt x="470" y="15"/>
                  <a:pt x="421" y="0"/>
                  <a:pt x="375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04" name="Google Shape;1604;p10"/>
          <p:cNvSpPr/>
          <p:nvPr/>
        </p:nvSpPr>
        <p:spPr>
          <a:xfrm>
            <a:off x="9853274" y="1145452"/>
            <a:ext cx="25455" cy="32027"/>
          </a:xfrm>
          <a:custGeom>
            <a:avLst/>
            <a:gdLst/>
            <a:ahLst/>
            <a:cxnLst/>
            <a:rect l="l" t="t" r="r" b="b"/>
            <a:pathLst>
              <a:path w="612" h="770" extrusionOk="0">
                <a:moveTo>
                  <a:pt x="347" y="0"/>
                </a:moveTo>
                <a:cubicBezTo>
                  <a:pt x="308" y="0"/>
                  <a:pt x="270" y="15"/>
                  <a:pt x="239" y="40"/>
                </a:cubicBezTo>
                <a:cubicBezTo>
                  <a:pt x="120" y="99"/>
                  <a:pt x="120" y="99"/>
                  <a:pt x="60" y="159"/>
                </a:cubicBezTo>
                <a:cubicBezTo>
                  <a:pt x="60" y="218"/>
                  <a:pt x="0" y="293"/>
                  <a:pt x="0" y="352"/>
                </a:cubicBezTo>
                <a:cubicBezTo>
                  <a:pt x="0" y="531"/>
                  <a:pt x="60" y="665"/>
                  <a:pt x="179" y="725"/>
                </a:cubicBezTo>
                <a:cubicBezTo>
                  <a:pt x="209" y="755"/>
                  <a:pt x="257" y="770"/>
                  <a:pt x="306" y="770"/>
                </a:cubicBezTo>
                <a:cubicBezTo>
                  <a:pt x="354" y="770"/>
                  <a:pt x="403" y="755"/>
                  <a:pt x="433" y="725"/>
                </a:cubicBezTo>
                <a:lnTo>
                  <a:pt x="492" y="725"/>
                </a:lnTo>
                <a:cubicBezTo>
                  <a:pt x="552" y="591"/>
                  <a:pt x="611" y="531"/>
                  <a:pt x="611" y="412"/>
                </a:cubicBezTo>
                <a:lnTo>
                  <a:pt x="611" y="293"/>
                </a:lnTo>
                <a:cubicBezTo>
                  <a:pt x="552" y="218"/>
                  <a:pt x="552" y="159"/>
                  <a:pt x="492" y="99"/>
                </a:cubicBezTo>
                <a:cubicBezTo>
                  <a:pt x="457" y="29"/>
                  <a:pt x="402" y="0"/>
                  <a:pt x="347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05" name="Google Shape;1605;p10"/>
          <p:cNvSpPr/>
          <p:nvPr/>
        </p:nvSpPr>
        <p:spPr>
          <a:xfrm>
            <a:off x="9705785" y="1124323"/>
            <a:ext cx="26079" cy="26911"/>
          </a:xfrm>
          <a:custGeom>
            <a:avLst/>
            <a:gdLst/>
            <a:ahLst/>
            <a:cxnLst/>
            <a:rect l="l" t="t" r="r" b="b"/>
            <a:pathLst>
              <a:path w="627" h="647" extrusionOk="0">
                <a:moveTo>
                  <a:pt x="314" y="0"/>
                </a:moveTo>
                <a:cubicBezTo>
                  <a:pt x="269" y="0"/>
                  <a:pt x="224" y="19"/>
                  <a:pt x="195" y="56"/>
                </a:cubicBezTo>
                <a:cubicBezTo>
                  <a:pt x="135" y="116"/>
                  <a:pt x="60" y="116"/>
                  <a:pt x="60" y="175"/>
                </a:cubicBezTo>
                <a:cubicBezTo>
                  <a:pt x="1" y="235"/>
                  <a:pt x="1" y="294"/>
                  <a:pt x="1" y="354"/>
                </a:cubicBezTo>
                <a:cubicBezTo>
                  <a:pt x="60" y="428"/>
                  <a:pt x="60" y="488"/>
                  <a:pt x="195" y="607"/>
                </a:cubicBezTo>
                <a:cubicBezTo>
                  <a:pt x="244" y="632"/>
                  <a:pt x="293" y="646"/>
                  <a:pt x="339" y="646"/>
                </a:cubicBezTo>
                <a:cubicBezTo>
                  <a:pt x="405" y="646"/>
                  <a:pt x="464" y="617"/>
                  <a:pt x="507" y="548"/>
                </a:cubicBezTo>
                <a:cubicBezTo>
                  <a:pt x="627" y="488"/>
                  <a:pt x="627" y="354"/>
                  <a:pt x="627" y="294"/>
                </a:cubicBezTo>
                <a:cubicBezTo>
                  <a:pt x="627" y="235"/>
                  <a:pt x="627" y="175"/>
                  <a:pt x="567" y="175"/>
                </a:cubicBezTo>
                <a:cubicBezTo>
                  <a:pt x="567" y="116"/>
                  <a:pt x="507" y="56"/>
                  <a:pt x="433" y="56"/>
                </a:cubicBezTo>
                <a:cubicBezTo>
                  <a:pt x="403" y="19"/>
                  <a:pt x="358" y="0"/>
                  <a:pt x="314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06" name="Google Shape;1606;p10"/>
          <p:cNvSpPr/>
          <p:nvPr/>
        </p:nvSpPr>
        <p:spPr>
          <a:xfrm>
            <a:off x="6235207" y="931662"/>
            <a:ext cx="25455" cy="44213"/>
          </a:xfrm>
          <a:custGeom>
            <a:avLst/>
            <a:gdLst/>
            <a:ahLst/>
            <a:cxnLst/>
            <a:rect l="l" t="t" r="r" b="b"/>
            <a:pathLst>
              <a:path w="612" h="1063" extrusionOk="0">
                <a:moveTo>
                  <a:pt x="378" y="0"/>
                </a:moveTo>
                <a:cubicBezTo>
                  <a:pt x="354" y="0"/>
                  <a:pt x="331" y="8"/>
                  <a:pt x="314" y="25"/>
                </a:cubicBezTo>
                <a:cubicBezTo>
                  <a:pt x="180" y="85"/>
                  <a:pt x="180" y="144"/>
                  <a:pt x="120" y="219"/>
                </a:cubicBezTo>
                <a:cubicBezTo>
                  <a:pt x="60" y="338"/>
                  <a:pt x="60" y="397"/>
                  <a:pt x="1" y="457"/>
                </a:cubicBezTo>
                <a:cubicBezTo>
                  <a:pt x="1" y="651"/>
                  <a:pt x="1" y="830"/>
                  <a:pt x="120" y="1023"/>
                </a:cubicBezTo>
                <a:lnTo>
                  <a:pt x="180" y="1023"/>
                </a:lnTo>
                <a:cubicBezTo>
                  <a:pt x="204" y="1048"/>
                  <a:pt x="242" y="1062"/>
                  <a:pt x="281" y="1062"/>
                </a:cubicBezTo>
                <a:cubicBezTo>
                  <a:pt x="338" y="1062"/>
                  <a:pt x="398" y="1033"/>
                  <a:pt x="433" y="964"/>
                </a:cubicBezTo>
                <a:cubicBezTo>
                  <a:pt x="552" y="830"/>
                  <a:pt x="612" y="710"/>
                  <a:pt x="612" y="591"/>
                </a:cubicBezTo>
                <a:lnTo>
                  <a:pt x="612" y="397"/>
                </a:lnTo>
                <a:cubicBezTo>
                  <a:pt x="612" y="278"/>
                  <a:pt x="612" y="219"/>
                  <a:pt x="552" y="144"/>
                </a:cubicBezTo>
                <a:lnTo>
                  <a:pt x="552" y="85"/>
                </a:lnTo>
                <a:cubicBezTo>
                  <a:pt x="510" y="42"/>
                  <a:pt x="438" y="0"/>
                  <a:pt x="378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07" name="Google Shape;1607;p10"/>
          <p:cNvSpPr/>
          <p:nvPr/>
        </p:nvSpPr>
        <p:spPr>
          <a:xfrm>
            <a:off x="6289113" y="995258"/>
            <a:ext cx="26079" cy="49995"/>
          </a:xfrm>
          <a:custGeom>
            <a:avLst/>
            <a:gdLst/>
            <a:ahLst/>
            <a:cxnLst/>
            <a:rect l="l" t="t" r="r" b="b"/>
            <a:pathLst>
              <a:path w="627" h="1202" extrusionOk="0">
                <a:moveTo>
                  <a:pt x="375" y="1"/>
                </a:moveTo>
                <a:cubicBezTo>
                  <a:pt x="329" y="1"/>
                  <a:pt x="284" y="16"/>
                  <a:pt x="254" y="45"/>
                </a:cubicBezTo>
                <a:cubicBezTo>
                  <a:pt x="195" y="105"/>
                  <a:pt x="135" y="239"/>
                  <a:pt x="61" y="299"/>
                </a:cubicBezTo>
                <a:cubicBezTo>
                  <a:pt x="61" y="358"/>
                  <a:pt x="1" y="477"/>
                  <a:pt x="1" y="552"/>
                </a:cubicBezTo>
                <a:cubicBezTo>
                  <a:pt x="1" y="790"/>
                  <a:pt x="61" y="984"/>
                  <a:pt x="195" y="1103"/>
                </a:cubicBezTo>
                <a:lnTo>
                  <a:pt x="254" y="1163"/>
                </a:lnTo>
                <a:cubicBezTo>
                  <a:pt x="279" y="1187"/>
                  <a:pt x="314" y="1202"/>
                  <a:pt x="346" y="1202"/>
                </a:cubicBezTo>
                <a:cubicBezTo>
                  <a:pt x="392" y="1202"/>
                  <a:pt x="433" y="1173"/>
                  <a:pt x="433" y="1103"/>
                </a:cubicBezTo>
                <a:cubicBezTo>
                  <a:pt x="567" y="924"/>
                  <a:pt x="627" y="790"/>
                  <a:pt x="627" y="611"/>
                </a:cubicBezTo>
                <a:lnTo>
                  <a:pt x="627" y="358"/>
                </a:lnTo>
                <a:cubicBezTo>
                  <a:pt x="627" y="299"/>
                  <a:pt x="567" y="179"/>
                  <a:pt x="567" y="105"/>
                </a:cubicBezTo>
                <a:lnTo>
                  <a:pt x="507" y="105"/>
                </a:lnTo>
                <a:lnTo>
                  <a:pt x="507" y="45"/>
                </a:lnTo>
                <a:cubicBezTo>
                  <a:pt x="470" y="16"/>
                  <a:pt x="422" y="1"/>
                  <a:pt x="375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08" name="Google Shape;1608;p10"/>
          <p:cNvSpPr/>
          <p:nvPr/>
        </p:nvSpPr>
        <p:spPr>
          <a:xfrm>
            <a:off x="6359155" y="935781"/>
            <a:ext cx="25455" cy="49663"/>
          </a:xfrm>
          <a:custGeom>
            <a:avLst/>
            <a:gdLst/>
            <a:ahLst/>
            <a:cxnLst/>
            <a:rect l="l" t="t" r="r" b="b"/>
            <a:pathLst>
              <a:path w="612" h="1194" extrusionOk="0">
                <a:moveTo>
                  <a:pt x="306" y="1"/>
                </a:moveTo>
                <a:cubicBezTo>
                  <a:pt x="257" y="1"/>
                  <a:pt x="209" y="15"/>
                  <a:pt x="179" y="45"/>
                </a:cubicBezTo>
                <a:cubicBezTo>
                  <a:pt x="120" y="179"/>
                  <a:pt x="60" y="239"/>
                  <a:pt x="60" y="358"/>
                </a:cubicBezTo>
                <a:cubicBezTo>
                  <a:pt x="0" y="418"/>
                  <a:pt x="0" y="492"/>
                  <a:pt x="0" y="611"/>
                </a:cubicBezTo>
                <a:cubicBezTo>
                  <a:pt x="60" y="790"/>
                  <a:pt x="60" y="924"/>
                  <a:pt x="179" y="1103"/>
                </a:cubicBezTo>
                <a:lnTo>
                  <a:pt x="239" y="1163"/>
                </a:lnTo>
                <a:cubicBezTo>
                  <a:pt x="261" y="1185"/>
                  <a:pt x="287" y="1194"/>
                  <a:pt x="315" y="1194"/>
                </a:cubicBezTo>
                <a:cubicBezTo>
                  <a:pt x="379" y="1194"/>
                  <a:pt x="450" y="1145"/>
                  <a:pt x="492" y="1103"/>
                </a:cubicBezTo>
                <a:cubicBezTo>
                  <a:pt x="611" y="924"/>
                  <a:pt x="611" y="731"/>
                  <a:pt x="611" y="611"/>
                </a:cubicBezTo>
                <a:cubicBezTo>
                  <a:pt x="611" y="492"/>
                  <a:pt x="611" y="418"/>
                  <a:pt x="552" y="298"/>
                </a:cubicBezTo>
                <a:cubicBezTo>
                  <a:pt x="552" y="239"/>
                  <a:pt x="492" y="179"/>
                  <a:pt x="432" y="45"/>
                </a:cubicBezTo>
                <a:cubicBezTo>
                  <a:pt x="403" y="15"/>
                  <a:pt x="354" y="1"/>
                  <a:pt x="306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09" name="Google Shape;1609;p10"/>
          <p:cNvSpPr/>
          <p:nvPr/>
        </p:nvSpPr>
        <p:spPr>
          <a:xfrm>
            <a:off x="6356661" y="1077822"/>
            <a:ext cx="25455" cy="41801"/>
          </a:xfrm>
          <a:custGeom>
            <a:avLst/>
            <a:gdLst/>
            <a:ahLst/>
            <a:cxnLst/>
            <a:rect l="l" t="t" r="r" b="b"/>
            <a:pathLst>
              <a:path w="612" h="1005" extrusionOk="0">
                <a:moveTo>
                  <a:pt x="358" y="1"/>
                </a:moveTo>
                <a:cubicBezTo>
                  <a:pt x="302" y="1"/>
                  <a:pt x="239" y="19"/>
                  <a:pt x="180" y="57"/>
                </a:cubicBezTo>
                <a:cubicBezTo>
                  <a:pt x="120" y="116"/>
                  <a:pt x="60" y="176"/>
                  <a:pt x="60" y="235"/>
                </a:cubicBezTo>
                <a:cubicBezTo>
                  <a:pt x="1" y="295"/>
                  <a:pt x="1" y="429"/>
                  <a:pt x="1" y="489"/>
                </a:cubicBezTo>
                <a:cubicBezTo>
                  <a:pt x="1" y="608"/>
                  <a:pt x="1" y="802"/>
                  <a:pt x="120" y="921"/>
                </a:cubicBezTo>
                <a:lnTo>
                  <a:pt x="180" y="980"/>
                </a:lnTo>
                <a:cubicBezTo>
                  <a:pt x="197" y="998"/>
                  <a:pt x="221" y="1005"/>
                  <a:pt x="247" y="1005"/>
                </a:cubicBezTo>
                <a:cubicBezTo>
                  <a:pt x="311" y="1005"/>
                  <a:pt x="391" y="963"/>
                  <a:pt x="433" y="921"/>
                </a:cubicBezTo>
                <a:cubicBezTo>
                  <a:pt x="552" y="802"/>
                  <a:pt x="552" y="667"/>
                  <a:pt x="552" y="489"/>
                </a:cubicBezTo>
                <a:cubicBezTo>
                  <a:pt x="612" y="429"/>
                  <a:pt x="612" y="355"/>
                  <a:pt x="552" y="295"/>
                </a:cubicBezTo>
                <a:cubicBezTo>
                  <a:pt x="552" y="235"/>
                  <a:pt x="552" y="176"/>
                  <a:pt x="492" y="116"/>
                </a:cubicBezTo>
                <a:lnTo>
                  <a:pt x="492" y="57"/>
                </a:lnTo>
                <a:cubicBezTo>
                  <a:pt x="463" y="19"/>
                  <a:pt x="414" y="1"/>
                  <a:pt x="358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10" name="Google Shape;1610;p10"/>
          <p:cNvSpPr/>
          <p:nvPr/>
        </p:nvSpPr>
        <p:spPr>
          <a:xfrm>
            <a:off x="6423583" y="1006614"/>
            <a:ext cx="26079" cy="64095"/>
          </a:xfrm>
          <a:custGeom>
            <a:avLst/>
            <a:gdLst/>
            <a:ahLst/>
            <a:cxnLst/>
            <a:rect l="l" t="t" r="r" b="b"/>
            <a:pathLst>
              <a:path w="627" h="1541" extrusionOk="0">
                <a:moveTo>
                  <a:pt x="341" y="1"/>
                </a:moveTo>
                <a:cubicBezTo>
                  <a:pt x="277" y="1"/>
                  <a:pt x="232" y="43"/>
                  <a:pt x="179" y="85"/>
                </a:cubicBezTo>
                <a:cubicBezTo>
                  <a:pt x="120" y="204"/>
                  <a:pt x="60" y="338"/>
                  <a:pt x="60" y="398"/>
                </a:cubicBezTo>
                <a:cubicBezTo>
                  <a:pt x="60" y="517"/>
                  <a:pt x="60" y="651"/>
                  <a:pt x="1" y="771"/>
                </a:cubicBezTo>
                <a:cubicBezTo>
                  <a:pt x="60" y="1024"/>
                  <a:pt x="60" y="1203"/>
                  <a:pt x="179" y="1456"/>
                </a:cubicBezTo>
                <a:lnTo>
                  <a:pt x="254" y="1515"/>
                </a:lnTo>
                <a:cubicBezTo>
                  <a:pt x="271" y="1533"/>
                  <a:pt x="294" y="1540"/>
                  <a:pt x="319" y="1540"/>
                </a:cubicBezTo>
                <a:cubicBezTo>
                  <a:pt x="378" y="1540"/>
                  <a:pt x="450" y="1498"/>
                  <a:pt x="492" y="1456"/>
                </a:cubicBezTo>
                <a:cubicBezTo>
                  <a:pt x="626" y="1203"/>
                  <a:pt x="626" y="1024"/>
                  <a:pt x="626" y="771"/>
                </a:cubicBezTo>
                <a:lnTo>
                  <a:pt x="626" y="398"/>
                </a:lnTo>
                <a:cubicBezTo>
                  <a:pt x="552" y="338"/>
                  <a:pt x="552" y="204"/>
                  <a:pt x="492" y="85"/>
                </a:cubicBezTo>
                <a:cubicBezTo>
                  <a:pt x="433" y="85"/>
                  <a:pt x="433" y="26"/>
                  <a:pt x="433" y="26"/>
                </a:cubicBezTo>
                <a:cubicBezTo>
                  <a:pt x="398" y="8"/>
                  <a:pt x="368" y="1"/>
                  <a:pt x="341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11" name="Google Shape;1611;p10"/>
          <p:cNvSpPr/>
          <p:nvPr/>
        </p:nvSpPr>
        <p:spPr>
          <a:xfrm>
            <a:off x="6488054" y="926712"/>
            <a:ext cx="26037" cy="54363"/>
          </a:xfrm>
          <a:custGeom>
            <a:avLst/>
            <a:gdLst/>
            <a:ahLst/>
            <a:cxnLst/>
            <a:rect l="l" t="t" r="r" b="b"/>
            <a:pathLst>
              <a:path w="626" h="1307" extrusionOk="0">
                <a:moveTo>
                  <a:pt x="367" y="0"/>
                </a:moveTo>
                <a:cubicBezTo>
                  <a:pt x="308" y="0"/>
                  <a:pt x="236" y="42"/>
                  <a:pt x="194" y="84"/>
                </a:cubicBezTo>
                <a:cubicBezTo>
                  <a:pt x="119" y="204"/>
                  <a:pt x="119" y="263"/>
                  <a:pt x="60" y="338"/>
                </a:cubicBezTo>
                <a:lnTo>
                  <a:pt x="60" y="636"/>
                </a:lnTo>
                <a:cubicBezTo>
                  <a:pt x="0" y="829"/>
                  <a:pt x="0" y="949"/>
                  <a:pt x="119" y="1202"/>
                </a:cubicBezTo>
                <a:lnTo>
                  <a:pt x="194" y="1261"/>
                </a:lnTo>
                <a:cubicBezTo>
                  <a:pt x="224" y="1291"/>
                  <a:pt x="253" y="1306"/>
                  <a:pt x="283" y="1306"/>
                </a:cubicBezTo>
                <a:cubicBezTo>
                  <a:pt x="313" y="1306"/>
                  <a:pt x="343" y="1291"/>
                  <a:pt x="373" y="1261"/>
                </a:cubicBezTo>
                <a:cubicBezTo>
                  <a:pt x="566" y="1083"/>
                  <a:pt x="626" y="889"/>
                  <a:pt x="626" y="710"/>
                </a:cubicBezTo>
                <a:lnTo>
                  <a:pt x="626" y="397"/>
                </a:lnTo>
                <a:cubicBezTo>
                  <a:pt x="626" y="263"/>
                  <a:pt x="566" y="204"/>
                  <a:pt x="492" y="84"/>
                </a:cubicBezTo>
                <a:lnTo>
                  <a:pt x="432" y="25"/>
                </a:lnTo>
                <a:cubicBezTo>
                  <a:pt x="415" y="7"/>
                  <a:pt x="392" y="0"/>
                  <a:pt x="367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12" name="Google Shape;1612;p10"/>
          <p:cNvSpPr/>
          <p:nvPr/>
        </p:nvSpPr>
        <p:spPr>
          <a:xfrm>
            <a:off x="6585922" y="903213"/>
            <a:ext cx="26079" cy="54071"/>
          </a:xfrm>
          <a:custGeom>
            <a:avLst/>
            <a:gdLst/>
            <a:ahLst/>
            <a:cxnLst/>
            <a:rect l="l" t="t" r="r" b="b"/>
            <a:pathLst>
              <a:path w="627" h="1300" extrusionOk="0">
                <a:moveTo>
                  <a:pt x="222" y="1"/>
                </a:moveTo>
                <a:cubicBezTo>
                  <a:pt x="140" y="1"/>
                  <a:pt x="75" y="59"/>
                  <a:pt x="75" y="158"/>
                </a:cubicBezTo>
                <a:cubicBezTo>
                  <a:pt x="1" y="217"/>
                  <a:pt x="1" y="337"/>
                  <a:pt x="1" y="396"/>
                </a:cubicBezTo>
                <a:lnTo>
                  <a:pt x="1" y="649"/>
                </a:lnTo>
                <a:cubicBezTo>
                  <a:pt x="1" y="828"/>
                  <a:pt x="75" y="1022"/>
                  <a:pt x="195" y="1201"/>
                </a:cubicBezTo>
                <a:lnTo>
                  <a:pt x="195" y="1275"/>
                </a:lnTo>
                <a:cubicBezTo>
                  <a:pt x="229" y="1292"/>
                  <a:pt x="258" y="1299"/>
                  <a:pt x="284" y="1299"/>
                </a:cubicBezTo>
                <a:cubicBezTo>
                  <a:pt x="349" y="1299"/>
                  <a:pt x="395" y="1254"/>
                  <a:pt x="448" y="1201"/>
                </a:cubicBezTo>
                <a:cubicBezTo>
                  <a:pt x="567" y="1022"/>
                  <a:pt x="627" y="828"/>
                  <a:pt x="627" y="649"/>
                </a:cubicBezTo>
                <a:cubicBezTo>
                  <a:pt x="567" y="530"/>
                  <a:pt x="567" y="396"/>
                  <a:pt x="507" y="337"/>
                </a:cubicBezTo>
                <a:cubicBezTo>
                  <a:pt x="507" y="217"/>
                  <a:pt x="448" y="158"/>
                  <a:pt x="314" y="24"/>
                </a:cubicBezTo>
                <a:cubicBezTo>
                  <a:pt x="282" y="8"/>
                  <a:pt x="251" y="1"/>
                  <a:pt x="222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13" name="Google Shape;1613;p10"/>
          <p:cNvSpPr/>
          <p:nvPr/>
        </p:nvSpPr>
        <p:spPr>
          <a:xfrm>
            <a:off x="6516545" y="1034315"/>
            <a:ext cx="26079" cy="51867"/>
          </a:xfrm>
          <a:custGeom>
            <a:avLst/>
            <a:gdLst/>
            <a:ahLst/>
            <a:cxnLst/>
            <a:rect l="l" t="t" r="r" b="b"/>
            <a:pathLst>
              <a:path w="627" h="1247" extrusionOk="0">
                <a:moveTo>
                  <a:pt x="373" y="0"/>
                </a:moveTo>
                <a:cubicBezTo>
                  <a:pt x="328" y="0"/>
                  <a:pt x="283" y="15"/>
                  <a:pt x="254" y="45"/>
                </a:cubicBezTo>
                <a:cubicBezTo>
                  <a:pt x="179" y="105"/>
                  <a:pt x="120" y="224"/>
                  <a:pt x="60" y="283"/>
                </a:cubicBezTo>
                <a:cubicBezTo>
                  <a:pt x="0" y="417"/>
                  <a:pt x="0" y="477"/>
                  <a:pt x="0" y="596"/>
                </a:cubicBezTo>
                <a:cubicBezTo>
                  <a:pt x="0" y="790"/>
                  <a:pt x="60" y="1028"/>
                  <a:pt x="179" y="1222"/>
                </a:cubicBezTo>
                <a:lnTo>
                  <a:pt x="254" y="1222"/>
                </a:lnTo>
                <a:cubicBezTo>
                  <a:pt x="271" y="1239"/>
                  <a:pt x="294" y="1247"/>
                  <a:pt x="318" y="1247"/>
                </a:cubicBezTo>
                <a:cubicBezTo>
                  <a:pt x="378" y="1247"/>
                  <a:pt x="450" y="1204"/>
                  <a:pt x="492" y="1162"/>
                </a:cubicBezTo>
                <a:cubicBezTo>
                  <a:pt x="552" y="969"/>
                  <a:pt x="626" y="790"/>
                  <a:pt x="626" y="656"/>
                </a:cubicBezTo>
                <a:lnTo>
                  <a:pt x="626" y="417"/>
                </a:lnTo>
                <a:cubicBezTo>
                  <a:pt x="552" y="283"/>
                  <a:pt x="552" y="224"/>
                  <a:pt x="552" y="105"/>
                </a:cubicBezTo>
                <a:lnTo>
                  <a:pt x="492" y="45"/>
                </a:lnTo>
                <a:cubicBezTo>
                  <a:pt x="462" y="15"/>
                  <a:pt x="417" y="0"/>
                  <a:pt x="373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14" name="Google Shape;1614;p10"/>
          <p:cNvSpPr/>
          <p:nvPr/>
        </p:nvSpPr>
        <p:spPr>
          <a:xfrm>
            <a:off x="6431029" y="1145452"/>
            <a:ext cx="26079" cy="32027"/>
          </a:xfrm>
          <a:custGeom>
            <a:avLst/>
            <a:gdLst/>
            <a:ahLst/>
            <a:cxnLst/>
            <a:rect l="l" t="t" r="r" b="b"/>
            <a:pathLst>
              <a:path w="627" h="770" extrusionOk="0">
                <a:moveTo>
                  <a:pt x="344" y="0"/>
                </a:moveTo>
                <a:cubicBezTo>
                  <a:pt x="295" y="0"/>
                  <a:pt x="244" y="15"/>
                  <a:pt x="194" y="40"/>
                </a:cubicBezTo>
                <a:cubicBezTo>
                  <a:pt x="135" y="99"/>
                  <a:pt x="135" y="99"/>
                  <a:pt x="75" y="159"/>
                </a:cubicBezTo>
                <a:cubicBezTo>
                  <a:pt x="0" y="218"/>
                  <a:pt x="0" y="293"/>
                  <a:pt x="0" y="352"/>
                </a:cubicBezTo>
                <a:cubicBezTo>
                  <a:pt x="0" y="531"/>
                  <a:pt x="75" y="665"/>
                  <a:pt x="194" y="725"/>
                </a:cubicBezTo>
                <a:cubicBezTo>
                  <a:pt x="224" y="755"/>
                  <a:pt x="269" y="770"/>
                  <a:pt x="315" y="770"/>
                </a:cubicBezTo>
                <a:cubicBezTo>
                  <a:pt x="362" y="770"/>
                  <a:pt x="410" y="755"/>
                  <a:pt x="447" y="725"/>
                </a:cubicBezTo>
                <a:cubicBezTo>
                  <a:pt x="567" y="591"/>
                  <a:pt x="626" y="531"/>
                  <a:pt x="626" y="412"/>
                </a:cubicBezTo>
                <a:lnTo>
                  <a:pt x="626" y="293"/>
                </a:lnTo>
                <a:cubicBezTo>
                  <a:pt x="567" y="218"/>
                  <a:pt x="567" y="159"/>
                  <a:pt x="507" y="99"/>
                </a:cubicBezTo>
                <a:cubicBezTo>
                  <a:pt x="472" y="29"/>
                  <a:pt x="412" y="0"/>
                  <a:pt x="344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15" name="Google Shape;1615;p10"/>
          <p:cNvSpPr/>
          <p:nvPr/>
        </p:nvSpPr>
        <p:spPr>
          <a:xfrm>
            <a:off x="6284163" y="1124323"/>
            <a:ext cx="26079" cy="26911"/>
          </a:xfrm>
          <a:custGeom>
            <a:avLst/>
            <a:gdLst/>
            <a:ahLst/>
            <a:cxnLst/>
            <a:rect l="l" t="t" r="r" b="b"/>
            <a:pathLst>
              <a:path w="627" h="647" extrusionOk="0">
                <a:moveTo>
                  <a:pt x="304" y="0"/>
                </a:moveTo>
                <a:cubicBezTo>
                  <a:pt x="250" y="0"/>
                  <a:pt x="187" y="19"/>
                  <a:pt x="120" y="56"/>
                </a:cubicBezTo>
                <a:cubicBezTo>
                  <a:pt x="60" y="116"/>
                  <a:pt x="60" y="116"/>
                  <a:pt x="60" y="175"/>
                </a:cubicBezTo>
                <a:cubicBezTo>
                  <a:pt x="1" y="235"/>
                  <a:pt x="1" y="294"/>
                  <a:pt x="1" y="354"/>
                </a:cubicBezTo>
                <a:cubicBezTo>
                  <a:pt x="1" y="428"/>
                  <a:pt x="60" y="488"/>
                  <a:pt x="180" y="607"/>
                </a:cubicBezTo>
                <a:cubicBezTo>
                  <a:pt x="210" y="632"/>
                  <a:pt x="249" y="646"/>
                  <a:pt x="292" y="646"/>
                </a:cubicBezTo>
                <a:cubicBezTo>
                  <a:pt x="353" y="646"/>
                  <a:pt x="423" y="617"/>
                  <a:pt x="492" y="548"/>
                </a:cubicBezTo>
                <a:cubicBezTo>
                  <a:pt x="626" y="488"/>
                  <a:pt x="626" y="354"/>
                  <a:pt x="626" y="294"/>
                </a:cubicBezTo>
                <a:cubicBezTo>
                  <a:pt x="626" y="235"/>
                  <a:pt x="626" y="175"/>
                  <a:pt x="552" y="175"/>
                </a:cubicBezTo>
                <a:cubicBezTo>
                  <a:pt x="552" y="116"/>
                  <a:pt x="492" y="56"/>
                  <a:pt x="433" y="56"/>
                </a:cubicBezTo>
                <a:cubicBezTo>
                  <a:pt x="403" y="19"/>
                  <a:pt x="358" y="0"/>
                  <a:pt x="304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16" name="Google Shape;1616;p10"/>
          <p:cNvSpPr/>
          <p:nvPr/>
        </p:nvSpPr>
        <p:spPr>
          <a:xfrm>
            <a:off x="7066159" y="931662"/>
            <a:ext cx="26079" cy="44213"/>
          </a:xfrm>
          <a:custGeom>
            <a:avLst/>
            <a:gdLst/>
            <a:ahLst/>
            <a:cxnLst/>
            <a:rect l="l" t="t" r="r" b="b"/>
            <a:pathLst>
              <a:path w="627" h="1063" extrusionOk="0">
                <a:moveTo>
                  <a:pt x="381" y="0"/>
                </a:moveTo>
                <a:cubicBezTo>
                  <a:pt x="355" y="0"/>
                  <a:pt x="331" y="8"/>
                  <a:pt x="313" y="25"/>
                </a:cubicBezTo>
                <a:cubicBezTo>
                  <a:pt x="194" y="85"/>
                  <a:pt x="194" y="144"/>
                  <a:pt x="135" y="219"/>
                </a:cubicBezTo>
                <a:cubicBezTo>
                  <a:pt x="75" y="338"/>
                  <a:pt x="75" y="397"/>
                  <a:pt x="0" y="457"/>
                </a:cubicBezTo>
                <a:cubicBezTo>
                  <a:pt x="0" y="651"/>
                  <a:pt x="0" y="830"/>
                  <a:pt x="194" y="1023"/>
                </a:cubicBezTo>
                <a:cubicBezTo>
                  <a:pt x="219" y="1048"/>
                  <a:pt x="254" y="1062"/>
                  <a:pt x="291" y="1062"/>
                </a:cubicBezTo>
                <a:cubicBezTo>
                  <a:pt x="345" y="1062"/>
                  <a:pt x="404" y="1033"/>
                  <a:pt x="447" y="964"/>
                </a:cubicBezTo>
                <a:cubicBezTo>
                  <a:pt x="567" y="830"/>
                  <a:pt x="626" y="710"/>
                  <a:pt x="626" y="591"/>
                </a:cubicBezTo>
                <a:lnTo>
                  <a:pt x="626" y="397"/>
                </a:lnTo>
                <a:cubicBezTo>
                  <a:pt x="626" y="278"/>
                  <a:pt x="626" y="219"/>
                  <a:pt x="567" y="144"/>
                </a:cubicBezTo>
                <a:lnTo>
                  <a:pt x="567" y="85"/>
                </a:lnTo>
                <a:cubicBezTo>
                  <a:pt x="524" y="42"/>
                  <a:pt x="445" y="0"/>
                  <a:pt x="381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17" name="Google Shape;1617;p10"/>
          <p:cNvSpPr/>
          <p:nvPr/>
        </p:nvSpPr>
        <p:spPr>
          <a:xfrm>
            <a:off x="7120689" y="995258"/>
            <a:ext cx="26079" cy="49995"/>
          </a:xfrm>
          <a:custGeom>
            <a:avLst/>
            <a:gdLst/>
            <a:ahLst/>
            <a:cxnLst/>
            <a:rect l="l" t="t" r="r" b="b"/>
            <a:pathLst>
              <a:path w="627" h="1202" extrusionOk="0">
                <a:moveTo>
                  <a:pt x="373" y="1"/>
                </a:moveTo>
                <a:cubicBezTo>
                  <a:pt x="328" y="1"/>
                  <a:pt x="284" y="16"/>
                  <a:pt x="254" y="45"/>
                </a:cubicBezTo>
                <a:cubicBezTo>
                  <a:pt x="179" y="105"/>
                  <a:pt x="120" y="239"/>
                  <a:pt x="60" y="299"/>
                </a:cubicBezTo>
                <a:cubicBezTo>
                  <a:pt x="60" y="358"/>
                  <a:pt x="0" y="477"/>
                  <a:pt x="0" y="552"/>
                </a:cubicBezTo>
                <a:cubicBezTo>
                  <a:pt x="0" y="790"/>
                  <a:pt x="60" y="984"/>
                  <a:pt x="179" y="1103"/>
                </a:cubicBezTo>
                <a:lnTo>
                  <a:pt x="254" y="1163"/>
                </a:lnTo>
                <a:cubicBezTo>
                  <a:pt x="278" y="1187"/>
                  <a:pt x="313" y="1202"/>
                  <a:pt x="346" y="1202"/>
                </a:cubicBezTo>
                <a:cubicBezTo>
                  <a:pt x="392" y="1202"/>
                  <a:pt x="433" y="1173"/>
                  <a:pt x="433" y="1103"/>
                </a:cubicBezTo>
                <a:cubicBezTo>
                  <a:pt x="552" y="924"/>
                  <a:pt x="626" y="790"/>
                  <a:pt x="626" y="611"/>
                </a:cubicBezTo>
                <a:lnTo>
                  <a:pt x="626" y="358"/>
                </a:lnTo>
                <a:cubicBezTo>
                  <a:pt x="626" y="299"/>
                  <a:pt x="552" y="179"/>
                  <a:pt x="552" y="105"/>
                </a:cubicBezTo>
                <a:lnTo>
                  <a:pt x="492" y="45"/>
                </a:lnTo>
                <a:cubicBezTo>
                  <a:pt x="462" y="16"/>
                  <a:pt x="418" y="1"/>
                  <a:pt x="37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18" name="Google Shape;1618;p10"/>
          <p:cNvSpPr/>
          <p:nvPr/>
        </p:nvSpPr>
        <p:spPr>
          <a:xfrm>
            <a:off x="7190066" y="935781"/>
            <a:ext cx="26079" cy="49663"/>
          </a:xfrm>
          <a:custGeom>
            <a:avLst/>
            <a:gdLst/>
            <a:ahLst/>
            <a:cxnLst/>
            <a:rect l="l" t="t" r="r" b="b"/>
            <a:pathLst>
              <a:path w="627" h="1194" extrusionOk="0">
                <a:moveTo>
                  <a:pt x="316" y="1"/>
                </a:moveTo>
                <a:cubicBezTo>
                  <a:pt x="269" y="1"/>
                  <a:pt x="224" y="15"/>
                  <a:pt x="195" y="45"/>
                </a:cubicBezTo>
                <a:cubicBezTo>
                  <a:pt x="135" y="179"/>
                  <a:pt x="75" y="239"/>
                  <a:pt x="75" y="358"/>
                </a:cubicBezTo>
                <a:cubicBezTo>
                  <a:pt x="75" y="418"/>
                  <a:pt x="1" y="492"/>
                  <a:pt x="1" y="611"/>
                </a:cubicBezTo>
                <a:cubicBezTo>
                  <a:pt x="75" y="790"/>
                  <a:pt x="75" y="924"/>
                  <a:pt x="195" y="1103"/>
                </a:cubicBezTo>
                <a:lnTo>
                  <a:pt x="254" y="1163"/>
                </a:lnTo>
                <a:cubicBezTo>
                  <a:pt x="272" y="1185"/>
                  <a:pt x="297" y="1194"/>
                  <a:pt x="324" y="1194"/>
                </a:cubicBezTo>
                <a:cubicBezTo>
                  <a:pt x="387" y="1194"/>
                  <a:pt x="466" y="1145"/>
                  <a:pt x="508" y="1103"/>
                </a:cubicBezTo>
                <a:cubicBezTo>
                  <a:pt x="627" y="924"/>
                  <a:pt x="627" y="731"/>
                  <a:pt x="627" y="611"/>
                </a:cubicBezTo>
                <a:lnTo>
                  <a:pt x="627" y="298"/>
                </a:lnTo>
                <a:cubicBezTo>
                  <a:pt x="567" y="239"/>
                  <a:pt x="567" y="179"/>
                  <a:pt x="448" y="45"/>
                </a:cubicBezTo>
                <a:cubicBezTo>
                  <a:pt x="411" y="15"/>
                  <a:pt x="362" y="1"/>
                  <a:pt x="316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19" name="Google Shape;1619;p10"/>
          <p:cNvSpPr/>
          <p:nvPr/>
        </p:nvSpPr>
        <p:spPr>
          <a:xfrm>
            <a:off x="7187611" y="1077822"/>
            <a:ext cx="26079" cy="41801"/>
          </a:xfrm>
          <a:custGeom>
            <a:avLst/>
            <a:gdLst/>
            <a:ahLst/>
            <a:cxnLst/>
            <a:rect l="l" t="t" r="r" b="b"/>
            <a:pathLst>
              <a:path w="627" h="1005" extrusionOk="0">
                <a:moveTo>
                  <a:pt x="367" y="1"/>
                </a:moveTo>
                <a:cubicBezTo>
                  <a:pt x="313" y="1"/>
                  <a:pt x="254" y="19"/>
                  <a:pt x="194" y="57"/>
                </a:cubicBezTo>
                <a:cubicBezTo>
                  <a:pt x="134" y="116"/>
                  <a:pt x="60" y="176"/>
                  <a:pt x="60" y="235"/>
                </a:cubicBezTo>
                <a:cubicBezTo>
                  <a:pt x="0" y="295"/>
                  <a:pt x="0" y="429"/>
                  <a:pt x="0" y="489"/>
                </a:cubicBezTo>
                <a:cubicBezTo>
                  <a:pt x="0" y="608"/>
                  <a:pt x="0" y="802"/>
                  <a:pt x="134" y="921"/>
                </a:cubicBezTo>
                <a:lnTo>
                  <a:pt x="194" y="980"/>
                </a:lnTo>
                <a:cubicBezTo>
                  <a:pt x="212" y="998"/>
                  <a:pt x="234" y="1005"/>
                  <a:pt x="259" y="1005"/>
                </a:cubicBezTo>
                <a:cubicBezTo>
                  <a:pt x="318" y="1005"/>
                  <a:pt x="390" y="963"/>
                  <a:pt x="432" y="921"/>
                </a:cubicBezTo>
                <a:cubicBezTo>
                  <a:pt x="567" y="802"/>
                  <a:pt x="567" y="667"/>
                  <a:pt x="626" y="489"/>
                </a:cubicBezTo>
                <a:cubicBezTo>
                  <a:pt x="626" y="429"/>
                  <a:pt x="626" y="355"/>
                  <a:pt x="567" y="295"/>
                </a:cubicBezTo>
                <a:cubicBezTo>
                  <a:pt x="567" y="235"/>
                  <a:pt x="567" y="176"/>
                  <a:pt x="507" y="116"/>
                </a:cubicBezTo>
                <a:lnTo>
                  <a:pt x="507" y="57"/>
                </a:lnTo>
                <a:cubicBezTo>
                  <a:pt x="470" y="19"/>
                  <a:pt x="421" y="1"/>
                  <a:pt x="367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20" name="Google Shape;1620;p10"/>
          <p:cNvSpPr/>
          <p:nvPr/>
        </p:nvSpPr>
        <p:spPr>
          <a:xfrm>
            <a:off x="7257614" y="1006614"/>
            <a:ext cx="23001" cy="64095"/>
          </a:xfrm>
          <a:custGeom>
            <a:avLst/>
            <a:gdLst/>
            <a:ahLst/>
            <a:cxnLst/>
            <a:rect l="l" t="t" r="r" b="b"/>
            <a:pathLst>
              <a:path w="553" h="1541" extrusionOk="0">
                <a:moveTo>
                  <a:pt x="273" y="1"/>
                </a:moveTo>
                <a:cubicBezTo>
                  <a:pt x="204" y="1"/>
                  <a:pt x="162" y="43"/>
                  <a:pt x="120" y="85"/>
                </a:cubicBezTo>
                <a:cubicBezTo>
                  <a:pt x="60" y="204"/>
                  <a:pt x="1" y="338"/>
                  <a:pt x="1" y="398"/>
                </a:cubicBezTo>
                <a:lnTo>
                  <a:pt x="1" y="771"/>
                </a:lnTo>
                <a:cubicBezTo>
                  <a:pt x="1" y="1024"/>
                  <a:pt x="1" y="1203"/>
                  <a:pt x="120" y="1456"/>
                </a:cubicBezTo>
                <a:lnTo>
                  <a:pt x="180" y="1515"/>
                </a:lnTo>
                <a:cubicBezTo>
                  <a:pt x="197" y="1533"/>
                  <a:pt x="221" y="1540"/>
                  <a:pt x="247" y="1540"/>
                </a:cubicBezTo>
                <a:cubicBezTo>
                  <a:pt x="311" y="1540"/>
                  <a:pt x="391" y="1498"/>
                  <a:pt x="433" y="1456"/>
                </a:cubicBezTo>
                <a:cubicBezTo>
                  <a:pt x="552" y="1203"/>
                  <a:pt x="552" y="1024"/>
                  <a:pt x="552" y="771"/>
                </a:cubicBezTo>
                <a:lnTo>
                  <a:pt x="552" y="398"/>
                </a:lnTo>
                <a:cubicBezTo>
                  <a:pt x="492" y="338"/>
                  <a:pt x="492" y="204"/>
                  <a:pt x="433" y="85"/>
                </a:cubicBezTo>
                <a:cubicBezTo>
                  <a:pt x="373" y="85"/>
                  <a:pt x="373" y="26"/>
                  <a:pt x="373" y="26"/>
                </a:cubicBezTo>
                <a:cubicBezTo>
                  <a:pt x="334" y="8"/>
                  <a:pt x="301" y="1"/>
                  <a:pt x="27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21" name="Google Shape;1621;p10"/>
          <p:cNvSpPr/>
          <p:nvPr/>
        </p:nvSpPr>
        <p:spPr>
          <a:xfrm>
            <a:off x="7319587" y="926712"/>
            <a:ext cx="25455" cy="54363"/>
          </a:xfrm>
          <a:custGeom>
            <a:avLst/>
            <a:gdLst/>
            <a:ahLst/>
            <a:cxnLst/>
            <a:rect l="l" t="t" r="r" b="b"/>
            <a:pathLst>
              <a:path w="612" h="1307" extrusionOk="0">
                <a:moveTo>
                  <a:pt x="365" y="0"/>
                </a:moveTo>
                <a:cubicBezTo>
                  <a:pt x="301" y="0"/>
                  <a:pt x="221" y="42"/>
                  <a:pt x="179" y="84"/>
                </a:cubicBezTo>
                <a:cubicBezTo>
                  <a:pt x="120" y="204"/>
                  <a:pt x="120" y="263"/>
                  <a:pt x="60" y="338"/>
                </a:cubicBezTo>
                <a:lnTo>
                  <a:pt x="60" y="636"/>
                </a:lnTo>
                <a:cubicBezTo>
                  <a:pt x="1" y="829"/>
                  <a:pt x="60" y="949"/>
                  <a:pt x="120" y="1202"/>
                </a:cubicBezTo>
                <a:lnTo>
                  <a:pt x="179" y="1261"/>
                </a:lnTo>
                <a:cubicBezTo>
                  <a:pt x="209" y="1291"/>
                  <a:pt x="243" y="1306"/>
                  <a:pt x="276" y="1306"/>
                </a:cubicBezTo>
                <a:cubicBezTo>
                  <a:pt x="310" y="1306"/>
                  <a:pt x="343" y="1291"/>
                  <a:pt x="373" y="1261"/>
                </a:cubicBezTo>
                <a:cubicBezTo>
                  <a:pt x="552" y="1083"/>
                  <a:pt x="611" y="889"/>
                  <a:pt x="611" y="710"/>
                </a:cubicBezTo>
                <a:lnTo>
                  <a:pt x="611" y="397"/>
                </a:lnTo>
                <a:cubicBezTo>
                  <a:pt x="611" y="263"/>
                  <a:pt x="552" y="204"/>
                  <a:pt x="492" y="84"/>
                </a:cubicBezTo>
                <a:lnTo>
                  <a:pt x="433" y="25"/>
                </a:lnTo>
                <a:cubicBezTo>
                  <a:pt x="415" y="7"/>
                  <a:pt x="391" y="0"/>
                  <a:pt x="365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22" name="Google Shape;1622;p10"/>
          <p:cNvSpPr/>
          <p:nvPr/>
        </p:nvSpPr>
        <p:spPr>
          <a:xfrm>
            <a:off x="7417498" y="903213"/>
            <a:ext cx="26079" cy="54071"/>
          </a:xfrm>
          <a:custGeom>
            <a:avLst/>
            <a:gdLst/>
            <a:ahLst/>
            <a:cxnLst/>
            <a:rect l="l" t="t" r="r" b="b"/>
            <a:pathLst>
              <a:path w="627" h="1300" extrusionOk="0">
                <a:moveTo>
                  <a:pt x="228" y="1"/>
                </a:moveTo>
                <a:cubicBezTo>
                  <a:pt x="156" y="1"/>
                  <a:pt x="104" y="59"/>
                  <a:pt x="60" y="158"/>
                </a:cubicBezTo>
                <a:cubicBezTo>
                  <a:pt x="0" y="217"/>
                  <a:pt x="0" y="337"/>
                  <a:pt x="0" y="396"/>
                </a:cubicBezTo>
                <a:lnTo>
                  <a:pt x="0" y="649"/>
                </a:lnTo>
                <a:cubicBezTo>
                  <a:pt x="0" y="828"/>
                  <a:pt x="60" y="1022"/>
                  <a:pt x="194" y="1201"/>
                </a:cubicBezTo>
                <a:lnTo>
                  <a:pt x="194" y="1275"/>
                </a:lnTo>
                <a:cubicBezTo>
                  <a:pt x="228" y="1292"/>
                  <a:pt x="257" y="1299"/>
                  <a:pt x="283" y="1299"/>
                </a:cubicBezTo>
                <a:cubicBezTo>
                  <a:pt x="347" y="1299"/>
                  <a:pt x="390" y="1254"/>
                  <a:pt x="432" y="1201"/>
                </a:cubicBezTo>
                <a:cubicBezTo>
                  <a:pt x="567" y="1022"/>
                  <a:pt x="626" y="828"/>
                  <a:pt x="626" y="649"/>
                </a:cubicBezTo>
                <a:cubicBezTo>
                  <a:pt x="567" y="530"/>
                  <a:pt x="567" y="396"/>
                  <a:pt x="492" y="337"/>
                </a:cubicBezTo>
                <a:cubicBezTo>
                  <a:pt x="492" y="217"/>
                  <a:pt x="432" y="158"/>
                  <a:pt x="313" y="24"/>
                </a:cubicBezTo>
                <a:cubicBezTo>
                  <a:pt x="282" y="8"/>
                  <a:pt x="254" y="1"/>
                  <a:pt x="228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23" name="Google Shape;1623;p10"/>
          <p:cNvSpPr/>
          <p:nvPr/>
        </p:nvSpPr>
        <p:spPr>
          <a:xfrm>
            <a:off x="7348079" y="1034315"/>
            <a:ext cx="25455" cy="51867"/>
          </a:xfrm>
          <a:custGeom>
            <a:avLst/>
            <a:gdLst/>
            <a:ahLst/>
            <a:cxnLst/>
            <a:rect l="l" t="t" r="r" b="b"/>
            <a:pathLst>
              <a:path w="612" h="1247" extrusionOk="0">
                <a:moveTo>
                  <a:pt x="366" y="0"/>
                </a:moveTo>
                <a:cubicBezTo>
                  <a:pt x="317" y="0"/>
                  <a:pt x="269" y="15"/>
                  <a:pt x="239" y="45"/>
                </a:cubicBezTo>
                <a:cubicBezTo>
                  <a:pt x="180" y="105"/>
                  <a:pt x="120" y="224"/>
                  <a:pt x="60" y="283"/>
                </a:cubicBezTo>
                <a:cubicBezTo>
                  <a:pt x="60" y="417"/>
                  <a:pt x="1" y="477"/>
                  <a:pt x="1" y="596"/>
                </a:cubicBezTo>
                <a:cubicBezTo>
                  <a:pt x="1" y="790"/>
                  <a:pt x="60" y="1028"/>
                  <a:pt x="180" y="1222"/>
                </a:cubicBezTo>
                <a:lnTo>
                  <a:pt x="239" y="1222"/>
                </a:lnTo>
                <a:cubicBezTo>
                  <a:pt x="257" y="1239"/>
                  <a:pt x="281" y="1247"/>
                  <a:pt x="307" y="1247"/>
                </a:cubicBezTo>
                <a:cubicBezTo>
                  <a:pt x="371" y="1247"/>
                  <a:pt x="450" y="1204"/>
                  <a:pt x="492" y="1162"/>
                </a:cubicBezTo>
                <a:cubicBezTo>
                  <a:pt x="552" y="969"/>
                  <a:pt x="612" y="790"/>
                  <a:pt x="612" y="656"/>
                </a:cubicBezTo>
                <a:lnTo>
                  <a:pt x="612" y="417"/>
                </a:lnTo>
                <a:cubicBezTo>
                  <a:pt x="612" y="283"/>
                  <a:pt x="552" y="224"/>
                  <a:pt x="552" y="105"/>
                </a:cubicBezTo>
                <a:lnTo>
                  <a:pt x="492" y="45"/>
                </a:lnTo>
                <a:cubicBezTo>
                  <a:pt x="463" y="15"/>
                  <a:pt x="414" y="0"/>
                  <a:pt x="366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24" name="Google Shape;1624;p10"/>
          <p:cNvSpPr/>
          <p:nvPr/>
        </p:nvSpPr>
        <p:spPr>
          <a:xfrm>
            <a:off x="7262604" y="1145452"/>
            <a:ext cx="26037" cy="32027"/>
          </a:xfrm>
          <a:custGeom>
            <a:avLst/>
            <a:gdLst/>
            <a:ahLst/>
            <a:cxnLst/>
            <a:rect l="l" t="t" r="r" b="b"/>
            <a:pathLst>
              <a:path w="626" h="770" extrusionOk="0">
                <a:moveTo>
                  <a:pt x="350" y="0"/>
                </a:moveTo>
                <a:cubicBezTo>
                  <a:pt x="313" y="0"/>
                  <a:pt x="278" y="15"/>
                  <a:pt x="253" y="40"/>
                </a:cubicBezTo>
                <a:cubicBezTo>
                  <a:pt x="119" y="99"/>
                  <a:pt x="119" y="99"/>
                  <a:pt x="60" y="159"/>
                </a:cubicBezTo>
                <a:cubicBezTo>
                  <a:pt x="0" y="218"/>
                  <a:pt x="0" y="293"/>
                  <a:pt x="0" y="352"/>
                </a:cubicBezTo>
                <a:cubicBezTo>
                  <a:pt x="0" y="531"/>
                  <a:pt x="60" y="665"/>
                  <a:pt x="194" y="725"/>
                </a:cubicBezTo>
                <a:cubicBezTo>
                  <a:pt x="223" y="755"/>
                  <a:pt x="268" y="770"/>
                  <a:pt x="313" y="770"/>
                </a:cubicBezTo>
                <a:cubicBezTo>
                  <a:pt x="358" y="770"/>
                  <a:pt x="402" y="755"/>
                  <a:pt x="432" y="725"/>
                </a:cubicBezTo>
                <a:lnTo>
                  <a:pt x="492" y="725"/>
                </a:lnTo>
                <a:cubicBezTo>
                  <a:pt x="566" y="591"/>
                  <a:pt x="626" y="531"/>
                  <a:pt x="626" y="412"/>
                </a:cubicBezTo>
                <a:lnTo>
                  <a:pt x="626" y="293"/>
                </a:lnTo>
                <a:cubicBezTo>
                  <a:pt x="566" y="218"/>
                  <a:pt x="566" y="159"/>
                  <a:pt x="492" y="99"/>
                </a:cubicBezTo>
                <a:cubicBezTo>
                  <a:pt x="457" y="29"/>
                  <a:pt x="401" y="0"/>
                  <a:pt x="350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25" name="Google Shape;1625;p10"/>
          <p:cNvSpPr/>
          <p:nvPr/>
        </p:nvSpPr>
        <p:spPr>
          <a:xfrm>
            <a:off x="7115738" y="1124323"/>
            <a:ext cx="25455" cy="26911"/>
          </a:xfrm>
          <a:custGeom>
            <a:avLst/>
            <a:gdLst/>
            <a:ahLst/>
            <a:cxnLst/>
            <a:rect l="l" t="t" r="r" b="b"/>
            <a:pathLst>
              <a:path w="612" h="647" extrusionOk="0">
                <a:moveTo>
                  <a:pt x="298" y="0"/>
                </a:moveTo>
                <a:cubicBezTo>
                  <a:pt x="242" y="0"/>
                  <a:pt x="179" y="19"/>
                  <a:pt x="119" y="56"/>
                </a:cubicBezTo>
                <a:cubicBezTo>
                  <a:pt x="60" y="116"/>
                  <a:pt x="60" y="116"/>
                  <a:pt x="60" y="175"/>
                </a:cubicBezTo>
                <a:cubicBezTo>
                  <a:pt x="0" y="235"/>
                  <a:pt x="0" y="294"/>
                  <a:pt x="0" y="354"/>
                </a:cubicBezTo>
                <a:cubicBezTo>
                  <a:pt x="0" y="428"/>
                  <a:pt x="60" y="488"/>
                  <a:pt x="179" y="607"/>
                </a:cubicBezTo>
                <a:cubicBezTo>
                  <a:pt x="228" y="632"/>
                  <a:pt x="270" y="646"/>
                  <a:pt x="311" y="646"/>
                </a:cubicBezTo>
                <a:cubicBezTo>
                  <a:pt x="368" y="646"/>
                  <a:pt x="422" y="617"/>
                  <a:pt x="492" y="548"/>
                </a:cubicBezTo>
                <a:cubicBezTo>
                  <a:pt x="611" y="488"/>
                  <a:pt x="611" y="354"/>
                  <a:pt x="611" y="294"/>
                </a:cubicBezTo>
                <a:cubicBezTo>
                  <a:pt x="611" y="235"/>
                  <a:pt x="611" y="175"/>
                  <a:pt x="552" y="175"/>
                </a:cubicBezTo>
                <a:cubicBezTo>
                  <a:pt x="552" y="116"/>
                  <a:pt x="492" y="56"/>
                  <a:pt x="432" y="56"/>
                </a:cubicBezTo>
                <a:cubicBezTo>
                  <a:pt x="403" y="19"/>
                  <a:pt x="354" y="0"/>
                  <a:pt x="298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26" name="Google Shape;1626;p10"/>
          <p:cNvSpPr/>
          <p:nvPr/>
        </p:nvSpPr>
        <p:spPr>
          <a:xfrm>
            <a:off x="7999335" y="931662"/>
            <a:ext cx="26037" cy="44213"/>
          </a:xfrm>
          <a:custGeom>
            <a:avLst/>
            <a:gdLst/>
            <a:ahLst/>
            <a:cxnLst/>
            <a:rect l="l" t="t" r="r" b="b"/>
            <a:pathLst>
              <a:path w="626" h="1063" extrusionOk="0">
                <a:moveTo>
                  <a:pt x="378" y="0"/>
                </a:moveTo>
                <a:cubicBezTo>
                  <a:pt x="353" y="0"/>
                  <a:pt x="330" y="8"/>
                  <a:pt x="313" y="25"/>
                </a:cubicBezTo>
                <a:cubicBezTo>
                  <a:pt x="194" y="85"/>
                  <a:pt x="194" y="144"/>
                  <a:pt x="119" y="219"/>
                </a:cubicBezTo>
                <a:cubicBezTo>
                  <a:pt x="60" y="338"/>
                  <a:pt x="60" y="397"/>
                  <a:pt x="60" y="457"/>
                </a:cubicBezTo>
                <a:cubicBezTo>
                  <a:pt x="0" y="651"/>
                  <a:pt x="60" y="830"/>
                  <a:pt x="194" y="1023"/>
                </a:cubicBezTo>
                <a:cubicBezTo>
                  <a:pt x="218" y="1048"/>
                  <a:pt x="253" y="1062"/>
                  <a:pt x="290" y="1062"/>
                </a:cubicBezTo>
                <a:cubicBezTo>
                  <a:pt x="342" y="1062"/>
                  <a:pt x="397" y="1033"/>
                  <a:pt x="432" y="964"/>
                </a:cubicBezTo>
                <a:cubicBezTo>
                  <a:pt x="566" y="830"/>
                  <a:pt x="626" y="710"/>
                  <a:pt x="626" y="591"/>
                </a:cubicBezTo>
                <a:lnTo>
                  <a:pt x="626" y="397"/>
                </a:lnTo>
                <a:cubicBezTo>
                  <a:pt x="626" y="278"/>
                  <a:pt x="626" y="219"/>
                  <a:pt x="566" y="144"/>
                </a:cubicBezTo>
                <a:lnTo>
                  <a:pt x="566" y="85"/>
                </a:lnTo>
                <a:cubicBezTo>
                  <a:pt x="513" y="42"/>
                  <a:pt x="438" y="0"/>
                  <a:pt x="378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27" name="Google Shape;1627;p10"/>
          <p:cNvSpPr/>
          <p:nvPr/>
        </p:nvSpPr>
        <p:spPr>
          <a:xfrm>
            <a:off x="8053822" y="995258"/>
            <a:ext cx="25455" cy="49995"/>
          </a:xfrm>
          <a:custGeom>
            <a:avLst/>
            <a:gdLst/>
            <a:ahLst/>
            <a:cxnLst/>
            <a:rect l="l" t="t" r="r" b="b"/>
            <a:pathLst>
              <a:path w="612" h="1202" extrusionOk="0">
                <a:moveTo>
                  <a:pt x="366" y="1"/>
                </a:moveTo>
                <a:cubicBezTo>
                  <a:pt x="318" y="1"/>
                  <a:pt x="269" y="16"/>
                  <a:pt x="239" y="45"/>
                </a:cubicBezTo>
                <a:cubicBezTo>
                  <a:pt x="180" y="105"/>
                  <a:pt x="120" y="239"/>
                  <a:pt x="61" y="299"/>
                </a:cubicBezTo>
                <a:cubicBezTo>
                  <a:pt x="61" y="358"/>
                  <a:pt x="1" y="477"/>
                  <a:pt x="1" y="552"/>
                </a:cubicBezTo>
                <a:cubicBezTo>
                  <a:pt x="1" y="790"/>
                  <a:pt x="61" y="984"/>
                  <a:pt x="180" y="1103"/>
                </a:cubicBezTo>
                <a:lnTo>
                  <a:pt x="239" y="1163"/>
                </a:lnTo>
                <a:cubicBezTo>
                  <a:pt x="264" y="1187"/>
                  <a:pt x="301" y="1202"/>
                  <a:pt x="337" y="1202"/>
                </a:cubicBezTo>
                <a:cubicBezTo>
                  <a:pt x="387" y="1202"/>
                  <a:pt x="433" y="1173"/>
                  <a:pt x="433" y="1103"/>
                </a:cubicBezTo>
                <a:lnTo>
                  <a:pt x="493" y="1103"/>
                </a:lnTo>
                <a:cubicBezTo>
                  <a:pt x="552" y="924"/>
                  <a:pt x="612" y="790"/>
                  <a:pt x="612" y="611"/>
                </a:cubicBezTo>
                <a:lnTo>
                  <a:pt x="612" y="358"/>
                </a:lnTo>
                <a:cubicBezTo>
                  <a:pt x="612" y="299"/>
                  <a:pt x="552" y="179"/>
                  <a:pt x="552" y="105"/>
                </a:cubicBezTo>
                <a:lnTo>
                  <a:pt x="493" y="45"/>
                </a:lnTo>
                <a:cubicBezTo>
                  <a:pt x="463" y="16"/>
                  <a:pt x="414" y="1"/>
                  <a:pt x="366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28" name="Google Shape;1628;p10"/>
          <p:cNvSpPr/>
          <p:nvPr/>
        </p:nvSpPr>
        <p:spPr>
          <a:xfrm>
            <a:off x="8125736" y="935781"/>
            <a:ext cx="23584" cy="49663"/>
          </a:xfrm>
          <a:custGeom>
            <a:avLst/>
            <a:gdLst/>
            <a:ahLst/>
            <a:cxnLst/>
            <a:rect l="l" t="t" r="r" b="b"/>
            <a:pathLst>
              <a:path w="567" h="1194" extrusionOk="0">
                <a:moveTo>
                  <a:pt x="253" y="1"/>
                </a:moveTo>
                <a:cubicBezTo>
                  <a:pt x="209" y="1"/>
                  <a:pt x="164" y="15"/>
                  <a:pt x="134" y="45"/>
                </a:cubicBezTo>
                <a:cubicBezTo>
                  <a:pt x="60" y="179"/>
                  <a:pt x="0" y="239"/>
                  <a:pt x="0" y="358"/>
                </a:cubicBezTo>
                <a:lnTo>
                  <a:pt x="0" y="611"/>
                </a:lnTo>
                <a:cubicBezTo>
                  <a:pt x="0" y="790"/>
                  <a:pt x="0" y="924"/>
                  <a:pt x="134" y="1103"/>
                </a:cubicBezTo>
                <a:lnTo>
                  <a:pt x="194" y="1163"/>
                </a:lnTo>
                <a:cubicBezTo>
                  <a:pt x="212" y="1185"/>
                  <a:pt x="235" y="1194"/>
                  <a:pt x="260" y="1194"/>
                </a:cubicBezTo>
                <a:cubicBezTo>
                  <a:pt x="319" y="1194"/>
                  <a:pt x="390" y="1145"/>
                  <a:pt x="432" y="1103"/>
                </a:cubicBezTo>
                <a:cubicBezTo>
                  <a:pt x="566" y="924"/>
                  <a:pt x="566" y="731"/>
                  <a:pt x="566" y="611"/>
                </a:cubicBezTo>
                <a:lnTo>
                  <a:pt x="566" y="298"/>
                </a:lnTo>
                <a:cubicBezTo>
                  <a:pt x="507" y="239"/>
                  <a:pt x="507" y="179"/>
                  <a:pt x="432" y="45"/>
                </a:cubicBezTo>
                <a:lnTo>
                  <a:pt x="373" y="45"/>
                </a:lnTo>
                <a:cubicBezTo>
                  <a:pt x="343" y="15"/>
                  <a:pt x="298" y="1"/>
                  <a:pt x="25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29" name="Google Shape;1629;p10"/>
          <p:cNvSpPr/>
          <p:nvPr/>
        </p:nvSpPr>
        <p:spPr>
          <a:xfrm>
            <a:off x="8120746" y="1077822"/>
            <a:ext cx="26079" cy="41801"/>
          </a:xfrm>
          <a:custGeom>
            <a:avLst/>
            <a:gdLst/>
            <a:ahLst/>
            <a:cxnLst/>
            <a:rect l="l" t="t" r="r" b="b"/>
            <a:pathLst>
              <a:path w="627" h="1005" extrusionOk="0">
                <a:moveTo>
                  <a:pt x="364" y="1"/>
                </a:moveTo>
                <a:cubicBezTo>
                  <a:pt x="310" y="1"/>
                  <a:pt x="247" y="19"/>
                  <a:pt x="180" y="57"/>
                </a:cubicBezTo>
                <a:cubicBezTo>
                  <a:pt x="120" y="116"/>
                  <a:pt x="61" y="176"/>
                  <a:pt x="61" y="235"/>
                </a:cubicBezTo>
                <a:cubicBezTo>
                  <a:pt x="1" y="295"/>
                  <a:pt x="1" y="429"/>
                  <a:pt x="1" y="489"/>
                </a:cubicBezTo>
                <a:cubicBezTo>
                  <a:pt x="1" y="608"/>
                  <a:pt x="1" y="802"/>
                  <a:pt x="180" y="921"/>
                </a:cubicBezTo>
                <a:lnTo>
                  <a:pt x="180" y="980"/>
                </a:lnTo>
                <a:cubicBezTo>
                  <a:pt x="202" y="998"/>
                  <a:pt x="227" y="1005"/>
                  <a:pt x="254" y="1005"/>
                </a:cubicBezTo>
                <a:cubicBezTo>
                  <a:pt x="319" y="1005"/>
                  <a:pt x="391" y="963"/>
                  <a:pt x="433" y="921"/>
                </a:cubicBezTo>
                <a:cubicBezTo>
                  <a:pt x="552" y="802"/>
                  <a:pt x="552" y="667"/>
                  <a:pt x="627" y="489"/>
                </a:cubicBezTo>
                <a:cubicBezTo>
                  <a:pt x="627" y="429"/>
                  <a:pt x="627" y="355"/>
                  <a:pt x="552" y="295"/>
                </a:cubicBezTo>
                <a:cubicBezTo>
                  <a:pt x="552" y="235"/>
                  <a:pt x="552" y="176"/>
                  <a:pt x="493" y="116"/>
                </a:cubicBezTo>
                <a:lnTo>
                  <a:pt x="493" y="57"/>
                </a:lnTo>
                <a:cubicBezTo>
                  <a:pt x="463" y="19"/>
                  <a:pt x="418" y="1"/>
                  <a:pt x="364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30" name="Google Shape;1630;p10"/>
          <p:cNvSpPr/>
          <p:nvPr/>
        </p:nvSpPr>
        <p:spPr>
          <a:xfrm>
            <a:off x="8190164" y="1006614"/>
            <a:ext cx="23584" cy="64095"/>
          </a:xfrm>
          <a:custGeom>
            <a:avLst/>
            <a:gdLst/>
            <a:ahLst/>
            <a:cxnLst/>
            <a:rect l="l" t="t" r="r" b="b"/>
            <a:pathLst>
              <a:path w="567" h="1541" extrusionOk="0">
                <a:moveTo>
                  <a:pt x="282" y="1"/>
                </a:moveTo>
                <a:cubicBezTo>
                  <a:pt x="219" y="1"/>
                  <a:pt x="177" y="43"/>
                  <a:pt x="135" y="85"/>
                </a:cubicBezTo>
                <a:cubicBezTo>
                  <a:pt x="75" y="204"/>
                  <a:pt x="75" y="338"/>
                  <a:pt x="0" y="398"/>
                </a:cubicBezTo>
                <a:lnTo>
                  <a:pt x="0" y="771"/>
                </a:lnTo>
                <a:cubicBezTo>
                  <a:pt x="0" y="1024"/>
                  <a:pt x="0" y="1203"/>
                  <a:pt x="135" y="1456"/>
                </a:cubicBezTo>
                <a:lnTo>
                  <a:pt x="194" y="1515"/>
                </a:lnTo>
                <a:cubicBezTo>
                  <a:pt x="229" y="1533"/>
                  <a:pt x="259" y="1540"/>
                  <a:pt x="285" y="1540"/>
                </a:cubicBezTo>
                <a:cubicBezTo>
                  <a:pt x="349" y="1540"/>
                  <a:pt x="395" y="1498"/>
                  <a:pt x="447" y="1456"/>
                </a:cubicBezTo>
                <a:cubicBezTo>
                  <a:pt x="567" y="1203"/>
                  <a:pt x="567" y="1024"/>
                  <a:pt x="567" y="771"/>
                </a:cubicBezTo>
                <a:lnTo>
                  <a:pt x="567" y="398"/>
                </a:lnTo>
                <a:cubicBezTo>
                  <a:pt x="507" y="338"/>
                  <a:pt x="507" y="204"/>
                  <a:pt x="447" y="85"/>
                </a:cubicBezTo>
                <a:lnTo>
                  <a:pt x="373" y="26"/>
                </a:lnTo>
                <a:cubicBezTo>
                  <a:pt x="338" y="8"/>
                  <a:pt x="308" y="1"/>
                  <a:pt x="282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31" name="Google Shape;1631;p10"/>
          <p:cNvSpPr/>
          <p:nvPr/>
        </p:nvSpPr>
        <p:spPr>
          <a:xfrm>
            <a:off x="8252139" y="926712"/>
            <a:ext cx="26037" cy="54363"/>
          </a:xfrm>
          <a:custGeom>
            <a:avLst/>
            <a:gdLst/>
            <a:ahLst/>
            <a:cxnLst/>
            <a:rect l="l" t="t" r="r" b="b"/>
            <a:pathLst>
              <a:path w="626" h="1307" extrusionOk="0">
                <a:moveTo>
                  <a:pt x="373" y="0"/>
                </a:moveTo>
                <a:cubicBezTo>
                  <a:pt x="308" y="0"/>
                  <a:pt x="236" y="42"/>
                  <a:pt x="194" y="84"/>
                </a:cubicBezTo>
                <a:cubicBezTo>
                  <a:pt x="134" y="204"/>
                  <a:pt x="134" y="263"/>
                  <a:pt x="75" y="338"/>
                </a:cubicBezTo>
                <a:lnTo>
                  <a:pt x="75" y="636"/>
                </a:lnTo>
                <a:cubicBezTo>
                  <a:pt x="0" y="829"/>
                  <a:pt x="75" y="949"/>
                  <a:pt x="134" y="1202"/>
                </a:cubicBezTo>
                <a:lnTo>
                  <a:pt x="194" y="1261"/>
                </a:lnTo>
                <a:cubicBezTo>
                  <a:pt x="224" y="1291"/>
                  <a:pt x="253" y="1306"/>
                  <a:pt x="293" y="1306"/>
                </a:cubicBezTo>
                <a:cubicBezTo>
                  <a:pt x="332" y="1306"/>
                  <a:pt x="380" y="1291"/>
                  <a:pt x="447" y="1261"/>
                </a:cubicBezTo>
                <a:cubicBezTo>
                  <a:pt x="566" y="1083"/>
                  <a:pt x="626" y="889"/>
                  <a:pt x="626" y="710"/>
                </a:cubicBezTo>
                <a:lnTo>
                  <a:pt x="626" y="397"/>
                </a:lnTo>
                <a:cubicBezTo>
                  <a:pt x="626" y="263"/>
                  <a:pt x="566" y="204"/>
                  <a:pt x="507" y="84"/>
                </a:cubicBezTo>
                <a:lnTo>
                  <a:pt x="447" y="25"/>
                </a:lnTo>
                <a:cubicBezTo>
                  <a:pt x="425" y="7"/>
                  <a:pt x="400" y="0"/>
                  <a:pt x="373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32" name="Google Shape;1632;p10"/>
          <p:cNvSpPr/>
          <p:nvPr/>
        </p:nvSpPr>
        <p:spPr>
          <a:xfrm>
            <a:off x="8249033" y="903213"/>
            <a:ext cx="25455" cy="54071"/>
          </a:xfrm>
          <a:custGeom>
            <a:avLst/>
            <a:gdLst/>
            <a:ahLst/>
            <a:cxnLst/>
            <a:rect l="l" t="t" r="r" b="b"/>
            <a:pathLst>
              <a:path w="612" h="1300" extrusionOk="0">
                <a:moveTo>
                  <a:pt x="222" y="1"/>
                </a:moveTo>
                <a:cubicBezTo>
                  <a:pt x="148" y="1"/>
                  <a:pt x="104" y="59"/>
                  <a:pt x="61" y="158"/>
                </a:cubicBezTo>
                <a:cubicBezTo>
                  <a:pt x="1" y="217"/>
                  <a:pt x="1" y="337"/>
                  <a:pt x="1" y="396"/>
                </a:cubicBezTo>
                <a:lnTo>
                  <a:pt x="1" y="649"/>
                </a:lnTo>
                <a:cubicBezTo>
                  <a:pt x="1" y="828"/>
                  <a:pt x="61" y="1022"/>
                  <a:pt x="180" y="1201"/>
                </a:cubicBezTo>
                <a:lnTo>
                  <a:pt x="239" y="1275"/>
                </a:lnTo>
                <a:cubicBezTo>
                  <a:pt x="261" y="1292"/>
                  <a:pt x="281" y="1299"/>
                  <a:pt x="300" y="1299"/>
                </a:cubicBezTo>
                <a:cubicBezTo>
                  <a:pt x="348" y="1299"/>
                  <a:pt x="390" y="1254"/>
                  <a:pt x="433" y="1201"/>
                </a:cubicBezTo>
                <a:cubicBezTo>
                  <a:pt x="552" y="1022"/>
                  <a:pt x="612" y="828"/>
                  <a:pt x="612" y="649"/>
                </a:cubicBezTo>
                <a:cubicBezTo>
                  <a:pt x="552" y="530"/>
                  <a:pt x="552" y="396"/>
                  <a:pt x="493" y="337"/>
                </a:cubicBezTo>
                <a:cubicBezTo>
                  <a:pt x="493" y="217"/>
                  <a:pt x="433" y="158"/>
                  <a:pt x="314" y="24"/>
                </a:cubicBezTo>
                <a:cubicBezTo>
                  <a:pt x="279" y="8"/>
                  <a:pt x="248" y="1"/>
                  <a:pt x="222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33" name="Google Shape;1633;p10"/>
          <p:cNvSpPr/>
          <p:nvPr/>
        </p:nvSpPr>
        <p:spPr>
          <a:xfrm>
            <a:off x="8280630" y="1034315"/>
            <a:ext cx="26079" cy="51867"/>
          </a:xfrm>
          <a:custGeom>
            <a:avLst/>
            <a:gdLst/>
            <a:ahLst/>
            <a:cxnLst/>
            <a:rect l="l" t="t" r="r" b="b"/>
            <a:pathLst>
              <a:path w="627" h="1247" extrusionOk="0">
                <a:moveTo>
                  <a:pt x="375" y="0"/>
                </a:moveTo>
                <a:cubicBezTo>
                  <a:pt x="328" y="0"/>
                  <a:pt x="284" y="15"/>
                  <a:pt x="254" y="45"/>
                </a:cubicBezTo>
                <a:cubicBezTo>
                  <a:pt x="194" y="105"/>
                  <a:pt x="135" y="224"/>
                  <a:pt x="60" y="283"/>
                </a:cubicBezTo>
                <a:cubicBezTo>
                  <a:pt x="60" y="417"/>
                  <a:pt x="0" y="477"/>
                  <a:pt x="0" y="596"/>
                </a:cubicBezTo>
                <a:cubicBezTo>
                  <a:pt x="0" y="790"/>
                  <a:pt x="60" y="1028"/>
                  <a:pt x="194" y="1222"/>
                </a:cubicBezTo>
                <a:lnTo>
                  <a:pt x="254" y="1222"/>
                </a:lnTo>
                <a:cubicBezTo>
                  <a:pt x="271" y="1239"/>
                  <a:pt x="294" y="1247"/>
                  <a:pt x="319" y="1247"/>
                </a:cubicBezTo>
                <a:cubicBezTo>
                  <a:pt x="379" y="1247"/>
                  <a:pt x="454" y="1204"/>
                  <a:pt x="507" y="1162"/>
                </a:cubicBezTo>
                <a:cubicBezTo>
                  <a:pt x="567" y="969"/>
                  <a:pt x="626" y="790"/>
                  <a:pt x="626" y="656"/>
                </a:cubicBezTo>
                <a:lnTo>
                  <a:pt x="626" y="417"/>
                </a:lnTo>
                <a:cubicBezTo>
                  <a:pt x="626" y="283"/>
                  <a:pt x="567" y="224"/>
                  <a:pt x="567" y="105"/>
                </a:cubicBezTo>
                <a:lnTo>
                  <a:pt x="507" y="45"/>
                </a:lnTo>
                <a:cubicBezTo>
                  <a:pt x="470" y="15"/>
                  <a:pt x="421" y="0"/>
                  <a:pt x="375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34" name="Google Shape;1634;p10"/>
          <p:cNvSpPr/>
          <p:nvPr/>
        </p:nvSpPr>
        <p:spPr>
          <a:xfrm>
            <a:off x="8195738" y="1145452"/>
            <a:ext cx="25455" cy="32027"/>
          </a:xfrm>
          <a:custGeom>
            <a:avLst/>
            <a:gdLst/>
            <a:ahLst/>
            <a:cxnLst/>
            <a:rect l="l" t="t" r="r" b="b"/>
            <a:pathLst>
              <a:path w="612" h="770" extrusionOk="0">
                <a:moveTo>
                  <a:pt x="347" y="0"/>
                </a:moveTo>
                <a:cubicBezTo>
                  <a:pt x="308" y="0"/>
                  <a:pt x="270" y="15"/>
                  <a:pt x="239" y="40"/>
                </a:cubicBezTo>
                <a:cubicBezTo>
                  <a:pt x="120" y="99"/>
                  <a:pt x="120" y="99"/>
                  <a:pt x="60" y="159"/>
                </a:cubicBezTo>
                <a:cubicBezTo>
                  <a:pt x="60" y="218"/>
                  <a:pt x="1" y="293"/>
                  <a:pt x="1" y="352"/>
                </a:cubicBezTo>
                <a:cubicBezTo>
                  <a:pt x="1" y="531"/>
                  <a:pt x="60" y="665"/>
                  <a:pt x="179" y="725"/>
                </a:cubicBezTo>
                <a:cubicBezTo>
                  <a:pt x="209" y="755"/>
                  <a:pt x="258" y="770"/>
                  <a:pt x="306" y="770"/>
                </a:cubicBezTo>
                <a:cubicBezTo>
                  <a:pt x="354" y="770"/>
                  <a:pt x="403" y="755"/>
                  <a:pt x="433" y="725"/>
                </a:cubicBezTo>
                <a:lnTo>
                  <a:pt x="492" y="725"/>
                </a:lnTo>
                <a:cubicBezTo>
                  <a:pt x="552" y="591"/>
                  <a:pt x="611" y="531"/>
                  <a:pt x="611" y="412"/>
                </a:cubicBezTo>
                <a:lnTo>
                  <a:pt x="611" y="293"/>
                </a:lnTo>
                <a:cubicBezTo>
                  <a:pt x="552" y="218"/>
                  <a:pt x="552" y="159"/>
                  <a:pt x="492" y="99"/>
                </a:cubicBezTo>
                <a:cubicBezTo>
                  <a:pt x="457" y="29"/>
                  <a:pt x="402" y="0"/>
                  <a:pt x="347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35" name="Google Shape;1635;p10"/>
          <p:cNvSpPr/>
          <p:nvPr/>
        </p:nvSpPr>
        <p:spPr>
          <a:xfrm>
            <a:off x="8048249" y="1124323"/>
            <a:ext cx="26079" cy="26911"/>
          </a:xfrm>
          <a:custGeom>
            <a:avLst/>
            <a:gdLst/>
            <a:ahLst/>
            <a:cxnLst/>
            <a:rect l="l" t="t" r="r" b="b"/>
            <a:pathLst>
              <a:path w="627" h="647" extrusionOk="0">
                <a:moveTo>
                  <a:pt x="306" y="0"/>
                </a:moveTo>
                <a:cubicBezTo>
                  <a:pt x="254" y="0"/>
                  <a:pt x="195" y="19"/>
                  <a:pt x="135" y="56"/>
                </a:cubicBezTo>
                <a:cubicBezTo>
                  <a:pt x="61" y="116"/>
                  <a:pt x="61" y="116"/>
                  <a:pt x="61" y="175"/>
                </a:cubicBezTo>
                <a:cubicBezTo>
                  <a:pt x="1" y="235"/>
                  <a:pt x="1" y="294"/>
                  <a:pt x="1" y="354"/>
                </a:cubicBezTo>
                <a:cubicBezTo>
                  <a:pt x="61" y="428"/>
                  <a:pt x="61" y="488"/>
                  <a:pt x="195" y="607"/>
                </a:cubicBezTo>
                <a:cubicBezTo>
                  <a:pt x="244" y="632"/>
                  <a:pt x="283" y="646"/>
                  <a:pt x="322" y="646"/>
                </a:cubicBezTo>
                <a:cubicBezTo>
                  <a:pt x="376" y="646"/>
                  <a:pt x="429" y="617"/>
                  <a:pt x="507" y="548"/>
                </a:cubicBezTo>
                <a:cubicBezTo>
                  <a:pt x="627" y="488"/>
                  <a:pt x="627" y="354"/>
                  <a:pt x="627" y="294"/>
                </a:cubicBezTo>
                <a:cubicBezTo>
                  <a:pt x="627" y="235"/>
                  <a:pt x="627" y="175"/>
                  <a:pt x="567" y="175"/>
                </a:cubicBezTo>
                <a:cubicBezTo>
                  <a:pt x="567" y="116"/>
                  <a:pt x="507" y="56"/>
                  <a:pt x="433" y="56"/>
                </a:cubicBezTo>
                <a:cubicBezTo>
                  <a:pt x="403" y="19"/>
                  <a:pt x="358" y="0"/>
                  <a:pt x="306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36" name="Google Shape;1636;p10"/>
          <p:cNvSpPr/>
          <p:nvPr/>
        </p:nvSpPr>
        <p:spPr>
          <a:xfrm>
            <a:off x="8835818" y="931662"/>
            <a:ext cx="26079" cy="44213"/>
          </a:xfrm>
          <a:custGeom>
            <a:avLst/>
            <a:gdLst/>
            <a:ahLst/>
            <a:cxnLst/>
            <a:rect l="l" t="t" r="r" b="b"/>
            <a:pathLst>
              <a:path w="627" h="1063" extrusionOk="0">
                <a:moveTo>
                  <a:pt x="379" y="0"/>
                </a:moveTo>
                <a:cubicBezTo>
                  <a:pt x="354" y="0"/>
                  <a:pt x="331" y="8"/>
                  <a:pt x="314" y="25"/>
                </a:cubicBezTo>
                <a:cubicBezTo>
                  <a:pt x="254" y="85"/>
                  <a:pt x="194" y="144"/>
                  <a:pt x="120" y="219"/>
                </a:cubicBezTo>
                <a:cubicBezTo>
                  <a:pt x="60" y="338"/>
                  <a:pt x="60" y="397"/>
                  <a:pt x="60" y="457"/>
                </a:cubicBezTo>
                <a:cubicBezTo>
                  <a:pt x="1" y="651"/>
                  <a:pt x="60" y="830"/>
                  <a:pt x="194" y="1023"/>
                </a:cubicBezTo>
                <a:cubicBezTo>
                  <a:pt x="219" y="1048"/>
                  <a:pt x="254" y="1062"/>
                  <a:pt x="291" y="1062"/>
                </a:cubicBezTo>
                <a:cubicBezTo>
                  <a:pt x="342" y="1062"/>
                  <a:pt x="398" y="1033"/>
                  <a:pt x="433" y="964"/>
                </a:cubicBezTo>
                <a:cubicBezTo>
                  <a:pt x="567" y="830"/>
                  <a:pt x="626" y="710"/>
                  <a:pt x="626" y="591"/>
                </a:cubicBezTo>
                <a:lnTo>
                  <a:pt x="626" y="397"/>
                </a:lnTo>
                <a:cubicBezTo>
                  <a:pt x="626" y="278"/>
                  <a:pt x="626" y="219"/>
                  <a:pt x="567" y="144"/>
                </a:cubicBezTo>
                <a:lnTo>
                  <a:pt x="567" y="85"/>
                </a:lnTo>
                <a:cubicBezTo>
                  <a:pt x="514" y="42"/>
                  <a:pt x="439" y="0"/>
                  <a:pt x="379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37" name="Google Shape;1637;p10"/>
          <p:cNvSpPr/>
          <p:nvPr/>
        </p:nvSpPr>
        <p:spPr>
          <a:xfrm>
            <a:off x="8890347" y="995258"/>
            <a:ext cx="25455" cy="49995"/>
          </a:xfrm>
          <a:custGeom>
            <a:avLst/>
            <a:gdLst/>
            <a:ahLst/>
            <a:cxnLst/>
            <a:rect l="l" t="t" r="r" b="b"/>
            <a:pathLst>
              <a:path w="612" h="1202" extrusionOk="0">
                <a:moveTo>
                  <a:pt x="366" y="1"/>
                </a:moveTo>
                <a:cubicBezTo>
                  <a:pt x="317" y="1"/>
                  <a:pt x="269" y="16"/>
                  <a:pt x="239" y="45"/>
                </a:cubicBezTo>
                <a:cubicBezTo>
                  <a:pt x="179" y="105"/>
                  <a:pt x="120" y="239"/>
                  <a:pt x="60" y="299"/>
                </a:cubicBezTo>
                <a:cubicBezTo>
                  <a:pt x="60" y="358"/>
                  <a:pt x="60" y="477"/>
                  <a:pt x="1" y="552"/>
                </a:cubicBezTo>
                <a:cubicBezTo>
                  <a:pt x="1" y="790"/>
                  <a:pt x="60" y="984"/>
                  <a:pt x="179" y="1103"/>
                </a:cubicBezTo>
                <a:lnTo>
                  <a:pt x="239" y="1163"/>
                </a:lnTo>
                <a:cubicBezTo>
                  <a:pt x="264" y="1187"/>
                  <a:pt x="301" y="1202"/>
                  <a:pt x="341" y="1202"/>
                </a:cubicBezTo>
                <a:cubicBezTo>
                  <a:pt x="397" y="1202"/>
                  <a:pt x="457" y="1173"/>
                  <a:pt x="492" y="1103"/>
                </a:cubicBezTo>
                <a:cubicBezTo>
                  <a:pt x="552" y="924"/>
                  <a:pt x="611" y="790"/>
                  <a:pt x="611" y="611"/>
                </a:cubicBezTo>
                <a:lnTo>
                  <a:pt x="611" y="358"/>
                </a:lnTo>
                <a:cubicBezTo>
                  <a:pt x="611" y="299"/>
                  <a:pt x="611" y="179"/>
                  <a:pt x="552" y="105"/>
                </a:cubicBezTo>
                <a:lnTo>
                  <a:pt x="492" y="45"/>
                </a:lnTo>
                <a:cubicBezTo>
                  <a:pt x="463" y="16"/>
                  <a:pt x="414" y="1"/>
                  <a:pt x="366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38" name="Google Shape;1638;p10"/>
          <p:cNvSpPr/>
          <p:nvPr/>
        </p:nvSpPr>
        <p:spPr>
          <a:xfrm>
            <a:off x="8962220" y="935781"/>
            <a:ext cx="23584" cy="49663"/>
          </a:xfrm>
          <a:custGeom>
            <a:avLst/>
            <a:gdLst/>
            <a:ahLst/>
            <a:cxnLst/>
            <a:rect l="l" t="t" r="r" b="b"/>
            <a:pathLst>
              <a:path w="567" h="1194" extrusionOk="0">
                <a:moveTo>
                  <a:pt x="254" y="1"/>
                </a:moveTo>
                <a:cubicBezTo>
                  <a:pt x="209" y="1"/>
                  <a:pt x="165" y="15"/>
                  <a:pt x="135" y="45"/>
                </a:cubicBezTo>
                <a:cubicBezTo>
                  <a:pt x="60" y="179"/>
                  <a:pt x="1" y="239"/>
                  <a:pt x="1" y="358"/>
                </a:cubicBezTo>
                <a:lnTo>
                  <a:pt x="1" y="611"/>
                </a:lnTo>
                <a:cubicBezTo>
                  <a:pt x="1" y="790"/>
                  <a:pt x="1" y="924"/>
                  <a:pt x="135" y="1103"/>
                </a:cubicBezTo>
                <a:lnTo>
                  <a:pt x="194" y="1163"/>
                </a:lnTo>
                <a:cubicBezTo>
                  <a:pt x="212" y="1185"/>
                  <a:pt x="235" y="1194"/>
                  <a:pt x="261" y="1194"/>
                </a:cubicBezTo>
                <a:cubicBezTo>
                  <a:pt x="320" y="1194"/>
                  <a:pt x="391" y="1145"/>
                  <a:pt x="433" y="1103"/>
                </a:cubicBezTo>
                <a:cubicBezTo>
                  <a:pt x="567" y="924"/>
                  <a:pt x="567" y="731"/>
                  <a:pt x="567" y="611"/>
                </a:cubicBezTo>
                <a:lnTo>
                  <a:pt x="567" y="298"/>
                </a:lnTo>
                <a:cubicBezTo>
                  <a:pt x="507" y="239"/>
                  <a:pt x="507" y="179"/>
                  <a:pt x="433" y="45"/>
                </a:cubicBezTo>
                <a:lnTo>
                  <a:pt x="373" y="45"/>
                </a:lnTo>
                <a:cubicBezTo>
                  <a:pt x="343" y="15"/>
                  <a:pt x="299" y="1"/>
                  <a:pt x="254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39" name="Google Shape;1639;p10"/>
          <p:cNvSpPr/>
          <p:nvPr/>
        </p:nvSpPr>
        <p:spPr>
          <a:xfrm>
            <a:off x="8957271" y="1077822"/>
            <a:ext cx="26079" cy="41801"/>
          </a:xfrm>
          <a:custGeom>
            <a:avLst/>
            <a:gdLst/>
            <a:ahLst/>
            <a:cxnLst/>
            <a:rect l="l" t="t" r="r" b="b"/>
            <a:pathLst>
              <a:path w="627" h="1005" extrusionOk="0">
                <a:moveTo>
                  <a:pt x="364" y="1"/>
                </a:moveTo>
                <a:cubicBezTo>
                  <a:pt x="310" y="1"/>
                  <a:pt x="246" y="19"/>
                  <a:pt x="179" y="57"/>
                </a:cubicBezTo>
                <a:cubicBezTo>
                  <a:pt x="120" y="116"/>
                  <a:pt x="60" y="176"/>
                  <a:pt x="60" y="235"/>
                </a:cubicBezTo>
                <a:cubicBezTo>
                  <a:pt x="1" y="295"/>
                  <a:pt x="1" y="429"/>
                  <a:pt x="1" y="489"/>
                </a:cubicBezTo>
                <a:cubicBezTo>
                  <a:pt x="1" y="608"/>
                  <a:pt x="1" y="802"/>
                  <a:pt x="179" y="921"/>
                </a:cubicBezTo>
                <a:lnTo>
                  <a:pt x="179" y="980"/>
                </a:lnTo>
                <a:cubicBezTo>
                  <a:pt x="201" y="998"/>
                  <a:pt x="227" y="1005"/>
                  <a:pt x="254" y="1005"/>
                </a:cubicBezTo>
                <a:cubicBezTo>
                  <a:pt x="319" y="1005"/>
                  <a:pt x="391" y="963"/>
                  <a:pt x="433" y="921"/>
                </a:cubicBezTo>
                <a:cubicBezTo>
                  <a:pt x="552" y="802"/>
                  <a:pt x="552" y="667"/>
                  <a:pt x="626" y="489"/>
                </a:cubicBezTo>
                <a:cubicBezTo>
                  <a:pt x="626" y="429"/>
                  <a:pt x="626" y="355"/>
                  <a:pt x="552" y="295"/>
                </a:cubicBezTo>
                <a:cubicBezTo>
                  <a:pt x="552" y="235"/>
                  <a:pt x="552" y="176"/>
                  <a:pt x="492" y="116"/>
                </a:cubicBezTo>
                <a:lnTo>
                  <a:pt x="492" y="57"/>
                </a:lnTo>
                <a:cubicBezTo>
                  <a:pt x="462" y="19"/>
                  <a:pt x="418" y="1"/>
                  <a:pt x="364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40" name="Google Shape;1640;p10"/>
          <p:cNvSpPr/>
          <p:nvPr/>
        </p:nvSpPr>
        <p:spPr>
          <a:xfrm>
            <a:off x="9026689" y="1006614"/>
            <a:ext cx="23584" cy="64095"/>
          </a:xfrm>
          <a:custGeom>
            <a:avLst/>
            <a:gdLst/>
            <a:ahLst/>
            <a:cxnLst/>
            <a:rect l="l" t="t" r="r" b="b"/>
            <a:pathLst>
              <a:path w="567" h="1541" extrusionOk="0">
                <a:moveTo>
                  <a:pt x="308" y="1"/>
                </a:moveTo>
                <a:cubicBezTo>
                  <a:pt x="248" y="1"/>
                  <a:pt x="176" y="43"/>
                  <a:pt x="134" y="85"/>
                </a:cubicBezTo>
                <a:cubicBezTo>
                  <a:pt x="75" y="204"/>
                  <a:pt x="75" y="338"/>
                  <a:pt x="0" y="398"/>
                </a:cubicBezTo>
                <a:lnTo>
                  <a:pt x="0" y="771"/>
                </a:lnTo>
                <a:cubicBezTo>
                  <a:pt x="0" y="1024"/>
                  <a:pt x="0" y="1203"/>
                  <a:pt x="134" y="1456"/>
                </a:cubicBezTo>
                <a:cubicBezTo>
                  <a:pt x="194" y="1456"/>
                  <a:pt x="194" y="1515"/>
                  <a:pt x="194" y="1515"/>
                </a:cubicBezTo>
                <a:cubicBezTo>
                  <a:pt x="229" y="1533"/>
                  <a:pt x="259" y="1540"/>
                  <a:pt x="285" y="1540"/>
                </a:cubicBezTo>
                <a:cubicBezTo>
                  <a:pt x="349" y="1540"/>
                  <a:pt x="394" y="1498"/>
                  <a:pt x="447" y="1456"/>
                </a:cubicBezTo>
                <a:cubicBezTo>
                  <a:pt x="566" y="1203"/>
                  <a:pt x="566" y="1024"/>
                  <a:pt x="566" y="771"/>
                </a:cubicBezTo>
                <a:lnTo>
                  <a:pt x="566" y="398"/>
                </a:lnTo>
                <a:cubicBezTo>
                  <a:pt x="507" y="338"/>
                  <a:pt x="507" y="204"/>
                  <a:pt x="447" y="85"/>
                </a:cubicBezTo>
                <a:lnTo>
                  <a:pt x="373" y="26"/>
                </a:lnTo>
                <a:cubicBezTo>
                  <a:pt x="355" y="8"/>
                  <a:pt x="333" y="1"/>
                  <a:pt x="308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41" name="Google Shape;1641;p10"/>
          <p:cNvSpPr/>
          <p:nvPr/>
        </p:nvSpPr>
        <p:spPr>
          <a:xfrm>
            <a:off x="9091742" y="926712"/>
            <a:ext cx="25455" cy="54363"/>
          </a:xfrm>
          <a:custGeom>
            <a:avLst/>
            <a:gdLst/>
            <a:ahLst/>
            <a:cxnLst/>
            <a:rect l="l" t="t" r="r" b="b"/>
            <a:pathLst>
              <a:path w="612" h="1307" extrusionOk="0">
                <a:moveTo>
                  <a:pt x="321" y="0"/>
                </a:moveTo>
                <a:cubicBezTo>
                  <a:pt x="239" y="0"/>
                  <a:pt x="179" y="42"/>
                  <a:pt x="179" y="84"/>
                </a:cubicBezTo>
                <a:cubicBezTo>
                  <a:pt x="120" y="204"/>
                  <a:pt x="60" y="263"/>
                  <a:pt x="60" y="338"/>
                </a:cubicBezTo>
                <a:cubicBezTo>
                  <a:pt x="0" y="457"/>
                  <a:pt x="0" y="516"/>
                  <a:pt x="0" y="636"/>
                </a:cubicBezTo>
                <a:cubicBezTo>
                  <a:pt x="0" y="829"/>
                  <a:pt x="0" y="949"/>
                  <a:pt x="60" y="1202"/>
                </a:cubicBezTo>
                <a:lnTo>
                  <a:pt x="120" y="1261"/>
                </a:lnTo>
                <a:cubicBezTo>
                  <a:pt x="149" y="1291"/>
                  <a:pt x="194" y="1306"/>
                  <a:pt x="241" y="1306"/>
                </a:cubicBezTo>
                <a:cubicBezTo>
                  <a:pt x="287" y="1306"/>
                  <a:pt x="336" y="1291"/>
                  <a:pt x="373" y="1261"/>
                </a:cubicBezTo>
                <a:cubicBezTo>
                  <a:pt x="492" y="1083"/>
                  <a:pt x="552" y="889"/>
                  <a:pt x="552" y="710"/>
                </a:cubicBezTo>
                <a:cubicBezTo>
                  <a:pt x="611" y="576"/>
                  <a:pt x="611" y="457"/>
                  <a:pt x="552" y="397"/>
                </a:cubicBezTo>
                <a:cubicBezTo>
                  <a:pt x="552" y="263"/>
                  <a:pt x="492" y="204"/>
                  <a:pt x="432" y="84"/>
                </a:cubicBezTo>
                <a:lnTo>
                  <a:pt x="432" y="25"/>
                </a:lnTo>
                <a:cubicBezTo>
                  <a:pt x="393" y="7"/>
                  <a:pt x="355" y="0"/>
                  <a:pt x="321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42" name="Google Shape;1642;p10"/>
          <p:cNvSpPr/>
          <p:nvPr/>
        </p:nvSpPr>
        <p:spPr>
          <a:xfrm>
            <a:off x="9085557" y="903213"/>
            <a:ext cx="25455" cy="54071"/>
          </a:xfrm>
          <a:custGeom>
            <a:avLst/>
            <a:gdLst/>
            <a:ahLst/>
            <a:cxnLst/>
            <a:rect l="l" t="t" r="r" b="b"/>
            <a:pathLst>
              <a:path w="612" h="1300" extrusionOk="0">
                <a:moveTo>
                  <a:pt x="222" y="1"/>
                </a:moveTo>
                <a:cubicBezTo>
                  <a:pt x="148" y="1"/>
                  <a:pt x="104" y="59"/>
                  <a:pt x="60" y="158"/>
                </a:cubicBezTo>
                <a:cubicBezTo>
                  <a:pt x="1" y="217"/>
                  <a:pt x="1" y="337"/>
                  <a:pt x="1" y="396"/>
                </a:cubicBezTo>
                <a:lnTo>
                  <a:pt x="1" y="649"/>
                </a:lnTo>
                <a:cubicBezTo>
                  <a:pt x="1" y="828"/>
                  <a:pt x="60" y="1022"/>
                  <a:pt x="179" y="1201"/>
                </a:cubicBezTo>
                <a:lnTo>
                  <a:pt x="239" y="1275"/>
                </a:lnTo>
                <a:cubicBezTo>
                  <a:pt x="260" y="1292"/>
                  <a:pt x="285" y="1299"/>
                  <a:pt x="310" y="1299"/>
                </a:cubicBezTo>
                <a:cubicBezTo>
                  <a:pt x="372" y="1299"/>
                  <a:pt x="433" y="1254"/>
                  <a:pt x="433" y="1201"/>
                </a:cubicBezTo>
                <a:cubicBezTo>
                  <a:pt x="611" y="1022"/>
                  <a:pt x="611" y="828"/>
                  <a:pt x="611" y="649"/>
                </a:cubicBezTo>
                <a:cubicBezTo>
                  <a:pt x="611" y="530"/>
                  <a:pt x="552" y="396"/>
                  <a:pt x="552" y="337"/>
                </a:cubicBezTo>
                <a:cubicBezTo>
                  <a:pt x="492" y="217"/>
                  <a:pt x="433" y="158"/>
                  <a:pt x="373" y="24"/>
                </a:cubicBezTo>
                <a:lnTo>
                  <a:pt x="313" y="24"/>
                </a:lnTo>
                <a:cubicBezTo>
                  <a:pt x="278" y="8"/>
                  <a:pt x="248" y="1"/>
                  <a:pt x="222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43" name="Google Shape;1643;p10"/>
          <p:cNvSpPr/>
          <p:nvPr/>
        </p:nvSpPr>
        <p:spPr>
          <a:xfrm>
            <a:off x="9117155" y="1034315"/>
            <a:ext cx="26037" cy="51867"/>
          </a:xfrm>
          <a:custGeom>
            <a:avLst/>
            <a:gdLst/>
            <a:ahLst/>
            <a:cxnLst/>
            <a:rect l="l" t="t" r="r" b="b"/>
            <a:pathLst>
              <a:path w="626" h="1247" extrusionOk="0">
                <a:moveTo>
                  <a:pt x="374" y="0"/>
                </a:moveTo>
                <a:cubicBezTo>
                  <a:pt x="328" y="0"/>
                  <a:pt x="283" y="15"/>
                  <a:pt x="253" y="45"/>
                </a:cubicBezTo>
                <a:cubicBezTo>
                  <a:pt x="194" y="105"/>
                  <a:pt x="134" y="224"/>
                  <a:pt x="60" y="283"/>
                </a:cubicBezTo>
                <a:cubicBezTo>
                  <a:pt x="60" y="417"/>
                  <a:pt x="0" y="477"/>
                  <a:pt x="0" y="596"/>
                </a:cubicBezTo>
                <a:cubicBezTo>
                  <a:pt x="0" y="790"/>
                  <a:pt x="60" y="1028"/>
                  <a:pt x="194" y="1222"/>
                </a:cubicBezTo>
                <a:lnTo>
                  <a:pt x="253" y="1222"/>
                </a:lnTo>
                <a:cubicBezTo>
                  <a:pt x="271" y="1239"/>
                  <a:pt x="293" y="1247"/>
                  <a:pt x="319" y="1247"/>
                </a:cubicBezTo>
                <a:cubicBezTo>
                  <a:pt x="379" y="1247"/>
                  <a:pt x="454" y="1204"/>
                  <a:pt x="507" y="1162"/>
                </a:cubicBezTo>
                <a:cubicBezTo>
                  <a:pt x="566" y="969"/>
                  <a:pt x="626" y="790"/>
                  <a:pt x="626" y="656"/>
                </a:cubicBezTo>
                <a:lnTo>
                  <a:pt x="626" y="417"/>
                </a:lnTo>
                <a:cubicBezTo>
                  <a:pt x="626" y="283"/>
                  <a:pt x="566" y="224"/>
                  <a:pt x="566" y="105"/>
                </a:cubicBezTo>
                <a:lnTo>
                  <a:pt x="507" y="45"/>
                </a:lnTo>
                <a:cubicBezTo>
                  <a:pt x="469" y="15"/>
                  <a:pt x="421" y="0"/>
                  <a:pt x="374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44" name="Google Shape;1644;p10"/>
          <p:cNvSpPr/>
          <p:nvPr/>
        </p:nvSpPr>
        <p:spPr>
          <a:xfrm>
            <a:off x="9032263" y="1145452"/>
            <a:ext cx="25455" cy="32027"/>
          </a:xfrm>
          <a:custGeom>
            <a:avLst/>
            <a:gdLst/>
            <a:ahLst/>
            <a:cxnLst/>
            <a:rect l="l" t="t" r="r" b="b"/>
            <a:pathLst>
              <a:path w="612" h="770" extrusionOk="0">
                <a:moveTo>
                  <a:pt x="347" y="0"/>
                </a:moveTo>
                <a:cubicBezTo>
                  <a:pt x="308" y="0"/>
                  <a:pt x="269" y="15"/>
                  <a:pt x="239" y="40"/>
                </a:cubicBezTo>
                <a:cubicBezTo>
                  <a:pt x="119" y="99"/>
                  <a:pt x="119" y="99"/>
                  <a:pt x="60" y="159"/>
                </a:cubicBezTo>
                <a:cubicBezTo>
                  <a:pt x="60" y="218"/>
                  <a:pt x="0" y="293"/>
                  <a:pt x="0" y="352"/>
                </a:cubicBezTo>
                <a:cubicBezTo>
                  <a:pt x="0" y="531"/>
                  <a:pt x="60" y="665"/>
                  <a:pt x="179" y="725"/>
                </a:cubicBezTo>
                <a:cubicBezTo>
                  <a:pt x="209" y="755"/>
                  <a:pt x="257" y="770"/>
                  <a:pt x="313" y="770"/>
                </a:cubicBezTo>
                <a:cubicBezTo>
                  <a:pt x="369" y="770"/>
                  <a:pt x="432" y="755"/>
                  <a:pt x="492" y="725"/>
                </a:cubicBezTo>
                <a:cubicBezTo>
                  <a:pt x="551" y="591"/>
                  <a:pt x="611" y="531"/>
                  <a:pt x="611" y="412"/>
                </a:cubicBezTo>
                <a:lnTo>
                  <a:pt x="611" y="293"/>
                </a:lnTo>
                <a:cubicBezTo>
                  <a:pt x="551" y="218"/>
                  <a:pt x="551" y="159"/>
                  <a:pt x="492" y="99"/>
                </a:cubicBezTo>
                <a:cubicBezTo>
                  <a:pt x="457" y="29"/>
                  <a:pt x="402" y="0"/>
                  <a:pt x="347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45" name="Google Shape;1645;p10"/>
          <p:cNvSpPr/>
          <p:nvPr/>
        </p:nvSpPr>
        <p:spPr>
          <a:xfrm>
            <a:off x="8884774" y="1124323"/>
            <a:ext cx="26079" cy="26911"/>
          </a:xfrm>
          <a:custGeom>
            <a:avLst/>
            <a:gdLst/>
            <a:ahLst/>
            <a:cxnLst/>
            <a:rect l="l" t="t" r="r" b="b"/>
            <a:pathLst>
              <a:path w="627" h="647" extrusionOk="0">
                <a:moveTo>
                  <a:pt x="313" y="0"/>
                </a:moveTo>
                <a:cubicBezTo>
                  <a:pt x="269" y="0"/>
                  <a:pt x="224" y="19"/>
                  <a:pt x="194" y="56"/>
                </a:cubicBezTo>
                <a:cubicBezTo>
                  <a:pt x="135" y="116"/>
                  <a:pt x="60" y="116"/>
                  <a:pt x="60" y="175"/>
                </a:cubicBezTo>
                <a:cubicBezTo>
                  <a:pt x="1" y="235"/>
                  <a:pt x="1" y="294"/>
                  <a:pt x="1" y="354"/>
                </a:cubicBezTo>
                <a:cubicBezTo>
                  <a:pt x="60" y="428"/>
                  <a:pt x="60" y="488"/>
                  <a:pt x="194" y="607"/>
                </a:cubicBezTo>
                <a:cubicBezTo>
                  <a:pt x="244" y="632"/>
                  <a:pt x="293" y="646"/>
                  <a:pt x="339" y="646"/>
                </a:cubicBezTo>
                <a:cubicBezTo>
                  <a:pt x="405" y="646"/>
                  <a:pt x="463" y="617"/>
                  <a:pt x="507" y="548"/>
                </a:cubicBezTo>
                <a:cubicBezTo>
                  <a:pt x="626" y="488"/>
                  <a:pt x="626" y="354"/>
                  <a:pt x="626" y="294"/>
                </a:cubicBezTo>
                <a:cubicBezTo>
                  <a:pt x="626" y="235"/>
                  <a:pt x="626" y="175"/>
                  <a:pt x="567" y="175"/>
                </a:cubicBezTo>
                <a:cubicBezTo>
                  <a:pt x="567" y="116"/>
                  <a:pt x="507" y="56"/>
                  <a:pt x="433" y="56"/>
                </a:cubicBezTo>
                <a:cubicBezTo>
                  <a:pt x="403" y="19"/>
                  <a:pt x="358" y="0"/>
                  <a:pt x="313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46" name="Google Shape;1646;p10"/>
          <p:cNvSpPr/>
          <p:nvPr/>
        </p:nvSpPr>
        <p:spPr>
          <a:xfrm>
            <a:off x="10493354" y="931662"/>
            <a:ext cx="28533" cy="44213"/>
          </a:xfrm>
          <a:custGeom>
            <a:avLst/>
            <a:gdLst/>
            <a:ahLst/>
            <a:cxnLst/>
            <a:rect l="l" t="t" r="r" b="b"/>
            <a:pathLst>
              <a:path w="686" h="1063" extrusionOk="0">
                <a:moveTo>
                  <a:pt x="405" y="0"/>
                </a:moveTo>
                <a:cubicBezTo>
                  <a:pt x="378" y="0"/>
                  <a:pt x="348" y="8"/>
                  <a:pt x="314" y="25"/>
                </a:cubicBezTo>
                <a:cubicBezTo>
                  <a:pt x="254" y="85"/>
                  <a:pt x="194" y="144"/>
                  <a:pt x="120" y="219"/>
                </a:cubicBezTo>
                <a:cubicBezTo>
                  <a:pt x="60" y="338"/>
                  <a:pt x="60" y="397"/>
                  <a:pt x="60" y="457"/>
                </a:cubicBezTo>
                <a:cubicBezTo>
                  <a:pt x="1" y="651"/>
                  <a:pt x="60" y="830"/>
                  <a:pt x="194" y="1023"/>
                </a:cubicBezTo>
                <a:cubicBezTo>
                  <a:pt x="219" y="1048"/>
                  <a:pt x="254" y="1062"/>
                  <a:pt x="291" y="1062"/>
                </a:cubicBezTo>
                <a:cubicBezTo>
                  <a:pt x="342" y="1062"/>
                  <a:pt x="398" y="1033"/>
                  <a:pt x="433" y="964"/>
                </a:cubicBezTo>
                <a:cubicBezTo>
                  <a:pt x="567" y="830"/>
                  <a:pt x="626" y="710"/>
                  <a:pt x="626" y="591"/>
                </a:cubicBezTo>
                <a:cubicBezTo>
                  <a:pt x="626" y="517"/>
                  <a:pt x="686" y="457"/>
                  <a:pt x="626" y="397"/>
                </a:cubicBezTo>
                <a:cubicBezTo>
                  <a:pt x="626" y="278"/>
                  <a:pt x="626" y="219"/>
                  <a:pt x="567" y="144"/>
                </a:cubicBezTo>
                <a:lnTo>
                  <a:pt x="567" y="85"/>
                </a:lnTo>
                <a:cubicBezTo>
                  <a:pt x="514" y="42"/>
                  <a:pt x="469" y="0"/>
                  <a:pt x="405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47" name="Google Shape;1647;p10"/>
          <p:cNvSpPr/>
          <p:nvPr/>
        </p:nvSpPr>
        <p:spPr>
          <a:xfrm>
            <a:off x="10547883" y="995258"/>
            <a:ext cx="25455" cy="49995"/>
          </a:xfrm>
          <a:custGeom>
            <a:avLst/>
            <a:gdLst/>
            <a:ahLst/>
            <a:cxnLst/>
            <a:rect l="l" t="t" r="r" b="b"/>
            <a:pathLst>
              <a:path w="612" h="1202" extrusionOk="0">
                <a:moveTo>
                  <a:pt x="366" y="1"/>
                </a:moveTo>
                <a:cubicBezTo>
                  <a:pt x="317" y="1"/>
                  <a:pt x="269" y="16"/>
                  <a:pt x="239" y="45"/>
                </a:cubicBezTo>
                <a:cubicBezTo>
                  <a:pt x="179" y="105"/>
                  <a:pt x="120" y="239"/>
                  <a:pt x="120" y="299"/>
                </a:cubicBezTo>
                <a:cubicBezTo>
                  <a:pt x="60" y="358"/>
                  <a:pt x="60" y="477"/>
                  <a:pt x="1" y="552"/>
                </a:cubicBezTo>
                <a:cubicBezTo>
                  <a:pt x="1" y="790"/>
                  <a:pt x="60" y="984"/>
                  <a:pt x="179" y="1103"/>
                </a:cubicBezTo>
                <a:lnTo>
                  <a:pt x="239" y="1163"/>
                </a:lnTo>
                <a:cubicBezTo>
                  <a:pt x="264" y="1187"/>
                  <a:pt x="301" y="1202"/>
                  <a:pt x="341" y="1202"/>
                </a:cubicBezTo>
                <a:cubicBezTo>
                  <a:pt x="397" y="1202"/>
                  <a:pt x="457" y="1173"/>
                  <a:pt x="492" y="1103"/>
                </a:cubicBezTo>
                <a:cubicBezTo>
                  <a:pt x="552" y="924"/>
                  <a:pt x="611" y="790"/>
                  <a:pt x="611" y="611"/>
                </a:cubicBezTo>
                <a:lnTo>
                  <a:pt x="611" y="358"/>
                </a:lnTo>
                <a:cubicBezTo>
                  <a:pt x="611" y="299"/>
                  <a:pt x="611" y="179"/>
                  <a:pt x="552" y="105"/>
                </a:cubicBezTo>
                <a:lnTo>
                  <a:pt x="492" y="45"/>
                </a:lnTo>
                <a:cubicBezTo>
                  <a:pt x="462" y="16"/>
                  <a:pt x="414" y="1"/>
                  <a:pt x="366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48" name="Google Shape;1648;p10"/>
          <p:cNvSpPr/>
          <p:nvPr/>
        </p:nvSpPr>
        <p:spPr>
          <a:xfrm>
            <a:off x="10619756" y="935781"/>
            <a:ext cx="23584" cy="49663"/>
          </a:xfrm>
          <a:custGeom>
            <a:avLst/>
            <a:gdLst/>
            <a:ahLst/>
            <a:cxnLst/>
            <a:rect l="l" t="t" r="r" b="b"/>
            <a:pathLst>
              <a:path w="567" h="1194" extrusionOk="0">
                <a:moveTo>
                  <a:pt x="254" y="1"/>
                </a:moveTo>
                <a:cubicBezTo>
                  <a:pt x="209" y="1"/>
                  <a:pt x="165" y="15"/>
                  <a:pt x="135" y="45"/>
                </a:cubicBezTo>
                <a:cubicBezTo>
                  <a:pt x="60" y="179"/>
                  <a:pt x="60" y="239"/>
                  <a:pt x="1" y="358"/>
                </a:cubicBezTo>
                <a:lnTo>
                  <a:pt x="1" y="611"/>
                </a:lnTo>
                <a:cubicBezTo>
                  <a:pt x="1" y="790"/>
                  <a:pt x="1" y="924"/>
                  <a:pt x="135" y="1103"/>
                </a:cubicBezTo>
                <a:lnTo>
                  <a:pt x="194" y="1163"/>
                </a:lnTo>
                <a:cubicBezTo>
                  <a:pt x="212" y="1185"/>
                  <a:pt x="235" y="1194"/>
                  <a:pt x="261" y="1194"/>
                </a:cubicBezTo>
                <a:cubicBezTo>
                  <a:pt x="320" y="1194"/>
                  <a:pt x="391" y="1145"/>
                  <a:pt x="433" y="1103"/>
                </a:cubicBezTo>
                <a:cubicBezTo>
                  <a:pt x="567" y="924"/>
                  <a:pt x="567" y="731"/>
                  <a:pt x="567" y="611"/>
                </a:cubicBezTo>
                <a:lnTo>
                  <a:pt x="567" y="298"/>
                </a:lnTo>
                <a:cubicBezTo>
                  <a:pt x="507" y="239"/>
                  <a:pt x="507" y="179"/>
                  <a:pt x="433" y="45"/>
                </a:cubicBezTo>
                <a:lnTo>
                  <a:pt x="373" y="45"/>
                </a:lnTo>
                <a:cubicBezTo>
                  <a:pt x="343" y="15"/>
                  <a:pt x="299" y="1"/>
                  <a:pt x="254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49" name="Google Shape;1649;p10"/>
          <p:cNvSpPr/>
          <p:nvPr/>
        </p:nvSpPr>
        <p:spPr>
          <a:xfrm>
            <a:off x="10614807" y="1077822"/>
            <a:ext cx="26079" cy="41801"/>
          </a:xfrm>
          <a:custGeom>
            <a:avLst/>
            <a:gdLst/>
            <a:ahLst/>
            <a:cxnLst/>
            <a:rect l="l" t="t" r="r" b="b"/>
            <a:pathLst>
              <a:path w="627" h="1005" extrusionOk="0">
                <a:moveTo>
                  <a:pt x="373" y="1"/>
                </a:moveTo>
                <a:cubicBezTo>
                  <a:pt x="328" y="1"/>
                  <a:pt x="284" y="19"/>
                  <a:pt x="254" y="57"/>
                </a:cubicBezTo>
                <a:cubicBezTo>
                  <a:pt x="120" y="116"/>
                  <a:pt x="120" y="176"/>
                  <a:pt x="60" y="235"/>
                </a:cubicBezTo>
                <a:cubicBezTo>
                  <a:pt x="1" y="295"/>
                  <a:pt x="1" y="429"/>
                  <a:pt x="1" y="489"/>
                </a:cubicBezTo>
                <a:cubicBezTo>
                  <a:pt x="1" y="608"/>
                  <a:pt x="60" y="802"/>
                  <a:pt x="179" y="921"/>
                </a:cubicBezTo>
                <a:lnTo>
                  <a:pt x="179" y="980"/>
                </a:lnTo>
                <a:cubicBezTo>
                  <a:pt x="201" y="998"/>
                  <a:pt x="227" y="1005"/>
                  <a:pt x="254" y="1005"/>
                </a:cubicBezTo>
                <a:cubicBezTo>
                  <a:pt x="319" y="1005"/>
                  <a:pt x="390" y="963"/>
                  <a:pt x="433" y="921"/>
                </a:cubicBezTo>
                <a:cubicBezTo>
                  <a:pt x="552" y="802"/>
                  <a:pt x="626" y="667"/>
                  <a:pt x="626" y="489"/>
                </a:cubicBezTo>
                <a:cubicBezTo>
                  <a:pt x="626" y="429"/>
                  <a:pt x="626" y="355"/>
                  <a:pt x="552" y="295"/>
                </a:cubicBezTo>
                <a:cubicBezTo>
                  <a:pt x="552" y="235"/>
                  <a:pt x="552" y="176"/>
                  <a:pt x="492" y="116"/>
                </a:cubicBezTo>
                <a:lnTo>
                  <a:pt x="492" y="57"/>
                </a:lnTo>
                <a:cubicBezTo>
                  <a:pt x="462" y="19"/>
                  <a:pt x="418" y="1"/>
                  <a:pt x="37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50" name="Google Shape;1650;p10"/>
          <p:cNvSpPr/>
          <p:nvPr/>
        </p:nvSpPr>
        <p:spPr>
          <a:xfrm>
            <a:off x="10684225" y="1006614"/>
            <a:ext cx="23584" cy="64095"/>
          </a:xfrm>
          <a:custGeom>
            <a:avLst/>
            <a:gdLst/>
            <a:ahLst/>
            <a:cxnLst/>
            <a:rect l="l" t="t" r="r" b="b"/>
            <a:pathLst>
              <a:path w="567" h="1541" extrusionOk="0">
                <a:moveTo>
                  <a:pt x="308" y="1"/>
                </a:moveTo>
                <a:cubicBezTo>
                  <a:pt x="248" y="1"/>
                  <a:pt x="176" y="43"/>
                  <a:pt x="134" y="85"/>
                </a:cubicBezTo>
                <a:cubicBezTo>
                  <a:pt x="75" y="204"/>
                  <a:pt x="75" y="338"/>
                  <a:pt x="0" y="398"/>
                </a:cubicBezTo>
                <a:lnTo>
                  <a:pt x="0" y="771"/>
                </a:lnTo>
                <a:cubicBezTo>
                  <a:pt x="0" y="1024"/>
                  <a:pt x="0" y="1203"/>
                  <a:pt x="134" y="1456"/>
                </a:cubicBezTo>
                <a:cubicBezTo>
                  <a:pt x="194" y="1456"/>
                  <a:pt x="194" y="1515"/>
                  <a:pt x="194" y="1515"/>
                </a:cubicBezTo>
                <a:cubicBezTo>
                  <a:pt x="229" y="1533"/>
                  <a:pt x="258" y="1540"/>
                  <a:pt x="285" y="1540"/>
                </a:cubicBezTo>
                <a:cubicBezTo>
                  <a:pt x="349" y="1540"/>
                  <a:pt x="394" y="1498"/>
                  <a:pt x="447" y="1456"/>
                </a:cubicBezTo>
                <a:cubicBezTo>
                  <a:pt x="566" y="1203"/>
                  <a:pt x="566" y="1024"/>
                  <a:pt x="566" y="771"/>
                </a:cubicBezTo>
                <a:lnTo>
                  <a:pt x="566" y="398"/>
                </a:lnTo>
                <a:cubicBezTo>
                  <a:pt x="507" y="338"/>
                  <a:pt x="507" y="204"/>
                  <a:pt x="447" y="85"/>
                </a:cubicBezTo>
                <a:lnTo>
                  <a:pt x="373" y="26"/>
                </a:lnTo>
                <a:cubicBezTo>
                  <a:pt x="355" y="8"/>
                  <a:pt x="333" y="1"/>
                  <a:pt x="308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51" name="Google Shape;1651;p10"/>
          <p:cNvSpPr/>
          <p:nvPr/>
        </p:nvSpPr>
        <p:spPr>
          <a:xfrm>
            <a:off x="10749278" y="926712"/>
            <a:ext cx="25455" cy="54363"/>
          </a:xfrm>
          <a:custGeom>
            <a:avLst/>
            <a:gdLst/>
            <a:ahLst/>
            <a:cxnLst/>
            <a:rect l="l" t="t" r="r" b="b"/>
            <a:pathLst>
              <a:path w="612" h="1307" extrusionOk="0">
                <a:moveTo>
                  <a:pt x="332" y="0"/>
                </a:moveTo>
                <a:cubicBezTo>
                  <a:pt x="263" y="0"/>
                  <a:pt x="221" y="42"/>
                  <a:pt x="179" y="84"/>
                </a:cubicBezTo>
                <a:cubicBezTo>
                  <a:pt x="120" y="204"/>
                  <a:pt x="60" y="263"/>
                  <a:pt x="60" y="338"/>
                </a:cubicBezTo>
                <a:cubicBezTo>
                  <a:pt x="0" y="457"/>
                  <a:pt x="0" y="516"/>
                  <a:pt x="0" y="636"/>
                </a:cubicBezTo>
                <a:cubicBezTo>
                  <a:pt x="0" y="829"/>
                  <a:pt x="0" y="949"/>
                  <a:pt x="60" y="1202"/>
                </a:cubicBezTo>
                <a:lnTo>
                  <a:pt x="120" y="1261"/>
                </a:lnTo>
                <a:cubicBezTo>
                  <a:pt x="149" y="1291"/>
                  <a:pt x="194" y="1306"/>
                  <a:pt x="241" y="1306"/>
                </a:cubicBezTo>
                <a:cubicBezTo>
                  <a:pt x="287" y="1306"/>
                  <a:pt x="336" y="1291"/>
                  <a:pt x="373" y="1261"/>
                </a:cubicBezTo>
                <a:cubicBezTo>
                  <a:pt x="492" y="1083"/>
                  <a:pt x="552" y="889"/>
                  <a:pt x="552" y="710"/>
                </a:cubicBezTo>
                <a:cubicBezTo>
                  <a:pt x="611" y="576"/>
                  <a:pt x="611" y="457"/>
                  <a:pt x="552" y="397"/>
                </a:cubicBezTo>
                <a:cubicBezTo>
                  <a:pt x="552" y="263"/>
                  <a:pt x="492" y="204"/>
                  <a:pt x="432" y="84"/>
                </a:cubicBezTo>
                <a:lnTo>
                  <a:pt x="432" y="25"/>
                </a:lnTo>
                <a:cubicBezTo>
                  <a:pt x="393" y="7"/>
                  <a:pt x="360" y="0"/>
                  <a:pt x="332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52" name="Google Shape;1652;p10"/>
          <p:cNvSpPr/>
          <p:nvPr/>
        </p:nvSpPr>
        <p:spPr>
          <a:xfrm>
            <a:off x="10743093" y="903213"/>
            <a:ext cx="25455" cy="54071"/>
          </a:xfrm>
          <a:custGeom>
            <a:avLst/>
            <a:gdLst/>
            <a:ahLst/>
            <a:cxnLst/>
            <a:rect l="l" t="t" r="r" b="b"/>
            <a:pathLst>
              <a:path w="612" h="1300" extrusionOk="0">
                <a:moveTo>
                  <a:pt x="222" y="1"/>
                </a:moveTo>
                <a:cubicBezTo>
                  <a:pt x="148" y="1"/>
                  <a:pt x="104" y="59"/>
                  <a:pt x="60" y="158"/>
                </a:cubicBezTo>
                <a:cubicBezTo>
                  <a:pt x="1" y="217"/>
                  <a:pt x="1" y="337"/>
                  <a:pt x="1" y="396"/>
                </a:cubicBezTo>
                <a:lnTo>
                  <a:pt x="1" y="649"/>
                </a:lnTo>
                <a:cubicBezTo>
                  <a:pt x="60" y="828"/>
                  <a:pt x="60" y="1022"/>
                  <a:pt x="179" y="1201"/>
                </a:cubicBezTo>
                <a:lnTo>
                  <a:pt x="239" y="1275"/>
                </a:lnTo>
                <a:cubicBezTo>
                  <a:pt x="260" y="1292"/>
                  <a:pt x="285" y="1299"/>
                  <a:pt x="310" y="1299"/>
                </a:cubicBezTo>
                <a:cubicBezTo>
                  <a:pt x="372" y="1299"/>
                  <a:pt x="433" y="1254"/>
                  <a:pt x="433" y="1201"/>
                </a:cubicBezTo>
                <a:cubicBezTo>
                  <a:pt x="611" y="1022"/>
                  <a:pt x="611" y="828"/>
                  <a:pt x="611" y="649"/>
                </a:cubicBezTo>
                <a:cubicBezTo>
                  <a:pt x="611" y="530"/>
                  <a:pt x="552" y="396"/>
                  <a:pt x="552" y="337"/>
                </a:cubicBezTo>
                <a:cubicBezTo>
                  <a:pt x="492" y="217"/>
                  <a:pt x="433" y="158"/>
                  <a:pt x="373" y="24"/>
                </a:cubicBezTo>
                <a:lnTo>
                  <a:pt x="313" y="24"/>
                </a:lnTo>
                <a:cubicBezTo>
                  <a:pt x="278" y="8"/>
                  <a:pt x="248" y="1"/>
                  <a:pt x="222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53" name="Google Shape;1653;p10"/>
          <p:cNvSpPr/>
          <p:nvPr/>
        </p:nvSpPr>
        <p:spPr>
          <a:xfrm>
            <a:off x="10774691" y="1034315"/>
            <a:ext cx="26037" cy="51867"/>
          </a:xfrm>
          <a:custGeom>
            <a:avLst/>
            <a:gdLst/>
            <a:ahLst/>
            <a:cxnLst/>
            <a:rect l="l" t="t" r="r" b="b"/>
            <a:pathLst>
              <a:path w="626" h="1247" extrusionOk="0">
                <a:moveTo>
                  <a:pt x="397" y="0"/>
                </a:moveTo>
                <a:cubicBezTo>
                  <a:pt x="358" y="0"/>
                  <a:pt x="313" y="15"/>
                  <a:pt x="253" y="45"/>
                </a:cubicBezTo>
                <a:cubicBezTo>
                  <a:pt x="194" y="105"/>
                  <a:pt x="134" y="224"/>
                  <a:pt x="60" y="283"/>
                </a:cubicBezTo>
                <a:cubicBezTo>
                  <a:pt x="60" y="417"/>
                  <a:pt x="0" y="477"/>
                  <a:pt x="0" y="596"/>
                </a:cubicBezTo>
                <a:cubicBezTo>
                  <a:pt x="0" y="790"/>
                  <a:pt x="60" y="1028"/>
                  <a:pt x="194" y="1222"/>
                </a:cubicBezTo>
                <a:lnTo>
                  <a:pt x="253" y="1222"/>
                </a:lnTo>
                <a:cubicBezTo>
                  <a:pt x="271" y="1239"/>
                  <a:pt x="293" y="1247"/>
                  <a:pt x="318" y="1247"/>
                </a:cubicBezTo>
                <a:cubicBezTo>
                  <a:pt x="379" y="1247"/>
                  <a:pt x="454" y="1204"/>
                  <a:pt x="507" y="1162"/>
                </a:cubicBezTo>
                <a:cubicBezTo>
                  <a:pt x="566" y="969"/>
                  <a:pt x="626" y="790"/>
                  <a:pt x="626" y="656"/>
                </a:cubicBezTo>
                <a:lnTo>
                  <a:pt x="626" y="417"/>
                </a:lnTo>
                <a:cubicBezTo>
                  <a:pt x="626" y="283"/>
                  <a:pt x="626" y="224"/>
                  <a:pt x="566" y="105"/>
                </a:cubicBezTo>
                <a:lnTo>
                  <a:pt x="507" y="45"/>
                </a:lnTo>
                <a:cubicBezTo>
                  <a:pt x="469" y="15"/>
                  <a:pt x="436" y="0"/>
                  <a:pt x="397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54" name="Google Shape;1654;p10"/>
          <p:cNvSpPr/>
          <p:nvPr/>
        </p:nvSpPr>
        <p:spPr>
          <a:xfrm>
            <a:off x="10689799" y="1145452"/>
            <a:ext cx="25413" cy="32027"/>
          </a:xfrm>
          <a:custGeom>
            <a:avLst/>
            <a:gdLst/>
            <a:ahLst/>
            <a:cxnLst/>
            <a:rect l="l" t="t" r="r" b="b"/>
            <a:pathLst>
              <a:path w="611" h="770" extrusionOk="0">
                <a:moveTo>
                  <a:pt x="347" y="0"/>
                </a:moveTo>
                <a:cubicBezTo>
                  <a:pt x="308" y="0"/>
                  <a:pt x="269" y="15"/>
                  <a:pt x="239" y="40"/>
                </a:cubicBezTo>
                <a:cubicBezTo>
                  <a:pt x="119" y="99"/>
                  <a:pt x="119" y="99"/>
                  <a:pt x="60" y="159"/>
                </a:cubicBezTo>
                <a:cubicBezTo>
                  <a:pt x="60" y="218"/>
                  <a:pt x="60" y="293"/>
                  <a:pt x="0" y="352"/>
                </a:cubicBezTo>
                <a:cubicBezTo>
                  <a:pt x="0" y="531"/>
                  <a:pt x="60" y="665"/>
                  <a:pt x="179" y="725"/>
                </a:cubicBezTo>
                <a:cubicBezTo>
                  <a:pt x="209" y="755"/>
                  <a:pt x="257" y="770"/>
                  <a:pt x="313" y="770"/>
                </a:cubicBezTo>
                <a:cubicBezTo>
                  <a:pt x="369" y="770"/>
                  <a:pt x="432" y="755"/>
                  <a:pt x="492" y="725"/>
                </a:cubicBezTo>
                <a:cubicBezTo>
                  <a:pt x="611" y="591"/>
                  <a:pt x="611" y="531"/>
                  <a:pt x="611" y="412"/>
                </a:cubicBezTo>
                <a:lnTo>
                  <a:pt x="611" y="293"/>
                </a:lnTo>
                <a:cubicBezTo>
                  <a:pt x="611" y="218"/>
                  <a:pt x="551" y="159"/>
                  <a:pt x="492" y="99"/>
                </a:cubicBezTo>
                <a:cubicBezTo>
                  <a:pt x="457" y="29"/>
                  <a:pt x="402" y="0"/>
                  <a:pt x="347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55" name="Google Shape;1655;p10"/>
          <p:cNvSpPr/>
          <p:nvPr/>
        </p:nvSpPr>
        <p:spPr>
          <a:xfrm>
            <a:off x="10542310" y="1124323"/>
            <a:ext cx="26079" cy="26911"/>
          </a:xfrm>
          <a:custGeom>
            <a:avLst/>
            <a:gdLst/>
            <a:ahLst/>
            <a:cxnLst/>
            <a:rect l="l" t="t" r="r" b="b"/>
            <a:pathLst>
              <a:path w="627" h="647" extrusionOk="0">
                <a:moveTo>
                  <a:pt x="313" y="0"/>
                </a:moveTo>
                <a:cubicBezTo>
                  <a:pt x="269" y="0"/>
                  <a:pt x="224" y="19"/>
                  <a:pt x="194" y="56"/>
                </a:cubicBezTo>
                <a:cubicBezTo>
                  <a:pt x="135" y="116"/>
                  <a:pt x="60" y="116"/>
                  <a:pt x="60" y="175"/>
                </a:cubicBezTo>
                <a:cubicBezTo>
                  <a:pt x="1" y="235"/>
                  <a:pt x="1" y="294"/>
                  <a:pt x="1" y="354"/>
                </a:cubicBezTo>
                <a:cubicBezTo>
                  <a:pt x="60" y="428"/>
                  <a:pt x="60" y="488"/>
                  <a:pt x="194" y="607"/>
                </a:cubicBezTo>
                <a:cubicBezTo>
                  <a:pt x="244" y="632"/>
                  <a:pt x="293" y="646"/>
                  <a:pt x="339" y="646"/>
                </a:cubicBezTo>
                <a:cubicBezTo>
                  <a:pt x="404" y="646"/>
                  <a:pt x="463" y="617"/>
                  <a:pt x="507" y="548"/>
                </a:cubicBezTo>
                <a:cubicBezTo>
                  <a:pt x="626" y="488"/>
                  <a:pt x="626" y="354"/>
                  <a:pt x="626" y="294"/>
                </a:cubicBezTo>
                <a:cubicBezTo>
                  <a:pt x="626" y="235"/>
                  <a:pt x="626" y="175"/>
                  <a:pt x="567" y="175"/>
                </a:cubicBezTo>
                <a:cubicBezTo>
                  <a:pt x="567" y="116"/>
                  <a:pt x="507" y="56"/>
                  <a:pt x="433" y="56"/>
                </a:cubicBezTo>
                <a:cubicBezTo>
                  <a:pt x="403" y="19"/>
                  <a:pt x="358" y="0"/>
                  <a:pt x="313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56" name="Google Shape;1656;p10"/>
          <p:cNvSpPr/>
          <p:nvPr/>
        </p:nvSpPr>
        <p:spPr>
          <a:xfrm>
            <a:off x="4562199" y="926088"/>
            <a:ext cx="28533" cy="41968"/>
          </a:xfrm>
          <a:custGeom>
            <a:avLst/>
            <a:gdLst/>
            <a:ahLst/>
            <a:cxnLst/>
            <a:rect l="l" t="t" r="r" b="b"/>
            <a:pathLst>
              <a:path w="686" h="1009" extrusionOk="0">
                <a:moveTo>
                  <a:pt x="435" y="1"/>
                </a:moveTo>
                <a:cubicBezTo>
                  <a:pt x="402" y="1"/>
                  <a:pt x="363" y="15"/>
                  <a:pt x="313" y="40"/>
                </a:cubicBezTo>
                <a:cubicBezTo>
                  <a:pt x="239" y="99"/>
                  <a:pt x="179" y="159"/>
                  <a:pt x="120" y="219"/>
                </a:cubicBezTo>
                <a:cubicBezTo>
                  <a:pt x="60" y="278"/>
                  <a:pt x="60" y="412"/>
                  <a:pt x="60" y="472"/>
                </a:cubicBezTo>
                <a:cubicBezTo>
                  <a:pt x="0" y="651"/>
                  <a:pt x="60" y="844"/>
                  <a:pt x="179" y="964"/>
                </a:cubicBezTo>
                <a:cubicBezTo>
                  <a:pt x="246" y="993"/>
                  <a:pt x="295" y="1008"/>
                  <a:pt x="334" y="1008"/>
                </a:cubicBezTo>
                <a:cubicBezTo>
                  <a:pt x="373" y="1008"/>
                  <a:pt x="403" y="993"/>
                  <a:pt x="432" y="964"/>
                </a:cubicBezTo>
                <a:cubicBezTo>
                  <a:pt x="552" y="844"/>
                  <a:pt x="611" y="651"/>
                  <a:pt x="611" y="531"/>
                </a:cubicBezTo>
                <a:cubicBezTo>
                  <a:pt x="686" y="472"/>
                  <a:pt x="686" y="412"/>
                  <a:pt x="611" y="353"/>
                </a:cubicBezTo>
                <a:lnTo>
                  <a:pt x="611" y="99"/>
                </a:lnTo>
                <a:lnTo>
                  <a:pt x="552" y="99"/>
                </a:lnTo>
                <a:cubicBezTo>
                  <a:pt x="517" y="30"/>
                  <a:pt x="482" y="1"/>
                  <a:pt x="435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57" name="Google Shape;1657;p10"/>
          <p:cNvSpPr/>
          <p:nvPr/>
        </p:nvSpPr>
        <p:spPr>
          <a:xfrm>
            <a:off x="4616103" y="988063"/>
            <a:ext cx="26079" cy="50619"/>
          </a:xfrm>
          <a:custGeom>
            <a:avLst/>
            <a:gdLst/>
            <a:ahLst/>
            <a:cxnLst/>
            <a:rect l="l" t="t" r="r" b="b"/>
            <a:pathLst>
              <a:path w="627" h="1217" extrusionOk="0">
                <a:moveTo>
                  <a:pt x="377" y="0"/>
                </a:moveTo>
                <a:cubicBezTo>
                  <a:pt x="342" y="0"/>
                  <a:pt x="303" y="15"/>
                  <a:pt x="254" y="40"/>
                </a:cubicBezTo>
                <a:cubicBezTo>
                  <a:pt x="194" y="159"/>
                  <a:pt x="135" y="218"/>
                  <a:pt x="135" y="278"/>
                </a:cubicBezTo>
                <a:cubicBezTo>
                  <a:pt x="60" y="412"/>
                  <a:pt x="60" y="472"/>
                  <a:pt x="60" y="591"/>
                </a:cubicBezTo>
                <a:cubicBezTo>
                  <a:pt x="1" y="784"/>
                  <a:pt x="60" y="963"/>
                  <a:pt x="194" y="1157"/>
                </a:cubicBezTo>
                <a:lnTo>
                  <a:pt x="254" y="1217"/>
                </a:lnTo>
                <a:cubicBezTo>
                  <a:pt x="313" y="1217"/>
                  <a:pt x="433" y="1217"/>
                  <a:pt x="507" y="1157"/>
                </a:cubicBezTo>
                <a:cubicBezTo>
                  <a:pt x="626" y="963"/>
                  <a:pt x="626" y="784"/>
                  <a:pt x="626" y="650"/>
                </a:cubicBezTo>
                <a:lnTo>
                  <a:pt x="626" y="412"/>
                </a:lnTo>
                <a:cubicBezTo>
                  <a:pt x="626" y="278"/>
                  <a:pt x="626" y="218"/>
                  <a:pt x="567" y="99"/>
                </a:cubicBezTo>
                <a:lnTo>
                  <a:pt x="507" y="99"/>
                </a:lnTo>
                <a:cubicBezTo>
                  <a:pt x="463" y="29"/>
                  <a:pt x="425" y="0"/>
                  <a:pt x="377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58" name="Google Shape;1658;p10"/>
          <p:cNvSpPr/>
          <p:nvPr/>
        </p:nvSpPr>
        <p:spPr>
          <a:xfrm>
            <a:off x="4688600" y="928584"/>
            <a:ext cx="22960" cy="49995"/>
          </a:xfrm>
          <a:custGeom>
            <a:avLst/>
            <a:gdLst/>
            <a:ahLst/>
            <a:cxnLst/>
            <a:rect l="l" t="t" r="r" b="b"/>
            <a:pathLst>
              <a:path w="552" h="1202" extrusionOk="0">
                <a:moveTo>
                  <a:pt x="271" y="0"/>
                </a:moveTo>
                <a:cubicBezTo>
                  <a:pt x="215" y="0"/>
                  <a:pt x="155" y="29"/>
                  <a:pt x="120" y="99"/>
                </a:cubicBezTo>
                <a:cubicBezTo>
                  <a:pt x="60" y="159"/>
                  <a:pt x="60" y="293"/>
                  <a:pt x="1" y="352"/>
                </a:cubicBezTo>
                <a:lnTo>
                  <a:pt x="1" y="591"/>
                </a:lnTo>
                <a:cubicBezTo>
                  <a:pt x="1" y="784"/>
                  <a:pt x="1" y="963"/>
                  <a:pt x="179" y="1157"/>
                </a:cubicBezTo>
                <a:cubicBezTo>
                  <a:pt x="246" y="1187"/>
                  <a:pt x="295" y="1201"/>
                  <a:pt x="334" y="1201"/>
                </a:cubicBezTo>
                <a:cubicBezTo>
                  <a:pt x="373" y="1201"/>
                  <a:pt x="403" y="1187"/>
                  <a:pt x="433" y="1157"/>
                </a:cubicBezTo>
                <a:cubicBezTo>
                  <a:pt x="552" y="963"/>
                  <a:pt x="552" y="784"/>
                  <a:pt x="552" y="591"/>
                </a:cubicBezTo>
                <a:lnTo>
                  <a:pt x="552" y="352"/>
                </a:lnTo>
                <a:cubicBezTo>
                  <a:pt x="492" y="218"/>
                  <a:pt x="492" y="159"/>
                  <a:pt x="433" y="99"/>
                </a:cubicBezTo>
                <a:lnTo>
                  <a:pt x="373" y="39"/>
                </a:lnTo>
                <a:cubicBezTo>
                  <a:pt x="348" y="15"/>
                  <a:pt x="311" y="0"/>
                  <a:pt x="271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59" name="Google Shape;1659;p10"/>
          <p:cNvSpPr/>
          <p:nvPr/>
        </p:nvSpPr>
        <p:spPr>
          <a:xfrm>
            <a:off x="4683651" y="1070459"/>
            <a:ext cx="25455" cy="42592"/>
          </a:xfrm>
          <a:custGeom>
            <a:avLst/>
            <a:gdLst/>
            <a:ahLst/>
            <a:cxnLst/>
            <a:rect l="l" t="t" r="r" b="b"/>
            <a:pathLst>
              <a:path w="612" h="1024" extrusionOk="0">
                <a:moveTo>
                  <a:pt x="341" y="1"/>
                </a:moveTo>
                <a:cubicBezTo>
                  <a:pt x="301" y="1"/>
                  <a:pt x="263" y="15"/>
                  <a:pt x="239" y="40"/>
                </a:cubicBezTo>
                <a:cubicBezTo>
                  <a:pt x="120" y="100"/>
                  <a:pt x="120" y="159"/>
                  <a:pt x="60" y="293"/>
                </a:cubicBezTo>
                <a:cubicBezTo>
                  <a:pt x="0" y="353"/>
                  <a:pt x="0" y="412"/>
                  <a:pt x="0" y="472"/>
                </a:cubicBezTo>
                <a:cubicBezTo>
                  <a:pt x="0" y="666"/>
                  <a:pt x="60" y="844"/>
                  <a:pt x="179" y="979"/>
                </a:cubicBezTo>
                <a:cubicBezTo>
                  <a:pt x="239" y="1008"/>
                  <a:pt x="287" y="1023"/>
                  <a:pt x="328" y="1023"/>
                </a:cubicBezTo>
                <a:cubicBezTo>
                  <a:pt x="369" y="1023"/>
                  <a:pt x="403" y="1008"/>
                  <a:pt x="432" y="979"/>
                </a:cubicBezTo>
                <a:cubicBezTo>
                  <a:pt x="552" y="785"/>
                  <a:pt x="611" y="666"/>
                  <a:pt x="611" y="532"/>
                </a:cubicBezTo>
                <a:lnTo>
                  <a:pt x="611" y="353"/>
                </a:lnTo>
                <a:cubicBezTo>
                  <a:pt x="552" y="293"/>
                  <a:pt x="552" y="159"/>
                  <a:pt x="492" y="100"/>
                </a:cubicBezTo>
                <a:cubicBezTo>
                  <a:pt x="457" y="30"/>
                  <a:pt x="397" y="1"/>
                  <a:pt x="341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60" name="Google Shape;1660;p10"/>
          <p:cNvSpPr/>
          <p:nvPr/>
        </p:nvSpPr>
        <p:spPr>
          <a:xfrm>
            <a:off x="4753029" y="999585"/>
            <a:ext cx="26079" cy="65135"/>
          </a:xfrm>
          <a:custGeom>
            <a:avLst/>
            <a:gdLst/>
            <a:ahLst/>
            <a:cxnLst/>
            <a:rect l="l" t="t" r="r" b="b"/>
            <a:pathLst>
              <a:path w="627" h="1566" extrusionOk="0">
                <a:moveTo>
                  <a:pt x="373" y="1"/>
                </a:moveTo>
                <a:cubicBezTo>
                  <a:pt x="314" y="1"/>
                  <a:pt x="195" y="1"/>
                  <a:pt x="120" y="75"/>
                </a:cubicBezTo>
                <a:cubicBezTo>
                  <a:pt x="61" y="195"/>
                  <a:pt x="61" y="314"/>
                  <a:pt x="1" y="448"/>
                </a:cubicBezTo>
                <a:lnTo>
                  <a:pt x="1" y="746"/>
                </a:lnTo>
                <a:cubicBezTo>
                  <a:pt x="1" y="999"/>
                  <a:pt x="1" y="1252"/>
                  <a:pt x="120" y="1491"/>
                </a:cubicBezTo>
                <a:cubicBezTo>
                  <a:pt x="195" y="1491"/>
                  <a:pt x="195" y="1491"/>
                  <a:pt x="254" y="1565"/>
                </a:cubicBezTo>
                <a:cubicBezTo>
                  <a:pt x="314" y="1565"/>
                  <a:pt x="373" y="1565"/>
                  <a:pt x="433" y="1431"/>
                </a:cubicBezTo>
                <a:cubicBezTo>
                  <a:pt x="567" y="1252"/>
                  <a:pt x="567" y="999"/>
                  <a:pt x="627" y="746"/>
                </a:cubicBezTo>
                <a:cubicBezTo>
                  <a:pt x="627" y="686"/>
                  <a:pt x="567" y="567"/>
                  <a:pt x="567" y="448"/>
                </a:cubicBezTo>
                <a:cubicBezTo>
                  <a:pt x="567" y="314"/>
                  <a:pt x="493" y="195"/>
                  <a:pt x="433" y="75"/>
                </a:cubicBezTo>
                <a:cubicBezTo>
                  <a:pt x="433" y="75"/>
                  <a:pt x="373" y="75"/>
                  <a:pt x="37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61" name="Google Shape;1661;p10"/>
          <p:cNvSpPr/>
          <p:nvPr/>
        </p:nvSpPr>
        <p:spPr>
          <a:xfrm>
            <a:off x="4817499" y="920557"/>
            <a:ext cx="26037" cy="53073"/>
          </a:xfrm>
          <a:custGeom>
            <a:avLst/>
            <a:gdLst/>
            <a:ahLst/>
            <a:cxnLst/>
            <a:rect l="l" t="t" r="r" b="b"/>
            <a:pathLst>
              <a:path w="626" h="1276" extrusionOk="0">
                <a:moveTo>
                  <a:pt x="314" y="1"/>
                </a:moveTo>
                <a:cubicBezTo>
                  <a:pt x="265" y="1"/>
                  <a:pt x="230" y="33"/>
                  <a:pt x="194" y="113"/>
                </a:cubicBezTo>
                <a:cubicBezTo>
                  <a:pt x="134" y="173"/>
                  <a:pt x="60" y="292"/>
                  <a:pt x="60" y="352"/>
                </a:cubicBezTo>
                <a:cubicBezTo>
                  <a:pt x="0" y="411"/>
                  <a:pt x="0" y="545"/>
                  <a:pt x="0" y="605"/>
                </a:cubicBezTo>
                <a:cubicBezTo>
                  <a:pt x="0" y="784"/>
                  <a:pt x="0" y="977"/>
                  <a:pt x="60" y="1156"/>
                </a:cubicBezTo>
                <a:lnTo>
                  <a:pt x="134" y="1231"/>
                </a:lnTo>
                <a:cubicBezTo>
                  <a:pt x="164" y="1260"/>
                  <a:pt x="209" y="1275"/>
                  <a:pt x="254" y="1275"/>
                </a:cubicBezTo>
                <a:cubicBezTo>
                  <a:pt x="298" y="1275"/>
                  <a:pt x="343" y="1260"/>
                  <a:pt x="373" y="1231"/>
                </a:cubicBezTo>
                <a:cubicBezTo>
                  <a:pt x="507" y="1037"/>
                  <a:pt x="566" y="858"/>
                  <a:pt x="626" y="664"/>
                </a:cubicBezTo>
                <a:cubicBezTo>
                  <a:pt x="626" y="545"/>
                  <a:pt x="626" y="486"/>
                  <a:pt x="566" y="352"/>
                </a:cubicBezTo>
                <a:cubicBezTo>
                  <a:pt x="566" y="292"/>
                  <a:pt x="507" y="173"/>
                  <a:pt x="432" y="113"/>
                </a:cubicBezTo>
                <a:lnTo>
                  <a:pt x="432" y="39"/>
                </a:lnTo>
                <a:cubicBezTo>
                  <a:pt x="385" y="15"/>
                  <a:pt x="346" y="1"/>
                  <a:pt x="314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62" name="Google Shape;1662;p10"/>
          <p:cNvSpPr/>
          <p:nvPr/>
        </p:nvSpPr>
        <p:spPr>
          <a:xfrm>
            <a:off x="4912914" y="896725"/>
            <a:ext cx="26079" cy="53364"/>
          </a:xfrm>
          <a:custGeom>
            <a:avLst/>
            <a:gdLst/>
            <a:ahLst/>
            <a:cxnLst/>
            <a:rect l="l" t="t" r="r" b="b"/>
            <a:pathLst>
              <a:path w="627" h="1283" extrusionOk="0">
                <a:moveTo>
                  <a:pt x="313" y="1"/>
                </a:moveTo>
                <a:cubicBezTo>
                  <a:pt x="194" y="1"/>
                  <a:pt x="135" y="61"/>
                  <a:pt x="75" y="120"/>
                </a:cubicBezTo>
                <a:cubicBezTo>
                  <a:pt x="75" y="239"/>
                  <a:pt x="0" y="314"/>
                  <a:pt x="0" y="433"/>
                </a:cubicBezTo>
                <a:lnTo>
                  <a:pt x="0" y="686"/>
                </a:lnTo>
                <a:cubicBezTo>
                  <a:pt x="75" y="865"/>
                  <a:pt x="75" y="984"/>
                  <a:pt x="194" y="1178"/>
                </a:cubicBezTo>
                <a:lnTo>
                  <a:pt x="194" y="1237"/>
                </a:lnTo>
                <a:lnTo>
                  <a:pt x="254" y="1237"/>
                </a:lnTo>
                <a:cubicBezTo>
                  <a:pt x="284" y="1267"/>
                  <a:pt x="332" y="1282"/>
                  <a:pt x="380" y="1282"/>
                </a:cubicBezTo>
                <a:cubicBezTo>
                  <a:pt x="429" y="1282"/>
                  <a:pt x="477" y="1267"/>
                  <a:pt x="507" y="1237"/>
                </a:cubicBezTo>
                <a:cubicBezTo>
                  <a:pt x="626" y="1059"/>
                  <a:pt x="626" y="805"/>
                  <a:pt x="626" y="612"/>
                </a:cubicBezTo>
                <a:cubicBezTo>
                  <a:pt x="626" y="493"/>
                  <a:pt x="567" y="433"/>
                  <a:pt x="567" y="314"/>
                </a:cubicBezTo>
                <a:cubicBezTo>
                  <a:pt x="507" y="239"/>
                  <a:pt x="447" y="120"/>
                  <a:pt x="373" y="61"/>
                </a:cubicBezTo>
                <a:lnTo>
                  <a:pt x="313" y="1"/>
                </a:ln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63" name="Google Shape;1663;p10"/>
          <p:cNvSpPr/>
          <p:nvPr/>
        </p:nvSpPr>
        <p:spPr>
          <a:xfrm>
            <a:off x="4843495" y="1027077"/>
            <a:ext cx="26079" cy="53115"/>
          </a:xfrm>
          <a:custGeom>
            <a:avLst/>
            <a:gdLst/>
            <a:ahLst/>
            <a:cxnLst/>
            <a:rect l="l" t="t" r="r" b="b"/>
            <a:pathLst>
              <a:path w="627" h="1277" extrusionOk="0">
                <a:moveTo>
                  <a:pt x="345" y="1"/>
                </a:moveTo>
                <a:cubicBezTo>
                  <a:pt x="319" y="1"/>
                  <a:pt x="289" y="8"/>
                  <a:pt x="254" y="25"/>
                </a:cubicBezTo>
                <a:cubicBezTo>
                  <a:pt x="180" y="159"/>
                  <a:pt x="120" y="219"/>
                  <a:pt x="120" y="338"/>
                </a:cubicBezTo>
                <a:cubicBezTo>
                  <a:pt x="61" y="398"/>
                  <a:pt x="61" y="532"/>
                  <a:pt x="1" y="651"/>
                </a:cubicBezTo>
                <a:cubicBezTo>
                  <a:pt x="1" y="830"/>
                  <a:pt x="61" y="1023"/>
                  <a:pt x="180" y="1202"/>
                </a:cubicBezTo>
                <a:lnTo>
                  <a:pt x="254" y="1277"/>
                </a:lnTo>
                <a:cubicBezTo>
                  <a:pt x="373" y="1277"/>
                  <a:pt x="433" y="1277"/>
                  <a:pt x="493" y="1202"/>
                </a:cubicBezTo>
                <a:lnTo>
                  <a:pt x="493" y="1143"/>
                </a:lnTo>
                <a:cubicBezTo>
                  <a:pt x="627" y="964"/>
                  <a:pt x="627" y="830"/>
                  <a:pt x="627" y="651"/>
                </a:cubicBezTo>
                <a:lnTo>
                  <a:pt x="627" y="398"/>
                </a:lnTo>
                <a:cubicBezTo>
                  <a:pt x="627" y="338"/>
                  <a:pt x="627" y="219"/>
                  <a:pt x="552" y="159"/>
                </a:cubicBezTo>
                <a:lnTo>
                  <a:pt x="493" y="85"/>
                </a:lnTo>
                <a:cubicBezTo>
                  <a:pt x="450" y="43"/>
                  <a:pt x="408" y="1"/>
                  <a:pt x="345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64" name="Google Shape;1664;p10"/>
          <p:cNvSpPr/>
          <p:nvPr/>
        </p:nvSpPr>
        <p:spPr>
          <a:xfrm>
            <a:off x="4761097" y="1139004"/>
            <a:ext cx="22960" cy="33357"/>
          </a:xfrm>
          <a:custGeom>
            <a:avLst/>
            <a:gdLst/>
            <a:ahLst/>
            <a:cxnLst/>
            <a:rect l="l" t="t" r="r" b="b"/>
            <a:pathLst>
              <a:path w="552" h="802" extrusionOk="0">
                <a:moveTo>
                  <a:pt x="179" y="1"/>
                </a:moveTo>
                <a:cubicBezTo>
                  <a:pt x="120" y="75"/>
                  <a:pt x="60" y="135"/>
                  <a:pt x="1" y="195"/>
                </a:cubicBezTo>
                <a:lnTo>
                  <a:pt x="1" y="373"/>
                </a:lnTo>
                <a:cubicBezTo>
                  <a:pt x="1" y="507"/>
                  <a:pt x="1" y="627"/>
                  <a:pt x="120" y="746"/>
                </a:cubicBezTo>
                <a:cubicBezTo>
                  <a:pt x="179" y="783"/>
                  <a:pt x="224" y="802"/>
                  <a:pt x="271" y="802"/>
                </a:cubicBezTo>
                <a:cubicBezTo>
                  <a:pt x="317" y="802"/>
                  <a:pt x="366" y="783"/>
                  <a:pt x="433" y="746"/>
                </a:cubicBezTo>
                <a:lnTo>
                  <a:pt x="433" y="686"/>
                </a:lnTo>
                <a:cubicBezTo>
                  <a:pt x="552" y="627"/>
                  <a:pt x="552" y="507"/>
                  <a:pt x="552" y="448"/>
                </a:cubicBezTo>
                <a:lnTo>
                  <a:pt x="552" y="254"/>
                </a:lnTo>
                <a:cubicBezTo>
                  <a:pt x="552" y="195"/>
                  <a:pt x="492" y="135"/>
                  <a:pt x="433" y="75"/>
                </a:cubicBezTo>
                <a:cubicBezTo>
                  <a:pt x="373" y="1"/>
                  <a:pt x="239" y="1"/>
                  <a:pt x="179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65" name="Google Shape;1665;p10"/>
          <p:cNvSpPr/>
          <p:nvPr/>
        </p:nvSpPr>
        <p:spPr>
          <a:xfrm>
            <a:off x="4613609" y="1116711"/>
            <a:ext cx="23625" cy="27327"/>
          </a:xfrm>
          <a:custGeom>
            <a:avLst/>
            <a:gdLst/>
            <a:ahLst/>
            <a:cxnLst/>
            <a:rect l="l" t="t" r="r" b="b"/>
            <a:pathLst>
              <a:path w="568" h="657" extrusionOk="0">
                <a:moveTo>
                  <a:pt x="252" y="1"/>
                </a:moveTo>
                <a:cubicBezTo>
                  <a:pt x="206" y="1"/>
                  <a:pt x="157" y="15"/>
                  <a:pt x="120" y="45"/>
                </a:cubicBezTo>
                <a:cubicBezTo>
                  <a:pt x="61" y="105"/>
                  <a:pt x="1" y="164"/>
                  <a:pt x="1" y="239"/>
                </a:cubicBezTo>
                <a:lnTo>
                  <a:pt x="1" y="358"/>
                </a:lnTo>
                <a:cubicBezTo>
                  <a:pt x="1" y="418"/>
                  <a:pt x="1" y="537"/>
                  <a:pt x="120" y="611"/>
                </a:cubicBezTo>
                <a:cubicBezTo>
                  <a:pt x="187" y="641"/>
                  <a:pt x="250" y="656"/>
                  <a:pt x="304" y="656"/>
                </a:cubicBezTo>
                <a:cubicBezTo>
                  <a:pt x="359" y="656"/>
                  <a:pt x="403" y="641"/>
                  <a:pt x="433" y="611"/>
                </a:cubicBezTo>
                <a:cubicBezTo>
                  <a:pt x="567" y="477"/>
                  <a:pt x="567" y="418"/>
                  <a:pt x="567" y="299"/>
                </a:cubicBezTo>
                <a:lnTo>
                  <a:pt x="567" y="164"/>
                </a:lnTo>
                <a:cubicBezTo>
                  <a:pt x="493" y="105"/>
                  <a:pt x="433" y="105"/>
                  <a:pt x="373" y="45"/>
                </a:cubicBezTo>
                <a:cubicBezTo>
                  <a:pt x="344" y="15"/>
                  <a:pt x="299" y="1"/>
                  <a:pt x="252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66" name="Google Shape;1666;p10"/>
          <p:cNvSpPr/>
          <p:nvPr/>
        </p:nvSpPr>
        <p:spPr>
          <a:xfrm>
            <a:off x="1216154" y="926088"/>
            <a:ext cx="26079" cy="41968"/>
          </a:xfrm>
          <a:custGeom>
            <a:avLst/>
            <a:gdLst/>
            <a:ahLst/>
            <a:cxnLst/>
            <a:rect l="l" t="t" r="r" b="b"/>
            <a:pathLst>
              <a:path w="627" h="1009" extrusionOk="0">
                <a:moveTo>
                  <a:pt x="415" y="1"/>
                </a:moveTo>
                <a:cubicBezTo>
                  <a:pt x="375" y="1"/>
                  <a:pt x="338" y="15"/>
                  <a:pt x="313" y="40"/>
                </a:cubicBezTo>
                <a:cubicBezTo>
                  <a:pt x="254" y="99"/>
                  <a:pt x="194" y="159"/>
                  <a:pt x="135" y="219"/>
                </a:cubicBezTo>
                <a:cubicBezTo>
                  <a:pt x="75" y="278"/>
                  <a:pt x="75" y="412"/>
                  <a:pt x="75" y="472"/>
                </a:cubicBezTo>
                <a:cubicBezTo>
                  <a:pt x="0" y="651"/>
                  <a:pt x="75" y="844"/>
                  <a:pt x="194" y="964"/>
                </a:cubicBezTo>
                <a:cubicBezTo>
                  <a:pt x="224" y="993"/>
                  <a:pt x="269" y="1008"/>
                  <a:pt x="315" y="1008"/>
                </a:cubicBezTo>
                <a:cubicBezTo>
                  <a:pt x="362" y="1008"/>
                  <a:pt x="410" y="993"/>
                  <a:pt x="447" y="964"/>
                </a:cubicBezTo>
                <a:cubicBezTo>
                  <a:pt x="567" y="844"/>
                  <a:pt x="626" y="651"/>
                  <a:pt x="626" y="531"/>
                </a:cubicBezTo>
                <a:lnTo>
                  <a:pt x="626" y="353"/>
                </a:lnTo>
                <a:cubicBezTo>
                  <a:pt x="626" y="278"/>
                  <a:pt x="626" y="219"/>
                  <a:pt x="567" y="99"/>
                </a:cubicBezTo>
                <a:cubicBezTo>
                  <a:pt x="532" y="30"/>
                  <a:pt x="471" y="1"/>
                  <a:pt x="415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67" name="Google Shape;1667;p10"/>
          <p:cNvSpPr/>
          <p:nvPr/>
        </p:nvSpPr>
        <p:spPr>
          <a:xfrm>
            <a:off x="1270682" y="988063"/>
            <a:ext cx="26079" cy="50619"/>
          </a:xfrm>
          <a:custGeom>
            <a:avLst/>
            <a:gdLst/>
            <a:ahLst/>
            <a:cxnLst/>
            <a:rect l="l" t="t" r="r" b="b"/>
            <a:pathLst>
              <a:path w="627" h="1217" extrusionOk="0">
                <a:moveTo>
                  <a:pt x="350" y="0"/>
                </a:moveTo>
                <a:cubicBezTo>
                  <a:pt x="313" y="0"/>
                  <a:pt x="278" y="15"/>
                  <a:pt x="254" y="40"/>
                </a:cubicBezTo>
                <a:cubicBezTo>
                  <a:pt x="179" y="159"/>
                  <a:pt x="120" y="218"/>
                  <a:pt x="60" y="278"/>
                </a:cubicBezTo>
                <a:cubicBezTo>
                  <a:pt x="60" y="412"/>
                  <a:pt x="60" y="472"/>
                  <a:pt x="0" y="591"/>
                </a:cubicBezTo>
                <a:cubicBezTo>
                  <a:pt x="0" y="784"/>
                  <a:pt x="60" y="963"/>
                  <a:pt x="179" y="1157"/>
                </a:cubicBezTo>
                <a:lnTo>
                  <a:pt x="254" y="1217"/>
                </a:lnTo>
                <a:cubicBezTo>
                  <a:pt x="313" y="1217"/>
                  <a:pt x="432" y="1217"/>
                  <a:pt x="492" y="1157"/>
                </a:cubicBezTo>
                <a:cubicBezTo>
                  <a:pt x="552" y="963"/>
                  <a:pt x="626" y="784"/>
                  <a:pt x="626" y="650"/>
                </a:cubicBezTo>
                <a:lnTo>
                  <a:pt x="626" y="412"/>
                </a:lnTo>
                <a:cubicBezTo>
                  <a:pt x="626" y="278"/>
                  <a:pt x="552" y="218"/>
                  <a:pt x="552" y="99"/>
                </a:cubicBezTo>
                <a:lnTo>
                  <a:pt x="492" y="99"/>
                </a:lnTo>
                <a:cubicBezTo>
                  <a:pt x="457" y="29"/>
                  <a:pt x="402" y="0"/>
                  <a:pt x="350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68" name="Google Shape;1668;p10"/>
          <p:cNvSpPr/>
          <p:nvPr/>
        </p:nvSpPr>
        <p:spPr>
          <a:xfrm>
            <a:off x="1343179" y="928584"/>
            <a:ext cx="22960" cy="49995"/>
          </a:xfrm>
          <a:custGeom>
            <a:avLst/>
            <a:gdLst/>
            <a:ahLst/>
            <a:cxnLst/>
            <a:rect l="l" t="t" r="r" b="b"/>
            <a:pathLst>
              <a:path w="552" h="1202" extrusionOk="0">
                <a:moveTo>
                  <a:pt x="265" y="0"/>
                </a:moveTo>
                <a:cubicBezTo>
                  <a:pt x="210" y="0"/>
                  <a:pt x="155" y="29"/>
                  <a:pt x="120" y="99"/>
                </a:cubicBezTo>
                <a:cubicBezTo>
                  <a:pt x="60" y="159"/>
                  <a:pt x="0" y="293"/>
                  <a:pt x="0" y="352"/>
                </a:cubicBezTo>
                <a:lnTo>
                  <a:pt x="0" y="591"/>
                </a:lnTo>
                <a:cubicBezTo>
                  <a:pt x="0" y="784"/>
                  <a:pt x="0" y="963"/>
                  <a:pt x="120" y="1157"/>
                </a:cubicBezTo>
                <a:lnTo>
                  <a:pt x="179" y="1157"/>
                </a:lnTo>
                <a:cubicBezTo>
                  <a:pt x="209" y="1187"/>
                  <a:pt x="257" y="1201"/>
                  <a:pt x="306" y="1201"/>
                </a:cubicBezTo>
                <a:cubicBezTo>
                  <a:pt x="354" y="1201"/>
                  <a:pt x="403" y="1187"/>
                  <a:pt x="432" y="1157"/>
                </a:cubicBezTo>
                <a:cubicBezTo>
                  <a:pt x="552" y="963"/>
                  <a:pt x="552" y="784"/>
                  <a:pt x="552" y="591"/>
                </a:cubicBezTo>
                <a:lnTo>
                  <a:pt x="552" y="352"/>
                </a:lnTo>
                <a:cubicBezTo>
                  <a:pt x="492" y="218"/>
                  <a:pt x="492" y="159"/>
                  <a:pt x="432" y="99"/>
                </a:cubicBezTo>
                <a:lnTo>
                  <a:pt x="373" y="39"/>
                </a:lnTo>
                <a:cubicBezTo>
                  <a:pt x="342" y="15"/>
                  <a:pt x="304" y="0"/>
                  <a:pt x="265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69" name="Google Shape;1669;p10"/>
          <p:cNvSpPr/>
          <p:nvPr/>
        </p:nvSpPr>
        <p:spPr>
          <a:xfrm>
            <a:off x="1394908" y="999585"/>
            <a:ext cx="23001" cy="65135"/>
          </a:xfrm>
          <a:custGeom>
            <a:avLst/>
            <a:gdLst/>
            <a:ahLst/>
            <a:cxnLst/>
            <a:rect l="l" t="t" r="r" b="b"/>
            <a:pathLst>
              <a:path w="553" h="1566" extrusionOk="0">
                <a:moveTo>
                  <a:pt x="373" y="1"/>
                </a:moveTo>
                <a:cubicBezTo>
                  <a:pt x="314" y="1"/>
                  <a:pt x="180" y="1"/>
                  <a:pt x="120" y="75"/>
                </a:cubicBezTo>
                <a:cubicBezTo>
                  <a:pt x="60" y="195"/>
                  <a:pt x="60" y="314"/>
                  <a:pt x="1" y="448"/>
                </a:cubicBezTo>
                <a:lnTo>
                  <a:pt x="1" y="746"/>
                </a:lnTo>
                <a:cubicBezTo>
                  <a:pt x="1" y="999"/>
                  <a:pt x="1" y="1252"/>
                  <a:pt x="120" y="1491"/>
                </a:cubicBezTo>
                <a:cubicBezTo>
                  <a:pt x="120" y="1491"/>
                  <a:pt x="180" y="1491"/>
                  <a:pt x="180" y="1565"/>
                </a:cubicBezTo>
                <a:cubicBezTo>
                  <a:pt x="314" y="1565"/>
                  <a:pt x="373" y="1565"/>
                  <a:pt x="433" y="1431"/>
                </a:cubicBezTo>
                <a:cubicBezTo>
                  <a:pt x="552" y="1252"/>
                  <a:pt x="552" y="999"/>
                  <a:pt x="552" y="746"/>
                </a:cubicBezTo>
                <a:lnTo>
                  <a:pt x="552" y="448"/>
                </a:lnTo>
                <a:cubicBezTo>
                  <a:pt x="492" y="314"/>
                  <a:pt x="492" y="195"/>
                  <a:pt x="433" y="75"/>
                </a:cubicBezTo>
                <a:cubicBezTo>
                  <a:pt x="433" y="75"/>
                  <a:pt x="373" y="75"/>
                  <a:pt x="37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70" name="Google Shape;1670;p10"/>
          <p:cNvSpPr/>
          <p:nvPr/>
        </p:nvSpPr>
        <p:spPr>
          <a:xfrm>
            <a:off x="1472078" y="920557"/>
            <a:ext cx="26037" cy="53073"/>
          </a:xfrm>
          <a:custGeom>
            <a:avLst/>
            <a:gdLst/>
            <a:ahLst/>
            <a:cxnLst/>
            <a:rect l="l" t="t" r="r" b="b"/>
            <a:pathLst>
              <a:path w="626" h="1276" extrusionOk="0">
                <a:moveTo>
                  <a:pt x="292" y="1"/>
                </a:moveTo>
                <a:cubicBezTo>
                  <a:pt x="227" y="1"/>
                  <a:pt x="179" y="33"/>
                  <a:pt x="179" y="113"/>
                </a:cubicBezTo>
                <a:cubicBezTo>
                  <a:pt x="60" y="173"/>
                  <a:pt x="60" y="292"/>
                  <a:pt x="60" y="352"/>
                </a:cubicBezTo>
                <a:cubicBezTo>
                  <a:pt x="0" y="411"/>
                  <a:pt x="0" y="545"/>
                  <a:pt x="0" y="605"/>
                </a:cubicBezTo>
                <a:cubicBezTo>
                  <a:pt x="0" y="784"/>
                  <a:pt x="0" y="977"/>
                  <a:pt x="60" y="1156"/>
                </a:cubicBezTo>
                <a:lnTo>
                  <a:pt x="119" y="1231"/>
                </a:lnTo>
                <a:cubicBezTo>
                  <a:pt x="149" y="1260"/>
                  <a:pt x="198" y="1275"/>
                  <a:pt x="246" y="1275"/>
                </a:cubicBezTo>
                <a:cubicBezTo>
                  <a:pt x="294" y="1275"/>
                  <a:pt x="343" y="1260"/>
                  <a:pt x="373" y="1231"/>
                </a:cubicBezTo>
                <a:cubicBezTo>
                  <a:pt x="492" y="1037"/>
                  <a:pt x="551" y="858"/>
                  <a:pt x="551" y="664"/>
                </a:cubicBezTo>
                <a:cubicBezTo>
                  <a:pt x="551" y="545"/>
                  <a:pt x="626" y="486"/>
                  <a:pt x="551" y="352"/>
                </a:cubicBezTo>
                <a:cubicBezTo>
                  <a:pt x="551" y="292"/>
                  <a:pt x="492" y="173"/>
                  <a:pt x="432" y="113"/>
                </a:cubicBezTo>
                <a:lnTo>
                  <a:pt x="432" y="39"/>
                </a:lnTo>
                <a:cubicBezTo>
                  <a:pt x="385" y="15"/>
                  <a:pt x="334" y="1"/>
                  <a:pt x="292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71" name="Google Shape;1671;p10"/>
          <p:cNvSpPr/>
          <p:nvPr/>
        </p:nvSpPr>
        <p:spPr>
          <a:xfrm>
            <a:off x="1567493" y="896725"/>
            <a:ext cx="26079" cy="53364"/>
          </a:xfrm>
          <a:custGeom>
            <a:avLst/>
            <a:gdLst/>
            <a:ahLst/>
            <a:cxnLst/>
            <a:rect l="l" t="t" r="r" b="b"/>
            <a:pathLst>
              <a:path w="627" h="1283" extrusionOk="0">
                <a:moveTo>
                  <a:pt x="313" y="1"/>
                </a:moveTo>
                <a:cubicBezTo>
                  <a:pt x="194" y="1"/>
                  <a:pt x="120" y="61"/>
                  <a:pt x="60" y="120"/>
                </a:cubicBezTo>
                <a:cubicBezTo>
                  <a:pt x="0" y="239"/>
                  <a:pt x="0" y="314"/>
                  <a:pt x="0" y="433"/>
                </a:cubicBezTo>
                <a:lnTo>
                  <a:pt x="0" y="686"/>
                </a:lnTo>
                <a:cubicBezTo>
                  <a:pt x="0" y="865"/>
                  <a:pt x="60" y="984"/>
                  <a:pt x="194" y="1178"/>
                </a:cubicBezTo>
                <a:lnTo>
                  <a:pt x="194" y="1237"/>
                </a:lnTo>
                <a:lnTo>
                  <a:pt x="254" y="1237"/>
                </a:lnTo>
                <a:cubicBezTo>
                  <a:pt x="283" y="1267"/>
                  <a:pt x="328" y="1282"/>
                  <a:pt x="365" y="1282"/>
                </a:cubicBezTo>
                <a:cubicBezTo>
                  <a:pt x="403" y="1282"/>
                  <a:pt x="432" y="1267"/>
                  <a:pt x="432" y="1237"/>
                </a:cubicBezTo>
                <a:cubicBezTo>
                  <a:pt x="626" y="1059"/>
                  <a:pt x="626" y="805"/>
                  <a:pt x="626" y="612"/>
                </a:cubicBezTo>
                <a:cubicBezTo>
                  <a:pt x="626" y="493"/>
                  <a:pt x="566" y="433"/>
                  <a:pt x="566" y="314"/>
                </a:cubicBezTo>
                <a:cubicBezTo>
                  <a:pt x="492" y="239"/>
                  <a:pt x="432" y="120"/>
                  <a:pt x="373" y="61"/>
                </a:cubicBezTo>
                <a:lnTo>
                  <a:pt x="313" y="1"/>
                </a:ln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72" name="Google Shape;1672;p10"/>
          <p:cNvSpPr/>
          <p:nvPr/>
        </p:nvSpPr>
        <p:spPr>
          <a:xfrm>
            <a:off x="1485373" y="1027077"/>
            <a:ext cx="25455" cy="53115"/>
          </a:xfrm>
          <a:custGeom>
            <a:avLst/>
            <a:gdLst/>
            <a:ahLst/>
            <a:cxnLst/>
            <a:rect l="l" t="t" r="r" b="b"/>
            <a:pathLst>
              <a:path w="612" h="1277" extrusionOk="0">
                <a:moveTo>
                  <a:pt x="307" y="1"/>
                </a:moveTo>
                <a:cubicBezTo>
                  <a:pt x="281" y="1"/>
                  <a:pt x="257" y="8"/>
                  <a:pt x="239" y="25"/>
                </a:cubicBezTo>
                <a:cubicBezTo>
                  <a:pt x="180" y="159"/>
                  <a:pt x="120" y="219"/>
                  <a:pt x="60" y="338"/>
                </a:cubicBezTo>
                <a:cubicBezTo>
                  <a:pt x="60" y="398"/>
                  <a:pt x="1" y="532"/>
                  <a:pt x="1" y="651"/>
                </a:cubicBezTo>
                <a:cubicBezTo>
                  <a:pt x="1" y="830"/>
                  <a:pt x="60" y="1023"/>
                  <a:pt x="180" y="1202"/>
                </a:cubicBezTo>
                <a:lnTo>
                  <a:pt x="239" y="1277"/>
                </a:lnTo>
                <a:cubicBezTo>
                  <a:pt x="299" y="1277"/>
                  <a:pt x="433" y="1277"/>
                  <a:pt x="492" y="1202"/>
                </a:cubicBezTo>
                <a:lnTo>
                  <a:pt x="492" y="1143"/>
                </a:lnTo>
                <a:cubicBezTo>
                  <a:pt x="552" y="964"/>
                  <a:pt x="612" y="830"/>
                  <a:pt x="612" y="651"/>
                </a:cubicBezTo>
                <a:lnTo>
                  <a:pt x="612" y="398"/>
                </a:lnTo>
                <a:cubicBezTo>
                  <a:pt x="612" y="338"/>
                  <a:pt x="552" y="219"/>
                  <a:pt x="552" y="159"/>
                </a:cubicBezTo>
                <a:lnTo>
                  <a:pt x="492" y="85"/>
                </a:lnTo>
                <a:cubicBezTo>
                  <a:pt x="450" y="43"/>
                  <a:pt x="371" y="1"/>
                  <a:pt x="307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73" name="Google Shape;1673;p10"/>
          <p:cNvSpPr/>
          <p:nvPr/>
        </p:nvSpPr>
        <p:spPr>
          <a:xfrm>
            <a:off x="1265733" y="1116711"/>
            <a:ext cx="25455" cy="27327"/>
          </a:xfrm>
          <a:custGeom>
            <a:avLst/>
            <a:gdLst/>
            <a:ahLst/>
            <a:cxnLst/>
            <a:rect l="l" t="t" r="r" b="b"/>
            <a:pathLst>
              <a:path w="612" h="657" extrusionOk="0">
                <a:moveTo>
                  <a:pt x="306" y="1"/>
                </a:moveTo>
                <a:cubicBezTo>
                  <a:pt x="257" y="1"/>
                  <a:pt x="209" y="15"/>
                  <a:pt x="179" y="45"/>
                </a:cubicBezTo>
                <a:cubicBezTo>
                  <a:pt x="119" y="105"/>
                  <a:pt x="60" y="164"/>
                  <a:pt x="60" y="239"/>
                </a:cubicBezTo>
                <a:cubicBezTo>
                  <a:pt x="0" y="299"/>
                  <a:pt x="0" y="299"/>
                  <a:pt x="0" y="358"/>
                </a:cubicBezTo>
                <a:cubicBezTo>
                  <a:pt x="60" y="418"/>
                  <a:pt x="60" y="537"/>
                  <a:pt x="179" y="611"/>
                </a:cubicBezTo>
                <a:cubicBezTo>
                  <a:pt x="239" y="641"/>
                  <a:pt x="302" y="656"/>
                  <a:pt x="358" y="656"/>
                </a:cubicBezTo>
                <a:cubicBezTo>
                  <a:pt x="414" y="656"/>
                  <a:pt x="462" y="641"/>
                  <a:pt x="492" y="611"/>
                </a:cubicBezTo>
                <a:cubicBezTo>
                  <a:pt x="611" y="477"/>
                  <a:pt x="611" y="418"/>
                  <a:pt x="611" y="299"/>
                </a:cubicBezTo>
                <a:cubicBezTo>
                  <a:pt x="611" y="299"/>
                  <a:pt x="611" y="239"/>
                  <a:pt x="551" y="164"/>
                </a:cubicBezTo>
                <a:cubicBezTo>
                  <a:pt x="551" y="105"/>
                  <a:pt x="492" y="105"/>
                  <a:pt x="432" y="45"/>
                </a:cubicBezTo>
                <a:cubicBezTo>
                  <a:pt x="403" y="15"/>
                  <a:pt x="354" y="1"/>
                  <a:pt x="306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74" name="Google Shape;1674;p10"/>
          <p:cNvSpPr/>
          <p:nvPr/>
        </p:nvSpPr>
        <p:spPr>
          <a:xfrm>
            <a:off x="2047687" y="926088"/>
            <a:ext cx="28575" cy="41968"/>
          </a:xfrm>
          <a:custGeom>
            <a:avLst/>
            <a:gdLst/>
            <a:ahLst/>
            <a:cxnLst/>
            <a:rect l="l" t="t" r="r" b="b"/>
            <a:pathLst>
              <a:path w="687" h="1009" extrusionOk="0">
                <a:moveTo>
                  <a:pt x="411" y="1"/>
                </a:moveTo>
                <a:cubicBezTo>
                  <a:pt x="373" y="1"/>
                  <a:pt x="339" y="15"/>
                  <a:pt x="314" y="40"/>
                </a:cubicBezTo>
                <a:lnTo>
                  <a:pt x="120" y="219"/>
                </a:lnTo>
                <a:cubicBezTo>
                  <a:pt x="61" y="278"/>
                  <a:pt x="61" y="412"/>
                  <a:pt x="61" y="472"/>
                </a:cubicBezTo>
                <a:cubicBezTo>
                  <a:pt x="1" y="651"/>
                  <a:pt x="61" y="844"/>
                  <a:pt x="195" y="964"/>
                </a:cubicBezTo>
                <a:cubicBezTo>
                  <a:pt x="224" y="993"/>
                  <a:pt x="269" y="1008"/>
                  <a:pt x="314" y="1008"/>
                </a:cubicBezTo>
                <a:cubicBezTo>
                  <a:pt x="359" y="1008"/>
                  <a:pt x="403" y="993"/>
                  <a:pt x="433" y="964"/>
                </a:cubicBezTo>
                <a:cubicBezTo>
                  <a:pt x="567" y="844"/>
                  <a:pt x="627" y="651"/>
                  <a:pt x="627" y="531"/>
                </a:cubicBezTo>
                <a:cubicBezTo>
                  <a:pt x="627" y="472"/>
                  <a:pt x="686" y="412"/>
                  <a:pt x="627" y="353"/>
                </a:cubicBezTo>
                <a:cubicBezTo>
                  <a:pt x="627" y="278"/>
                  <a:pt x="627" y="219"/>
                  <a:pt x="567" y="99"/>
                </a:cubicBezTo>
                <a:cubicBezTo>
                  <a:pt x="523" y="30"/>
                  <a:pt x="464" y="1"/>
                  <a:pt x="411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75" name="Google Shape;1675;p10"/>
          <p:cNvSpPr/>
          <p:nvPr/>
        </p:nvSpPr>
        <p:spPr>
          <a:xfrm>
            <a:off x="2102217" y="988063"/>
            <a:ext cx="25455" cy="50619"/>
          </a:xfrm>
          <a:custGeom>
            <a:avLst/>
            <a:gdLst/>
            <a:ahLst/>
            <a:cxnLst/>
            <a:rect l="l" t="t" r="r" b="b"/>
            <a:pathLst>
              <a:path w="612" h="1217" extrusionOk="0">
                <a:moveTo>
                  <a:pt x="341" y="0"/>
                </a:moveTo>
                <a:cubicBezTo>
                  <a:pt x="301" y="0"/>
                  <a:pt x="264" y="15"/>
                  <a:pt x="239" y="40"/>
                </a:cubicBezTo>
                <a:cubicBezTo>
                  <a:pt x="180" y="159"/>
                  <a:pt x="120" y="218"/>
                  <a:pt x="120" y="278"/>
                </a:cubicBezTo>
                <a:cubicBezTo>
                  <a:pt x="61" y="412"/>
                  <a:pt x="61" y="472"/>
                  <a:pt x="1" y="591"/>
                </a:cubicBezTo>
                <a:cubicBezTo>
                  <a:pt x="1" y="784"/>
                  <a:pt x="61" y="963"/>
                  <a:pt x="180" y="1157"/>
                </a:cubicBezTo>
                <a:lnTo>
                  <a:pt x="239" y="1217"/>
                </a:lnTo>
                <a:cubicBezTo>
                  <a:pt x="299" y="1217"/>
                  <a:pt x="433" y="1217"/>
                  <a:pt x="493" y="1157"/>
                </a:cubicBezTo>
                <a:cubicBezTo>
                  <a:pt x="552" y="963"/>
                  <a:pt x="612" y="784"/>
                  <a:pt x="612" y="650"/>
                </a:cubicBezTo>
                <a:lnTo>
                  <a:pt x="612" y="412"/>
                </a:lnTo>
                <a:cubicBezTo>
                  <a:pt x="612" y="278"/>
                  <a:pt x="612" y="218"/>
                  <a:pt x="552" y="99"/>
                </a:cubicBezTo>
                <a:lnTo>
                  <a:pt x="493" y="99"/>
                </a:lnTo>
                <a:cubicBezTo>
                  <a:pt x="458" y="29"/>
                  <a:pt x="397" y="0"/>
                  <a:pt x="341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76" name="Google Shape;1676;p10"/>
          <p:cNvSpPr/>
          <p:nvPr/>
        </p:nvSpPr>
        <p:spPr>
          <a:xfrm>
            <a:off x="2174131" y="928584"/>
            <a:ext cx="23584" cy="49995"/>
          </a:xfrm>
          <a:custGeom>
            <a:avLst/>
            <a:gdLst/>
            <a:ahLst/>
            <a:cxnLst/>
            <a:rect l="l" t="t" r="r" b="b"/>
            <a:pathLst>
              <a:path w="567" h="1202" extrusionOk="0">
                <a:moveTo>
                  <a:pt x="276" y="0"/>
                </a:moveTo>
                <a:cubicBezTo>
                  <a:pt x="224" y="0"/>
                  <a:pt x="169" y="29"/>
                  <a:pt x="134" y="99"/>
                </a:cubicBezTo>
                <a:cubicBezTo>
                  <a:pt x="60" y="159"/>
                  <a:pt x="60" y="293"/>
                  <a:pt x="0" y="352"/>
                </a:cubicBezTo>
                <a:lnTo>
                  <a:pt x="0" y="591"/>
                </a:lnTo>
                <a:cubicBezTo>
                  <a:pt x="0" y="784"/>
                  <a:pt x="0" y="963"/>
                  <a:pt x="134" y="1157"/>
                </a:cubicBezTo>
                <a:lnTo>
                  <a:pt x="194" y="1157"/>
                </a:lnTo>
                <a:cubicBezTo>
                  <a:pt x="224" y="1187"/>
                  <a:pt x="268" y="1201"/>
                  <a:pt x="313" y="1201"/>
                </a:cubicBezTo>
                <a:cubicBezTo>
                  <a:pt x="358" y="1201"/>
                  <a:pt x="402" y="1187"/>
                  <a:pt x="432" y="1157"/>
                </a:cubicBezTo>
                <a:cubicBezTo>
                  <a:pt x="566" y="963"/>
                  <a:pt x="566" y="784"/>
                  <a:pt x="566" y="591"/>
                </a:cubicBezTo>
                <a:lnTo>
                  <a:pt x="566" y="352"/>
                </a:lnTo>
                <a:cubicBezTo>
                  <a:pt x="507" y="218"/>
                  <a:pt x="507" y="159"/>
                  <a:pt x="432" y="99"/>
                </a:cubicBezTo>
                <a:lnTo>
                  <a:pt x="373" y="39"/>
                </a:lnTo>
                <a:cubicBezTo>
                  <a:pt x="348" y="15"/>
                  <a:pt x="313" y="0"/>
                  <a:pt x="276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77" name="Google Shape;1677;p10"/>
          <p:cNvSpPr/>
          <p:nvPr/>
        </p:nvSpPr>
        <p:spPr>
          <a:xfrm>
            <a:off x="2169141" y="1070459"/>
            <a:ext cx="26079" cy="42592"/>
          </a:xfrm>
          <a:custGeom>
            <a:avLst/>
            <a:gdLst/>
            <a:ahLst/>
            <a:cxnLst/>
            <a:rect l="l" t="t" r="r" b="b"/>
            <a:pathLst>
              <a:path w="627" h="1024" extrusionOk="0">
                <a:moveTo>
                  <a:pt x="335" y="1"/>
                </a:moveTo>
                <a:cubicBezTo>
                  <a:pt x="288" y="1"/>
                  <a:pt x="235" y="15"/>
                  <a:pt x="180" y="40"/>
                </a:cubicBezTo>
                <a:cubicBezTo>
                  <a:pt x="120" y="100"/>
                  <a:pt x="120" y="159"/>
                  <a:pt x="60" y="293"/>
                </a:cubicBezTo>
                <a:cubicBezTo>
                  <a:pt x="1" y="353"/>
                  <a:pt x="1" y="412"/>
                  <a:pt x="1" y="472"/>
                </a:cubicBezTo>
                <a:cubicBezTo>
                  <a:pt x="1" y="666"/>
                  <a:pt x="60" y="844"/>
                  <a:pt x="180" y="979"/>
                </a:cubicBezTo>
                <a:cubicBezTo>
                  <a:pt x="217" y="1008"/>
                  <a:pt x="265" y="1023"/>
                  <a:pt x="312" y="1023"/>
                </a:cubicBezTo>
                <a:cubicBezTo>
                  <a:pt x="358" y="1023"/>
                  <a:pt x="403" y="1008"/>
                  <a:pt x="433" y="979"/>
                </a:cubicBezTo>
                <a:cubicBezTo>
                  <a:pt x="552" y="785"/>
                  <a:pt x="627" y="666"/>
                  <a:pt x="627" y="532"/>
                </a:cubicBezTo>
                <a:cubicBezTo>
                  <a:pt x="627" y="472"/>
                  <a:pt x="627" y="412"/>
                  <a:pt x="552" y="353"/>
                </a:cubicBezTo>
                <a:cubicBezTo>
                  <a:pt x="552" y="293"/>
                  <a:pt x="552" y="159"/>
                  <a:pt x="493" y="100"/>
                </a:cubicBezTo>
                <a:cubicBezTo>
                  <a:pt x="458" y="30"/>
                  <a:pt x="402" y="1"/>
                  <a:pt x="335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78" name="Google Shape;1678;p10"/>
          <p:cNvSpPr/>
          <p:nvPr/>
        </p:nvSpPr>
        <p:spPr>
          <a:xfrm>
            <a:off x="2238559" y="999585"/>
            <a:ext cx="23584" cy="65135"/>
          </a:xfrm>
          <a:custGeom>
            <a:avLst/>
            <a:gdLst/>
            <a:ahLst/>
            <a:cxnLst/>
            <a:rect l="l" t="t" r="r" b="b"/>
            <a:pathLst>
              <a:path w="567" h="1566" extrusionOk="0">
                <a:moveTo>
                  <a:pt x="373" y="1"/>
                </a:moveTo>
                <a:cubicBezTo>
                  <a:pt x="313" y="1"/>
                  <a:pt x="194" y="1"/>
                  <a:pt x="135" y="75"/>
                </a:cubicBezTo>
                <a:cubicBezTo>
                  <a:pt x="75" y="195"/>
                  <a:pt x="75" y="314"/>
                  <a:pt x="0" y="448"/>
                </a:cubicBezTo>
                <a:lnTo>
                  <a:pt x="0" y="746"/>
                </a:lnTo>
                <a:cubicBezTo>
                  <a:pt x="0" y="999"/>
                  <a:pt x="0" y="1252"/>
                  <a:pt x="135" y="1491"/>
                </a:cubicBezTo>
                <a:cubicBezTo>
                  <a:pt x="194" y="1491"/>
                  <a:pt x="194" y="1491"/>
                  <a:pt x="194" y="1565"/>
                </a:cubicBezTo>
                <a:cubicBezTo>
                  <a:pt x="313" y="1565"/>
                  <a:pt x="373" y="1565"/>
                  <a:pt x="447" y="1431"/>
                </a:cubicBezTo>
                <a:cubicBezTo>
                  <a:pt x="567" y="1252"/>
                  <a:pt x="567" y="999"/>
                  <a:pt x="567" y="746"/>
                </a:cubicBezTo>
                <a:lnTo>
                  <a:pt x="567" y="448"/>
                </a:lnTo>
                <a:cubicBezTo>
                  <a:pt x="507" y="314"/>
                  <a:pt x="507" y="195"/>
                  <a:pt x="447" y="75"/>
                </a:cubicBezTo>
                <a:cubicBezTo>
                  <a:pt x="447" y="75"/>
                  <a:pt x="373" y="75"/>
                  <a:pt x="37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79" name="Google Shape;1679;p10"/>
          <p:cNvSpPr/>
          <p:nvPr/>
        </p:nvSpPr>
        <p:spPr>
          <a:xfrm>
            <a:off x="2303611" y="920557"/>
            <a:ext cx="25455" cy="53073"/>
          </a:xfrm>
          <a:custGeom>
            <a:avLst/>
            <a:gdLst/>
            <a:ahLst/>
            <a:cxnLst/>
            <a:rect l="l" t="t" r="r" b="b"/>
            <a:pathLst>
              <a:path w="612" h="1276" extrusionOk="0">
                <a:moveTo>
                  <a:pt x="303" y="1"/>
                </a:moveTo>
                <a:cubicBezTo>
                  <a:pt x="251" y="1"/>
                  <a:pt x="215" y="33"/>
                  <a:pt x="179" y="113"/>
                </a:cubicBezTo>
                <a:cubicBezTo>
                  <a:pt x="120" y="173"/>
                  <a:pt x="60" y="292"/>
                  <a:pt x="60" y="352"/>
                </a:cubicBezTo>
                <a:cubicBezTo>
                  <a:pt x="1" y="411"/>
                  <a:pt x="1" y="545"/>
                  <a:pt x="1" y="605"/>
                </a:cubicBezTo>
                <a:cubicBezTo>
                  <a:pt x="1" y="784"/>
                  <a:pt x="1" y="977"/>
                  <a:pt x="60" y="1156"/>
                </a:cubicBezTo>
                <a:lnTo>
                  <a:pt x="120" y="1231"/>
                </a:lnTo>
                <a:cubicBezTo>
                  <a:pt x="150" y="1260"/>
                  <a:pt x="194" y="1275"/>
                  <a:pt x="241" y="1275"/>
                </a:cubicBezTo>
                <a:cubicBezTo>
                  <a:pt x="287" y="1275"/>
                  <a:pt x="336" y="1260"/>
                  <a:pt x="373" y="1231"/>
                </a:cubicBezTo>
                <a:cubicBezTo>
                  <a:pt x="492" y="1037"/>
                  <a:pt x="552" y="858"/>
                  <a:pt x="552" y="664"/>
                </a:cubicBezTo>
                <a:cubicBezTo>
                  <a:pt x="611" y="545"/>
                  <a:pt x="611" y="486"/>
                  <a:pt x="552" y="352"/>
                </a:cubicBezTo>
                <a:cubicBezTo>
                  <a:pt x="552" y="292"/>
                  <a:pt x="492" y="173"/>
                  <a:pt x="433" y="113"/>
                </a:cubicBezTo>
                <a:lnTo>
                  <a:pt x="433" y="39"/>
                </a:lnTo>
                <a:cubicBezTo>
                  <a:pt x="379" y="15"/>
                  <a:pt x="337" y="1"/>
                  <a:pt x="30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80" name="Google Shape;1680;p10"/>
          <p:cNvSpPr/>
          <p:nvPr/>
        </p:nvSpPr>
        <p:spPr>
          <a:xfrm>
            <a:off x="2399026" y="896725"/>
            <a:ext cx="25455" cy="53364"/>
          </a:xfrm>
          <a:custGeom>
            <a:avLst/>
            <a:gdLst/>
            <a:ahLst/>
            <a:cxnLst/>
            <a:rect l="l" t="t" r="r" b="b"/>
            <a:pathLst>
              <a:path w="612" h="1283" extrusionOk="0">
                <a:moveTo>
                  <a:pt x="314" y="1"/>
                </a:moveTo>
                <a:cubicBezTo>
                  <a:pt x="180" y="1"/>
                  <a:pt x="120" y="61"/>
                  <a:pt x="60" y="120"/>
                </a:cubicBezTo>
                <a:cubicBezTo>
                  <a:pt x="1" y="239"/>
                  <a:pt x="1" y="314"/>
                  <a:pt x="1" y="433"/>
                </a:cubicBezTo>
                <a:lnTo>
                  <a:pt x="1" y="686"/>
                </a:lnTo>
                <a:cubicBezTo>
                  <a:pt x="60" y="865"/>
                  <a:pt x="60" y="984"/>
                  <a:pt x="180" y="1178"/>
                </a:cubicBezTo>
                <a:lnTo>
                  <a:pt x="180" y="1237"/>
                </a:lnTo>
                <a:lnTo>
                  <a:pt x="239" y="1237"/>
                </a:lnTo>
                <a:cubicBezTo>
                  <a:pt x="277" y="1267"/>
                  <a:pt x="325" y="1282"/>
                  <a:pt x="364" y="1282"/>
                </a:cubicBezTo>
                <a:cubicBezTo>
                  <a:pt x="403" y="1282"/>
                  <a:pt x="433" y="1267"/>
                  <a:pt x="433" y="1237"/>
                </a:cubicBezTo>
                <a:cubicBezTo>
                  <a:pt x="612" y="1059"/>
                  <a:pt x="612" y="805"/>
                  <a:pt x="612" y="612"/>
                </a:cubicBezTo>
                <a:cubicBezTo>
                  <a:pt x="612" y="493"/>
                  <a:pt x="552" y="433"/>
                  <a:pt x="552" y="314"/>
                </a:cubicBezTo>
                <a:cubicBezTo>
                  <a:pt x="493" y="239"/>
                  <a:pt x="433" y="120"/>
                  <a:pt x="373" y="61"/>
                </a:cubicBezTo>
                <a:lnTo>
                  <a:pt x="314" y="1"/>
                </a:ln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81" name="Google Shape;1681;p10"/>
          <p:cNvSpPr/>
          <p:nvPr/>
        </p:nvSpPr>
        <p:spPr>
          <a:xfrm>
            <a:off x="2329025" y="1027077"/>
            <a:ext cx="26079" cy="53115"/>
          </a:xfrm>
          <a:custGeom>
            <a:avLst/>
            <a:gdLst/>
            <a:ahLst/>
            <a:cxnLst/>
            <a:rect l="l" t="t" r="r" b="b"/>
            <a:pathLst>
              <a:path w="627" h="1277" extrusionOk="0">
                <a:moveTo>
                  <a:pt x="345" y="1"/>
                </a:moveTo>
                <a:cubicBezTo>
                  <a:pt x="318" y="1"/>
                  <a:pt x="289" y="8"/>
                  <a:pt x="254" y="25"/>
                </a:cubicBezTo>
                <a:cubicBezTo>
                  <a:pt x="194" y="159"/>
                  <a:pt x="135" y="219"/>
                  <a:pt x="60" y="338"/>
                </a:cubicBezTo>
                <a:cubicBezTo>
                  <a:pt x="60" y="398"/>
                  <a:pt x="0" y="532"/>
                  <a:pt x="0" y="651"/>
                </a:cubicBezTo>
                <a:cubicBezTo>
                  <a:pt x="0" y="830"/>
                  <a:pt x="60" y="1023"/>
                  <a:pt x="194" y="1202"/>
                </a:cubicBezTo>
                <a:lnTo>
                  <a:pt x="254" y="1277"/>
                </a:lnTo>
                <a:cubicBezTo>
                  <a:pt x="313" y="1277"/>
                  <a:pt x="433" y="1277"/>
                  <a:pt x="507" y="1202"/>
                </a:cubicBezTo>
                <a:lnTo>
                  <a:pt x="507" y="1143"/>
                </a:lnTo>
                <a:cubicBezTo>
                  <a:pt x="567" y="964"/>
                  <a:pt x="626" y="830"/>
                  <a:pt x="626" y="651"/>
                </a:cubicBezTo>
                <a:lnTo>
                  <a:pt x="626" y="398"/>
                </a:lnTo>
                <a:cubicBezTo>
                  <a:pt x="626" y="338"/>
                  <a:pt x="626" y="219"/>
                  <a:pt x="567" y="159"/>
                </a:cubicBezTo>
                <a:lnTo>
                  <a:pt x="507" y="85"/>
                </a:lnTo>
                <a:cubicBezTo>
                  <a:pt x="454" y="43"/>
                  <a:pt x="409" y="1"/>
                  <a:pt x="345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82" name="Google Shape;1682;p10"/>
          <p:cNvSpPr/>
          <p:nvPr/>
        </p:nvSpPr>
        <p:spPr>
          <a:xfrm>
            <a:off x="2244133" y="1139004"/>
            <a:ext cx="25455" cy="33357"/>
          </a:xfrm>
          <a:custGeom>
            <a:avLst/>
            <a:gdLst/>
            <a:ahLst/>
            <a:cxnLst/>
            <a:rect l="l" t="t" r="r" b="b"/>
            <a:pathLst>
              <a:path w="612" h="802" extrusionOk="0">
                <a:moveTo>
                  <a:pt x="239" y="1"/>
                </a:moveTo>
                <a:cubicBezTo>
                  <a:pt x="120" y="75"/>
                  <a:pt x="120" y="135"/>
                  <a:pt x="60" y="195"/>
                </a:cubicBezTo>
                <a:cubicBezTo>
                  <a:pt x="60" y="254"/>
                  <a:pt x="60" y="314"/>
                  <a:pt x="1" y="373"/>
                </a:cubicBezTo>
                <a:cubicBezTo>
                  <a:pt x="1" y="507"/>
                  <a:pt x="60" y="627"/>
                  <a:pt x="179" y="746"/>
                </a:cubicBezTo>
                <a:cubicBezTo>
                  <a:pt x="209" y="783"/>
                  <a:pt x="257" y="802"/>
                  <a:pt x="313" y="802"/>
                </a:cubicBezTo>
                <a:cubicBezTo>
                  <a:pt x="369" y="802"/>
                  <a:pt x="433" y="783"/>
                  <a:pt x="492" y="746"/>
                </a:cubicBezTo>
                <a:lnTo>
                  <a:pt x="492" y="686"/>
                </a:lnTo>
                <a:cubicBezTo>
                  <a:pt x="611" y="627"/>
                  <a:pt x="611" y="507"/>
                  <a:pt x="611" y="448"/>
                </a:cubicBezTo>
                <a:lnTo>
                  <a:pt x="611" y="254"/>
                </a:lnTo>
                <a:cubicBezTo>
                  <a:pt x="552" y="195"/>
                  <a:pt x="552" y="135"/>
                  <a:pt x="492" y="75"/>
                </a:cubicBezTo>
                <a:cubicBezTo>
                  <a:pt x="433" y="1"/>
                  <a:pt x="313" y="1"/>
                  <a:pt x="239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83" name="Google Shape;1683;p10"/>
          <p:cNvSpPr/>
          <p:nvPr/>
        </p:nvSpPr>
        <p:spPr>
          <a:xfrm>
            <a:off x="2096643" y="1116711"/>
            <a:ext cx="26079" cy="27327"/>
          </a:xfrm>
          <a:custGeom>
            <a:avLst/>
            <a:gdLst/>
            <a:ahLst/>
            <a:cxnLst/>
            <a:rect l="l" t="t" r="r" b="b"/>
            <a:pathLst>
              <a:path w="627" h="657" extrusionOk="0">
                <a:moveTo>
                  <a:pt x="314" y="1"/>
                </a:moveTo>
                <a:cubicBezTo>
                  <a:pt x="269" y="1"/>
                  <a:pt x="224" y="15"/>
                  <a:pt x="195" y="45"/>
                </a:cubicBezTo>
                <a:cubicBezTo>
                  <a:pt x="135" y="105"/>
                  <a:pt x="60" y="164"/>
                  <a:pt x="60" y="239"/>
                </a:cubicBezTo>
                <a:cubicBezTo>
                  <a:pt x="1" y="299"/>
                  <a:pt x="1" y="299"/>
                  <a:pt x="1" y="358"/>
                </a:cubicBezTo>
                <a:cubicBezTo>
                  <a:pt x="60" y="418"/>
                  <a:pt x="60" y="537"/>
                  <a:pt x="195" y="611"/>
                </a:cubicBezTo>
                <a:cubicBezTo>
                  <a:pt x="254" y="641"/>
                  <a:pt x="314" y="656"/>
                  <a:pt x="368" y="656"/>
                </a:cubicBezTo>
                <a:cubicBezTo>
                  <a:pt x="422" y="656"/>
                  <a:pt x="470" y="641"/>
                  <a:pt x="507" y="611"/>
                </a:cubicBezTo>
                <a:cubicBezTo>
                  <a:pt x="627" y="477"/>
                  <a:pt x="627" y="418"/>
                  <a:pt x="627" y="299"/>
                </a:cubicBezTo>
                <a:cubicBezTo>
                  <a:pt x="627" y="299"/>
                  <a:pt x="627" y="239"/>
                  <a:pt x="567" y="164"/>
                </a:cubicBezTo>
                <a:cubicBezTo>
                  <a:pt x="567" y="105"/>
                  <a:pt x="507" y="105"/>
                  <a:pt x="433" y="45"/>
                </a:cubicBezTo>
                <a:cubicBezTo>
                  <a:pt x="403" y="15"/>
                  <a:pt x="358" y="1"/>
                  <a:pt x="314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84" name="Google Shape;1684;p10"/>
          <p:cNvSpPr/>
          <p:nvPr/>
        </p:nvSpPr>
        <p:spPr>
          <a:xfrm>
            <a:off x="2904663" y="926088"/>
            <a:ext cx="28533" cy="41968"/>
          </a:xfrm>
          <a:custGeom>
            <a:avLst/>
            <a:gdLst/>
            <a:ahLst/>
            <a:cxnLst/>
            <a:rect l="l" t="t" r="r" b="b"/>
            <a:pathLst>
              <a:path w="686" h="1009" extrusionOk="0">
                <a:moveTo>
                  <a:pt x="435" y="1"/>
                </a:moveTo>
                <a:cubicBezTo>
                  <a:pt x="402" y="1"/>
                  <a:pt x="363" y="15"/>
                  <a:pt x="313" y="40"/>
                </a:cubicBezTo>
                <a:cubicBezTo>
                  <a:pt x="239" y="99"/>
                  <a:pt x="179" y="159"/>
                  <a:pt x="120" y="219"/>
                </a:cubicBezTo>
                <a:cubicBezTo>
                  <a:pt x="60" y="278"/>
                  <a:pt x="60" y="412"/>
                  <a:pt x="60" y="472"/>
                </a:cubicBezTo>
                <a:cubicBezTo>
                  <a:pt x="1" y="651"/>
                  <a:pt x="60" y="844"/>
                  <a:pt x="179" y="964"/>
                </a:cubicBezTo>
                <a:cubicBezTo>
                  <a:pt x="209" y="993"/>
                  <a:pt x="257" y="1008"/>
                  <a:pt x="306" y="1008"/>
                </a:cubicBezTo>
                <a:cubicBezTo>
                  <a:pt x="354" y="1008"/>
                  <a:pt x="403" y="993"/>
                  <a:pt x="433" y="964"/>
                </a:cubicBezTo>
                <a:cubicBezTo>
                  <a:pt x="552" y="844"/>
                  <a:pt x="611" y="651"/>
                  <a:pt x="611" y="531"/>
                </a:cubicBezTo>
                <a:cubicBezTo>
                  <a:pt x="611" y="472"/>
                  <a:pt x="686" y="412"/>
                  <a:pt x="611" y="353"/>
                </a:cubicBezTo>
                <a:cubicBezTo>
                  <a:pt x="611" y="278"/>
                  <a:pt x="611" y="219"/>
                  <a:pt x="552" y="99"/>
                </a:cubicBezTo>
                <a:cubicBezTo>
                  <a:pt x="517" y="30"/>
                  <a:pt x="482" y="1"/>
                  <a:pt x="435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85" name="Google Shape;1685;p10"/>
          <p:cNvSpPr/>
          <p:nvPr/>
        </p:nvSpPr>
        <p:spPr>
          <a:xfrm>
            <a:off x="2958567" y="988063"/>
            <a:ext cx="26079" cy="50619"/>
          </a:xfrm>
          <a:custGeom>
            <a:avLst/>
            <a:gdLst/>
            <a:ahLst/>
            <a:cxnLst/>
            <a:rect l="l" t="t" r="r" b="b"/>
            <a:pathLst>
              <a:path w="627" h="1217" extrusionOk="0">
                <a:moveTo>
                  <a:pt x="377" y="0"/>
                </a:moveTo>
                <a:cubicBezTo>
                  <a:pt x="342" y="0"/>
                  <a:pt x="303" y="15"/>
                  <a:pt x="254" y="40"/>
                </a:cubicBezTo>
                <a:cubicBezTo>
                  <a:pt x="194" y="159"/>
                  <a:pt x="135" y="218"/>
                  <a:pt x="135" y="278"/>
                </a:cubicBezTo>
                <a:cubicBezTo>
                  <a:pt x="60" y="412"/>
                  <a:pt x="60" y="472"/>
                  <a:pt x="60" y="591"/>
                </a:cubicBezTo>
                <a:cubicBezTo>
                  <a:pt x="1" y="784"/>
                  <a:pt x="60" y="963"/>
                  <a:pt x="194" y="1157"/>
                </a:cubicBezTo>
                <a:lnTo>
                  <a:pt x="254" y="1217"/>
                </a:lnTo>
                <a:cubicBezTo>
                  <a:pt x="313" y="1217"/>
                  <a:pt x="433" y="1217"/>
                  <a:pt x="507" y="1157"/>
                </a:cubicBezTo>
                <a:cubicBezTo>
                  <a:pt x="567" y="963"/>
                  <a:pt x="626" y="784"/>
                  <a:pt x="626" y="650"/>
                </a:cubicBezTo>
                <a:lnTo>
                  <a:pt x="626" y="412"/>
                </a:lnTo>
                <a:cubicBezTo>
                  <a:pt x="626" y="278"/>
                  <a:pt x="626" y="218"/>
                  <a:pt x="567" y="99"/>
                </a:cubicBezTo>
                <a:lnTo>
                  <a:pt x="507" y="99"/>
                </a:lnTo>
                <a:cubicBezTo>
                  <a:pt x="463" y="29"/>
                  <a:pt x="425" y="0"/>
                  <a:pt x="377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86" name="Google Shape;1686;p10"/>
          <p:cNvSpPr/>
          <p:nvPr/>
        </p:nvSpPr>
        <p:spPr>
          <a:xfrm>
            <a:off x="3031064" y="928584"/>
            <a:ext cx="22960" cy="49995"/>
          </a:xfrm>
          <a:custGeom>
            <a:avLst/>
            <a:gdLst/>
            <a:ahLst/>
            <a:cxnLst/>
            <a:rect l="l" t="t" r="r" b="b"/>
            <a:pathLst>
              <a:path w="552" h="1202" extrusionOk="0">
                <a:moveTo>
                  <a:pt x="271" y="0"/>
                </a:moveTo>
                <a:cubicBezTo>
                  <a:pt x="215" y="0"/>
                  <a:pt x="155" y="29"/>
                  <a:pt x="120" y="99"/>
                </a:cubicBezTo>
                <a:cubicBezTo>
                  <a:pt x="60" y="159"/>
                  <a:pt x="60" y="293"/>
                  <a:pt x="1" y="352"/>
                </a:cubicBezTo>
                <a:lnTo>
                  <a:pt x="1" y="591"/>
                </a:lnTo>
                <a:cubicBezTo>
                  <a:pt x="1" y="784"/>
                  <a:pt x="1" y="963"/>
                  <a:pt x="120" y="1157"/>
                </a:cubicBezTo>
                <a:lnTo>
                  <a:pt x="179" y="1157"/>
                </a:lnTo>
                <a:cubicBezTo>
                  <a:pt x="217" y="1187"/>
                  <a:pt x="265" y="1201"/>
                  <a:pt x="312" y="1201"/>
                </a:cubicBezTo>
                <a:cubicBezTo>
                  <a:pt x="358" y="1201"/>
                  <a:pt x="403" y="1187"/>
                  <a:pt x="433" y="1157"/>
                </a:cubicBezTo>
                <a:cubicBezTo>
                  <a:pt x="552" y="963"/>
                  <a:pt x="552" y="784"/>
                  <a:pt x="552" y="591"/>
                </a:cubicBezTo>
                <a:lnTo>
                  <a:pt x="552" y="352"/>
                </a:lnTo>
                <a:cubicBezTo>
                  <a:pt x="492" y="218"/>
                  <a:pt x="492" y="159"/>
                  <a:pt x="433" y="99"/>
                </a:cubicBezTo>
                <a:lnTo>
                  <a:pt x="373" y="39"/>
                </a:lnTo>
                <a:cubicBezTo>
                  <a:pt x="348" y="15"/>
                  <a:pt x="311" y="0"/>
                  <a:pt x="271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87" name="Google Shape;1687;p10"/>
          <p:cNvSpPr/>
          <p:nvPr/>
        </p:nvSpPr>
        <p:spPr>
          <a:xfrm>
            <a:off x="3026115" y="1070459"/>
            <a:ext cx="25455" cy="42592"/>
          </a:xfrm>
          <a:custGeom>
            <a:avLst/>
            <a:gdLst/>
            <a:ahLst/>
            <a:cxnLst/>
            <a:rect l="l" t="t" r="r" b="b"/>
            <a:pathLst>
              <a:path w="612" h="1024" extrusionOk="0">
                <a:moveTo>
                  <a:pt x="341" y="1"/>
                </a:moveTo>
                <a:cubicBezTo>
                  <a:pt x="301" y="1"/>
                  <a:pt x="263" y="15"/>
                  <a:pt x="239" y="40"/>
                </a:cubicBezTo>
                <a:cubicBezTo>
                  <a:pt x="120" y="100"/>
                  <a:pt x="120" y="159"/>
                  <a:pt x="60" y="293"/>
                </a:cubicBezTo>
                <a:cubicBezTo>
                  <a:pt x="0" y="353"/>
                  <a:pt x="0" y="412"/>
                  <a:pt x="0" y="472"/>
                </a:cubicBezTo>
                <a:cubicBezTo>
                  <a:pt x="0" y="666"/>
                  <a:pt x="60" y="844"/>
                  <a:pt x="179" y="979"/>
                </a:cubicBezTo>
                <a:cubicBezTo>
                  <a:pt x="209" y="1008"/>
                  <a:pt x="257" y="1023"/>
                  <a:pt x="306" y="1023"/>
                </a:cubicBezTo>
                <a:cubicBezTo>
                  <a:pt x="354" y="1023"/>
                  <a:pt x="403" y="1008"/>
                  <a:pt x="432" y="979"/>
                </a:cubicBezTo>
                <a:cubicBezTo>
                  <a:pt x="552" y="785"/>
                  <a:pt x="611" y="666"/>
                  <a:pt x="611" y="532"/>
                </a:cubicBezTo>
                <a:lnTo>
                  <a:pt x="611" y="353"/>
                </a:lnTo>
                <a:cubicBezTo>
                  <a:pt x="552" y="293"/>
                  <a:pt x="552" y="159"/>
                  <a:pt x="492" y="100"/>
                </a:cubicBezTo>
                <a:cubicBezTo>
                  <a:pt x="457" y="30"/>
                  <a:pt x="397" y="1"/>
                  <a:pt x="341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88" name="Google Shape;1688;p10"/>
          <p:cNvSpPr/>
          <p:nvPr/>
        </p:nvSpPr>
        <p:spPr>
          <a:xfrm>
            <a:off x="3095493" y="999585"/>
            <a:ext cx="26079" cy="65135"/>
          </a:xfrm>
          <a:custGeom>
            <a:avLst/>
            <a:gdLst/>
            <a:ahLst/>
            <a:cxnLst/>
            <a:rect l="l" t="t" r="r" b="b"/>
            <a:pathLst>
              <a:path w="627" h="1566" extrusionOk="0">
                <a:moveTo>
                  <a:pt x="373" y="1"/>
                </a:moveTo>
                <a:cubicBezTo>
                  <a:pt x="314" y="1"/>
                  <a:pt x="195" y="1"/>
                  <a:pt x="120" y="75"/>
                </a:cubicBezTo>
                <a:cubicBezTo>
                  <a:pt x="61" y="195"/>
                  <a:pt x="61" y="314"/>
                  <a:pt x="1" y="448"/>
                </a:cubicBezTo>
                <a:lnTo>
                  <a:pt x="1" y="746"/>
                </a:lnTo>
                <a:cubicBezTo>
                  <a:pt x="1" y="999"/>
                  <a:pt x="1" y="1252"/>
                  <a:pt x="120" y="1491"/>
                </a:cubicBezTo>
                <a:cubicBezTo>
                  <a:pt x="195" y="1491"/>
                  <a:pt x="195" y="1491"/>
                  <a:pt x="195" y="1565"/>
                </a:cubicBezTo>
                <a:cubicBezTo>
                  <a:pt x="314" y="1565"/>
                  <a:pt x="373" y="1565"/>
                  <a:pt x="433" y="1431"/>
                </a:cubicBezTo>
                <a:cubicBezTo>
                  <a:pt x="567" y="1252"/>
                  <a:pt x="567" y="999"/>
                  <a:pt x="627" y="746"/>
                </a:cubicBezTo>
                <a:cubicBezTo>
                  <a:pt x="567" y="686"/>
                  <a:pt x="567" y="567"/>
                  <a:pt x="567" y="448"/>
                </a:cubicBezTo>
                <a:cubicBezTo>
                  <a:pt x="567" y="314"/>
                  <a:pt x="493" y="195"/>
                  <a:pt x="433" y="75"/>
                </a:cubicBezTo>
                <a:cubicBezTo>
                  <a:pt x="433" y="75"/>
                  <a:pt x="373" y="75"/>
                  <a:pt x="37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89" name="Google Shape;1689;p10"/>
          <p:cNvSpPr/>
          <p:nvPr/>
        </p:nvSpPr>
        <p:spPr>
          <a:xfrm>
            <a:off x="3159963" y="920557"/>
            <a:ext cx="26037" cy="53073"/>
          </a:xfrm>
          <a:custGeom>
            <a:avLst/>
            <a:gdLst/>
            <a:ahLst/>
            <a:cxnLst/>
            <a:rect l="l" t="t" r="r" b="b"/>
            <a:pathLst>
              <a:path w="626" h="1276" extrusionOk="0">
                <a:moveTo>
                  <a:pt x="314" y="1"/>
                </a:moveTo>
                <a:cubicBezTo>
                  <a:pt x="265" y="1"/>
                  <a:pt x="230" y="33"/>
                  <a:pt x="194" y="113"/>
                </a:cubicBezTo>
                <a:cubicBezTo>
                  <a:pt x="134" y="173"/>
                  <a:pt x="60" y="292"/>
                  <a:pt x="60" y="352"/>
                </a:cubicBezTo>
                <a:cubicBezTo>
                  <a:pt x="0" y="411"/>
                  <a:pt x="0" y="545"/>
                  <a:pt x="0" y="605"/>
                </a:cubicBezTo>
                <a:cubicBezTo>
                  <a:pt x="0" y="784"/>
                  <a:pt x="0" y="977"/>
                  <a:pt x="60" y="1156"/>
                </a:cubicBezTo>
                <a:lnTo>
                  <a:pt x="134" y="1231"/>
                </a:lnTo>
                <a:cubicBezTo>
                  <a:pt x="164" y="1260"/>
                  <a:pt x="209" y="1275"/>
                  <a:pt x="254" y="1275"/>
                </a:cubicBezTo>
                <a:cubicBezTo>
                  <a:pt x="298" y="1275"/>
                  <a:pt x="343" y="1260"/>
                  <a:pt x="373" y="1231"/>
                </a:cubicBezTo>
                <a:cubicBezTo>
                  <a:pt x="507" y="1037"/>
                  <a:pt x="566" y="858"/>
                  <a:pt x="626" y="664"/>
                </a:cubicBezTo>
                <a:cubicBezTo>
                  <a:pt x="626" y="545"/>
                  <a:pt x="626" y="486"/>
                  <a:pt x="566" y="352"/>
                </a:cubicBezTo>
                <a:cubicBezTo>
                  <a:pt x="566" y="292"/>
                  <a:pt x="507" y="173"/>
                  <a:pt x="432" y="113"/>
                </a:cubicBezTo>
                <a:lnTo>
                  <a:pt x="432" y="39"/>
                </a:lnTo>
                <a:cubicBezTo>
                  <a:pt x="385" y="15"/>
                  <a:pt x="347" y="1"/>
                  <a:pt x="314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90" name="Google Shape;1690;p10"/>
          <p:cNvSpPr/>
          <p:nvPr/>
        </p:nvSpPr>
        <p:spPr>
          <a:xfrm>
            <a:off x="3255378" y="896725"/>
            <a:ext cx="26079" cy="53364"/>
          </a:xfrm>
          <a:custGeom>
            <a:avLst/>
            <a:gdLst/>
            <a:ahLst/>
            <a:cxnLst/>
            <a:rect l="l" t="t" r="r" b="b"/>
            <a:pathLst>
              <a:path w="627" h="1283" extrusionOk="0">
                <a:moveTo>
                  <a:pt x="313" y="1"/>
                </a:moveTo>
                <a:cubicBezTo>
                  <a:pt x="194" y="1"/>
                  <a:pt x="135" y="61"/>
                  <a:pt x="75" y="120"/>
                </a:cubicBezTo>
                <a:cubicBezTo>
                  <a:pt x="75" y="239"/>
                  <a:pt x="1" y="314"/>
                  <a:pt x="1" y="433"/>
                </a:cubicBezTo>
                <a:lnTo>
                  <a:pt x="1" y="686"/>
                </a:lnTo>
                <a:cubicBezTo>
                  <a:pt x="75" y="865"/>
                  <a:pt x="75" y="984"/>
                  <a:pt x="194" y="1178"/>
                </a:cubicBezTo>
                <a:lnTo>
                  <a:pt x="194" y="1237"/>
                </a:lnTo>
                <a:lnTo>
                  <a:pt x="254" y="1237"/>
                </a:lnTo>
                <a:cubicBezTo>
                  <a:pt x="284" y="1267"/>
                  <a:pt x="332" y="1282"/>
                  <a:pt x="380" y="1282"/>
                </a:cubicBezTo>
                <a:cubicBezTo>
                  <a:pt x="429" y="1282"/>
                  <a:pt x="477" y="1267"/>
                  <a:pt x="507" y="1237"/>
                </a:cubicBezTo>
                <a:cubicBezTo>
                  <a:pt x="626" y="1059"/>
                  <a:pt x="626" y="805"/>
                  <a:pt x="626" y="612"/>
                </a:cubicBezTo>
                <a:cubicBezTo>
                  <a:pt x="626" y="493"/>
                  <a:pt x="567" y="433"/>
                  <a:pt x="567" y="314"/>
                </a:cubicBezTo>
                <a:cubicBezTo>
                  <a:pt x="507" y="239"/>
                  <a:pt x="447" y="120"/>
                  <a:pt x="373" y="61"/>
                </a:cubicBezTo>
                <a:lnTo>
                  <a:pt x="313" y="1"/>
                </a:ln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91" name="Google Shape;1691;p10"/>
          <p:cNvSpPr/>
          <p:nvPr/>
        </p:nvSpPr>
        <p:spPr>
          <a:xfrm>
            <a:off x="3185959" y="1027077"/>
            <a:ext cx="26079" cy="53115"/>
          </a:xfrm>
          <a:custGeom>
            <a:avLst/>
            <a:gdLst/>
            <a:ahLst/>
            <a:cxnLst/>
            <a:rect l="l" t="t" r="r" b="b"/>
            <a:pathLst>
              <a:path w="627" h="1277" extrusionOk="0">
                <a:moveTo>
                  <a:pt x="345" y="1"/>
                </a:moveTo>
                <a:cubicBezTo>
                  <a:pt x="319" y="1"/>
                  <a:pt x="289" y="8"/>
                  <a:pt x="254" y="25"/>
                </a:cubicBezTo>
                <a:cubicBezTo>
                  <a:pt x="180" y="159"/>
                  <a:pt x="120" y="219"/>
                  <a:pt x="61" y="338"/>
                </a:cubicBezTo>
                <a:cubicBezTo>
                  <a:pt x="61" y="398"/>
                  <a:pt x="61" y="532"/>
                  <a:pt x="1" y="651"/>
                </a:cubicBezTo>
                <a:cubicBezTo>
                  <a:pt x="1" y="830"/>
                  <a:pt x="61" y="1023"/>
                  <a:pt x="180" y="1202"/>
                </a:cubicBezTo>
                <a:lnTo>
                  <a:pt x="254" y="1277"/>
                </a:lnTo>
                <a:cubicBezTo>
                  <a:pt x="373" y="1277"/>
                  <a:pt x="433" y="1277"/>
                  <a:pt x="493" y="1202"/>
                </a:cubicBezTo>
                <a:lnTo>
                  <a:pt x="493" y="1143"/>
                </a:lnTo>
                <a:cubicBezTo>
                  <a:pt x="552" y="964"/>
                  <a:pt x="627" y="830"/>
                  <a:pt x="627" y="651"/>
                </a:cubicBezTo>
                <a:lnTo>
                  <a:pt x="627" y="398"/>
                </a:lnTo>
                <a:cubicBezTo>
                  <a:pt x="627" y="338"/>
                  <a:pt x="627" y="219"/>
                  <a:pt x="552" y="159"/>
                </a:cubicBezTo>
                <a:lnTo>
                  <a:pt x="493" y="85"/>
                </a:lnTo>
                <a:cubicBezTo>
                  <a:pt x="450" y="43"/>
                  <a:pt x="408" y="1"/>
                  <a:pt x="345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92" name="Google Shape;1692;p10"/>
          <p:cNvSpPr/>
          <p:nvPr/>
        </p:nvSpPr>
        <p:spPr>
          <a:xfrm>
            <a:off x="3100484" y="1139004"/>
            <a:ext cx="26037" cy="33357"/>
          </a:xfrm>
          <a:custGeom>
            <a:avLst/>
            <a:gdLst/>
            <a:ahLst/>
            <a:cxnLst/>
            <a:rect l="l" t="t" r="r" b="b"/>
            <a:pathLst>
              <a:path w="626" h="802" extrusionOk="0">
                <a:moveTo>
                  <a:pt x="253" y="1"/>
                </a:moveTo>
                <a:cubicBezTo>
                  <a:pt x="194" y="75"/>
                  <a:pt x="134" y="135"/>
                  <a:pt x="75" y="195"/>
                </a:cubicBezTo>
                <a:cubicBezTo>
                  <a:pt x="75" y="254"/>
                  <a:pt x="75" y="314"/>
                  <a:pt x="0" y="373"/>
                </a:cubicBezTo>
                <a:cubicBezTo>
                  <a:pt x="0" y="507"/>
                  <a:pt x="75" y="627"/>
                  <a:pt x="194" y="746"/>
                </a:cubicBezTo>
                <a:cubicBezTo>
                  <a:pt x="224" y="783"/>
                  <a:pt x="268" y="802"/>
                  <a:pt x="322" y="802"/>
                </a:cubicBezTo>
                <a:cubicBezTo>
                  <a:pt x="376" y="802"/>
                  <a:pt x="440" y="783"/>
                  <a:pt x="507" y="746"/>
                </a:cubicBezTo>
                <a:lnTo>
                  <a:pt x="507" y="686"/>
                </a:lnTo>
                <a:cubicBezTo>
                  <a:pt x="626" y="627"/>
                  <a:pt x="626" y="507"/>
                  <a:pt x="626" y="448"/>
                </a:cubicBezTo>
                <a:lnTo>
                  <a:pt x="626" y="254"/>
                </a:lnTo>
                <a:cubicBezTo>
                  <a:pt x="626" y="195"/>
                  <a:pt x="566" y="135"/>
                  <a:pt x="507" y="75"/>
                </a:cubicBezTo>
                <a:cubicBezTo>
                  <a:pt x="447" y="1"/>
                  <a:pt x="313" y="1"/>
                  <a:pt x="25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93" name="Google Shape;1693;p10"/>
          <p:cNvSpPr/>
          <p:nvPr/>
        </p:nvSpPr>
        <p:spPr>
          <a:xfrm>
            <a:off x="2953618" y="1116711"/>
            <a:ext cx="26079" cy="27327"/>
          </a:xfrm>
          <a:custGeom>
            <a:avLst/>
            <a:gdLst/>
            <a:ahLst/>
            <a:cxnLst/>
            <a:rect l="l" t="t" r="r" b="b"/>
            <a:pathLst>
              <a:path w="627" h="657" extrusionOk="0">
                <a:moveTo>
                  <a:pt x="311" y="1"/>
                </a:moveTo>
                <a:cubicBezTo>
                  <a:pt x="265" y="1"/>
                  <a:pt x="216" y="15"/>
                  <a:pt x="179" y="45"/>
                </a:cubicBezTo>
                <a:cubicBezTo>
                  <a:pt x="120" y="105"/>
                  <a:pt x="60" y="164"/>
                  <a:pt x="60" y="239"/>
                </a:cubicBezTo>
                <a:cubicBezTo>
                  <a:pt x="0" y="299"/>
                  <a:pt x="0" y="299"/>
                  <a:pt x="0" y="358"/>
                </a:cubicBezTo>
                <a:cubicBezTo>
                  <a:pt x="60" y="418"/>
                  <a:pt x="60" y="537"/>
                  <a:pt x="179" y="611"/>
                </a:cubicBezTo>
                <a:cubicBezTo>
                  <a:pt x="246" y="641"/>
                  <a:pt x="310" y="656"/>
                  <a:pt x="364" y="656"/>
                </a:cubicBezTo>
                <a:cubicBezTo>
                  <a:pt x="418" y="656"/>
                  <a:pt x="462" y="641"/>
                  <a:pt x="492" y="611"/>
                </a:cubicBezTo>
                <a:cubicBezTo>
                  <a:pt x="626" y="477"/>
                  <a:pt x="626" y="418"/>
                  <a:pt x="626" y="299"/>
                </a:cubicBezTo>
                <a:cubicBezTo>
                  <a:pt x="626" y="299"/>
                  <a:pt x="626" y="239"/>
                  <a:pt x="552" y="164"/>
                </a:cubicBezTo>
                <a:cubicBezTo>
                  <a:pt x="552" y="105"/>
                  <a:pt x="492" y="105"/>
                  <a:pt x="432" y="45"/>
                </a:cubicBezTo>
                <a:cubicBezTo>
                  <a:pt x="403" y="15"/>
                  <a:pt x="358" y="1"/>
                  <a:pt x="311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94" name="Google Shape;1694;p10"/>
          <p:cNvSpPr/>
          <p:nvPr/>
        </p:nvSpPr>
        <p:spPr>
          <a:xfrm>
            <a:off x="3743642" y="926088"/>
            <a:ext cx="26079" cy="41968"/>
          </a:xfrm>
          <a:custGeom>
            <a:avLst/>
            <a:gdLst/>
            <a:ahLst/>
            <a:cxnLst/>
            <a:rect l="l" t="t" r="r" b="b"/>
            <a:pathLst>
              <a:path w="627" h="1009" extrusionOk="0">
                <a:moveTo>
                  <a:pt x="376" y="1"/>
                </a:moveTo>
                <a:cubicBezTo>
                  <a:pt x="343" y="1"/>
                  <a:pt x="303" y="15"/>
                  <a:pt x="254" y="40"/>
                </a:cubicBezTo>
                <a:cubicBezTo>
                  <a:pt x="180" y="99"/>
                  <a:pt x="120" y="159"/>
                  <a:pt x="60" y="219"/>
                </a:cubicBezTo>
                <a:cubicBezTo>
                  <a:pt x="1" y="278"/>
                  <a:pt x="1" y="412"/>
                  <a:pt x="1" y="472"/>
                </a:cubicBezTo>
                <a:cubicBezTo>
                  <a:pt x="1" y="651"/>
                  <a:pt x="1" y="844"/>
                  <a:pt x="120" y="964"/>
                </a:cubicBezTo>
                <a:cubicBezTo>
                  <a:pt x="187" y="993"/>
                  <a:pt x="235" y="1008"/>
                  <a:pt x="275" y="1008"/>
                </a:cubicBezTo>
                <a:cubicBezTo>
                  <a:pt x="314" y="1008"/>
                  <a:pt x="343" y="993"/>
                  <a:pt x="373" y="964"/>
                </a:cubicBezTo>
                <a:lnTo>
                  <a:pt x="433" y="964"/>
                </a:lnTo>
                <a:cubicBezTo>
                  <a:pt x="492" y="844"/>
                  <a:pt x="552" y="651"/>
                  <a:pt x="552" y="531"/>
                </a:cubicBezTo>
                <a:cubicBezTo>
                  <a:pt x="626" y="472"/>
                  <a:pt x="626" y="412"/>
                  <a:pt x="626" y="353"/>
                </a:cubicBezTo>
                <a:cubicBezTo>
                  <a:pt x="552" y="278"/>
                  <a:pt x="552" y="219"/>
                  <a:pt x="552" y="99"/>
                </a:cubicBezTo>
                <a:lnTo>
                  <a:pt x="492" y="99"/>
                </a:lnTo>
                <a:cubicBezTo>
                  <a:pt x="458" y="30"/>
                  <a:pt x="423" y="1"/>
                  <a:pt x="376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95" name="Google Shape;1695;p10"/>
          <p:cNvSpPr/>
          <p:nvPr/>
        </p:nvSpPr>
        <p:spPr>
          <a:xfrm>
            <a:off x="3797547" y="988063"/>
            <a:ext cx="23584" cy="50619"/>
          </a:xfrm>
          <a:custGeom>
            <a:avLst/>
            <a:gdLst/>
            <a:ahLst/>
            <a:cxnLst/>
            <a:rect l="l" t="t" r="r" b="b"/>
            <a:pathLst>
              <a:path w="567" h="1217" extrusionOk="0">
                <a:moveTo>
                  <a:pt x="317" y="0"/>
                </a:moveTo>
                <a:cubicBezTo>
                  <a:pt x="283" y="0"/>
                  <a:pt x="244" y="15"/>
                  <a:pt x="195" y="40"/>
                </a:cubicBezTo>
                <a:cubicBezTo>
                  <a:pt x="135" y="159"/>
                  <a:pt x="75" y="218"/>
                  <a:pt x="75" y="278"/>
                </a:cubicBezTo>
                <a:cubicBezTo>
                  <a:pt x="1" y="412"/>
                  <a:pt x="1" y="472"/>
                  <a:pt x="1" y="591"/>
                </a:cubicBezTo>
                <a:cubicBezTo>
                  <a:pt x="1" y="784"/>
                  <a:pt x="1" y="963"/>
                  <a:pt x="135" y="1157"/>
                </a:cubicBezTo>
                <a:lnTo>
                  <a:pt x="195" y="1217"/>
                </a:lnTo>
                <a:cubicBezTo>
                  <a:pt x="254" y="1217"/>
                  <a:pt x="373" y="1217"/>
                  <a:pt x="448" y="1157"/>
                </a:cubicBezTo>
                <a:cubicBezTo>
                  <a:pt x="567" y="963"/>
                  <a:pt x="567" y="784"/>
                  <a:pt x="567" y="650"/>
                </a:cubicBezTo>
                <a:lnTo>
                  <a:pt x="567" y="412"/>
                </a:lnTo>
                <a:cubicBezTo>
                  <a:pt x="567" y="278"/>
                  <a:pt x="567" y="218"/>
                  <a:pt x="507" y="99"/>
                </a:cubicBezTo>
                <a:lnTo>
                  <a:pt x="448" y="99"/>
                </a:lnTo>
                <a:cubicBezTo>
                  <a:pt x="404" y="29"/>
                  <a:pt x="366" y="0"/>
                  <a:pt x="317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96" name="Google Shape;1696;p10"/>
          <p:cNvSpPr/>
          <p:nvPr/>
        </p:nvSpPr>
        <p:spPr>
          <a:xfrm>
            <a:off x="3867590" y="928584"/>
            <a:ext cx="26037" cy="49995"/>
          </a:xfrm>
          <a:custGeom>
            <a:avLst/>
            <a:gdLst/>
            <a:ahLst/>
            <a:cxnLst/>
            <a:rect l="l" t="t" r="r" b="b"/>
            <a:pathLst>
              <a:path w="626" h="1202" extrusionOk="0">
                <a:moveTo>
                  <a:pt x="271" y="0"/>
                </a:moveTo>
                <a:cubicBezTo>
                  <a:pt x="215" y="0"/>
                  <a:pt x="154" y="29"/>
                  <a:pt x="119" y="99"/>
                </a:cubicBezTo>
                <a:cubicBezTo>
                  <a:pt x="60" y="159"/>
                  <a:pt x="60" y="293"/>
                  <a:pt x="0" y="352"/>
                </a:cubicBezTo>
                <a:lnTo>
                  <a:pt x="0" y="591"/>
                </a:lnTo>
                <a:cubicBezTo>
                  <a:pt x="0" y="784"/>
                  <a:pt x="60" y="963"/>
                  <a:pt x="179" y="1157"/>
                </a:cubicBezTo>
                <a:cubicBezTo>
                  <a:pt x="246" y="1187"/>
                  <a:pt x="295" y="1201"/>
                  <a:pt x="334" y="1201"/>
                </a:cubicBezTo>
                <a:cubicBezTo>
                  <a:pt x="373" y="1201"/>
                  <a:pt x="403" y="1187"/>
                  <a:pt x="432" y="1157"/>
                </a:cubicBezTo>
                <a:cubicBezTo>
                  <a:pt x="552" y="963"/>
                  <a:pt x="552" y="784"/>
                  <a:pt x="626" y="591"/>
                </a:cubicBezTo>
                <a:cubicBezTo>
                  <a:pt x="552" y="531"/>
                  <a:pt x="552" y="412"/>
                  <a:pt x="552" y="352"/>
                </a:cubicBezTo>
                <a:cubicBezTo>
                  <a:pt x="492" y="218"/>
                  <a:pt x="492" y="159"/>
                  <a:pt x="432" y="99"/>
                </a:cubicBezTo>
                <a:lnTo>
                  <a:pt x="373" y="39"/>
                </a:lnTo>
                <a:cubicBezTo>
                  <a:pt x="348" y="15"/>
                  <a:pt x="311" y="0"/>
                  <a:pt x="271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97" name="Google Shape;1697;p10"/>
          <p:cNvSpPr/>
          <p:nvPr/>
        </p:nvSpPr>
        <p:spPr>
          <a:xfrm>
            <a:off x="3862640" y="1070459"/>
            <a:ext cx="25413" cy="42592"/>
          </a:xfrm>
          <a:custGeom>
            <a:avLst/>
            <a:gdLst/>
            <a:ahLst/>
            <a:cxnLst/>
            <a:rect l="l" t="t" r="r" b="b"/>
            <a:pathLst>
              <a:path w="611" h="1024" extrusionOk="0">
                <a:moveTo>
                  <a:pt x="340" y="1"/>
                </a:moveTo>
                <a:cubicBezTo>
                  <a:pt x="301" y="1"/>
                  <a:pt x="263" y="15"/>
                  <a:pt x="238" y="40"/>
                </a:cubicBezTo>
                <a:cubicBezTo>
                  <a:pt x="119" y="100"/>
                  <a:pt x="119" y="159"/>
                  <a:pt x="60" y="293"/>
                </a:cubicBezTo>
                <a:cubicBezTo>
                  <a:pt x="0" y="353"/>
                  <a:pt x="0" y="412"/>
                  <a:pt x="0" y="472"/>
                </a:cubicBezTo>
                <a:cubicBezTo>
                  <a:pt x="0" y="666"/>
                  <a:pt x="60" y="844"/>
                  <a:pt x="179" y="979"/>
                </a:cubicBezTo>
                <a:cubicBezTo>
                  <a:pt x="238" y="1008"/>
                  <a:pt x="287" y="1023"/>
                  <a:pt x="328" y="1023"/>
                </a:cubicBezTo>
                <a:cubicBezTo>
                  <a:pt x="369" y="1023"/>
                  <a:pt x="402" y="1008"/>
                  <a:pt x="432" y="979"/>
                </a:cubicBezTo>
                <a:cubicBezTo>
                  <a:pt x="551" y="785"/>
                  <a:pt x="611" y="666"/>
                  <a:pt x="611" y="532"/>
                </a:cubicBezTo>
                <a:lnTo>
                  <a:pt x="611" y="353"/>
                </a:lnTo>
                <a:cubicBezTo>
                  <a:pt x="551" y="293"/>
                  <a:pt x="551" y="159"/>
                  <a:pt x="492" y="100"/>
                </a:cubicBezTo>
                <a:cubicBezTo>
                  <a:pt x="457" y="30"/>
                  <a:pt x="396" y="1"/>
                  <a:pt x="340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98" name="Google Shape;1698;p10"/>
          <p:cNvSpPr/>
          <p:nvPr/>
        </p:nvSpPr>
        <p:spPr>
          <a:xfrm>
            <a:off x="3932018" y="999585"/>
            <a:ext cx="26079" cy="65135"/>
          </a:xfrm>
          <a:custGeom>
            <a:avLst/>
            <a:gdLst/>
            <a:ahLst/>
            <a:cxnLst/>
            <a:rect l="l" t="t" r="r" b="b"/>
            <a:pathLst>
              <a:path w="627" h="1566" extrusionOk="0">
                <a:moveTo>
                  <a:pt x="373" y="1"/>
                </a:moveTo>
                <a:cubicBezTo>
                  <a:pt x="313" y="1"/>
                  <a:pt x="194" y="1"/>
                  <a:pt x="120" y="75"/>
                </a:cubicBezTo>
                <a:cubicBezTo>
                  <a:pt x="60" y="195"/>
                  <a:pt x="60" y="314"/>
                  <a:pt x="1" y="448"/>
                </a:cubicBezTo>
                <a:lnTo>
                  <a:pt x="1" y="746"/>
                </a:lnTo>
                <a:cubicBezTo>
                  <a:pt x="1" y="999"/>
                  <a:pt x="1" y="1252"/>
                  <a:pt x="120" y="1491"/>
                </a:cubicBezTo>
                <a:cubicBezTo>
                  <a:pt x="194" y="1491"/>
                  <a:pt x="194" y="1491"/>
                  <a:pt x="254" y="1565"/>
                </a:cubicBezTo>
                <a:cubicBezTo>
                  <a:pt x="313" y="1565"/>
                  <a:pt x="373" y="1565"/>
                  <a:pt x="433" y="1431"/>
                </a:cubicBezTo>
                <a:cubicBezTo>
                  <a:pt x="567" y="1252"/>
                  <a:pt x="626" y="999"/>
                  <a:pt x="626" y="746"/>
                </a:cubicBezTo>
                <a:cubicBezTo>
                  <a:pt x="626" y="686"/>
                  <a:pt x="567" y="567"/>
                  <a:pt x="567" y="448"/>
                </a:cubicBezTo>
                <a:cubicBezTo>
                  <a:pt x="567" y="314"/>
                  <a:pt x="492" y="195"/>
                  <a:pt x="433" y="75"/>
                </a:cubicBezTo>
                <a:cubicBezTo>
                  <a:pt x="433" y="75"/>
                  <a:pt x="373" y="75"/>
                  <a:pt x="37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99" name="Google Shape;1699;p10"/>
          <p:cNvSpPr/>
          <p:nvPr/>
        </p:nvSpPr>
        <p:spPr>
          <a:xfrm>
            <a:off x="3996446" y="920557"/>
            <a:ext cx="26079" cy="53073"/>
          </a:xfrm>
          <a:custGeom>
            <a:avLst/>
            <a:gdLst/>
            <a:ahLst/>
            <a:cxnLst/>
            <a:rect l="l" t="t" r="r" b="b"/>
            <a:pathLst>
              <a:path w="627" h="1276" extrusionOk="0">
                <a:moveTo>
                  <a:pt x="315" y="1"/>
                </a:moveTo>
                <a:cubicBezTo>
                  <a:pt x="266" y="1"/>
                  <a:pt x="230" y="33"/>
                  <a:pt x="195" y="113"/>
                </a:cubicBezTo>
                <a:cubicBezTo>
                  <a:pt x="135" y="173"/>
                  <a:pt x="61" y="292"/>
                  <a:pt x="61" y="352"/>
                </a:cubicBezTo>
                <a:cubicBezTo>
                  <a:pt x="1" y="411"/>
                  <a:pt x="1" y="545"/>
                  <a:pt x="1" y="605"/>
                </a:cubicBezTo>
                <a:cubicBezTo>
                  <a:pt x="1" y="784"/>
                  <a:pt x="1" y="977"/>
                  <a:pt x="61" y="1156"/>
                </a:cubicBezTo>
                <a:lnTo>
                  <a:pt x="135" y="1231"/>
                </a:lnTo>
                <a:cubicBezTo>
                  <a:pt x="165" y="1260"/>
                  <a:pt x="210" y="1275"/>
                  <a:pt x="254" y="1275"/>
                </a:cubicBezTo>
                <a:cubicBezTo>
                  <a:pt x="299" y="1275"/>
                  <a:pt x="344" y="1260"/>
                  <a:pt x="373" y="1231"/>
                </a:cubicBezTo>
                <a:cubicBezTo>
                  <a:pt x="508" y="1037"/>
                  <a:pt x="567" y="858"/>
                  <a:pt x="627" y="664"/>
                </a:cubicBezTo>
                <a:cubicBezTo>
                  <a:pt x="627" y="545"/>
                  <a:pt x="627" y="486"/>
                  <a:pt x="567" y="352"/>
                </a:cubicBezTo>
                <a:cubicBezTo>
                  <a:pt x="567" y="292"/>
                  <a:pt x="508" y="173"/>
                  <a:pt x="433" y="113"/>
                </a:cubicBezTo>
                <a:lnTo>
                  <a:pt x="433" y="39"/>
                </a:lnTo>
                <a:cubicBezTo>
                  <a:pt x="385" y="15"/>
                  <a:pt x="347" y="1"/>
                  <a:pt x="315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00" name="Google Shape;1700;p10"/>
          <p:cNvSpPr/>
          <p:nvPr/>
        </p:nvSpPr>
        <p:spPr>
          <a:xfrm>
            <a:off x="4091903" y="896725"/>
            <a:ext cx="26037" cy="53364"/>
          </a:xfrm>
          <a:custGeom>
            <a:avLst/>
            <a:gdLst/>
            <a:ahLst/>
            <a:cxnLst/>
            <a:rect l="l" t="t" r="r" b="b"/>
            <a:pathLst>
              <a:path w="626" h="1283" extrusionOk="0">
                <a:moveTo>
                  <a:pt x="313" y="1"/>
                </a:moveTo>
                <a:cubicBezTo>
                  <a:pt x="253" y="1"/>
                  <a:pt x="134" y="61"/>
                  <a:pt x="75" y="120"/>
                </a:cubicBezTo>
                <a:cubicBezTo>
                  <a:pt x="75" y="239"/>
                  <a:pt x="0" y="314"/>
                  <a:pt x="0" y="433"/>
                </a:cubicBezTo>
                <a:lnTo>
                  <a:pt x="0" y="686"/>
                </a:lnTo>
                <a:cubicBezTo>
                  <a:pt x="75" y="865"/>
                  <a:pt x="75" y="984"/>
                  <a:pt x="194" y="1178"/>
                </a:cubicBezTo>
                <a:lnTo>
                  <a:pt x="194" y="1237"/>
                </a:lnTo>
                <a:lnTo>
                  <a:pt x="253" y="1237"/>
                </a:lnTo>
                <a:cubicBezTo>
                  <a:pt x="283" y="1267"/>
                  <a:pt x="332" y="1282"/>
                  <a:pt x="380" y="1282"/>
                </a:cubicBezTo>
                <a:cubicBezTo>
                  <a:pt x="429" y="1282"/>
                  <a:pt x="477" y="1267"/>
                  <a:pt x="507" y="1237"/>
                </a:cubicBezTo>
                <a:cubicBezTo>
                  <a:pt x="626" y="1059"/>
                  <a:pt x="626" y="805"/>
                  <a:pt x="626" y="612"/>
                </a:cubicBezTo>
                <a:cubicBezTo>
                  <a:pt x="626" y="493"/>
                  <a:pt x="566" y="433"/>
                  <a:pt x="566" y="314"/>
                </a:cubicBezTo>
                <a:cubicBezTo>
                  <a:pt x="507" y="239"/>
                  <a:pt x="447" y="120"/>
                  <a:pt x="373" y="61"/>
                </a:cubicBezTo>
                <a:lnTo>
                  <a:pt x="313" y="1"/>
                </a:ln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01" name="Google Shape;1701;p10"/>
          <p:cNvSpPr/>
          <p:nvPr/>
        </p:nvSpPr>
        <p:spPr>
          <a:xfrm>
            <a:off x="4022483" y="1027077"/>
            <a:ext cx="26079" cy="53115"/>
          </a:xfrm>
          <a:custGeom>
            <a:avLst/>
            <a:gdLst/>
            <a:ahLst/>
            <a:cxnLst/>
            <a:rect l="l" t="t" r="r" b="b"/>
            <a:pathLst>
              <a:path w="627" h="1277" extrusionOk="0">
                <a:moveTo>
                  <a:pt x="366" y="1"/>
                </a:moveTo>
                <a:cubicBezTo>
                  <a:pt x="348" y="1"/>
                  <a:pt x="331" y="8"/>
                  <a:pt x="314" y="25"/>
                </a:cubicBezTo>
                <a:cubicBezTo>
                  <a:pt x="179" y="159"/>
                  <a:pt x="120" y="219"/>
                  <a:pt x="120" y="338"/>
                </a:cubicBezTo>
                <a:cubicBezTo>
                  <a:pt x="60" y="398"/>
                  <a:pt x="60" y="532"/>
                  <a:pt x="60" y="651"/>
                </a:cubicBezTo>
                <a:cubicBezTo>
                  <a:pt x="1" y="830"/>
                  <a:pt x="60" y="1023"/>
                  <a:pt x="179" y="1202"/>
                </a:cubicBezTo>
                <a:lnTo>
                  <a:pt x="254" y="1277"/>
                </a:lnTo>
                <a:cubicBezTo>
                  <a:pt x="373" y="1277"/>
                  <a:pt x="433" y="1277"/>
                  <a:pt x="492" y="1202"/>
                </a:cubicBezTo>
                <a:lnTo>
                  <a:pt x="492" y="1143"/>
                </a:lnTo>
                <a:cubicBezTo>
                  <a:pt x="626" y="964"/>
                  <a:pt x="626" y="830"/>
                  <a:pt x="626" y="651"/>
                </a:cubicBezTo>
                <a:lnTo>
                  <a:pt x="626" y="398"/>
                </a:lnTo>
                <a:cubicBezTo>
                  <a:pt x="626" y="338"/>
                  <a:pt x="626" y="219"/>
                  <a:pt x="552" y="159"/>
                </a:cubicBezTo>
                <a:lnTo>
                  <a:pt x="492" y="85"/>
                </a:lnTo>
                <a:cubicBezTo>
                  <a:pt x="450" y="43"/>
                  <a:pt x="408" y="1"/>
                  <a:pt x="366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02" name="Google Shape;1702;p10"/>
          <p:cNvSpPr/>
          <p:nvPr/>
        </p:nvSpPr>
        <p:spPr>
          <a:xfrm>
            <a:off x="3940087" y="1139004"/>
            <a:ext cx="22960" cy="33357"/>
          </a:xfrm>
          <a:custGeom>
            <a:avLst/>
            <a:gdLst/>
            <a:ahLst/>
            <a:cxnLst/>
            <a:rect l="l" t="t" r="r" b="b"/>
            <a:pathLst>
              <a:path w="552" h="802" extrusionOk="0">
                <a:moveTo>
                  <a:pt x="179" y="1"/>
                </a:moveTo>
                <a:cubicBezTo>
                  <a:pt x="119" y="75"/>
                  <a:pt x="60" y="135"/>
                  <a:pt x="0" y="195"/>
                </a:cubicBezTo>
                <a:lnTo>
                  <a:pt x="0" y="373"/>
                </a:lnTo>
                <a:cubicBezTo>
                  <a:pt x="0" y="507"/>
                  <a:pt x="0" y="627"/>
                  <a:pt x="119" y="746"/>
                </a:cubicBezTo>
                <a:cubicBezTo>
                  <a:pt x="179" y="783"/>
                  <a:pt x="242" y="802"/>
                  <a:pt x="298" y="802"/>
                </a:cubicBezTo>
                <a:cubicBezTo>
                  <a:pt x="354" y="802"/>
                  <a:pt x="403" y="783"/>
                  <a:pt x="432" y="746"/>
                </a:cubicBezTo>
                <a:lnTo>
                  <a:pt x="432" y="686"/>
                </a:lnTo>
                <a:cubicBezTo>
                  <a:pt x="552" y="627"/>
                  <a:pt x="552" y="507"/>
                  <a:pt x="552" y="448"/>
                </a:cubicBezTo>
                <a:lnTo>
                  <a:pt x="552" y="254"/>
                </a:lnTo>
                <a:cubicBezTo>
                  <a:pt x="552" y="195"/>
                  <a:pt x="492" y="135"/>
                  <a:pt x="432" y="75"/>
                </a:cubicBezTo>
                <a:cubicBezTo>
                  <a:pt x="373" y="1"/>
                  <a:pt x="239" y="1"/>
                  <a:pt x="179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03" name="Google Shape;1703;p10"/>
          <p:cNvSpPr/>
          <p:nvPr/>
        </p:nvSpPr>
        <p:spPr>
          <a:xfrm>
            <a:off x="3792597" y="1116711"/>
            <a:ext cx="23584" cy="27327"/>
          </a:xfrm>
          <a:custGeom>
            <a:avLst/>
            <a:gdLst/>
            <a:ahLst/>
            <a:cxnLst/>
            <a:rect l="l" t="t" r="r" b="b"/>
            <a:pathLst>
              <a:path w="567" h="657" extrusionOk="0">
                <a:moveTo>
                  <a:pt x="252" y="1"/>
                </a:moveTo>
                <a:cubicBezTo>
                  <a:pt x="206" y="1"/>
                  <a:pt x="157" y="15"/>
                  <a:pt x="120" y="45"/>
                </a:cubicBezTo>
                <a:cubicBezTo>
                  <a:pt x="60" y="105"/>
                  <a:pt x="1" y="164"/>
                  <a:pt x="1" y="239"/>
                </a:cubicBezTo>
                <a:lnTo>
                  <a:pt x="1" y="358"/>
                </a:lnTo>
                <a:cubicBezTo>
                  <a:pt x="1" y="418"/>
                  <a:pt x="1" y="537"/>
                  <a:pt x="120" y="611"/>
                </a:cubicBezTo>
                <a:cubicBezTo>
                  <a:pt x="187" y="641"/>
                  <a:pt x="250" y="656"/>
                  <a:pt x="304" y="656"/>
                </a:cubicBezTo>
                <a:cubicBezTo>
                  <a:pt x="358" y="656"/>
                  <a:pt x="403" y="641"/>
                  <a:pt x="433" y="611"/>
                </a:cubicBezTo>
                <a:cubicBezTo>
                  <a:pt x="567" y="477"/>
                  <a:pt x="567" y="418"/>
                  <a:pt x="567" y="299"/>
                </a:cubicBezTo>
                <a:lnTo>
                  <a:pt x="567" y="164"/>
                </a:lnTo>
                <a:cubicBezTo>
                  <a:pt x="492" y="105"/>
                  <a:pt x="492" y="105"/>
                  <a:pt x="373" y="45"/>
                </a:cubicBezTo>
                <a:cubicBezTo>
                  <a:pt x="343" y="15"/>
                  <a:pt x="299" y="1"/>
                  <a:pt x="252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04" name="Google Shape;1704;p10"/>
          <p:cNvSpPr/>
          <p:nvPr/>
        </p:nvSpPr>
        <p:spPr>
          <a:xfrm>
            <a:off x="5401178" y="926088"/>
            <a:ext cx="26079" cy="41968"/>
          </a:xfrm>
          <a:custGeom>
            <a:avLst/>
            <a:gdLst/>
            <a:ahLst/>
            <a:cxnLst/>
            <a:rect l="l" t="t" r="r" b="b"/>
            <a:pathLst>
              <a:path w="627" h="1009" extrusionOk="0">
                <a:moveTo>
                  <a:pt x="394" y="1"/>
                </a:moveTo>
                <a:cubicBezTo>
                  <a:pt x="353" y="1"/>
                  <a:pt x="303" y="15"/>
                  <a:pt x="254" y="40"/>
                </a:cubicBezTo>
                <a:cubicBezTo>
                  <a:pt x="180" y="99"/>
                  <a:pt x="120" y="159"/>
                  <a:pt x="60" y="219"/>
                </a:cubicBezTo>
                <a:cubicBezTo>
                  <a:pt x="1" y="278"/>
                  <a:pt x="1" y="412"/>
                  <a:pt x="1" y="472"/>
                </a:cubicBezTo>
                <a:cubicBezTo>
                  <a:pt x="1" y="651"/>
                  <a:pt x="1" y="844"/>
                  <a:pt x="120" y="964"/>
                </a:cubicBezTo>
                <a:cubicBezTo>
                  <a:pt x="187" y="993"/>
                  <a:pt x="235" y="1008"/>
                  <a:pt x="274" y="1008"/>
                </a:cubicBezTo>
                <a:cubicBezTo>
                  <a:pt x="314" y="1008"/>
                  <a:pt x="343" y="993"/>
                  <a:pt x="373" y="964"/>
                </a:cubicBezTo>
                <a:lnTo>
                  <a:pt x="433" y="964"/>
                </a:lnTo>
                <a:cubicBezTo>
                  <a:pt x="492" y="844"/>
                  <a:pt x="552" y="651"/>
                  <a:pt x="552" y="531"/>
                </a:cubicBezTo>
                <a:cubicBezTo>
                  <a:pt x="626" y="472"/>
                  <a:pt x="626" y="412"/>
                  <a:pt x="626" y="353"/>
                </a:cubicBezTo>
                <a:cubicBezTo>
                  <a:pt x="552" y="278"/>
                  <a:pt x="552" y="219"/>
                  <a:pt x="552" y="99"/>
                </a:cubicBezTo>
                <a:lnTo>
                  <a:pt x="492" y="99"/>
                </a:lnTo>
                <a:cubicBezTo>
                  <a:pt x="492" y="30"/>
                  <a:pt x="451" y="1"/>
                  <a:pt x="394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05" name="Google Shape;1705;p10"/>
          <p:cNvSpPr/>
          <p:nvPr/>
        </p:nvSpPr>
        <p:spPr>
          <a:xfrm>
            <a:off x="5455083" y="988063"/>
            <a:ext cx="23584" cy="50619"/>
          </a:xfrm>
          <a:custGeom>
            <a:avLst/>
            <a:gdLst/>
            <a:ahLst/>
            <a:cxnLst/>
            <a:rect l="l" t="t" r="r" b="b"/>
            <a:pathLst>
              <a:path w="567" h="1217" extrusionOk="0">
                <a:moveTo>
                  <a:pt x="321" y="0"/>
                </a:moveTo>
                <a:cubicBezTo>
                  <a:pt x="283" y="0"/>
                  <a:pt x="244" y="15"/>
                  <a:pt x="195" y="40"/>
                </a:cubicBezTo>
                <a:cubicBezTo>
                  <a:pt x="135" y="159"/>
                  <a:pt x="75" y="218"/>
                  <a:pt x="75" y="278"/>
                </a:cubicBezTo>
                <a:cubicBezTo>
                  <a:pt x="1" y="412"/>
                  <a:pt x="1" y="472"/>
                  <a:pt x="1" y="591"/>
                </a:cubicBezTo>
                <a:cubicBezTo>
                  <a:pt x="1" y="784"/>
                  <a:pt x="1" y="963"/>
                  <a:pt x="135" y="1157"/>
                </a:cubicBezTo>
                <a:lnTo>
                  <a:pt x="195" y="1217"/>
                </a:lnTo>
                <a:cubicBezTo>
                  <a:pt x="254" y="1217"/>
                  <a:pt x="373" y="1217"/>
                  <a:pt x="448" y="1157"/>
                </a:cubicBezTo>
                <a:cubicBezTo>
                  <a:pt x="567" y="963"/>
                  <a:pt x="567" y="784"/>
                  <a:pt x="567" y="650"/>
                </a:cubicBezTo>
                <a:lnTo>
                  <a:pt x="567" y="412"/>
                </a:lnTo>
                <a:cubicBezTo>
                  <a:pt x="567" y="278"/>
                  <a:pt x="567" y="218"/>
                  <a:pt x="507" y="99"/>
                </a:cubicBezTo>
                <a:cubicBezTo>
                  <a:pt x="429" y="29"/>
                  <a:pt x="376" y="0"/>
                  <a:pt x="321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06" name="Google Shape;1706;p10"/>
          <p:cNvSpPr/>
          <p:nvPr/>
        </p:nvSpPr>
        <p:spPr>
          <a:xfrm>
            <a:off x="5525126" y="928584"/>
            <a:ext cx="26037" cy="49995"/>
          </a:xfrm>
          <a:custGeom>
            <a:avLst/>
            <a:gdLst/>
            <a:ahLst/>
            <a:cxnLst/>
            <a:rect l="l" t="t" r="r" b="b"/>
            <a:pathLst>
              <a:path w="626" h="1202" extrusionOk="0">
                <a:moveTo>
                  <a:pt x="271" y="0"/>
                </a:moveTo>
                <a:cubicBezTo>
                  <a:pt x="215" y="0"/>
                  <a:pt x="154" y="29"/>
                  <a:pt x="119" y="99"/>
                </a:cubicBezTo>
                <a:cubicBezTo>
                  <a:pt x="60" y="159"/>
                  <a:pt x="60" y="293"/>
                  <a:pt x="0" y="352"/>
                </a:cubicBezTo>
                <a:lnTo>
                  <a:pt x="0" y="591"/>
                </a:lnTo>
                <a:cubicBezTo>
                  <a:pt x="0" y="784"/>
                  <a:pt x="60" y="963"/>
                  <a:pt x="179" y="1157"/>
                </a:cubicBezTo>
                <a:cubicBezTo>
                  <a:pt x="246" y="1187"/>
                  <a:pt x="294" y="1201"/>
                  <a:pt x="334" y="1201"/>
                </a:cubicBezTo>
                <a:cubicBezTo>
                  <a:pt x="373" y="1201"/>
                  <a:pt x="403" y="1187"/>
                  <a:pt x="432" y="1157"/>
                </a:cubicBezTo>
                <a:cubicBezTo>
                  <a:pt x="551" y="963"/>
                  <a:pt x="626" y="784"/>
                  <a:pt x="626" y="591"/>
                </a:cubicBezTo>
                <a:cubicBezTo>
                  <a:pt x="626" y="531"/>
                  <a:pt x="551" y="412"/>
                  <a:pt x="551" y="352"/>
                </a:cubicBezTo>
                <a:cubicBezTo>
                  <a:pt x="492" y="218"/>
                  <a:pt x="492" y="159"/>
                  <a:pt x="432" y="99"/>
                </a:cubicBezTo>
                <a:lnTo>
                  <a:pt x="373" y="39"/>
                </a:lnTo>
                <a:cubicBezTo>
                  <a:pt x="348" y="15"/>
                  <a:pt x="311" y="0"/>
                  <a:pt x="271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07" name="Google Shape;1707;p10"/>
          <p:cNvSpPr/>
          <p:nvPr/>
        </p:nvSpPr>
        <p:spPr>
          <a:xfrm>
            <a:off x="5520176" y="1070459"/>
            <a:ext cx="25413" cy="42592"/>
          </a:xfrm>
          <a:custGeom>
            <a:avLst/>
            <a:gdLst/>
            <a:ahLst/>
            <a:cxnLst/>
            <a:rect l="l" t="t" r="r" b="b"/>
            <a:pathLst>
              <a:path w="611" h="1024" extrusionOk="0">
                <a:moveTo>
                  <a:pt x="340" y="1"/>
                </a:moveTo>
                <a:cubicBezTo>
                  <a:pt x="301" y="1"/>
                  <a:pt x="263" y="15"/>
                  <a:pt x="238" y="40"/>
                </a:cubicBezTo>
                <a:cubicBezTo>
                  <a:pt x="119" y="100"/>
                  <a:pt x="119" y="159"/>
                  <a:pt x="60" y="293"/>
                </a:cubicBezTo>
                <a:cubicBezTo>
                  <a:pt x="60" y="353"/>
                  <a:pt x="0" y="412"/>
                  <a:pt x="0" y="472"/>
                </a:cubicBezTo>
                <a:cubicBezTo>
                  <a:pt x="0" y="666"/>
                  <a:pt x="60" y="844"/>
                  <a:pt x="179" y="979"/>
                </a:cubicBezTo>
                <a:cubicBezTo>
                  <a:pt x="238" y="1008"/>
                  <a:pt x="287" y="1023"/>
                  <a:pt x="328" y="1023"/>
                </a:cubicBezTo>
                <a:cubicBezTo>
                  <a:pt x="369" y="1023"/>
                  <a:pt x="402" y="1008"/>
                  <a:pt x="432" y="979"/>
                </a:cubicBezTo>
                <a:lnTo>
                  <a:pt x="492" y="979"/>
                </a:lnTo>
                <a:cubicBezTo>
                  <a:pt x="551" y="785"/>
                  <a:pt x="611" y="666"/>
                  <a:pt x="611" y="532"/>
                </a:cubicBezTo>
                <a:lnTo>
                  <a:pt x="611" y="353"/>
                </a:lnTo>
                <a:cubicBezTo>
                  <a:pt x="551" y="293"/>
                  <a:pt x="551" y="159"/>
                  <a:pt x="492" y="100"/>
                </a:cubicBezTo>
                <a:cubicBezTo>
                  <a:pt x="457" y="30"/>
                  <a:pt x="396" y="1"/>
                  <a:pt x="340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08" name="Google Shape;1708;p10"/>
          <p:cNvSpPr/>
          <p:nvPr/>
        </p:nvSpPr>
        <p:spPr>
          <a:xfrm>
            <a:off x="5589554" y="999585"/>
            <a:ext cx="26079" cy="65135"/>
          </a:xfrm>
          <a:custGeom>
            <a:avLst/>
            <a:gdLst/>
            <a:ahLst/>
            <a:cxnLst/>
            <a:rect l="l" t="t" r="r" b="b"/>
            <a:pathLst>
              <a:path w="627" h="1566" extrusionOk="0">
                <a:moveTo>
                  <a:pt x="373" y="1"/>
                </a:moveTo>
                <a:cubicBezTo>
                  <a:pt x="313" y="1"/>
                  <a:pt x="194" y="1"/>
                  <a:pt x="120" y="75"/>
                </a:cubicBezTo>
                <a:cubicBezTo>
                  <a:pt x="60" y="195"/>
                  <a:pt x="60" y="314"/>
                  <a:pt x="60" y="448"/>
                </a:cubicBezTo>
                <a:cubicBezTo>
                  <a:pt x="1" y="567"/>
                  <a:pt x="1" y="686"/>
                  <a:pt x="1" y="746"/>
                </a:cubicBezTo>
                <a:cubicBezTo>
                  <a:pt x="1" y="999"/>
                  <a:pt x="60" y="1252"/>
                  <a:pt x="194" y="1491"/>
                </a:cubicBezTo>
                <a:lnTo>
                  <a:pt x="254" y="1565"/>
                </a:lnTo>
                <a:cubicBezTo>
                  <a:pt x="313" y="1565"/>
                  <a:pt x="373" y="1565"/>
                  <a:pt x="433" y="1431"/>
                </a:cubicBezTo>
                <a:cubicBezTo>
                  <a:pt x="567" y="1252"/>
                  <a:pt x="626" y="999"/>
                  <a:pt x="626" y="746"/>
                </a:cubicBezTo>
                <a:cubicBezTo>
                  <a:pt x="626" y="686"/>
                  <a:pt x="626" y="567"/>
                  <a:pt x="567" y="448"/>
                </a:cubicBezTo>
                <a:cubicBezTo>
                  <a:pt x="567" y="314"/>
                  <a:pt x="492" y="195"/>
                  <a:pt x="433" y="75"/>
                </a:cubicBezTo>
                <a:lnTo>
                  <a:pt x="373" y="1"/>
                </a:ln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09" name="Google Shape;1709;p10"/>
          <p:cNvSpPr/>
          <p:nvPr/>
        </p:nvSpPr>
        <p:spPr>
          <a:xfrm>
            <a:off x="5653982" y="920557"/>
            <a:ext cx="26079" cy="53073"/>
          </a:xfrm>
          <a:custGeom>
            <a:avLst/>
            <a:gdLst/>
            <a:ahLst/>
            <a:cxnLst/>
            <a:rect l="l" t="t" r="r" b="b"/>
            <a:pathLst>
              <a:path w="627" h="1276" extrusionOk="0">
                <a:moveTo>
                  <a:pt x="341" y="1"/>
                </a:moveTo>
                <a:cubicBezTo>
                  <a:pt x="288" y="1"/>
                  <a:pt x="230" y="33"/>
                  <a:pt x="195" y="113"/>
                </a:cubicBezTo>
                <a:cubicBezTo>
                  <a:pt x="135" y="173"/>
                  <a:pt x="61" y="292"/>
                  <a:pt x="61" y="352"/>
                </a:cubicBezTo>
                <a:cubicBezTo>
                  <a:pt x="1" y="411"/>
                  <a:pt x="1" y="545"/>
                  <a:pt x="1" y="605"/>
                </a:cubicBezTo>
                <a:cubicBezTo>
                  <a:pt x="1" y="784"/>
                  <a:pt x="1" y="977"/>
                  <a:pt x="61" y="1156"/>
                </a:cubicBezTo>
                <a:lnTo>
                  <a:pt x="135" y="1231"/>
                </a:lnTo>
                <a:cubicBezTo>
                  <a:pt x="165" y="1260"/>
                  <a:pt x="210" y="1275"/>
                  <a:pt x="254" y="1275"/>
                </a:cubicBezTo>
                <a:cubicBezTo>
                  <a:pt x="299" y="1275"/>
                  <a:pt x="344" y="1260"/>
                  <a:pt x="373" y="1231"/>
                </a:cubicBezTo>
                <a:cubicBezTo>
                  <a:pt x="507" y="1037"/>
                  <a:pt x="567" y="858"/>
                  <a:pt x="627" y="664"/>
                </a:cubicBezTo>
                <a:cubicBezTo>
                  <a:pt x="627" y="545"/>
                  <a:pt x="627" y="486"/>
                  <a:pt x="567" y="352"/>
                </a:cubicBezTo>
                <a:cubicBezTo>
                  <a:pt x="567" y="292"/>
                  <a:pt x="567" y="173"/>
                  <a:pt x="433" y="113"/>
                </a:cubicBezTo>
                <a:lnTo>
                  <a:pt x="433" y="39"/>
                </a:lnTo>
                <a:cubicBezTo>
                  <a:pt x="409" y="15"/>
                  <a:pt x="376" y="1"/>
                  <a:pt x="341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10" name="Google Shape;1710;p10"/>
          <p:cNvSpPr/>
          <p:nvPr/>
        </p:nvSpPr>
        <p:spPr>
          <a:xfrm>
            <a:off x="5749439" y="896725"/>
            <a:ext cx="26037" cy="53364"/>
          </a:xfrm>
          <a:custGeom>
            <a:avLst/>
            <a:gdLst/>
            <a:ahLst/>
            <a:cxnLst/>
            <a:rect l="l" t="t" r="r" b="b"/>
            <a:pathLst>
              <a:path w="626" h="1283" extrusionOk="0">
                <a:moveTo>
                  <a:pt x="313" y="1"/>
                </a:moveTo>
                <a:cubicBezTo>
                  <a:pt x="253" y="1"/>
                  <a:pt x="134" y="61"/>
                  <a:pt x="75" y="120"/>
                </a:cubicBezTo>
                <a:cubicBezTo>
                  <a:pt x="75" y="239"/>
                  <a:pt x="0" y="314"/>
                  <a:pt x="0" y="433"/>
                </a:cubicBezTo>
                <a:lnTo>
                  <a:pt x="0" y="686"/>
                </a:lnTo>
                <a:cubicBezTo>
                  <a:pt x="75" y="865"/>
                  <a:pt x="75" y="984"/>
                  <a:pt x="194" y="1178"/>
                </a:cubicBezTo>
                <a:lnTo>
                  <a:pt x="194" y="1237"/>
                </a:lnTo>
                <a:lnTo>
                  <a:pt x="253" y="1237"/>
                </a:lnTo>
                <a:cubicBezTo>
                  <a:pt x="283" y="1267"/>
                  <a:pt x="332" y="1282"/>
                  <a:pt x="380" y="1282"/>
                </a:cubicBezTo>
                <a:cubicBezTo>
                  <a:pt x="428" y="1282"/>
                  <a:pt x="477" y="1267"/>
                  <a:pt x="507" y="1237"/>
                </a:cubicBezTo>
                <a:cubicBezTo>
                  <a:pt x="626" y="1059"/>
                  <a:pt x="626" y="805"/>
                  <a:pt x="626" y="612"/>
                </a:cubicBezTo>
                <a:cubicBezTo>
                  <a:pt x="626" y="493"/>
                  <a:pt x="626" y="433"/>
                  <a:pt x="566" y="314"/>
                </a:cubicBezTo>
                <a:cubicBezTo>
                  <a:pt x="507" y="239"/>
                  <a:pt x="447" y="120"/>
                  <a:pt x="373" y="61"/>
                </a:cubicBezTo>
                <a:lnTo>
                  <a:pt x="313" y="1"/>
                </a:ln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11" name="Google Shape;1711;p10"/>
          <p:cNvSpPr/>
          <p:nvPr/>
        </p:nvSpPr>
        <p:spPr>
          <a:xfrm>
            <a:off x="5680019" y="1027077"/>
            <a:ext cx="26079" cy="53115"/>
          </a:xfrm>
          <a:custGeom>
            <a:avLst/>
            <a:gdLst/>
            <a:ahLst/>
            <a:cxnLst/>
            <a:rect l="l" t="t" r="r" b="b"/>
            <a:pathLst>
              <a:path w="627" h="1277" extrusionOk="0">
                <a:moveTo>
                  <a:pt x="378" y="1"/>
                </a:moveTo>
                <a:cubicBezTo>
                  <a:pt x="354" y="1"/>
                  <a:pt x="331" y="8"/>
                  <a:pt x="314" y="25"/>
                </a:cubicBezTo>
                <a:cubicBezTo>
                  <a:pt x="179" y="159"/>
                  <a:pt x="120" y="219"/>
                  <a:pt x="120" y="338"/>
                </a:cubicBezTo>
                <a:cubicBezTo>
                  <a:pt x="60" y="398"/>
                  <a:pt x="60" y="532"/>
                  <a:pt x="60" y="651"/>
                </a:cubicBezTo>
                <a:cubicBezTo>
                  <a:pt x="1" y="830"/>
                  <a:pt x="60" y="1023"/>
                  <a:pt x="179" y="1202"/>
                </a:cubicBezTo>
                <a:lnTo>
                  <a:pt x="254" y="1277"/>
                </a:lnTo>
                <a:cubicBezTo>
                  <a:pt x="373" y="1277"/>
                  <a:pt x="433" y="1277"/>
                  <a:pt x="492" y="1202"/>
                </a:cubicBezTo>
                <a:lnTo>
                  <a:pt x="492" y="1143"/>
                </a:lnTo>
                <a:cubicBezTo>
                  <a:pt x="626" y="964"/>
                  <a:pt x="626" y="830"/>
                  <a:pt x="626" y="651"/>
                </a:cubicBezTo>
                <a:lnTo>
                  <a:pt x="626" y="398"/>
                </a:lnTo>
                <a:cubicBezTo>
                  <a:pt x="626" y="338"/>
                  <a:pt x="626" y="219"/>
                  <a:pt x="552" y="159"/>
                </a:cubicBezTo>
                <a:lnTo>
                  <a:pt x="552" y="85"/>
                </a:lnTo>
                <a:cubicBezTo>
                  <a:pt x="510" y="43"/>
                  <a:pt x="438" y="1"/>
                  <a:pt x="378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12" name="Google Shape;1712;p10"/>
          <p:cNvSpPr/>
          <p:nvPr/>
        </p:nvSpPr>
        <p:spPr>
          <a:xfrm>
            <a:off x="5597623" y="1139004"/>
            <a:ext cx="22960" cy="33357"/>
          </a:xfrm>
          <a:custGeom>
            <a:avLst/>
            <a:gdLst/>
            <a:ahLst/>
            <a:cxnLst/>
            <a:rect l="l" t="t" r="r" b="b"/>
            <a:pathLst>
              <a:path w="552" h="802" extrusionOk="0">
                <a:moveTo>
                  <a:pt x="179" y="1"/>
                </a:moveTo>
                <a:cubicBezTo>
                  <a:pt x="119" y="75"/>
                  <a:pt x="60" y="135"/>
                  <a:pt x="0" y="195"/>
                </a:cubicBezTo>
                <a:lnTo>
                  <a:pt x="0" y="373"/>
                </a:lnTo>
                <a:cubicBezTo>
                  <a:pt x="0" y="507"/>
                  <a:pt x="0" y="627"/>
                  <a:pt x="119" y="746"/>
                </a:cubicBezTo>
                <a:cubicBezTo>
                  <a:pt x="179" y="783"/>
                  <a:pt x="242" y="802"/>
                  <a:pt x="298" y="802"/>
                </a:cubicBezTo>
                <a:cubicBezTo>
                  <a:pt x="354" y="802"/>
                  <a:pt x="403" y="783"/>
                  <a:pt x="432" y="746"/>
                </a:cubicBezTo>
                <a:lnTo>
                  <a:pt x="432" y="686"/>
                </a:lnTo>
                <a:cubicBezTo>
                  <a:pt x="551" y="627"/>
                  <a:pt x="551" y="507"/>
                  <a:pt x="551" y="448"/>
                </a:cubicBezTo>
                <a:lnTo>
                  <a:pt x="551" y="254"/>
                </a:lnTo>
                <a:cubicBezTo>
                  <a:pt x="551" y="195"/>
                  <a:pt x="492" y="135"/>
                  <a:pt x="432" y="75"/>
                </a:cubicBezTo>
                <a:cubicBezTo>
                  <a:pt x="373" y="1"/>
                  <a:pt x="239" y="1"/>
                  <a:pt x="179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13" name="Google Shape;1713;p10"/>
          <p:cNvSpPr/>
          <p:nvPr/>
        </p:nvSpPr>
        <p:spPr>
          <a:xfrm>
            <a:off x="5450133" y="1116711"/>
            <a:ext cx="23584" cy="27327"/>
          </a:xfrm>
          <a:custGeom>
            <a:avLst/>
            <a:gdLst/>
            <a:ahLst/>
            <a:cxnLst/>
            <a:rect l="l" t="t" r="r" b="b"/>
            <a:pathLst>
              <a:path w="567" h="657" extrusionOk="0">
                <a:moveTo>
                  <a:pt x="252" y="1"/>
                </a:moveTo>
                <a:cubicBezTo>
                  <a:pt x="206" y="1"/>
                  <a:pt x="157" y="15"/>
                  <a:pt x="120" y="45"/>
                </a:cubicBezTo>
                <a:cubicBezTo>
                  <a:pt x="60" y="105"/>
                  <a:pt x="1" y="164"/>
                  <a:pt x="1" y="239"/>
                </a:cubicBezTo>
                <a:lnTo>
                  <a:pt x="1" y="358"/>
                </a:lnTo>
                <a:cubicBezTo>
                  <a:pt x="1" y="418"/>
                  <a:pt x="1" y="537"/>
                  <a:pt x="194" y="611"/>
                </a:cubicBezTo>
                <a:cubicBezTo>
                  <a:pt x="224" y="641"/>
                  <a:pt x="269" y="656"/>
                  <a:pt x="314" y="656"/>
                </a:cubicBezTo>
                <a:cubicBezTo>
                  <a:pt x="358" y="656"/>
                  <a:pt x="403" y="641"/>
                  <a:pt x="433" y="611"/>
                </a:cubicBezTo>
                <a:cubicBezTo>
                  <a:pt x="567" y="477"/>
                  <a:pt x="567" y="418"/>
                  <a:pt x="567" y="299"/>
                </a:cubicBezTo>
                <a:lnTo>
                  <a:pt x="567" y="164"/>
                </a:lnTo>
                <a:cubicBezTo>
                  <a:pt x="492" y="105"/>
                  <a:pt x="492" y="105"/>
                  <a:pt x="373" y="45"/>
                </a:cubicBezTo>
                <a:cubicBezTo>
                  <a:pt x="343" y="15"/>
                  <a:pt x="299" y="1"/>
                  <a:pt x="252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14" name="Google Shape;1714;p10"/>
          <p:cNvSpPr/>
          <p:nvPr/>
        </p:nvSpPr>
        <p:spPr>
          <a:xfrm>
            <a:off x="446537" y="4219241"/>
            <a:ext cx="433819" cy="136967"/>
          </a:xfrm>
          <a:custGeom>
            <a:avLst/>
            <a:gdLst/>
            <a:ahLst/>
            <a:cxnLst/>
            <a:rect l="l" t="t" r="r" b="b"/>
            <a:pathLst>
              <a:path w="10430" h="3293" extrusionOk="0">
                <a:moveTo>
                  <a:pt x="9059" y="0"/>
                </a:moveTo>
                <a:cubicBezTo>
                  <a:pt x="9803" y="0"/>
                  <a:pt x="10429" y="745"/>
                  <a:pt x="10429" y="1684"/>
                </a:cubicBezTo>
                <a:cubicBezTo>
                  <a:pt x="10429" y="2548"/>
                  <a:pt x="9803" y="3293"/>
                  <a:pt x="9059" y="3293"/>
                </a:cubicBezTo>
                <a:lnTo>
                  <a:pt x="1371" y="3293"/>
                </a:lnTo>
                <a:cubicBezTo>
                  <a:pt x="627" y="3293"/>
                  <a:pt x="1" y="2548"/>
                  <a:pt x="1" y="1684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15" name="Google Shape;1715;p10"/>
          <p:cNvSpPr/>
          <p:nvPr/>
        </p:nvSpPr>
        <p:spPr>
          <a:xfrm>
            <a:off x="446537" y="3901967"/>
            <a:ext cx="433819" cy="137008"/>
          </a:xfrm>
          <a:custGeom>
            <a:avLst/>
            <a:gdLst/>
            <a:ahLst/>
            <a:cxnLst/>
            <a:rect l="l" t="t" r="r" b="b"/>
            <a:pathLst>
              <a:path w="10430" h="3294" extrusionOk="0">
                <a:moveTo>
                  <a:pt x="9059" y="1"/>
                </a:moveTo>
                <a:cubicBezTo>
                  <a:pt x="9803" y="1"/>
                  <a:pt x="10429" y="746"/>
                  <a:pt x="10429" y="1610"/>
                </a:cubicBezTo>
                <a:cubicBezTo>
                  <a:pt x="10429" y="2548"/>
                  <a:pt x="9803" y="3293"/>
                  <a:pt x="9059" y="3293"/>
                </a:cubicBezTo>
                <a:lnTo>
                  <a:pt x="1371" y="3293"/>
                </a:lnTo>
                <a:cubicBezTo>
                  <a:pt x="627" y="3293"/>
                  <a:pt x="1" y="2548"/>
                  <a:pt x="1" y="1610"/>
                </a:cubicBezTo>
                <a:cubicBezTo>
                  <a:pt x="1" y="74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16" name="Google Shape;1716;p10"/>
          <p:cNvSpPr/>
          <p:nvPr/>
        </p:nvSpPr>
        <p:spPr>
          <a:xfrm>
            <a:off x="446537" y="3584112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0"/>
                </a:moveTo>
                <a:cubicBezTo>
                  <a:pt x="9803" y="0"/>
                  <a:pt x="10429" y="745"/>
                  <a:pt x="10429" y="1624"/>
                </a:cubicBezTo>
                <a:cubicBezTo>
                  <a:pt x="10429" y="254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548"/>
                  <a:pt x="1" y="1624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17" name="Google Shape;1717;p10"/>
          <p:cNvSpPr/>
          <p:nvPr/>
        </p:nvSpPr>
        <p:spPr>
          <a:xfrm>
            <a:off x="446537" y="5174723"/>
            <a:ext cx="433819" cy="134471"/>
          </a:xfrm>
          <a:custGeom>
            <a:avLst/>
            <a:gdLst/>
            <a:ahLst/>
            <a:cxnLst/>
            <a:rect l="l" t="t" r="r" b="b"/>
            <a:pathLst>
              <a:path w="10430" h="3233" extrusionOk="0">
                <a:moveTo>
                  <a:pt x="9059" y="0"/>
                </a:moveTo>
                <a:cubicBezTo>
                  <a:pt x="9803" y="0"/>
                  <a:pt x="10429" y="686"/>
                  <a:pt x="10429" y="1609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09"/>
                </a:cubicBezTo>
                <a:cubicBezTo>
                  <a:pt x="1" y="686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18" name="Google Shape;1718;p10"/>
          <p:cNvSpPr/>
          <p:nvPr/>
        </p:nvSpPr>
        <p:spPr>
          <a:xfrm>
            <a:off x="446537" y="4856826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686"/>
                  <a:pt x="10429" y="1625"/>
                </a:cubicBezTo>
                <a:cubicBezTo>
                  <a:pt x="10429" y="2489"/>
                  <a:pt x="9803" y="3234"/>
                  <a:pt x="9059" y="3234"/>
                </a:cubicBezTo>
                <a:lnTo>
                  <a:pt x="1371" y="3234"/>
                </a:lnTo>
                <a:cubicBezTo>
                  <a:pt x="627" y="3234"/>
                  <a:pt x="1" y="2489"/>
                  <a:pt x="1" y="1625"/>
                </a:cubicBezTo>
                <a:cubicBezTo>
                  <a:pt x="1" y="68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19" name="Google Shape;1719;p10"/>
          <p:cNvSpPr/>
          <p:nvPr/>
        </p:nvSpPr>
        <p:spPr>
          <a:xfrm>
            <a:off x="446537" y="4537097"/>
            <a:ext cx="433819" cy="137008"/>
          </a:xfrm>
          <a:custGeom>
            <a:avLst/>
            <a:gdLst/>
            <a:ahLst/>
            <a:cxnLst/>
            <a:rect l="l" t="t" r="r" b="b"/>
            <a:pathLst>
              <a:path w="10430" h="3294" extrusionOk="0">
                <a:moveTo>
                  <a:pt x="9059" y="1"/>
                </a:moveTo>
                <a:cubicBezTo>
                  <a:pt x="9803" y="1"/>
                  <a:pt x="10429" y="746"/>
                  <a:pt x="10429" y="1669"/>
                </a:cubicBezTo>
                <a:cubicBezTo>
                  <a:pt x="10429" y="2548"/>
                  <a:pt x="9803" y="3293"/>
                  <a:pt x="9059" y="3293"/>
                </a:cubicBezTo>
                <a:lnTo>
                  <a:pt x="1371" y="3293"/>
                </a:lnTo>
                <a:cubicBezTo>
                  <a:pt x="627" y="3293"/>
                  <a:pt x="1" y="2548"/>
                  <a:pt x="1" y="1669"/>
                </a:cubicBezTo>
                <a:cubicBezTo>
                  <a:pt x="1" y="74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20" name="Google Shape;1720;p10"/>
          <p:cNvSpPr/>
          <p:nvPr/>
        </p:nvSpPr>
        <p:spPr>
          <a:xfrm>
            <a:off x="446537" y="6127086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746"/>
                  <a:pt x="10429" y="1624"/>
                </a:cubicBezTo>
                <a:cubicBezTo>
                  <a:pt x="10429" y="254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548"/>
                  <a:pt x="1" y="1624"/>
                </a:cubicBezTo>
                <a:cubicBezTo>
                  <a:pt x="1" y="74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21" name="Google Shape;1721;p10"/>
          <p:cNvSpPr/>
          <p:nvPr/>
        </p:nvSpPr>
        <p:spPr>
          <a:xfrm>
            <a:off x="446537" y="5809854"/>
            <a:ext cx="433819" cy="134471"/>
          </a:xfrm>
          <a:custGeom>
            <a:avLst/>
            <a:gdLst/>
            <a:ahLst/>
            <a:cxnLst/>
            <a:rect l="l" t="t" r="r" b="b"/>
            <a:pathLst>
              <a:path w="10430" h="3233" extrusionOk="0">
                <a:moveTo>
                  <a:pt x="9059" y="0"/>
                </a:moveTo>
                <a:cubicBezTo>
                  <a:pt x="9803" y="0"/>
                  <a:pt x="10429" y="745"/>
                  <a:pt x="10429" y="1609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09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22" name="Google Shape;1722;p10"/>
          <p:cNvSpPr/>
          <p:nvPr/>
        </p:nvSpPr>
        <p:spPr>
          <a:xfrm>
            <a:off x="446537" y="5491956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686"/>
                  <a:pt x="10429" y="1625"/>
                </a:cubicBezTo>
                <a:cubicBezTo>
                  <a:pt x="10429" y="2489"/>
                  <a:pt x="9803" y="3234"/>
                  <a:pt x="9059" y="3234"/>
                </a:cubicBezTo>
                <a:lnTo>
                  <a:pt x="1371" y="3234"/>
                </a:lnTo>
                <a:cubicBezTo>
                  <a:pt x="627" y="3234"/>
                  <a:pt x="1" y="2489"/>
                  <a:pt x="1" y="1625"/>
                </a:cubicBezTo>
                <a:cubicBezTo>
                  <a:pt x="1" y="68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23" name="Google Shape;1723;p10"/>
          <p:cNvSpPr/>
          <p:nvPr/>
        </p:nvSpPr>
        <p:spPr>
          <a:xfrm>
            <a:off x="446537" y="1678721"/>
            <a:ext cx="433819" cy="136967"/>
          </a:xfrm>
          <a:custGeom>
            <a:avLst/>
            <a:gdLst/>
            <a:ahLst/>
            <a:cxnLst/>
            <a:rect l="l" t="t" r="r" b="b"/>
            <a:pathLst>
              <a:path w="10430" h="3293" extrusionOk="0">
                <a:moveTo>
                  <a:pt x="9059" y="1"/>
                </a:moveTo>
                <a:cubicBezTo>
                  <a:pt x="9803" y="1"/>
                  <a:pt x="10429" y="745"/>
                  <a:pt x="10429" y="1684"/>
                </a:cubicBezTo>
                <a:cubicBezTo>
                  <a:pt x="10429" y="2548"/>
                  <a:pt x="9803" y="3293"/>
                  <a:pt x="9059" y="3293"/>
                </a:cubicBezTo>
                <a:lnTo>
                  <a:pt x="1371" y="3293"/>
                </a:lnTo>
                <a:cubicBezTo>
                  <a:pt x="627" y="3293"/>
                  <a:pt x="1" y="2548"/>
                  <a:pt x="1" y="1684"/>
                </a:cubicBezTo>
                <a:cubicBezTo>
                  <a:pt x="1" y="745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24" name="Google Shape;1724;p10"/>
          <p:cNvSpPr/>
          <p:nvPr/>
        </p:nvSpPr>
        <p:spPr>
          <a:xfrm>
            <a:off x="446537" y="1361489"/>
            <a:ext cx="433819" cy="136967"/>
          </a:xfrm>
          <a:custGeom>
            <a:avLst/>
            <a:gdLst/>
            <a:ahLst/>
            <a:cxnLst/>
            <a:rect l="l" t="t" r="r" b="b"/>
            <a:pathLst>
              <a:path w="10430" h="3293" extrusionOk="0">
                <a:moveTo>
                  <a:pt x="9059" y="0"/>
                </a:moveTo>
                <a:cubicBezTo>
                  <a:pt x="9803" y="0"/>
                  <a:pt x="10429" y="745"/>
                  <a:pt x="10429" y="1609"/>
                </a:cubicBezTo>
                <a:cubicBezTo>
                  <a:pt x="10429" y="2548"/>
                  <a:pt x="9803" y="3292"/>
                  <a:pt x="9059" y="3292"/>
                </a:cubicBezTo>
                <a:lnTo>
                  <a:pt x="1371" y="3292"/>
                </a:lnTo>
                <a:cubicBezTo>
                  <a:pt x="627" y="3292"/>
                  <a:pt x="1" y="2548"/>
                  <a:pt x="1" y="1609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25" name="Google Shape;1725;p10"/>
          <p:cNvSpPr/>
          <p:nvPr/>
        </p:nvSpPr>
        <p:spPr>
          <a:xfrm>
            <a:off x="446537" y="1043590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746"/>
                  <a:pt x="10429" y="1625"/>
                </a:cubicBezTo>
                <a:cubicBezTo>
                  <a:pt x="10429" y="254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548"/>
                  <a:pt x="1" y="1625"/>
                </a:cubicBezTo>
                <a:cubicBezTo>
                  <a:pt x="1" y="74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26" name="Google Shape;1726;p10"/>
          <p:cNvSpPr/>
          <p:nvPr/>
        </p:nvSpPr>
        <p:spPr>
          <a:xfrm>
            <a:off x="446537" y="2634202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686"/>
                  <a:pt x="10429" y="1609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09"/>
                </a:cubicBezTo>
                <a:cubicBezTo>
                  <a:pt x="1" y="68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27" name="Google Shape;1727;p10"/>
          <p:cNvSpPr/>
          <p:nvPr/>
        </p:nvSpPr>
        <p:spPr>
          <a:xfrm>
            <a:off x="446537" y="2316346"/>
            <a:ext cx="433819" cy="134471"/>
          </a:xfrm>
          <a:custGeom>
            <a:avLst/>
            <a:gdLst/>
            <a:ahLst/>
            <a:cxnLst/>
            <a:rect l="l" t="t" r="r" b="b"/>
            <a:pathLst>
              <a:path w="10430" h="3233" extrusionOk="0">
                <a:moveTo>
                  <a:pt x="9059" y="0"/>
                </a:moveTo>
                <a:cubicBezTo>
                  <a:pt x="9803" y="0"/>
                  <a:pt x="10429" y="685"/>
                  <a:pt x="10429" y="1624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24"/>
                </a:cubicBezTo>
                <a:cubicBezTo>
                  <a:pt x="1" y="68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28" name="Google Shape;1728;p10"/>
          <p:cNvSpPr/>
          <p:nvPr/>
        </p:nvSpPr>
        <p:spPr>
          <a:xfrm>
            <a:off x="446537" y="1996618"/>
            <a:ext cx="433819" cy="136967"/>
          </a:xfrm>
          <a:custGeom>
            <a:avLst/>
            <a:gdLst/>
            <a:ahLst/>
            <a:cxnLst/>
            <a:rect l="l" t="t" r="r" b="b"/>
            <a:pathLst>
              <a:path w="10430" h="3293" extrusionOk="0">
                <a:moveTo>
                  <a:pt x="9059" y="0"/>
                </a:moveTo>
                <a:cubicBezTo>
                  <a:pt x="9803" y="0"/>
                  <a:pt x="10429" y="745"/>
                  <a:pt x="10429" y="1669"/>
                </a:cubicBezTo>
                <a:cubicBezTo>
                  <a:pt x="10429" y="2547"/>
                  <a:pt x="9803" y="3292"/>
                  <a:pt x="9059" y="3292"/>
                </a:cubicBezTo>
                <a:lnTo>
                  <a:pt x="1371" y="3292"/>
                </a:lnTo>
                <a:cubicBezTo>
                  <a:pt x="627" y="3292"/>
                  <a:pt x="1" y="2547"/>
                  <a:pt x="1" y="1669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29" name="Google Shape;1729;p10"/>
          <p:cNvSpPr/>
          <p:nvPr/>
        </p:nvSpPr>
        <p:spPr>
          <a:xfrm>
            <a:off x="446537" y="3586565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746"/>
                  <a:pt x="10429" y="1625"/>
                </a:cubicBezTo>
                <a:cubicBezTo>
                  <a:pt x="10429" y="2548"/>
                  <a:pt x="9803" y="3234"/>
                  <a:pt x="9059" y="3234"/>
                </a:cubicBezTo>
                <a:lnTo>
                  <a:pt x="1371" y="3234"/>
                </a:lnTo>
                <a:cubicBezTo>
                  <a:pt x="627" y="3234"/>
                  <a:pt x="1" y="2548"/>
                  <a:pt x="1" y="1625"/>
                </a:cubicBezTo>
                <a:cubicBezTo>
                  <a:pt x="1" y="74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30" name="Google Shape;1730;p10"/>
          <p:cNvSpPr/>
          <p:nvPr/>
        </p:nvSpPr>
        <p:spPr>
          <a:xfrm>
            <a:off x="446537" y="3269333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0"/>
                </a:moveTo>
                <a:cubicBezTo>
                  <a:pt x="9803" y="0"/>
                  <a:pt x="10429" y="745"/>
                  <a:pt x="10429" y="1609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09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31" name="Google Shape;1731;p10"/>
          <p:cNvSpPr/>
          <p:nvPr/>
        </p:nvSpPr>
        <p:spPr>
          <a:xfrm>
            <a:off x="446537" y="2951477"/>
            <a:ext cx="433819" cy="134471"/>
          </a:xfrm>
          <a:custGeom>
            <a:avLst/>
            <a:gdLst/>
            <a:ahLst/>
            <a:cxnLst/>
            <a:rect l="l" t="t" r="r" b="b"/>
            <a:pathLst>
              <a:path w="10430" h="3233" extrusionOk="0">
                <a:moveTo>
                  <a:pt x="9059" y="0"/>
                </a:moveTo>
                <a:cubicBezTo>
                  <a:pt x="9803" y="0"/>
                  <a:pt x="10429" y="685"/>
                  <a:pt x="10429" y="1624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24"/>
                </a:cubicBezTo>
                <a:cubicBezTo>
                  <a:pt x="1" y="68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32" name="Google Shape;1732;p10"/>
          <p:cNvSpPr/>
          <p:nvPr/>
        </p:nvSpPr>
        <p:spPr>
          <a:xfrm>
            <a:off x="660101" y="285751"/>
            <a:ext cx="11085362" cy="6257342"/>
          </a:xfrm>
          <a:custGeom>
            <a:avLst/>
            <a:gdLst/>
            <a:ahLst/>
            <a:cxnLst/>
            <a:rect l="l" t="t" r="r" b="b"/>
            <a:pathLst>
              <a:path w="254987" h="136313" extrusionOk="0">
                <a:moveTo>
                  <a:pt x="0" y="1"/>
                </a:moveTo>
                <a:lnTo>
                  <a:pt x="0" y="136313"/>
                </a:lnTo>
                <a:lnTo>
                  <a:pt x="254987" y="136313"/>
                </a:lnTo>
                <a:lnTo>
                  <a:pt x="25498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33" name="Google Shape;1733;p10"/>
          <p:cNvSpPr/>
          <p:nvPr/>
        </p:nvSpPr>
        <p:spPr>
          <a:xfrm>
            <a:off x="823291" y="1092546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97"/>
                </a:moveTo>
                <a:cubicBezTo>
                  <a:pt x="3978" y="3055"/>
                  <a:pt x="3114" y="3978"/>
                  <a:pt x="1997" y="3978"/>
                </a:cubicBezTo>
                <a:cubicBezTo>
                  <a:pt x="880" y="3978"/>
                  <a:pt x="1" y="3055"/>
                  <a:pt x="1" y="1997"/>
                </a:cubicBezTo>
                <a:cubicBezTo>
                  <a:pt x="1" y="880"/>
                  <a:pt x="880" y="1"/>
                  <a:pt x="1997" y="1"/>
                </a:cubicBezTo>
                <a:cubicBezTo>
                  <a:pt x="3114" y="1"/>
                  <a:pt x="3978" y="880"/>
                  <a:pt x="3978" y="199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34" name="Google Shape;1734;p10"/>
          <p:cNvSpPr/>
          <p:nvPr/>
        </p:nvSpPr>
        <p:spPr>
          <a:xfrm>
            <a:off x="823291" y="1412898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82"/>
                </a:moveTo>
                <a:cubicBezTo>
                  <a:pt x="3978" y="3040"/>
                  <a:pt x="3114" y="3978"/>
                  <a:pt x="1997" y="3978"/>
                </a:cubicBezTo>
                <a:cubicBezTo>
                  <a:pt x="880" y="3978"/>
                  <a:pt x="1" y="3040"/>
                  <a:pt x="1" y="1982"/>
                </a:cubicBezTo>
                <a:cubicBezTo>
                  <a:pt x="1" y="865"/>
                  <a:pt x="880" y="1"/>
                  <a:pt x="1997" y="1"/>
                </a:cubicBezTo>
                <a:cubicBezTo>
                  <a:pt x="3114" y="1"/>
                  <a:pt x="3978" y="865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35" name="Google Shape;1735;p10"/>
          <p:cNvSpPr/>
          <p:nvPr/>
        </p:nvSpPr>
        <p:spPr>
          <a:xfrm>
            <a:off x="823291" y="1727675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97"/>
                </a:moveTo>
                <a:cubicBezTo>
                  <a:pt x="3978" y="3114"/>
                  <a:pt x="3114" y="3978"/>
                  <a:pt x="1997" y="3978"/>
                </a:cubicBezTo>
                <a:cubicBezTo>
                  <a:pt x="880" y="3978"/>
                  <a:pt x="1" y="3114"/>
                  <a:pt x="1" y="1997"/>
                </a:cubicBezTo>
                <a:cubicBezTo>
                  <a:pt x="1" y="939"/>
                  <a:pt x="880" y="1"/>
                  <a:pt x="1997" y="1"/>
                </a:cubicBezTo>
                <a:cubicBezTo>
                  <a:pt x="3114" y="1"/>
                  <a:pt x="3978" y="939"/>
                  <a:pt x="3978" y="199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36" name="Google Shape;1736;p10"/>
          <p:cNvSpPr/>
          <p:nvPr/>
        </p:nvSpPr>
        <p:spPr>
          <a:xfrm>
            <a:off x="823291" y="2048027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82"/>
                </a:moveTo>
                <a:cubicBezTo>
                  <a:pt x="3978" y="3099"/>
                  <a:pt x="3114" y="3978"/>
                  <a:pt x="1997" y="3978"/>
                </a:cubicBezTo>
                <a:cubicBezTo>
                  <a:pt x="880" y="3978"/>
                  <a:pt x="1" y="3099"/>
                  <a:pt x="1" y="1982"/>
                </a:cubicBezTo>
                <a:cubicBezTo>
                  <a:pt x="1" y="939"/>
                  <a:pt x="880" y="1"/>
                  <a:pt x="1997" y="1"/>
                </a:cubicBezTo>
                <a:cubicBezTo>
                  <a:pt x="3114" y="1"/>
                  <a:pt x="3978" y="939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37" name="Google Shape;1737;p10"/>
          <p:cNvSpPr/>
          <p:nvPr/>
        </p:nvSpPr>
        <p:spPr>
          <a:xfrm>
            <a:off x="823291" y="2357856"/>
            <a:ext cx="165500" cy="165459"/>
          </a:xfrm>
          <a:custGeom>
            <a:avLst/>
            <a:gdLst/>
            <a:ahLst/>
            <a:cxnLst/>
            <a:rect l="l" t="t" r="r" b="b"/>
            <a:pathLst>
              <a:path w="3979" h="3978" extrusionOk="0">
                <a:moveTo>
                  <a:pt x="3978" y="1982"/>
                </a:moveTo>
                <a:cubicBezTo>
                  <a:pt x="3978" y="3099"/>
                  <a:pt x="3114" y="3978"/>
                  <a:pt x="1997" y="3978"/>
                </a:cubicBezTo>
                <a:cubicBezTo>
                  <a:pt x="880" y="3978"/>
                  <a:pt x="1" y="3099"/>
                  <a:pt x="1" y="1982"/>
                </a:cubicBezTo>
                <a:cubicBezTo>
                  <a:pt x="1" y="939"/>
                  <a:pt x="880" y="0"/>
                  <a:pt x="1997" y="0"/>
                </a:cubicBezTo>
                <a:cubicBezTo>
                  <a:pt x="3114" y="0"/>
                  <a:pt x="3978" y="939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38" name="Google Shape;1738;p10"/>
          <p:cNvSpPr/>
          <p:nvPr/>
        </p:nvSpPr>
        <p:spPr>
          <a:xfrm>
            <a:off x="823291" y="2678208"/>
            <a:ext cx="165500" cy="164835"/>
          </a:xfrm>
          <a:custGeom>
            <a:avLst/>
            <a:gdLst/>
            <a:ahLst/>
            <a:cxnLst/>
            <a:rect l="l" t="t" r="r" b="b"/>
            <a:pathLst>
              <a:path w="3979" h="3963" extrusionOk="0">
                <a:moveTo>
                  <a:pt x="3978" y="1982"/>
                </a:moveTo>
                <a:cubicBezTo>
                  <a:pt x="3978" y="3099"/>
                  <a:pt x="3114" y="3963"/>
                  <a:pt x="1997" y="3963"/>
                </a:cubicBezTo>
                <a:cubicBezTo>
                  <a:pt x="880" y="3963"/>
                  <a:pt x="1" y="3099"/>
                  <a:pt x="1" y="1982"/>
                </a:cubicBezTo>
                <a:cubicBezTo>
                  <a:pt x="1" y="924"/>
                  <a:pt x="880" y="0"/>
                  <a:pt x="1997" y="0"/>
                </a:cubicBezTo>
                <a:cubicBezTo>
                  <a:pt x="3114" y="0"/>
                  <a:pt x="3978" y="924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39" name="Google Shape;1739;p10"/>
          <p:cNvSpPr/>
          <p:nvPr/>
        </p:nvSpPr>
        <p:spPr>
          <a:xfrm>
            <a:off x="823291" y="2995441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97"/>
                </a:moveTo>
                <a:cubicBezTo>
                  <a:pt x="3978" y="3114"/>
                  <a:pt x="3114" y="3978"/>
                  <a:pt x="1997" y="3978"/>
                </a:cubicBezTo>
                <a:cubicBezTo>
                  <a:pt x="880" y="3978"/>
                  <a:pt x="1" y="3114"/>
                  <a:pt x="1" y="1997"/>
                </a:cubicBezTo>
                <a:cubicBezTo>
                  <a:pt x="1" y="880"/>
                  <a:pt x="880" y="1"/>
                  <a:pt x="1997" y="1"/>
                </a:cubicBezTo>
                <a:cubicBezTo>
                  <a:pt x="3114" y="1"/>
                  <a:pt x="3978" y="880"/>
                  <a:pt x="3978" y="199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40" name="Google Shape;1740;p10"/>
          <p:cNvSpPr/>
          <p:nvPr/>
        </p:nvSpPr>
        <p:spPr>
          <a:xfrm>
            <a:off x="823291" y="3315793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82"/>
                </a:moveTo>
                <a:cubicBezTo>
                  <a:pt x="3978" y="3099"/>
                  <a:pt x="3114" y="3978"/>
                  <a:pt x="1997" y="3978"/>
                </a:cubicBezTo>
                <a:cubicBezTo>
                  <a:pt x="880" y="3978"/>
                  <a:pt x="1" y="3099"/>
                  <a:pt x="1" y="1982"/>
                </a:cubicBezTo>
                <a:cubicBezTo>
                  <a:pt x="1" y="865"/>
                  <a:pt x="880" y="1"/>
                  <a:pt x="1997" y="1"/>
                </a:cubicBezTo>
                <a:cubicBezTo>
                  <a:pt x="3114" y="1"/>
                  <a:pt x="3978" y="865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41" name="Google Shape;1741;p10"/>
          <p:cNvSpPr/>
          <p:nvPr/>
        </p:nvSpPr>
        <p:spPr>
          <a:xfrm>
            <a:off x="823291" y="3636145"/>
            <a:ext cx="165500" cy="164876"/>
          </a:xfrm>
          <a:custGeom>
            <a:avLst/>
            <a:gdLst/>
            <a:ahLst/>
            <a:cxnLst/>
            <a:rect l="l" t="t" r="r" b="b"/>
            <a:pathLst>
              <a:path w="3979" h="3964" extrusionOk="0">
                <a:moveTo>
                  <a:pt x="3978" y="1982"/>
                </a:moveTo>
                <a:cubicBezTo>
                  <a:pt x="3978" y="3099"/>
                  <a:pt x="3114" y="3964"/>
                  <a:pt x="1997" y="3964"/>
                </a:cubicBezTo>
                <a:cubicBezTo>
                  <a:pt x="880" y="3964"/>
                  <a:pt x="1" y="3099"/>
                  <a:pt x="1" y="1982"/>
                </a:cubicBezTo>
                <a:cubicBezTo>
                  <a:pt x="1" y="865"/>
                  <a:pt x="880" y="1"/>
                  <a:pt x="1997" y="1"/>
                </a:cubicBezTo>
                <a:cubicBezTo>
                  <a:pt x="3114" y="1"/>
                  <a:pt x="3978" y="865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42" name="Google Shape;1742;p10"/>
          <p:cNvSpPr/>
          <p:nvPr/>
        </p:nvSpPr>
        <p:spPr>
          <a:xfrm>
            <a:off x="823291" y="3955873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97"/>
                </a:moveTo>
                <a:cubicBezTo>
                  <a:pt x="3978" y="3114"/>
                  <a:pt x="3114" y="3979"/>
                  <a:pt x="1997" y="3979"/>
                </a:cubicBezTo>
                <a:cubicBezTo>
                  <a:pt x="880" y="3979"/>
                  <a:pt x="1" y="3114"/>
                  <a:pt x="1" y="1997"/>
                </a:cubicBezTo>
                <a:cubicBezTo>
                  <a:pt x="1" y="880"/>
                  <a:pt x="880" y="1"/>
                  <a:pt x="1997" y="1"/>
                </a:cubicBezTo>
                <a:cubicBezTo>
                  <a:pt x="3114" y="1"/>
                  <a:pt x="3978" y="880"/>
                  <a:pt x="3978" y="199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43" name="Google Shape;1743;p10"/>
          <p:cNvSpPr/>
          <p:nvPr/>
        </p:nvSpPr>
        <p:spPr>
          <a:xfrm>
            <a:off x="823291" y="4273770"/>
            <a:ext cx="165500" cy="164876"/>
          </a:xfrm>
          <a:custGeom>
            <a:avLst/>
            <a:gdLst/>
            <a:ahLst/>
            <a:cxnLst/>
            <a:rect l="l" t="t" r="r" b="b"/>
            <a:pathLst>
              <a:path w="3979" h="3964" extrusionOk="0">
                <a:moveTo>
                  <a:pt x="3978" y="1982"/>
                </a:moveTo>
                <a:cubicBezTo>
                  <a:pt x="3978" y="3039"/>
                  <a:pt x="3114" y="3963"/>
                  <a:pt x="1997" y="3963"/>
                </a:cubicBezTo>
                <a:cubicBezTo>
                  <a:pt x="880" y="3963"/>
                  <a:pt x="1" y="3039"/>
                  <a:pt x="1" y="1982"/>
                </a:cubicBezTo>
                <a:cubicBezTo>
                  <a:pt x="1" y="864"/>
                  <a:pt x="880" y="0"/>
                  <a:pt x="1997" y="0"/>
                </a:cubicBezTo>
                <a:cubicBezTo>
                  <a:pt x="3114" y="0"/>
                  <a:pt x="3978" y="864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44" name="Google Shape;1744;p10"/>
          <p:cNvSpPr/>
          <p:nvPr/>
        </p:nvSpPr>
        <p:spPr>
          <a:xfrm>
            <a:off x="823291" y="4593498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97"/>
                </a:moveTo>
                <a:cubicBezTo>
                  <a:pt x="3978" y="3054"/>
                  <a:pt x="3114" y="3978"/>
                  <a:pt x="1997" y="3978"/>
                </a:cubicBezTo>
                <a:cubicBezTo>
                  <a:pt x="880" y="3978"/>
                  <a:pt x="1" y="3054"/>
                  <a:pt x="1" y="1997"/>
                </a:cubicBezTo>
                <a:cubicBezTo>
                  <a:pt x="1" y="879"/>
                  <a:pt x="880" y="0"/>
                  <a:pt x="1997" y="0"/>
                </a:cubicBezTo>
                <a:cubicBezTo>
                  <a:pt x="3114" y="0"/>
                  <a:pt x="3978" y="879"/>
                  <a:pt x="3978" y="199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45" name="Google Shape;1745;p10"/>
          <p:cNvSpPr/>
          <p:nvPr/>
        </p:nvSpPr>
        <p:spPr>
          <a:xfrm>
            <a:off x="823291" y="4903327"/>
            <a:ext cx="165500" cy="165459"/>
          </a:xfrm>
          <a:custGeom>
            <a:avLst/>
            <a:gdLst/>
            <a:ahLst/>
            <a:cxnLst/>
            <a:rect l="l" t="t" r="r" b="b"/>
            <a:pathLst>
              <a:path w="3979" h="3978" extrusionOk="0">
                <a:moveTo>
                  <a:pt x="3978" y="1996"/>
                </a:moveTo>
                <a:cubicBezTo>
                  <a:pt x="3978" y="3054"/>
                  <a:pt x="3114" y="3978"/>
                  <a:pt x="1997" y="3978"/>
                </a:cubicBezTo>
                <a:cubicBezTo>
                  <a:pt x="880" y="3978"/>
                  <a:pt x="1" y="3054"/>
                  <a:pt x="1" y="1996"/>
                </a:cubicBezTo>
                <a:cubicBezTo>
                  <a:pt x="1" y="879"/>
                  <a:pt x="880" y="0"/>
                  <a:pt x="1997" y="0"/>
                </a:cubicBezTo>
                <a:cubicBezTo>
                  <a:pt x="3114" y="0"/>
                  <a:pt x="3978" y="879"/>
                  <a:pt x="3978" y="1996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46" name="Google Shape;1746;p10"/>
          <p:cNvSpPr/>
          <p:nvPr/>
        </p:nvSpPr>
        <p:spPr>
          <a:xfrm>
            <a:off x="823291" y="5223677"/>
            <a:ext cx="165500" cy="165459"/>
          </a:xfrm>
          <a:custGeom>
            <a:avLst/>
            <a:gdLst/>
            <a:ahLst/>
            <a:cxnLst/>
            <a:rect l="l" t="t" r="r" b="b"/>
            <a:pathLst>
              <a:path w="3979" h="3978" extrusionOk="0">
                <a:moveTo>
                  <a:pt x="3978" y="1982"/>
                </a:moveTo>
                <a:cubicBezTo>
                  <a:pt x="3978" y="3039"/>
                  <a:pt x="3114" y="3978"/>
                  <a:pt x="1997" y="3978"/>
                </a:cubicBezTo>
                <a:cubicBezTo>
                  <a:pt x="880" y="3978"/>
                  <a:pt x="1" y="3039"/>
                  <a:pt x="1" y="1982"/>
                </a:cubicBezTo>
                <a:cubicBezTo>
                  <a:pt x="1" y="864"/>
                  <a:pt x="880" y="0"/>
                  <a:pt x="1997" y="0"/>
                </a:cubicBezTo>
                <a:cubicBezTo>
                  <a:pt x="3114" y="0"/>
                  <a:pt x="3978" y="864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47" name="Google Shape;1747;p10"/>
          <p:cNvSpPr/>
          <p:nvPr/>
        </p:nvSpPr>
        <p:spPr>
          <a:xfrm>
            <a:off x="823291" y="5538456"/>
            <a:ext cx="165500" cy="165459"/>
          </a:xfrm>
          <a:custGeom>
            <a:avLst/>
            <a:gdLst/>
            <a:ahLst/>
            <a:cxnLst/>
            <a:rect l="l" t="t" r="r" b="b"/>
            <a:pathLst>
              <a:path w="3979" h="3978" extrusionOk="0">
                <a:moveTo>
                  <a:pt x="3978" y="1996"/>
                </a:moveTo>
                <a:cubicBezTo>
                  <a:pt x="3978" y="3114"/>
                  <a:pt x="3114" y="3978"/>
                  <a:pt x="1997" y="3978"/>
                </a:cubicBezTo>
                <a:cubicBezTo>
                  <a:pt x="880" y="3978"/>
                  <a:pt x="1" y="3114"/>
                  <a:pt x="1" y="1996"/>
                </a:cubicBezTo>
                <a:cubicBezTo>
                  <a:pt x="1" y="939"/>
                  <a:pt x="880" y="0"/>
                  <a:pt x="1997" y="0"/>
                </a:cubicBezTo>
                <a:cubicBezTo>
                  <a:pt x="3114" y="0"/>
                  <a:pt x="3978" y="939"/>
                  <a:pt x="3978" y="1996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48" name="Google Shape;1748;p10"/>
          <p:cNvSpPr/>
          <p:nvPr/>
        </p:nvSpPr>
        <p:spPr>
          <a:xfrm>
            <a:off x="823291" y="5858808"/>
            <a:ext cx="165500" cy="165459"/>
          </a:xfrm>
          <a:custGeom>
            <a:avLst/>
            <a:gdLst/>
            <a:ahLst/>
            <a:cxnLst/>
            <a:rect l="l" t="t" r="r" b="b"/>
            <a:pathLst>
              <a:path w="3979" h="3978" extrusionOk="0">
                <a:moveTo>
                  <a:pt x="3978" y="1981"/>
                </a:moveTo>
                <a:cubicBezTo>
                  <a:pt x="3978" y="3099"/>
                  <a:pt x="3114" y="3978"/>
                  <a:pt x="1997" y="3978"/>
                </a:cubicBezTo>
                <a:cubicBezTo>
                  <a:pt x="880" y="3978"/>
                  <a:pt x="1" y="3099"/>
                  <a:pt x="1" y="1981"/>
                </a:cubicBezTo>
                <a:cubicBezTo>
                  <a:pt x="1" y="939"/>
                  <a:pt x="880" y="0"/>
                  <a:pt x="1997" y="0"/>
                </a:cubicBezTo>
                <a:cubicBezTo>
                  <a:pt x="3114" y="0"/>
                  <a:pt x="3978" y="939"/>
                  <a:pt x="3978" y="198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49" name="Google Shape;1749;p10"/>
          <p:cNvSpPr/>
          <p:nvPr/>
        </p:nvSpPr>
        <p:spPr>
          <a:xfrm>
            <a:off x="823291" y="6179160"/>
            <a:ext cx="165500" cy="164835"/>
          </a:xfrm>
          <a:custGeom>
            <a:avLst/>
            <a:gdLst/>
            <a:ahLst/>
            <a:cxnLst/>
            <a:rect l="l" t="t" r="r" b="b"/>
            <a:pathLst>
              <a:path w="3979" h="3963" extrusionOk="0">
                <a:moveTo>
                  <a:pt x="3978" y="1981"/>
                </a:moveTo>
                <a:cubicBezTo>
                  <a:pt x="3978" y="3099"/>
                  <a:pt x="3114" y="3963"/>
                  <a:pt x="1997" y="3963"/>
                </a:cubicBezTo>
                <a:cubicBezTo>
                  <a:pt x="880" y="3963"/>
                  <a:pt x="1" y="3099"/>
                  <a:pt x="1" y="1981"/>
                </a:cubicBezTo>
                <a:cubicBezTo>
                  <a:pt x="1" y="924"/>
                  <a:pt x="880" y="0"/>
                  <a:pt x="1997" y="0"/>
                </a:cubicBezTo>
                <a:cubicBezTo>
                  <a:pt x="3114" y="0"/>
                  <a:pt x="3978" y="924"/>
                  <a:pt x="3978" y="198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50" name="Google Shape;1750;p10"/>
          <p:cNvSpPr/>
          <p:nvPr/>
        </p:nvSpPr>
        <p:spPr>
          <a:xfrm>
            <a:off x="410602" y="1743148"/>
            <a:ext cx="547201" cy="137008"/>
          </a:xfrm>
          <a:custGeom>
            <a:avLst/>
            <a:gdLst/>
            <a:ahLst/>
            <a:cxnLst/>
            <a:rect l="l" t="t" r="r" b="b"/>
            <a:pathLst>
              <a:path w="13156" h="3294" extrusionOk="0">
                <a:moveTo>
                  <a:pt x="11412" y="1"/>
                </a:moveTo>
                <a:cubicBezTo>
                  <a:pt x="12411" y="1"/>
                  <a:pt x="13155" y="746"/>
                  <a:pt x="13155" y="1684"/>
                </a:cubicBezTo>
                <a:cubicBezTo>
                  <a:pt x="13155" y="2548"/>
                  <a:pt x="12411" y="3293"/>
                  <a:pt x="11412" y="3293"/>
                </a:cubicBezTo>
                <a:lnTo>
                  <a:pt x="1729" y="3293"/>
                </a:lnTo>
                <a:cubicBezTo>
                  <a:pt x="746" y="3293"/>
                  <a:pt x="1" y="2548"/>
                  <a:pt x="1" y="1684"/>
                </a:cubicBezTo>
                <a:cubicBezTo>
                  <a:pt x="1" y="74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51" name="Google Shape;1751;p10"/>
          <p:cNvSpPr/>
          <p:nvPr/>
        </p:nvSpPr>
        <p:spPr>
          <a:xfrm>
            <a:off x="410602" y="1425917"/>
            <a:ext cx="547201" cy="136967"/>
          </a:xfrm>
          <a:custGeom>
            <a:avLst/>
            <a:gdLst/>
            <a:ahLst/>
            <a:cxnLst/>
            <a:rect l="l" t="t" r="r" b="b"/>
            <a:pathLst>
              <a:path w="13156" h="3293" extrusionOk="0">
                <a:moveTo>
                  <a:pt x="11412" y="0"/>
                </a:moveTo>
                <a:cubicBezTo>
                  <a:pt x="12411" y="0"/>
                  <a:pt x="13155" y="745"/>
                  <a:pt x="13155" y="1669"/>
                </a:cubicBezTo>
                <a:cubicBezTo>
                  <a:pt x="13155" y="2548"/>
                  <a:pt x="12411" y="3293"/>
                  <a:pt x="11412" y="3293"/>
                </a:cubicBezTo>
                <a:lnTo>
                  <a:pt x="1729" y="3293"/>
                </a:lnTo>
                <a:cubicBezTo>
                  <a:pt x="746" y="3293"/>
                  <a:pt x="1" y="2548"/>
                  <a:pt x="1" y="1669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52" name="Google Shape;1752;p10"/>
          <p:cNvSpPr/>
          <p:nvPr/>
        </p:nvSpPr>
        <p:spPr>
          <a:xfrm>
            <a:off x="410602" y="1108059"/>
            <a:ext cx="547201" cy="136967"/>
          </a:xfrm>
          <a:custGeom>
            <a:avLst/>
            <a:gdLst/>
            <a:ahLst/>
            <a:cxnLst/>
            <a:rect l="l" t="t" r="r" b="b"/>
            <a:pathLst>
              <a:path w="13156" h="3293" extrusionOk="0">
                <a:moveTo>
                  <a:pt x="11412" y="0"/>
                </a:moveTo>
                <a:cubicBezTo>
                  <a:pt x="12411" y="0"/>
                  <a:pt x="13155" y="745"/>
                  <a:pt x="13155" y="1624"/>
                </a:cubicBezTo>
                <a:cubicBezTo>
                  <a:pt x="13155" y="2548"/>
                  <a:pt x="12411" y="3292"/>
                  <a:pt x="11412" y="3292"/>
                </a:cubicBezTo>
                <a:lnTo>
                  <a:pt x="1729" y="3292"/>
                </a:lnTo>
                <a:cubicBezTo>
                  <a:pt x="746" y="3292"/>
                  <a:pt x="1" y="2548"/>
                  <a:pt x="1" y="1624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53" name="Google Shape;1753;p10"/>
          <p:cNvSpPr/>
          <p:nvPr/>
        </p:nvSpPr>
        <p:spPr>
          <a:xfrm>
            <a:off x="410602" y="2698630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1"/>
                </a:moveTo>
                <a:cubicBezTo>
                  <a:pt x="12411" y="1"/>
                  <a:pt x="13155" y="686"/>
                  <a:pt x="13155" y="1610"/>
                </a:cubicBezTo>
                <a:cubicBezTo>
                  <a:pt x="13155" y="2489"/>
                  <a:pt x="12411" y="3234"/>
                  <a:pt x="11412" y="3234"/>
                </a:cubicBezTo>
                <a:lnTo>
                  <a:pt x="1729" y="3234"/>
                </a:lnTo>
                <a:cubicBezTo>
                  <a:pt x="746" y="3234"/>
                  <a:pt x="1" y="2489"/>
                  <a:pt x="1" y="1610"/>
                </a:cubicBezTo>
                <a:cubicBezTo>
                  <a:pt x="1" y="68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54" name="Google Shape;1754;p10"/>
          <p:cNvSpPr/>
          <p:nvPr/>
        </p:nvSpPr>
        <p:spPr>
          <a:xfrm>
            <a:off x="410602" y="2381398"/>
            <a:ext cx="547201" cy="133889"/>
          </a:xfrm>
          <a:custGeom>
            <a:avLst/>
            <a:gdLst/>
            <a:ahLst/>
            <a:cxnLst/>
            <a:rect l="l" t="t" r="r" b="b"/>
            <a:pathLst>
              <a:path w="13156" h="3219" extrusionOk="0">
                <a:moveTo>
                  <a:pt x="11412" y="0"/>
                </a:moveTo>
                <a:cubicBezTo>
                  <a:pt x="12411" y="0"/>
                  <a:pt x="13155" y="671"/>
                  <a:pt x="13155" y="1609"/>
                </a:cubicBezTo>
                <a:cubicBezTo>
                  <a:pt x="13155" y="2473"/>
                  <a:pt x="12411" y="3218"/>
                  <a:pt x="11412" y="3218"/>
                </a:cubicBezTo>
                <a:lnTo>
                  <a:pt x="1729" y="3218"/>
                </a:lnTo>
                <a:cubicBezTo>
                  <a:pt x="746" y="3218"/>
                  <a:pt x="1" y="2473"/>
                  <a:pt x="1" y="1609"/>
                </a:cubicBezTo>
                <a:cubicBezTo>
                  <a:pt x="1" y="671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55" name="Google Shape;1755;p10"/>
          <p:cNvSpPr/>
          <p:nvPr/>
        </p:nvSpPr>
        <p:spPr>
          <a:xfrm>
            <a:off x="410602" y="2063501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1"/>
                </a:moveTo>
                <a:cubicBezTo>
                  <a:pt x="12411" y="1"/>
                  <a:pt x="13155" y="686"/>
                  <a:pt x="13155" y="1610"/>
                </a:cubicBezTo>
                <a:cubicBezTo>
                  <a:pt x="13155" y="2489"/>
                  <a:pt x="12411" y="3234"/>
                  <a:pt x="11412" y="3234"/>
                </a:cubicBezTo>
                <a:lnTo>
                  <a:pt x="1729" y="3234"/>
                </a:lnTo>
                <a:cubicBezTo>
                  <a:pt x="746" y="3234"/>
                  <a:pt x="1" y="2489"/>
                  <a:pt x="1" y="1610"/>
                </a:cubicBezTo>
                <a:cubicBezTo>
                  <a:pt x="1" y="68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56" name="Google Shape;1756;p10"/>
          <p:cNvSpPr/>
          <p:nvPr/>
        </p:nvSpPr>
        <p:spPr>
          <a:xfrm>
            <a:off x="410602" y="3651658"/>
            <a:ext cx="547201" cy="133889"/>
          </a:xfrm>
          <a:custGeom>
            <a:avLst/>
            <a:gdLst/>
            <a:ahLst/>
            <a:cxnLst/>
            <a:rect l="l" t="t" r="r" b="b"/>
            <a:pathLst>
              <a:path w="13156" h="3219" extrusionOk="0">
                <a:moveTo>
                  <a:pt x="11412" y="0"/>
                </a:moveTo>
                <a:cubicBezTo>
                  <a:pt x="12411" y="0"/>
                  <a:pt x="13155" y="745"/>
                  <a:pt x="13155" y="1609"/>
                </a:cubicBezTo>
                <a:cubicBezTo>
                  <a:pt x="13155" y="2533"/>
                  <a:pt x="12411" y="3218"/>
                  <a:pt x="11412" y="3218"/>
                </a:cubicBezTo>
                <a:lnTo>
                  <a:pt x="1729" y="3218"/>
                </a:lnTo>
                <a:cubicBezTo>
                  <a:pt x="746" y="3218"/>
                  <a:pt x="1" y="2533"/>
                  <a:pt x="1" y="1609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57" name="Google Shape;1757;p10"/>
          <p:cNvSpPr/>
          <p:nvPr/>
        </p:nvSpPr>
        <p:spPr>
          <a:xfrm>
            <a:off x="410602" y="3333761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1"/>
                </a:moveTo>
                <a:cubicBezTo>
                  <a:pt x="12411" y="1"/>
                  <a:pt x="13155" y="746"/>
                  <a:pt x="13155" y="1610"/>
                </a:cubicBezTo>
                <a:cubicBezTo>
                  <a:pt x="13155" y="2548"/>
                  <a:pt x="12411" y="3234"/>
                  <a:pt x="11412" y="3234"/>
                </a:cubicBezTo>
                <a:lnTo>
                  <a:pt x="1729" y="3234"/>
                </a:lnTo>
                <a:cubicBezTo>
                  <a:pt x="746" y="3234"/>
                  <a:pt x="1" y="2548"/>
                  <a:pt x="1" y="1610"/>
                </a:cubicBezTo>
                <a:cubicBezTo>
                  <a:pt x="1" y="74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58" name="Google Shape;1758;p10"/>
          <p:cNvSpPr/>
          <p:nvPr/>
        </p:nvSpPr>
        <p:spPr>
          <a:xfrm>
            <a:off x="410602" y="3016529"/>
            <a:ext cx="547201" cy="133889"/>
          </a:xfrm>
          <a:custGeom>
            <a:avLst/>
            <a:gdLst/>
            <a:ahLst/>
            <a:cxnLst/>
            <a:rect l="l" t="t" r="r" b="b"/>
            <a:pathLst>
              <a:path w="13156" h="3219" extrusionOk="0">
                <a:moveTo>
                  <a:pt x="11412" y="0"/>
                </a:moveTo>
                <a:cubicBezTo>
                  <a:pt x="12411" y="0"/>
                  <a:pt x="13155" y="745"/>
                  <a:pt x="13155" y="1609"/>
                </a:cubicBezTo>
                <a:cubicBezTo>
                  <a:pt x="13155" y="2473"/>
                  <a:pt x="12411" y="3218"/>
                  <a:pt x="11412" y="3218"/>
                </a:cubicBezTo>
                <a:lnTo>
                  <a:pt x="1729" y="3218"/>
                </a:lnTo>
                <a:cubicBezTo>
                  <a:pt x="746" y="3218"/>
                  <a:pt x="1" y="2473"/>
                  <a:pt x="1" y="1609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59" name="Google Shape;1759;p10"/>
          <p:cNvSpPr/>
          <p:nvPr/>
        </p:nvSpPr>
        <p:spPr>
          <a:xfrm>
            <a:off x="410602" y="4283669"/>
            <a:ext cx="547201" cy="136967"/>
          </a:xfrm>
          <a:custGeom>
            <a:avLst/>
            <a:gdLst/>
            <a:ahLst/>
            <a:cxnLst/>
            <a:rect l="l" t="t" r="r" b="b"/>
            <a:pathLst>
              <a:path w="13156" h="3293" extrusionOk="0">
                <a:moveTo>
                  <a:pt x="11412" y="1"/>
                </a:moveTo>
                <a:cubicBezTo>
                  <a:pt x="12411" y="1"/>
                  <a:pt x="13155" y="746"/>
                  <a:pt x="13155" y="1684"/>
                </a:cubicBezTo>
                <a:cubicBezTo>
                  <a:pt x="13155" y="2548"/>
                  <a:pt x="12411" y="3293"/>
                  <a:pt x="11412" y="3293"/>
                </a:cubicBezTo>
                <a:lnTo>
                  <a:pt x="1729" y="3293"/>
                </a:lnTo>
                <a:cubicBezTo>
                  <a:pt x="746" y="3293"/>
                  <a:pt x="1" y="2548"/>
                  <a:pt x="1" y="1684"/>
                </a:cubicBezTo>
                <a:cubicBezTo>
                  <a:pt x="1" y="74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60" name="Google Shape;1760;p10"/>
          <p:cNvSpPr/>
          <p:nvPr/>
        </p:nvSpPr>
        <p:spPr>
          <a:xfrm>
            <a:off x="410602" y="3966437"/>
            <a:ext cx="547201" cy="136967"/>
          </a:xfrm>
          <a:custGeom>
            <a:avLst/>
            <a:gdLst/>
            <a:ahLst/>
            <a:cxnLst/>
            <a:rect l="l" t="t" r="r" b="b"/>
            <a:pathLst>
              <a:path w="13156" h="3293" extrusionOk="0">
                <a:moveTo>
                  <a:pt x="11412" y="0"/>
                </a:moveTo>
                <a:cubicBezTo>
                  <a:pt x="12411" y="0"/>
                  <a:pt x="13155" y="745"/>
                  <a:pt x="13155" y="1669"/>
                </a:cubicBezTo>
                <a:cubicBezTo>
                  <a:pt x="13155" y="2548"/>
                  <a:pt x="12411" y="3292"/>
                  <a:pt x="11412" y="3292"/>
                </a:cubicBezTo>
                <a:lnTo>
                  <a:pt x="1729" y="3292"/>
                </a:lnTo>
                <a:cubicBezTo>
                  <a:pt x="746" y="3292"/>
                  <a:pt x="1" y="2548"/>
                  <a:pt x="1" y="1669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61" name="Google Shape;1761;p10"/>
          <p:cNvSpPr/>
          <p:nvPr/>
        </p:nvSpPr>
        <p:spPr>
          <a:xfrm>
            <a:off x="410602" y="5239152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1"/>
                </a:moveTo>
                <a:cubicBezTo>
                  <a:pt x="12411" y="1"/>
                  <a:pt x="13155" y="686"/>
                  <a:pt x="13155" y="1610"/>
                </a:cubicBezTo>
                <a:cubicBezTo>
                  <a:pt x="13155" y="2488"/>
                  <a:pt x="12411" y="3233"/>
                  <a:pt x="11412" y="3233"/>
                </a:cubicBezTo>
                <a:lnTo>
                  <a:pt x="1729" y="3233"/>
                </a:lnTo>
                <a:cubicBezTo>
                  <a:pt x="746" y="3233"/>
                  <a:pt x="1" y="2488"/>
                  <a:pt x="1" y="1610"/>
                </a:cubicBezTo>
                <a:cubicBezTo>
                  <a:pt x="1" y="68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62" name="Google Shape;1762;p10"/>
          <p:cNvSpPr/>
          <p:nvPr/>
        </p:nvSpPr>
        <p:spPr>
          <a:xfrm>
            <a:off x="410602" y="4921919"/>
            <a:ext cx="547201" cy="133848"/>
          </a:xfrm>
          <a:custGeom>
            <a:avLst/>
            <a:gdLst/>
            <a:ahLst/>
            <a:cxnLst/>
            <a:rect l="l" t="t" r="r" b="b"/>
            <a:pathLst>
              <a:path w="13156" h="3218" extrusionOk="0">
                <a:moveTo>
                  <a:pt x="11412" y="0"/>
                </a:moveTo>
                <a:cubicBezTo>
                  <a:pt x="12411" y="0"/>
                  <a:pt x="13155" y="670"/>
                  <a:pt x="13155" y="1609"/>
                </a:cubicBezTo>
                <a:cubicBezTo>
                  <a:pt x="13155" y="2473"/>
                  <a:pt x="12411" y="3218"/>
                  <a:pt x="11412" y="3218"/>
                </a:cubicBezTo>
                <a:lnTo>
                  <a:pt x="1729" y="3218"/>
                </a:lnTo>
                <a:cubicBezTo>
                  <a:pt x="746" y="3218"/>
                  <a:pt x="1" y="2473"/>
                  <a:pt x="1" y="1609"/>
                </a:cubicBezTo>
                <a:cubicBezTo>
                  <a:pt x="1" y="670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63" name="Google Shape;1763;p10"/>
          <p:cNvSpPr/>
          <p:nvPr/>
        </p:nvSpPr>
        <p:spPr>
          <a:xfrm>
            <a:off x="410602" y="4604021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1"/>
                </a:moveTo>
                <a:cubicBezTo>
                  <a:pt x="12411" y="1"/>
                  <a:pt x="13155" y="686"/>
                  <a:pt x="13155" y="1610"/>
                </a:cubicBezTo>
                <a:cubicBezTo>
                  <a:pt x="13155" y="2489"/>
                  <a:pt x="12411" y="3233"/>
                  <a:pt x="11412" y="3233"/>
                </a:cubicBezTo>
                <a:lnTo>
                  <a:pt x="1729" y="3233"/>
                </a:lnTo>
                <a:cubicBezTo>
                  <a:pt x="746" y="3233"/>
                  <a:pt x="1" y="2489"/>
                  <a:pt x="1" y="1610"/>
                </a:cubicBezTo>
                <a:cubicBezTo>
                  <a:pt x="1" y="68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64" name="Google Shape;1764;p10"/>
          <p:cNvSpPr/>
          <p:nvPr/>
        </p:nvSpPr>
        <p:spPr>
          <a:xfrm>
            <a:off x="410602" y="6192138"/>
            <a:ext cx="547201" cy="133889"/>
          </a:xfrm>
          <a:custGeom>
            <a:avLst/>
            <a:gdLst/>
            <a:ahLst/>
            <a:cxnLst/>
            <a:rect l="l" t="t" r="r" b="b"/>
            <a:pathLst>
              <a:path w="13156" h="3219" extrusionOk="0">
                <a:moveTo>
                  <a:pt x="11412" y="1"/>
                </a:moveTo>
                <a:cubicBezTo>
                  <a:pt x="12411" y="1"/>
                  <a:pt x="13155" y="746"/>
                  <a:pt x="13155" y="1610"/>
                </a:cubicBezTo>
                <a:cubicBezTo>
                  <a:pt x="13155" y="2533"/>
                  <a:pt x="12411" y="3219"/>
                  <a:pt x="11412" y="3219"/>
                </a:cubicBezTo>
                <a:lnTo>
                  <a:pt x="1729" y="3219"/>
                </a:lnTo>
                <a:cubicBezTo>
                  <a:pt x="746" y="3219"/>
                  <a:pt x="1" y="2533"/>
                  <a:pt x="1" y="1610"/>
                </a:cubicBezTo>
                <a:cubicBezTo>
                  <a:pt x="1" y="74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65" name="Google Shape;1765;p10"/>
          <p:cNvSpPr/>
          <p:nvPr/>
        </p:nvSpPr>
        <p:spPr>
          <a:xfrm>
            <a:off x="410602" y="5874282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0"/>
                </a:moveTo>
                <a:cubicBezTo>
                  <a:pt x="12411" y="0"/>
                  <a:pt x="13155" y="745"/>
                  <a:pt x="13155" y="1609"/>
                </a:cubicBezTo>
                <a:cubicBezTo>
                  <a:pt x="13155" y="2548"/>
                  <a:pt x="12411" y="3233"/>
                  <a:pt x="11412" y="3233"/>
                </a:cubicBezTo>
                <a:lnTo>
                  <a:pt x="1729" y="3233"/>
                </a:lnTo>
                <a:cubicBezTo>
                  <a:pt x="746" y="3233"/>
                  <a:pt x="1" y="2548"/>
                  <a:pt x="1" y="1609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66" name="Google Shape;1766;p10"/>
          <p:cNvSpPr/>
          <p:nvPr/>
        </p:nvSpPr>
        <p:spPr>
          <a:xfrm>
            <a:off x="410602" y="5557008"/>
            <a:ext cx="547201" cy="133889"/>
          </a:xfrm>
          <a:custGeom>
            <a:avLst/>
            <a:gdLst/>
            <a:ahLst/>
            <a:cxnLst/>
            <a:rect l="l" t="t" r="r" b="b"/>
            <a:pathLst>
              <a:path w="13156" h="3219" extrusionOk="0">
                <a:moveTo>
                  <a:pt x="11412" y="1"/>
                </a:moveTo>
                <a:cubicBezTo>
                  <a:pt x="12411" y="1"/>
                  <a:pt x="13155" y="746"/>
                  <a:pt x="13155" y="1610"/>
                </a:cubicBezTo>
                <a:cubicBezTo>
                  <a:pt x="13155" y="2474"/>
                  <a:pt x="12411" y="3219"/>
                  <a:pt x="11412" y="3219"/>
                </a:cubicBezTo>
                <a:lnTo>
                  <a:pt x="1729" y="3219"/>
                </a:lnTo>
                <a:cubicBezTo>
                  <a:pt x="746" y="3219"/>
                  <a:pt x="1" y="2474"/>
                  <a:pt x="1" y="1610"/>
                </a:cubicBezTo>
                <a:cubicBezTo>
                  <a:pt x="1" y="74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767" name="Google Shape;1767;p10"/>
          <p:cNvGrpSpPr/>
          <p:nvPr/>
        </p:nvGrpSpPr>
        <p:grpSpPr>
          <a:xfrm>
            <a:off x="10907296" y="2835992"/>
            <a:ext cx="467187" cy="1960637"/>
            <a:chOff x="8180472" y="1441194"/>
            <a:chExt cx="350390" cy="1470478"/>
          </a:xfrm>
        </p:grpSpPr>
        <p:sp>
          <p:nvSpPr>
            <p:cNvPr id="1768" name="Google Shape;1768;p10"/>
            <p:cNvSpPr/>
            <p:nvPr/>
          </p:nvSpPr>
          <p:spPr>
            <a:xfrm>
              <a:off x="8218121" y="1441194"/>
              <a:ext cx="232476" cy="203480"/>
            </a:xfrm>
            <a:custGeom>
              <a:avLst/>
              <a:gdLst/>
              <a:ahLst/>
              <a:cxnLst/>
              <a:rect l="l" t="t" r="r" b="b"/>
              <a:pathLst>
                <a:path w="12844" h="11242" extrusionOk="0">
                  <a:moveTo>
                    <a:pt x="4732" y="1"/>
                  </a:moveTo>
                  <a:cubicBezTo>
                    <a:pt x="4305" y="1"/>
                    <a:pt x="3751" y="152"/>
                    <a:pt x="3033" y="550"/>
                  </a:cubicBezTo>
                  <a:cubicBezTo>
                    <a:pt x="1" y="2329"/>
                    <a:pt x="1379" y="10249"/>
                    <a:pt x="2106" y="10976"/>
                  </a:cubicBezTo>
                  <a:cubicBezTo>
                    <a:pt x="2250" y="11149"/>
                    <a:pt x="2690" y="11242"/>
                    <a:pt x="3310" y="11242"/>
                  </a:cubicBezTo>
                  <a:cubicBezTo>
                    <a:pt x="5392" y="11242"/>
                    <a:pt x="9498" y="10189"/>
                    <a:pt x="11179" y="7543"/>
                  </a:cubicBezTo>
                  <a:cubicBezTo>
                    <a:pt x="12843" y="4808"/>
                    <a:pt x="11484" y="584"/>
                    <a:pt x="8673" y="584"/>
                  </a:cubicBezTo>
                  <a:cubicBezTo>
                    <a:pt x="7929" y="584"/>
                    <a:pt x="7084" y="880"/>
                    <a:pt x="6166" y="1578"/>
                  </a:cubicBezTo>
                  <a:cubicBezTo>
                    <a:pt x="6166" y="1578"/>
                    <a:pt x="6108" y="1"/>
                    <a:pt x="473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9" name="Google Shape;1769;p10"/>
            <p:cNvSpPr/>
            <p:nvPr/>
          </p:nvSpPr>
          <p:spPr>
            <a:xfrm>
              <a:off x="8180472" y="1493740"/>
              <a:ext cx="183281" cy="193760"/>
            </a:xfrm>
            <a:custGeom>
              <a:avLst/>
              <a:gdLst/>
              <a:ahLst/>
              <a:cxnLst/>
              <a:rect l="l" t="t" r="r" b="b"/>
              <a:pathLst>
                <a:path w="10126" h="10705" extrusionOk="0">
                  <a:moveTo>
                    <a:pt x="9938" y="1"/>
                  </a:moveTo>
                  <a:cubicBezTo>
                    <a:pt x="9874" y="1"/>
                    <a:pt x="9825" y="83"/>
                    <a:pt x="9825" y="153"/>
                  </a:cubicBezTo>
                  <a:cubicBezTo>
                    <a:pt x="9599" y="680"/>
                    <a:pt x="9299" y="1306"/>
                    <a:pt x="9098" y="1807"/>
                  </a:cubicBezTo>
                  <a:cubicBezTo>
                    <a:pt x="8873" y="2033"/>
                    <a:pt x="8772" y="2334"/>
                    <a:pt x="8672" y="2660"/>
                  </a:cubicBezTo>
                  <a:lnTo>
                    <a:pt x="8146" y="3386"/>
                  </a:lnTo>
                  <a:cubicBezTo>
                    <a:pt x="7519" y="4439"/>
                    <a:pt x="6893" y="5366"/>
                    <a:pt x="6066" y="6193"/>
                  </a:cubicBezTo>
                  <a:cubicBezTo>
                    <a:pt x="5639" y="6720"/>
                    <a:pt x="5213" y="7046"/>
                    <a:pt x="4812" y="7447"/>
                  </a:cubicBezTo>
                  <a:cubicBezTo>
                    <a:pt x="4286" y="7873"/>
                    <a:pt x="3860" y="8299"/>
                    <a:pt x="3334" y="8599"/>
                  </a:cubicBezTo>
                  <a:cubicBezTo>
                    <a:pt x="2406" y="9326"/>
                    <a:pt x="1253" y="9752"/>
                    <a:pt x="101" y="10279"/>
                  </a:cubicBezTo>
                  <a:cubicBezTo>
                    <a:pt x="0" y="10279"/>
                    <a:pt x="0" y="10379"/>
                    <a:pt x="0" y="10479"/>
                  </a:cubicBezTo>
                  <a:cubicBezTo>
                    <a:pt x="101" y="10579"/>
                    <a:pt x="201" y="10705"/>
                    <a:pt x="326" y="10705"/>
                  </a:cubicBezTo>
                  <a:cubicBezTo>
                    <a:pt x="527" y="10579"/>
                    <a:pt x="827" y="10479"/>
                    <a:pt x="1153" y="10379"/>
                  </a:cubicBezTo>
                  <a:cubicBezTo>
                    <a:pt x="1454" y="10279"/>
                    <a:pt x="1780" y="10178"/>
                    <a:pt x="2081" y="10078"/>
                  </a:cubicBezTo>
                  <a:lnTo>
                    <a:pt x="2933" y="9652"/>
                  </a:lnTo>
                  <a:cubicBezTo>
                    <a:pt x="3233" y="9552"/>
                    <a:pt x="3459" y="9326"/>
                    <a:pt x="3760" y="9226"/>
                  </a:cubicBezTo>
                  <a:cubicBezTo>
                    <a:pt x="4286" y="8925"/>
                    <a:pt x="4812" y="8499"/>
                    <a:pt x="5339" y="8073"/>
                  </a:cubicBezTo>
                  <a:cubicBezTo>
                    <a:pt x="5740" y="7672"/>
                    <a:pt x="6266" y="7246"/>
                    <a:pt x="6692" y="6820"/>
                  </a:cubicBezTo>
                  <a:cubicBezTo>
                    <a:pt x="7519" y="5893"/>
                    <a:pt x="8246" y="4840"/>
                    <a:pt x="8873" y="3687"/>
                  </a:cubicBezTo>
                  <a:cubicBezTo>
                    <a:pt x="9399" y="2660"/>
                    <a:pt x="9925" y="1507"/>
                    <a:pt x="10126" y="254"/>
                  </a:cubicBezTo>
                  <a:cubicBezTo>
                    <a:pt x="10126" y="153"/>
                    <a:pt x="10126" y="53"/>
                    <a:pt x="10025" y="53"/>
                  </a:cubicBezTo>
                  <a:cubicBezTo>
                    <a:pt x="9995" y="16"/>
                    <a:pt x="9965" y="1"/>
                    <a:pt x="9938" y="1"/>
                  </a:cubicBezTo>
                  <a:close/>
                </a:path>
              </a:pathLst>
            </a:custGeom>
            <a:solidFill>
              <a:srgbClr val="4927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0" name="Google Shape;1770;p10"/>
            <p:cNvSpPr/>
            <p:nvPr/>
          </p:nvSpPr>
          <p:spPr>
            <a:xfrm>
              <a:off x="8256150" y="1780623"/>
              <a:ext cx="274712" cy="634218"/>
            </a:xfrm>
            <a:custGeom>
              <a:avLst/>
              <a:gdLst/>
              <a:ahLst/>
              <a:cxnLst/>
              <a:rect l="l" t="t" r="r" b="b"/>
              <a:pathLst>
                <a:path w="12758" h="29454" extrusionOk="0">
                  <a:moveTo>
                    <a:pt x="4169" y="1"/>
                  </a:moveTo>
                  <a:cubicBezTo>
                    <a:pt x="3919" y="1"/>
                    <a:pt x="4691" y="2871"/>
                    <a:pt x="3660" y="5644"/>
                  </a:cubicBezTo>
                  <a:cubicBezTo>
                    <a:pt x="2632" y="8351"/>
                    <a:pt x="1" y="12311"/>
                    <a:pt x="953" y="15243"/>
                  </a:cubicBezTo>
                  <a:cubicBezTo>
                    <a:pt x="2006" y="18175"/>
                    <a:pt x="2733" y="18902"/>
                    <a:pt x="2507" y="19729"/>
                  </a:cubicBezTo>
                  <a:cubicBezTo>
                    <a:pt x="2306" y="20682"/>
                    <a:pt x="327" y="22035"/>
                    <a:pt x="527" y="24642"/>
                  </a:cubicBezTo>
                  <a:cubicBezTo>
                    <a:pt x="753" y="27248"/>
                    <a:pt x="4813" y="29454"/>
                    <a:pt x="4813" y="29454"/>
                  </a:cubicBezTo>
                  <a:cubicBezTo>
                    <a:pt x="6893" y="28401"/>
                    <a:pt x="10452" y="23689"/>
                    <a:pt x="10352" y="21083"/>
                  </a:cubicBezTo>
                  <a:cubicBezTo>
                    <a:pt x="10352" y="18476"/>
                    <a:pt x="8146" y="16396"/>
                    <a:pt x="8672" y="14717"/>
                  </a:cubicBezTo>
                  <a:cubicBezTo>
                    <a:pt x="9199" y="13163"/>
                    <a:pt x="12758" y="8977"/>
                    <a:pt x="11705" y="6045"/>
                  </a:cubicBezTo>
                  <a:cubicBezTo>
                    <a:pt x="10778" y="3138"/>
                    <a:pt x="5239" y="406"/>
                    <a:pt x="4186" y="5"/>
                  </a:cubicBezTo>
                  <a:cubicBezTo>
                    <a:pt x="4180" y="2"/>
                    <a:pt x="4174" y="1"/>
                    <a:pt x="416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1" name="Google Shape;1771;p10"/>
            <p:cNvSpPr/>
            <p:nvPr/>
          </p:nvSpPr>
          <p:spPr>
            <a:xfrm>
              <a:off x="8310111" y="1819985"/>
              <a:ext cx="101483" cy="692421"/>
            </a:xfrm>
            <a:custGeom>
              <a:avLst/>
              <a:gdLst/>
              <a:ahLst/>
              <a:cxnLst/>
              <a:rect l="l" t="t" r="r" b="b"/>
              <a:pathLst>
                <a:path w="4713" h="32157" extrusionOk="0">
                  <a:moveTo>
                    <a:pt x="2833" y="1"/>
                  </a:moveTo>
                  <a:cubicBezTo>
                    <a:pt x="2800" y="1"/>
                    <a:pt x="2766" y="15"/>
                    <a:pt x="2733" y="57"/>
                  </a:cubicBezTo>
                  <a:cubicBezTo>
                    <a:pt x="2633" y="157"/>
                    <a:pt x="2633" y="257"/>
                    <a:pt x="2733" y="357"/>
                  </a:cubicBezTo>
                  <a:cubicBezTo>
                    <a:pt x="3134" y="884"/>
                    <a:pt x="3460" y="1510"/>
                    <a:pt x="3660" y="2137"/>
                  </a:cubicBezTo>
                  <a:cubicBezTo>
                    <a:pt x="3886" y="2763"/>
                    <a:pt x="3986" y="3390"/>
                    <a:pt x="3986" y="4117"/>
                  </a:cubicBezTo>
                  <a:cubicBezTo>
                    <a:pt x="4086" y="4743"/>
                    <a:pt x="3986" y="5370"/>
                    <a:pt x="3886" y="6097"/>
                  </a:cubicBezTo>
                  <a:cubicBezTo>
                    <a:pt x="3760" y="6723"/>
                    <a:pt x="3560" y="7450"/>
                    <a:pt x="3359" y="8077"/>
                  </a:cubicBezTo>
                  <a:cubicBezTo>
                    <a:pt x="3034" y="9455"/>
                    <a:pt x="2633" y="10708"/>
                    <a:pt x="2307" y="12062"/>
                  </a:cubicBezTo>
                  <a:cubicBezTo>
                    <a:pt x="2106" y="12788"/>
                    <a:pt x="2006" y="13515"/>
                    <a:pt x="2006" y="14242"/>
                  </a:cubicBezTo>
                  <a:cubicBezTo>
                    <a:pt x="2006" y="14969"/>
                    <a:pt x="2106" y="15721"/>
                    <a:pt x="2407" y="16448"/>
                  </a:cubicBezTo>
                  <a:lnTo>
                    <a:pt x="2833" y="17375"/>
                  </a:lnTo>
                  <a:cubicBezTo>
                    <a:pt x="2933" y="17701"/>
                    <a:pt x="3034" y="18001"/>
                    <a:pt x="3134" y="18327"/>
                  </a:cubicBezTo>
                  <a:cubicBezTo>
                    <a:pt x="3359" y="18954"/>
                    <a:pt x="3460" y="19681"/>
                    <a:pt x="3560" y="20307"/>
                  </a:cubicBezTo>
                  <a:cubicBezTo>
                    <a:pt x="3660" y="21661"/>
                    <a:pt x="3560" y="23014"/>
                    <a:pt x="3359" y="24367"/>
                  </a:cubicBezTo>
                  <a:cubicBezTo>
                    <a:pt x="3034" y="25746"/>
                    <a:pt x="2633" y="26999"/>
                    <a:pt x="2106" y="28252"/>
                  </a:cubicBezTo>
                  <a:cubicBezTo>
                    <a:pt x="1580" y="29505"/>
                    <a:pt x="853" y="30758"/>
                    <a:pt x="1" y="31786"/>
                  </a:cubicBezTo>
                  <a:cubicBezTo>
                    <a:pt x="1" y="31886"/>
                    <a:pt x="1" y="32012"/>
                    <a:pt x="126" y="32112"/>
                  </a:cubicBezTo>
                  <a:cubicBezTo>
                    <a:pt x="160" y="32145"/>
                    <a:pt x="193" y="32156"/>
                    <a:pt x="223" y="32156"/>
                  </a:cubicBezTo>
                  <a:cubicBezTo>
                    <a:pt x="282" y="32156"/>
                    <a:pt x="327" y="32112"/>
                    <a:pt x="327" y="32112"/>
                  </a:cubicBezTo>
                  <a:cubicBezTo>
                    <a:pt x="2106" y="29906"/>
                    <a:pt x="3460" y="27300"/>
                    <a:pt x="4086" y="24493"/>
                  </a:cubicBezTo>
                  <a:cubicBezTo>
                    <a:pt x="4387" y="23114"/>
                    <a:pt x="4387" y="21661"/>
                    <a:pt x="4287" y="20207"/>
                  </a:cubicBezTo>
                  <a:cubicBezTo>
                    <a:pt x="4186" y="19580"/>
                    <a:pt x="4086" y="18854"/>
                    <a:pt x="3886" y="18102"/>
                  </a:cubicBezTo>
                  <a:cubicBezTo>
                    <a:pt x="3760" y="17801"/>
                    <a:pt x="3660" y="17475"/>
                    <a:pt x="3560" y="17074"/>
                  </a:cubicBezTo>
                  <a:lnTo>
                    <a:pt x="3134" y="16122"/>
                  </a:lnTo>
                  <a:cubicBezTo>
                    <a:pt x="2933" y="15495"/>
                    <a:pt x="2833" y="14869"/>
                    <a:pt x="2833" y="14242"/>
                  </a:cubicBezTo>
                  <a:cubicBezTo>
                    <a:pt x="2833" y="13616"/>
                    <a:pt x="2933" y="12889"/>
                    <a:pt x="3034" y="12262"/>
                  </a:cubicBezTo>
                  <a:cubicBezTo>
                    <a:pt x="3359" y="10909"/>
                    <a:pt x="3760" y="9656"/>
                    <a:pt x="4086" y="8302"/>
                  </a:cubicBezTo>
                  <a:cubicBezTo>
                    <a:pt x="4287" y="7575"/>
                    <a:pt x="4387" y="6949"/>
                    <a:pt x="4512" y="6197"/>
                  </a:cubicBezTo>
                  <a:cubicBezTo>
                    <a:pt x="4613" y="5470"/>
                    <a:pt x="4713" y="4743"/>
                    <a:pt x="4613" y="4016"/>
                  </a:cubicBezTo>
                  <a:cubicBezTo>
                    <a:pt x="4512" y="3290"/>
                    <a:pt x="4387" y="2663"/>
                    <a:pt x="4086" y="1936"/>
                  </a:cubicBezTo>
                  <a:cubicBezTo>
                    <a:pt x="3886" y="1310"/>
                    <a:pt x="3560" y="683"/>
                    <a:pt x="3034" y="57"/>
                  </a:cubicBezTo>
                  <a:cubicBezTo>
                    <a:pt x="2967" y="57"/>
                    <a:pt x="2900" y="1"/>
                    <a:pt x="2833" y="1"/>
                  </a:cubicBezTo>
                  <a:close/>
                </a:path>
              </a:pathLst>
            </a:custGeom>
            <a:solidFill>
              <a:srgbClr val="4927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2" name="Google Shape;1772;p10"/>
            <p:cNvSpPr/>
            <p:nvPr/>
          </p:nvSpPr>
          <p:spPr>
            <a:xfrm>
              <a:off x="8364094" y="2531254"/>
              <a:ext cx="107942" cy="237094"/>
            </a:xfrm>
            <a:custGeom>
              <a:avLst/>
              <a:gdLst/>
              <a:ahLst/>
              <a:cxnLst/>
              <a:rect l="l" t="t" r="r" b="b"/>
              <a:pathLst>
                <a:path w="5013" h="11011" extrusionOk="0">
                  <a:moveTo>
                    <a:pt x="3295" y="1"/>
                  </a:moveTo>
                  <a:cubicBezTo>
                    <a:pt x="2151" y="1"/>
                    <a:pt x="1565" y="1005"/>
                    <a:pt x="1253" y="1987"/>
                  </a:cubicBezTo>
                  <a:cubicBezTo>
                    <a:pt x="627" y="3767"/>
                    <a:pt x="326" y="5646"/>
                    <a:pt x="226" y="7526"/>
                  </a:cubicBezTo>
                  <a:lnTo>
                    <a:pt x="226" y="7752"/>
                  </a:lnTo>
                  <a:cubicBezTo>
                    <a:pt x="126" y="8378"/>
                    <a:pt x="126" y="9005"/>
                    <a:pt x="126" y="9506"/>
                  </a:cubicBezTo>
                  <a:cubicBezTo>
                    <a:pt x="0" y="10032"/>
                    <a:pt x="226" y="10559"/>
                    <a:pt x="627" y="10884"/>
                  </a:cubicBezTo>
                  <a:cubicBezTo>
                    <a:pt x="752" y="10884"/>
                    <a:pt x="852" y="10985"/>
                    <a:pt x="953" y="10985"/>
                  </a:cubicBezTo>
                  <a:cubicBezTo>
                    <a:pt x="1005" y="11002"/>
                    <a:pt x="1065" y="11011"/>
                    <a:pt x="1129" y="11011"/>
                  </a:cubicBezTo>
                  <a:cubicBezTo>
                    <a:pt x="1425" y="11011"/>
                    <a:pt x="1797" y="10827"/>
                    <a:pt x="1880" y="10559"/>
                  </a:cubicBezTo>
                  <a:cubicBezTo>
                    <a:pt x="2406" y="10133"/>
                    <a:pt x="2732" y="9406"/>
                    <a:pt x="3033" y="8879"/>
                  </a:cubicBezTo>
                  <a:cubicBezTo>
                    <a:pt x="4186" y="6899"/>
                    <a:pt x="4812" y="4619"/>
                    <a:pt x="4913" y="2313"/>
                  </a:cubicBezTo>
                  <a:cubicBezTo>
                    <a:pt x="5013" y="1260"/>
                    <a:pt x="4712" y="107"/>
                    <a:pt x="3459" y="7"/>
                  </a:cubicBezTo>
                  <a:cubicBezTo>
                    <a:pt x="3403" y="3"/>
                    <a:pt x="3349" y="1"/>
                    <a:pt x="329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3" name="Google Shape;1773;p10"/>
            <p:cNvSpPr/>
            <p:nvPr/>
          </p:nvSpPr>
          <p:spPr>
            <a:xfrm>
              <a:off x="8292303" y="2821731"/>
              <a:ext cx="88003" cy="89941"/>
            </a:xfrm>
            <a:custGeom>
              <a:avLst/>
              <a:gdLst/>
              <a:ahLst/>
              <a:cxnLst/>
              <a:rect l="l" t="t" r="r" b="b"/>
              <a:pathLst>
                <a:path w="4087" h="4177" extrusionOk="0">
                  <a:moveTo>
                    <a:pt x="2833" y="1"/>
                  </a:moveTo>
                  <a:cubicBezTo>
                    <a:pt x="2507" y="1"/>
                    <a:pt x="2307" y="1"/>
                    <a:pt x="1981" y="101"/>
                  </a:cubicBezTo>
                  <a:cubicBezTo>
                    <a:pt x="1354" y="402"/>
                    <a:pt x="828" y="828"/>
                    <a:pt x="627" y="1555"/>
                  </a:cubicBezTo>
                  <a:cubicBezTo>
                    <a:pt x="1" y="2507"/>
                    <a:pt x="527" y="3660"/>
                    <a:pt x="1354" y="4061"/>
                  </a:cubicBezTo>
                  <a:cubicBezTo>
                    <a:pt x="1540" y="4141"/>
                    <a:pt x="1750" y="4177"/>
                    <a:pt x="1964" y="4177"/>
                  </a:cubicBezTo>
                  <a:cubicBezTo>
                    <a:pt x="2356" y="4177"/>
                    <a:pt x="2758" y="4055"/>
                    <a:pt x="3034" y="3861"/>
                  </a:cubicBezTo>
                  <a:cubicBezTo>
                    <a:pt x="3560" y="3535"/>
                    <a:pt x="3861" y="3034"/>
                    <a:pt x="4086" y="2507"/>
                  </a:cubicBezTo>
                  <a:lnTo>
                    <a:pt x="4086" y="1555"/>
                  </a:lnTo>
                  <a:cubicBezTo>
                    <a:pt x="4086" y="1354"/>
                    <a:pt x="3961" y="1029"/>
                    <a:pt x="3861" y="728"/>
                  </a:cubicBezTo>
                  <a:cubicBezTo>
                    <a:pt x="3861" y="527"/>
                    <a:pt x="3660" y="302"/>
                    <a:pt x="3460" y="101"/>
                  </a:cubicBezTo>
                  <a:cubicBezTo>
                    <a:pt x="3234" y="1"/>
                    <a:pt x="3034" y="1"/>
                    <a:pt x="283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4" name="Google Shape;1774;p10"/>
            <p:cNvSpPr/>
            <p:nvPr/>
          </p:nvSpPr>
          <p:spPr>
            <a:xfrm>
              <a:off x="8445035" y="2807175"/>
              <a:ext cx="43194" cy="52905"/>
            </a:xfrm>
            <a:custGeom>
              <a:avLst/>
              <a:gdLst/>
              <a:ahLst/>
              <a:cxnLst/>
              <a:rect l="l" t="t" r="r" b="b"/>
              <a:pathLst>
                <a:path w="2006" h="2457" extrusionOk="0">
                  <a:moveTo>
                    <a:pt x="1066" y="0"/>
                  </a:moveTo>
                  <a:cubicBezTo>
                    <a:pt x="872" y="0"/>
                    <a:pt x="690" y="50"/>
                    <a:pt x="527" y="151"/>
                  </a:cubicBezTo>
                  <a:cubicBezTo>
                    <a:pt x="226" y="451"/>
                    <a:pt x="1" y="777"/>
                    <a:pt x="1" y="1203"/>
                  </a:cubicBezTo>
                  <a:cubicBezTo>
                    <a:pt x="1" y="1504"/>
                    <a:pt x="1" y="1705"/>
                    <a:pt x="126" y="1930"/>
                  </a:cubicBezTo>
                  <a:cubicBezTo>
                    <a:pt x="226" y="1930"/>
                    <a:pt x="226" y="2030"/>
                    <a:pt x="327" y="2131"/>
                  </a:cubicBezTo>
                  <a:lnTo>
                    <a:pt x="427" y="2231"/>
                  </a:lnTo>
                  <a:cubicBezTo>
                    <a:pt x="427" y="2231"/>
                    <a:pt x="527" y="2331"/>
                    <a:pt x="627" y="2331"/>
                  </a:cubicBezTo>
                  <a:cubicBezTo>
                    <a:pt x="853" y="2456"/>
                    <a:pt x="953" y="2456"/>
                    <a:pt x="1254" y="2456"/>
                  </a:cubicBezTo>
                  <a:cubicBezTo>
                    <a:pt x="1379" y="2456"/>
                    <a:pt x="1580" y="2331"/>
                    <a:pt x="1680" y="2231"/>
                  </a:cubicBezTo>
                  <a:cubicBezTo>
                    <a:pt x="1880" y="2030"/>
                    <a:pt x="1880" y="1705"/>
                    <a:pt x="2006" y="1504"/>
                  </a:cubicBezTo>
                  <a:cubicBezTo>
                    <a:pt x="2006" y="1203"/>
                    <a:pt x="1880" y="978"/>
                    <a:pt x="1680" y="777"/>
                  </a:cubicBezTo>
                  <a:cubicBezTo>
                    <a:pt x="1780" y="777"/>
                    <a:pt x="1780" y="677"/>
                    <a:pt x="1880" y="677"/>
                  </a:cubicBezTo>
                  <a:cubicBezTo>
                    <a:pt x="1880" y="451"/>
                    <a:pt x="1780" y="251"/>
                    <a:pt x="1680" y="151"/>
                  </a:cubicBezTo>
                  <a:cubicBezTo>
                    <a:pt x="1467" y="50"/>
                    <a:pt x="1260" y="0"/>
                    <a:pt x="106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775" name="Google Shape;1775;p10"/>
          <p:cNvSpPr txBox="1">
            <a:spLocks noGrp="1"/>
          </p:cNvSpPr>
          <p:nvPr>
            <p:ph type="title"/>
          </p:nvPr>
        </p:nvSpPr>
        <p:spPr>
          <a:xfrm>
            <a:off x="6121779" y="1440389"/>
            <a:ext cx="4506000" cy="102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2400"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2400"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2400"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2400"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2400"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2400"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2400"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2400"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1776" name="Google Shape;1776;p10"/>
          <p:cNvSpPr txBox="1">
            <a:spLocks noGrp="1"/>
          </p:cNvSpPr>
          <p:nvPr>
            <p:ph type="subTitle" idx="1"/>
          </p:nvPr>
        </p:nvSpPr>
        <p:spPr>
          <a:xfrm>
            <a:off x="6222179" y="2707376"/>
            <a:ext cx="4305200" cy="229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600">
                <a:solidFill>
                  <a:schemeClr val="accen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600">
                <a:solidFill>
                  <a:schemeClr val="accen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600">
                <a:solidFill>
                  <a:schemeClr val="accen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600">
                <a:solidFill>
                  <a:schemeClr val="accen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600">
                <a:solidFill>
                  <a:schemeClr val="accen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600">
                <a:solidFill>
                  <a:schemeClr val="accen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600">
                <a:solidFill>
                  <a:schemeClr val="accen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6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777" name="Google Shape;1777;p10"/>
          <p:cNvSpPr txBox="1">
            <a:spLocks noGrp="1"/>
          </p:cNvSpPr>
          <p:nvPr>
            <p:ph type="subTitle" idx="2"/>
          </p:nvPr>
        </p:nvSpPr>
        <p:spPr>
          <a:xfrm>
            <a:off x="6222179" y="5274685"/>
            <a:ext cx="4305200" cy="52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867">
                <a:solidFill>
                  <a:schemeClr val="accen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600">
                <a:solidFill>
                  <a:schemeClr val="accen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600">
                <a:solidFill>
                  <a:schemeClr val="accen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600">
                <a:solidFill>
                  <a:schemeClr val="accen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600">
                <a:solidFill>
                  <a:schemeClr val="accen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600">
                <a:solidFill>
                  <a:schemeClr val="accen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600">
                <a:solidFill>
                  <a:schemeClr val="accen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600">
                <a:solidFill>
                  <a:schemeClr val="accen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6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575727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1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9" name="Google Shape;1779;p11"/>
          <p:cNvSpPr/>
          <p:nvPr/>
        </p:nvSpPr>
        <p:spPr>
          <a:xfrm>
            <a:off x="11028643" y="1084301"/>
            <a:ext cx="872079" cy="753369"/>
          </a:xfrm>
          <a:custGeom>
            <a:avLst/>
            <a:gdLst/>
            <a:ahLst/>
            <a:cxnLst/>
            <a:rect l="l" t="t" r="r" b="b"/>
            <a:pathLst>
              <a:path w="18123" h="14875" extrusionOk="0">
                <a:moveTo>
                  <a:pt x="13360" y="1"/>
                </a:moveTo>
                <a:cubicBezTo>
                  <a:pt x="10125" y="1"/>
                  <a:pt x="5819" y="1242"/>
                  <a:pt x="3463" y="4440"/>
                </a:cubicBezTo>
                <a:cubicBezTo>
                  <a:pt x="1" y="8998"/>
                  <a:pt x="1539" y="14875"/>
                  <a:pt x="6518" y="14875"/>
                </a:cubicBezTo>
                <a:cubicBezTo>
                  <a:pt x="6616" y="14875"/>
                  <a:pt x="6715" y="14873"/>
                  <a:pt x="6815" y="14868"/>
                </a:cubicBezTo>
                <a:cubicBezTo>
                  <a:pt x="12104" y="14615"/>
                  <a:pt x="18122" y="1952"/>
                  <a:pt x="17243" y="1028"/>
                </a:cubicBezTo>
                <a:cubicBezTo>
                  <a:pt x="16626" y="384"/>
                  <a:pt x="15159" y="1"/>
                  <a:pt x="13360" y="1"/>
                </a:cubicBezTo>
                <a:close/>
              </a:path>
            </a:pathLst>
          </a:cu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80" name="Google Shape;1780;p11"/>
          <p:cNvSpPr/>
          <p:nvPr/>
        </p:nvSpPr>
        <p:spPr>
          <a:xfrm>
            <a:off x="11029597" y="1983880"/>
            <a:ext cx="871116" cy="751949"/>
          </a:xfrm>
          <a:custGeom>
            <a:avLst/>
            <a:gdLst/>
            <a:ahLst/>
            <a:cxnLst/>
            <a:rect l="l" t="t" r="r" b="b"/>
            <a:pathLst>
              <a:path w="18103" h="14846" extrusionOk="0">
                <a:moveTo>
                  <a:pt x="13340" y="1"/>
                </a:moveTo>
                <a:cubicBezTo>
                  <a:pt x="10105" y="1"/>
                  <a:pt x="5799" y="1255"/>
                  <a:pt x="3443" y="4406"/>
                </a:cubicBezTo>
                <a:cubicBezTo>
                  <a:pt x="0" y="8953"/>
                  <a:pt x="1501" y="14845"/>
                  <a:pt x="6413" y="14845"/>
                </a:cubicBezTo>
                <a:cubicBezTo>
                  <a:pt x="6538" y="14845"/>
                  <a:pt x="6666" y="14842"/>
                  <a:pt x="6795" y="14834"/>
                </a:cubicBezTo>
                <a:cubicBezTo>
                  <a:pt x="12084" y="14581"/>
                  <a:pt x="18102" y="1992"/>
                  <a:pt x="17223" y="1054"/>
                </a:cubicBezTo>
                <a:cubicBezTo>
                  <a:pt x="16606" y="388"/>
                  <a:pt x="15139" y="1"/>
                  <a:pt x="13340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81" name="Google Shape;1781;p11"/>
          <p:cNvSpPr/>
          <p:nvPr/>
        </p:nvSpPr>
        <p:spPr>
          <a:xfrm>
            <a:off x="11028634" y="2882041"/>
            <a:ext cx="872079" cy="755496"/>
          </a:xfrm>
          <a:custGeom>
            <a:avLst/>
            <a:gdLst/>
            <a:ahLst/>
            <a:cxnLst/>
            <a:rect l="l" t="t" r="r" b="b"/>
            <a:pathLst>
              <a:path w="18123" h="14916" extrusionOk="0">
                <a:moveTo>
                  <a:pt x="13360" y="1"/>
                </a:moveTo>
                <a:cubicBezTo>
                  <a:pt x="10125" y="1"/>
                  <a:pt x="5819" y="1255"/>
                  <a:pt x="3463" y="4405"/>
                </a:cubicBezTo>
                <a:cubicBezTo>
                  <a:pt x="1" y="9037"/>
                  <a:pt x="1539" y="14915"/>
                  <a:pt x="6518" y="14915"/>
                </a:cubicBezTo>
                <a:cubicBezTo>
                  <a:pt x="6616" y="14915"/>
                  <a:pt x="6715" y="14913"/>
                  <a:pt x="6815" y="14908"/>
                </a:cubicBezTo>
                <a:cubicBezTo>
                  <a:pt x="12104" y="14595"/>
                  <a:pt x="18122" y="1992"/>
                  <a:pt x="17243" y="1053"/>
                </a:cubicBezTo>
                <a:cubicBezTo>
                  <a:pt x="16626" y="388"/>
                  <a:pt x="15159" y="1"/>
                  <a:pt x="1336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82" name="Google Shape;1782;p11"/>
          <p:cNvSpPr/>
          <p:nvPr/>
        </p:nvSpPr>
        <p:spPr>
          <a:xfrm>
            <a:off x="11028826" y="3783748"/>
            <a:ext cx="871887" cy="753267"/>
          </a:xfrm>
          <a:custGeom>
            <a:avLst/>
            <a:gdLst/>
            <a:ahLst/>
            <a:cxnLst/>
            <a:rect l="l" t="t" r="r" b="b"/>
            <a:pathLst>
              <a:path w="18119" h="14872" extrusionOk="0">
                <a:moveTo>
                  <a:pt x="13369" y="0"/>
                </a:moveTo>
                <a:cubicBezTo>
                  <a:pt x="10132" y="0"/>
                  <a:pt x="5818" y="1243"/>
                  <a:pt x="3459" y="4436"/>
                </a:cubicBezTo>
                <a:cubicBezTo>
                  <a:pt x="1" y="8989"/>
                  <a:pt x="1531" y="14872"/>
                  <a:pt x="6497" y="14872"/>
                </a:cubicBezTo>
                <a:cubicBezTo>
                  <a:pt x="6600" y="14872"/>
                  <a:pt x="6705" y="14869"/>
                  <a:pt x="6811" y="14864"/>
                </a:cubicBezTo>
                <a:cubicBezTo>
                  <a:pt x="12100" y="14551"/>
                  <a:pt x="18118" y="1948"/>
                  <a:pt x="17239" y="1024"/>
                </a:cubicBezTo>
                <a:cubicBezTo>
                  <a:pt x="16623" y="382"/>
                  <a:pt x="15161" y="0"/>
                  <a:pt x="1336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83" name="Google Shape;1783;p11"/>
          <p:cNvSpPr/>
          <p:nvPr/>
        </p:nvSpPr>
        <p:spPr>
          <a:xfrm>
            <a:off x="11028826" y="4683227"/>
            <a:ext cx="871887" cy="753267"/>
          </a:xfrm>
          <a:custGeom>
            <a:avLst/>
            <a:gdLst/>
            <a:ahLst/>
            <a:cxnLst/>
            <a:rect l="l" t="t" r="r" b="b"/>
            <a:pathLst>
              <a:path w="18119" h="14872" extrusionOk="0">
                <a:moveTo>
                  <a:pt x="13369" y="0"/>
                </a:moveTo>
                <a:cubicBezTo>
                  <a:pt x="10132" y="0"/>
                  <a:pt x="5818" y="1243"/>
                  <a:pt x="3459" y="4435"/>
                </a:cubicBezTo>
                <a:cubicBezTo>
                  <a:pt x="1" y="9003"/>
                  <a:pt x="1531" y="14871"/>
                  <a:pt x="6496" y="14871"/>
                </a:cubicBezTo>
                <a:cubicBezTo>
                  <a:pt x="6599" y="14871"/>
                  <a:pt x="6705" y="14869"/>
                  <a:pt x="6811" y="14864"/>
                </a:cubicBezTo>
                <a:cubicBezTo>
                  <a:pt x="12100" y="14625"/>
                  <a:pt x="18118" y="1963"/>
                  <a:pt x="17239" y="1024"/>
                </a:cubicBezTo>
                <a:cubicBezTo>
                  <a:pt x="16623" y="381"/>
                  <a:pt x="15161" y="0"/>
                  <a:pt x="13369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84" name="Google Shape;1784;p11"/>
          <p:cNvSpPr/>
          <p:nvPr/>
        </p:nvSpPr>
        <p:spPr>
          <a:xfrm>
            <a:off x="11029403" y="5582704"/>
            <a:ext cx="871309" cy="752051"/>
          </a:xfrm>
          <a:custGeom>
            <a:avLst/>
            <a:gdLst/>
            <a:ahLst/>
            <a:cxnLst/>
            <a:rect l="l" t="t" r="r" b="b"/>
            <a:pathLst>
              <a:path w="18107" h="14848" extrusionOk="0">
                <a:moveTo>
                  <a:pt x="13332" y="1"/>
                </a:moveTo>
                <a:cubicBezTo>
                  <a:pt x="10098" y="1"/>
                  <a:pt x="5800" y="1253"/>
                  <a:pt x="3447" y="4409"/>
                </a:cubicBezTo>
                <a:cubicBezTo>
                  <a:pt x="0" y="8947"/>
                  <a:pt x="1509" y="14848"/>
                  <a:pt x="6434" y="14848"/>
                </a:cubicBezTo>
                <a:cubicBezTo>
                  <a:pt x="6554" y="14848"/>
                  <a:pt x="6676" y="14844"/>
                  <a:pt x="6799" y="14837"/>
                </a:cubicBezTo>
                <a:cubicBezTo>
                  <a:pt x="12088" y="14584"/>
                  <a:pt x="18106" y="1981"/>
                  <a:pt x="17227" y="1057"/>
                </a:cubicBezTo>
                <a:cubicBezTo>
                  <a:pt x="16609" y="390"/>
                  <a:pt x="15136" y="1"/>
                  <a:pt x="1333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85" name="Google Shape;1785;p11"/>
          <p:cNvSpPr/>
          <p:nvPr/>
        </p:nvSpPr>
        <p:spPr>
          <a:xfrm>
            <a:off x="1216154" y="926088"/>
            <a:ext cx="26079" cy="41968"/>
          </a:xfrm>
          <a:custGeom>
            <a:avLst/>
            <a:gdLst/>
            <a:ahLst/>
            <a:cxnLst/>
            <a:rect l="l" t="t" r="r" b="b"/>
            <a:pathLst>
              <a:path w="627" h="1009" extrusionOk="0">
                <a:moveTo>
                  <a:pt x="415" y="1"/>
                </a:moveTo>
                <a:cubicBezTo>
                  <a:pt x="375" y="1"/>
                  <a:pt x="338" y="15"/>
                  <a:pt x="313" y="40"/>
                </a:cubicBezTo>
                <a:cubicBezTo>
                  <a:pt x="254" y="99"/>
                  <a:pt x="194" y="159"/>
                  <a:pt x="135" y="219"/>
                </a:cubicBezTo>
                <a:cubicBezTo>
                  <a:pt x="75" y="278"/>
                  <a:pt x="75" y="412"/>
                  <a:pt x="75" y="472"/>
                </a:cubicBezTo>
                <a:cubicBezTo>
                  <a:pt x="0" y="651"/>
                  <a:pt x="75" y="844"/>
                  <a:pt x="194" y="964"/>
                </a:cubicBezTo>
                <a:cubicBezTo>
                  <a:pt x="224" y="993"/>
                  <a:pt x="269" y="1008"/>
                  <a:pt x="315" y="1008"/>
                </a:cubicBezTo>
                <a:cubicBezTo>
                  <a:pt x="362" y="1008"/>
                  <a:pt x="410" y="993"/>
                  <a:pt x="447" y="964"/>
                </a:cubicBezTo>
                <a:cubicBezTo>
                  <a:pt x="567" y="844"/>
                  <a:pt x="626" y="651"/>
                  <a:pt x="626" y="531"/>
                </a:cubicBezTo>
                <a:lnTo>
                  <a:pt x="626" y="353"/>
                </a:lnTo>
                <a:cubicBezTo>
                  <a:pt x="626" y="278"/>
                  <a:pt x="626" y="219"/>
                  <a:pt x="567" y="99"/>
                </a:cubicBezTo>
                <a:cubicBezTo>
                  <a:pt x="532" y="30"/>
                  <a:pt x="471" y="1"/>
                  <a:pt x="415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86" name="Google Shape;1786;p11"/>
          <p:cNvSpPr/>
          <p:nvPr/>
        </p:nvSpPr>
        <p:spPr>
          <a:xfrm>
            <a:off x="1270682" y="988063"/>
            <a:ext cx="26079" cy="50619"/>
          </a:xfrm>
          <a:custGeom>
            <a:avLst/>
            <a:gdLst/>
            <a:ahLst/>
            <a:cxnLst/>
            <a:rect l="l" t="t" r="r" b="b"/>
            <a:pathLst>
              <a:path w="627" h="1217" extrusionOk="0">
                <a:moveTo>
                  <a:pt x="350" y="0"/>
                </a:moveTo>
                <a:cubicBezTo>
                  <a:pt x="313" y="0"/>
                  <a:pt x="278" y="15"/>
                  <a:pt x="254" y="40"/>
                </a:cubicBezTo>
                <a:cubicBezTo>
                  <a:pt x="179" y="159"/>
                  <a:pt x="120" y="218"/>
                  <a:pt x="60" y="278"/>
                </a:cubicBezTo>
                <a:cubicBezTo>
                  <a:pt x="60" y="412"/>
                  <a:pt x="60" y="472"/>
                  <a:pt x="0" y="591"/>
                </a:cubicBezTo>
                <a:cubicBezTo>
                  <a:pt x="0" y="784"/>
                  <a:pt x="60" y="963"/>
                  <a:pt x="179" y="1157"/>
                </a:cubicBezTo>
                <a:lnTo>
                  <a:pt x="254" y="1217"/>
                </a:lnTo>
                <a:cubicBezTo>
                  <a:pt x="313" y="1217"/>
                  <a:pt x="432" y="1217"/>
                  <a:pt x="492" y="1157"/>
                </a:cubicBezTo>
                <a:cubicBezTo>
                  <a:pt x="552" y="963"/>
                  <a:pt x="626" y="784"/>
                  <a:pt x="626" y="650"/>
                </a:cubicBezTo>
                <a:lnTo>
                  <a:pt x="626" y="412"/>
                </a:lnTo>
                <a:cubicBezTo>
                  <a:pt x="626" y="278"/>
                  <a:pt x="552" y="218"/>
                  <a:pt x="552" y="99"/>
                </a:cubicBezTo>
                <a:lnTo>
                  <a:pt x="492" y="99"/>
                </a:lnTo>
                <a:cubicBezTo>
                  <a:pt x="457" y="29"/>
                  <a:pt x="402" y="0"/>
                  <a:pt x="350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87" name="Google Shape;1787;p11"/>
          <p:cNvSpPr/>
          <p:nvPr/>
        </p:nvSpPr>
        <p:spPr>
          <a:xfrm>
            <a:off x="1343179" y="928584"/>
            <a:ext cx="22960" cy="49995"/>
          </a:xfrm>
          <a:custGeom>
            <a:avLst/>
            <a:gdLst/>
            <a:ahLst/>
            <a:cxnLst/>
            <a:rect l="l" t="t" r="r" b="b"/>
            <a:pathLst>
              <a:path w="552" h="1202" extrusionOk="0">
                <a:moveTo>
                  <a:pt x="265" y="0"/>
                </a:moveTo>
                <a:cubicBezTo>
                  <a:pt x="210" y="0"/>
                  <a:pt x="155" y="29"/>
                  <a:pt x="120" y="99"/>
                </a:cubicBezTo>
                <a:cubicBezTo>
                  <a:pt x="60" y="159"/>
                  <a:pt x="0" y="293"/>
                  <a:pt x="0" y="352"/>
                </a:cubicBezTo>
                <a:lnTo>
                  <a:pt x="0" y="591"/>
                </a:lnTo>
                <a:cubicBezTo>
                  <a:pt x="0" y="784"/>
                  <a:pt x="0" y="963"/>
                  <a:pt x="120" y="1157"/>
                </a:cubicBezTo>
                <a:lnTo>
                  <a:pt x="179" y="1157"/>
                </a:lnTo>
                <a:cubicBezTo>
                  <a:pt x="209" y="1187"/>
                  <a:pt x="257" y="1201"/>
                  <a:pt x="306" y="1201"/>
                </a:cubicBezTo>
                <a:cubicBezTo>
                  <a:pt x="354" y="1201"/>
                  <a:pt x="403" y="1187"/>
                  <a:pt x="432" y="1157"/>
                </a:cubicBezTo>
                <a:cubicBezTo>
                  <a:pt x="552" y="963"/>
                  <a:pt x="552" y="784"/>
                  <a:pt x="552" y="591"/>
                </a:cubicBezTo>
                <a:lnTo>
                  <a:pt x="552" y="352"/>
                </a:lnTo>
                <a:cubicBezTo>
                  <a:pt x="492" y="218"/>
                  <a:pt x="492" y="159"/>
                  <a:pt x="432" y="99"/>
                </a:cubicBezTo>
                <a:lnTo>
                  <a:pt x="373" y="39"/>
                </a:lnTo>
                <a:cubicBezTo>
                  <a:pt x="342" y="15"/>
                  <a:pt x="304" y="0"/>
                  <a:pt x="265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88" name="Google Shape;1788;p11"/>
          <p:cNvSpPr/>
          <p:nvPr/>
        </p:nvSpPr>
        <p:spPr>
          <a:xfrm>
            <a:off x="1394908" y="999585"/>
            <a:ext cx="23001" cy="65135"/>
          </a:xfrm>
          <a:custGeom>
            <a:avLst/>
            <a:gdLst/>
            <a:ahLst/>
            <a:cxnLst/>
            <a:rect l="l" t="t" r="r" b="b"/>
            <a:pathLst>
              <a:path w="553" h="1566" extrusionOk="0">
                <a:moveTo>
                  <a:pt x="373" y="1"/>
                </a:moveTo>
                <a:cubicBezTo>
                  <a:pt x="314" y="1"/>
                  <a:pt x="180" y="1"/>
                  <a:pt x="120" y="75"/>
                </a:cubicBezTo>
                <a:cubicBezTo>
                  <a:pt x="60" y="195"/>
                  <a:pt x="60" y="314"/>
                  <a:pt x="1" y="448"/>
                </a:cubicBezTo>
                <a:lnTo>
                  <a:pt x="1" y="746"/>
                </a:lnTo>
                <a:cubicBezTo>
                  <a:pt x="1" y="999"/>
                  <a:pt x="1" y="1252"/>
                  <a:pt x="120" y="1491"/>
                </a:cubicBezTo>
                <a:cubicBezTo>
                  <a:pt x="120" y="1491"/>
                  <a:pt x="180" y="1491"/>
                  <a:pt x="180" y="1565"/>
                </a:cubicBezTo>
                <a:cubicBezTo>
                  <a:pt x="314" y="1565"/>
                  <a:pt x="373" y="1565"/>
                  <a:pt x="433" y="1431"/>
                </a:cubicBezTo>
                <a:cubicBezTo>
                  <a:pt x="552" y="1252"/>
                  <a:pt x="552" y="999"/>
                  <a:pt x="552" y="746"/>
                </a:cubicBezTo>
                <a:lnTo>
                  <a:pt x="552" y="448"/>
                </a:lnTo>
                <a:cubicBezTo>
                  <a:pt x="492" y="314"/>
                  <a:pt x="492" y="195"/>
                  <a:pt x="433" y="75"/>
                </a:cubicBezTo>
                <a:cubicBezTo>
                  <a:pt x="433" y="75"/>
                  <a:pt x="373" y="75"/>
                  <a:pt x="373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89" name="Google Shape;1789;p11"/>
          <p:cNvSpPr/>
          <p:nvPr/>
        </p:nvSpPr>
        <p:spPr>
          <a:xfrm>
            <a:off x="1472078" y="920557"/>
            <a:ext cx="26037" cy="53073"/>
          </a:xfrm>
          <a:custGeom>
            <a:avLst/>
            <a:gdLst/>
            <a:ahLst/>
            <a:cxnLst/>
            <a:rect l="l" t="t" r="r" b="b"/>
            <a:pathLst>
              <a:path w="626" h="1276" extrusionOk="0">
                <a:moveTo>
                  <a:pt x="292" y="1"/>
                </a:moveTo>
                <a:cubicBezTo>
                  <a:pt x="227" y="1"/>
                  <a:pt x="179" y="33"/>
                  <a:pt x="179" y="113"/>
                </a:cubicBezTo>
                <a:cubicBezTo>
                  <a:pt x="60" y="173"/>
                  <a:pt x="60" y="292"/>
                  <a:pt x="60" y="352"/>
                </a:cubicBezTo>
                <a:cubicBezTo>
                  <a:pt x="0" y="411"/>
                  <a:pt x="0" y="545"/>
                  <a:pt x="0" y="605"/>
                </a:cubicBezTo>
                <a:cubicBezTo>
                  <a:pt x="0" y="784"/>
                  <a:pt x="0" y="977"/>
                  <a:pt x="60" y="1156"/>
                </a:cubicBezTo>
                <a:lnTo>
                  <a:pt x="119" y="1231"/>
                </a:lnTo>
                <a:cubicBezTo>
                  <a:pt x="149" y="1260"/>
                  <a:pt x="198" y="1275"/>
                  <a:pt x="246" y="1275"/>
                </a:cubicBezTo>
                <a:cubicBezTo>
                  <a:pt x="294" y="1275"/>
                  <a:pt x="343" y="1260"/>
                  <a:pt x="373" y="1231"/>
                </a:cubicBezTo>
                <a:cubicBezTo>
                  <a:pt x="492" y="1037"/>
                  <a:pt x="551" y="858"/>
                  <a:pt x="551" y="664"/>
                </a:cubicBezTo>
                <a:cubicBezTo>
                  <a:pt x="551" y="545"/>
                  <a:pt x="626" y="486"/>
                  <a:pt x="551" y="352"/>
                </a:cubicBezTo>
                <a:cubicBezTo>
                  <a:pt x="551" y="292"/>
                  <a:pt x="492" y="173"/>
                  <a:pt x="432" y="113"/>
                </a:cubicBezTo>
                <a:lnTo>
                  <a:pt x="432" y="39"/>
                </a:lnTo>
                <a:cubicBezTo>
                  <a:pt x="385" y="15"/>
                  <a:pt x="334" y="1"/>
                  <a:pt x="292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90" name="Google Shape;1790;p11"/>
          <p:cNvSpPr/>
          <p:nvPr/>
        </p:nvSpPr>
        <p:spPr>
          <a:xfrm>
            <a:off x="1567493" y="896725"/>
            <a:ext cx="26079" cy="53364"/>
          </a:xfrm>
          <a:custGeom>
            <a:avLst/>
            <a:gdLst/>
            <a:ahLst/>
            <a:cxnLst/>
            <a:rect l="l" t="t" r="r" b="b"/>
            <a:pathLst>
              <a:path w="627" h="1283" extrusionOk="0">
                <a:moveTo>
                  <a:pt x="313" y="1"/>
                </a:moveTo>
                <a:cubicBezTo>
                  <a:pt x="194" y="1"/>
                  <a:pt x="120" y="61"/>
                  <a:pt x="60" y="120"/>
                </a:cubicBezTo>
                <a:cubicBezTo>
                  <a:pt x="0" y="239"/>
                  <a:pt x="0" y="314"/>
                  <a:pt x="0" y="433"/>
                </a:cubicBezTo>
                <a:lnTo>
                  <a:pt x="0" y="686"/>
                </a:lnTo>
                <a:cubicBezTo>
                  <a:pt x="0" y="865"/>
                  <a:pt x="60" y="984"/>
                  <a:pt x="194" y="1178"/>
                </a:cubicBezTo>
                <a:lnTo>
                  <a:pt x="194" y="1237"/>
                </a:lnTo>
                <a:lnTo>
                  <a:pt x="254" y="1237"/>
                </a:lnTo>
                <a:cubicBezTo>
                  <a:pt x="283" y="1267"/>
                  <a:pt x="328" y="1282"/>
                  <a:pt x="365" y="1282"/>
                </a:cubicBezTo>
                <a:cubicBezTo>
                  <a:pt x="403" y="1282"/>
                  <a:pt x="432" y="1267"/>
                  <a:pt x="432" y="1237"/>
                </a:cubicBezTo>
                <a:cubicBezTo>
                  <a:pt x="626" y="1059"/>
                  <a:pt x="626" y="805"/>
                  <a:pt x="626" y="612"/>
                </a:cubicBezTo>
                <a:cubicBezTo>
                  <a:pt x="626" y="493"/>
                  <a:pt x="566" y="433"/>
                  <a:pt x="566" y="314"/>
                </a:cubicBezTo>
                <a:cubicBezTo>
                  <a:pt x="492" y="239"/>
                  <a:pt x="432" y="120"/>
                  <a:pt x="373" y="61"/>
                </a:cubicBezTo>
                <a:lnTo>
                  <a:pt x="313" y="1"/>
                </a:ln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91" name="Google Shape;1791;p11"/>
          <p:cNvSpPr/>
          <p:nvPr/>
        </p:nvSpPr>
        <p:spPr>
          <a:xfrm>
            <a:off x="1485373" y="1027077"/>
            <a:ext cx="25455" cy="53115"/>
          </a:xfrm>
          <a:custGeom>
            <a:avLst/>
            <a:gdLst/>
            <a:ahLst/>
            <a:cxnLst/>
            <a:rect l="l" t="t" r="r" b="b"/>
            <a:pathLst>
              <a:path w="612" h="1277" extrusionOk="0">
                <a:moveTo>
                  <a:pt x="307" y="1"/>
                </a:moveTo>
                <a:cubicBezTo>
                  <a:pt x="281" y="1"/>
                  <a:pt x="257" y="8"/>
                  <a:pt x="239" y="25"/>
                </a:cubicBezTo>
                <a:cubicBezTo>
                  <a:pt x="180" y="159"/>
                  <a:pt x="120" y="219"/>
                  <a:pt x="60" y="338"/>
                </a:cubicBezTo>
                <a:cubicBezTo>
                  <a:pt x="60" y="398"/>
                  <a:pt x="1" y="532"/>
                  <a:pt x="1" y="651"/>
                </a:cubicBezTo>
                <a:cubicBezTo>
                  <a:pt x="1" y="830"/>
                  <a:pt x="60" y="1023"/>
                  <a:pt x="180" y="1202"/>
                </a:cubicBezTo>
                <a:lnTo>
                  <a:pt x="239" y="1277"/>
                </a:lnTo>
                <a:cubicBezTo>
                  <a:pt x="299" y="1277"/>
                  <a:pt x="433" y="1277"/>
                  <a:pt x="492" y="1202"/>
                </a:cubicBezTo>
                <a:lnTo>
                  <a:pt x="492" y="1143"/>
                </a:lnTo>
                <a:cubicBezTo>
                  <a:pt x="552" y="964"/>
                  <a:pt x="612" y="830"/>
                  <a:pt x="612" y="651"/>
                </a:cubicBezTo>
                <a:lnTo>
                  <a:pt x="612" y="398"/>
                </a:lnTo>
                <a:cubicBezTo>
                  <a:pt x="612" y="338"/>
                  <a:pt x="552" y="219"/>
                  <a:pt x="552" y="159"/>
                </a:cubicBezTo>
                <a:lnTo>
                  <a:pt x="492" y="85"/>
                </a:lnTo>
                <a:cubicBezTo>
                  <a:pt x="450" y="43"/>
                  <a:pt x="371" y="1"/>
                  <a:pt x="307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92" name="Google Shape;1792;p11"/>
          <p:cNvSpPr/>
          <p:nvPr/>
        </p:nvSpPr>
        <p:spPr>
          <a:xfrm>
            <a:off x="1265733" y="1116711"/>
            <a:ext cx="25455" cy="27327"/>
          </a:xfrm>
          <a:custGeom>
            <a:avLst/>
            <a:gdLst/>
            <a:ahLst/>
            <a:cxnLst/>
            <a:rect l="l" t="t" r="r" b="b"/>
            <a:pathLst>
              <a:path w="612" h="657" extrusionOk="0">
                <a:moveTo>
                  <a:pt x="306" y="1"/>
                </a:moveTo>
                <a:cubicBezTo>
                  <a:pt x="257" y="1"/>
                  <a:pt x="209" y="15"/>
                  <a:pt x="179" y="45"/>
                </a:cubicBezTo>
                <a:cubicBezTo>
                  <a:pt x="119" y="105"/>
                  <a:pt x="60" y="164"/>
                  <a:pt x="60" y="239"/>
                </a:cubicBezTo>
                <a:cubicBezTo>
                  <a:pt x="0" y="299"/>
                  <a:pt x="0" y="299"/>
                  <a:pt x="0" y="358"/>
                </a:cubicBezTo>
                <a:cubicBezTo>
                  <a:pt x="60" y="418"/>
                  <a:pt x="60" y="537"/>
                  <a:pt x="179" y="611"/>
                </a:cubicBezTo>
                <a:cubicBezTo>
                  <a:pt x="239" y="641"/>
                  <a:pt x="302" y="656"/>
                  <a:pt x="358" y="656"/>
                </a:cubicBezTo>
                <a:cubicBezTo>
                  <a:pt x="414" y="656"/>
                  <a:pt x="462" y="641"/>
                  <a:pt x="492" y="611"/>
                </a:cubicBezTo>
                <a:cubicBezTo>
                  <a:pt x="611" y="477"/>
                  <a:pt x="611" y="418"/>
                  <a:pt x="611" y="299"/>
                </a:cubicBezTo>
                <a:cubicBezTo>
                  <a:pt x="611" y="299"/>
                  <a:pt x="611" y="239"/>
                  <a:pt x="551" y="164"/>
                </a:cubicBezTo>
                <a:cubicBezTo>
                  <a:pt x="551" y="105"/>
                  <a:pt x="492" y="105"/>
                  <a:pt x="432" y="45"/>
                </a:cubicBezTo>
                <a:cubicBezTo>
                  <a:pt x="403" y="15"/>
                  <a:pt x="354" y="1"/>
                  <a:pt x="306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93" name="Google Shape;1793;p11"/>
          <p:cNvSpPr/>
          <p:nvPr/>
        </p:nvSpPr>
        <p:spPr>
          <a:xfrm>
            <a:off x="2047687" y="926088"/>
            <a:ext cx="28575" cy="41968"/>
          </a:xfrm>
          <a:custGeom>
            <a:avLst/>
            <a:gdLst/>
            <a:ahLst/>
            <a:cxnLst/>
            <a:rect l="l" t="t" r="r" b="b"/>
            <a:pathLst>
              <a:path w="687" h="1009" extrusionOk="0">
                <a:moveTo>
                  <a:pt x="411" y="1"/>
                </a:moveTo>
                <a:cubicBezTo>
                  <a:pt x="373" y="1"/>
                  <a:pt x="339" y="15"/>
                  <a:pt x="314" y="40"/>
                </a:cubicBezTo>
                <a:lnTo>
                  <a:pt x="120" y="219"/>
                </a:lnTo>
                <a:cubicBezTo>
                  <a:pt x="61" y="278"/>
                  <a:pt x="61" y="412"/>
                  <a:pt x="61" y="472"/>
                </a:cubicBezTo>
                <a:cubicBezTo>
                  <a:pt x="1" y="651"/>
                  <a:pt x="61" y="844"/>
                  <a:pt x="195" y="964"/>
                </a:cubicBezTo>
                <a:cubicBezTo>
                  <a:pt x="224" y="993"/>
                  <a:pt x="269" y="1008"/>
                  <a:pt x="314" y="1008"/>
                </a:cubicBezTo>
                <a:cubicBezTo>
                  <a:pt x="359" y="1008"/>
                  <a:pt x="403" y="993"/>
                  <a:pt x="433" y="964"/>
                </a:cubicBezTo>
                <a:cubicBezTo>
                  <a:pt x="567" y="844"/>
                  <a:pt x="627" y="651"/>
                  <a:pt x="627" y="531"/>
                </a:cubicBezTo>
                <a:cubicBezTo>
                  <a:pt x="627" y="472"/>
                  <a:pt x="686" y="412"/>
                  <a:pt x="627" y="353"/>
                </a:cubicBezTo>
                <a:cubicBezTo>
                  <a:pt x="627" y="278"/>
                  <a:pt x="627" y="219"/>
                  <a:pt x="567" y="99"/>
                </a:cubicBezTo>
                <a:cubicBezTo>
                  <a:pt x="523" y="30"/>
                  <a:pt x="464" y="1"/>
                  <a:pt x="411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94" name="Google Shape;1794;p11"/>
          <p:cNvSpPr/>
          <p:nvPr/>
        </p:nvSpPr>
        <p:spPr>
          <a:xfrm>
            <a:off x="2102217" y="988063"/>
            <a:ext cx="25455" cy="50619"/>
          </a:xfrm>
          <a:custGeom>
            <a:avLst/>
            <a:gdLst/>
            <a:ahLst/>
            <a:cxnLst/>
            <a:rect l="l" t="t" r="r" b="b"/>
            <a:pathLst>
              <a:path w="612" h="1217" extrusionOk="0">
                <a:moveTo>
                  <a:pt x="341" y="0"/>
                </a:moveTo>
                <a:cubicBezTo>
                  <a:pt x="301" y="0"/>
                  <a:pt x="264" y="15"/>
                  <a:pt x="239" y="40"/>
                </a:cubicBezTo>
                <a:cubicBezTo>
                  <a:pt x="180" y="159"/>
                  <a:pt x="120" y="218"/>
                  <a:pt x="120" y="278"/>
                </a:cubicBezTo>
                <a:cubicBezTo>
                  <a:pt x="61" y="412"/>
                  <a:pt x="61" y="472"/>
                  <a:pt x="1" y="591"/>
                </a:cubicBezTo>
                <a:cubicBezTo>
                  <a:pt x="1" y="784"/>
                  <a:pt x="61" y="963"/>
                  <a:pt x="180" y="1157"/>
                </a:cubicBezTo>
                <a:lnTo>
                  <a:pt x="239" y="1217"/>
                </a:lnTo>
                <a:cubicBezTo>
                  <a:pt x="299" y="1217"/>
                  <a:pt x="433" y="1217"/>
                  <a:pt x="493" y="1157"/>
                </a:cubicBezTo>
                <a:cubicBezTo>
                  <a:pt x="552" y="963"/>
                  <a:pt x="612" y="784"/>
                  <a:pt x="612" y="650"/>
                </a:cubicBezTo>
                <a:lnTo>
                  <a:pt x="612" y="412"/>
                </a:lnTo>
                <a:cubicBezTo>
                  <a:pt x="612" y="278"/>
                  <a:pt x="612" y="218"/>
                  <a:pt x="552" y="99"/>
                </a:cubicBezTo>
                <a:lnTo>
                  <a:pt x="493" y="99"/>
                </a:lnTo>
                <a:cubicBezTo>
                  <a:pt x="458" y="29"/>
                  <a:pt x="397" y="0"/>
                  <a:pt x="341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95" name="Google Shape;1795;p11"/>
          <p:cNvSpPr/>
          <p:nvPr/>
        </p:nvSpPr>
        <p:spPr>
          <a:xfrm>
            <a:off x="2174131" y="928584"/>
            <a:ext cx="23584" cy="49995"/>
          </a:xfrm>
          <a:custGeom>
            <a:avLst/>
            <a:gdLst/>
            <a:ahLst/>
            <a:cxnLst/>
            <a:rect l="l" t="t" r="r" b="b"/>
            <a:pathLst>
              <a:path w="567" h="1202" extrusionOk="0">
                <a:moveTo>
                  <a:pt x="276" y="0"/>
                </a:moveTo>
                <a:cubicBezTo>
                  <a:pt x="224" y="0"/>
                  <a:pt x="169" y="29"/>
                  <a:pt x="134" y="99"/>
                </a:cubicBezTo>
                <a:cubicBezTo>
                  <a:pt x="60" y="159"/>
                  <a:pt x="60" y="293"/>
                  <a:pt x="0" y="352"/>
                </a:cubicBezTo>
                <a:lnTo>
                  <a:pt x="0" y="591"/>
                </a:lnTo>
                <a:cubicBezTo>
                  <a:pt x="0" y="784"/>
                  <a:pt x="0" y="963"/>
                  <a:pt x="134" y="1157"/>
                </a:cubicBezTo>
                <a:lnTo>
                  <a:pt x="194" y="1157"/>
                </a:lnTo>
                <a:cubicBezTo>
                  <a:pt x="224" y="1187"/>
                  <a:pt x="268" y="1201"/>
                  <a:pt x="313" y="1201"/>
                </a:cubicBezTo>
                <a:cubicBezTo>
                  <a:pt x="358" y="1201"/>
                  <a:pt x="402" y="1187"/>
                  <a:pt x="432" y="1157"/>
                </a:cubicBezTo>
                <a:cubicBezTo>
                  <a:pt x="566" y="963"/>
                  <a:pt x="566" y="784"/>
                  <a:pt x="566" y="591"/>
                </a:cubicBezTo>
                <a:lnTo>
                  <a:pt x="566" y="352"/>
                </a:lnTo>
                <a:cubicBezTo>
                  <a:pt x="507" y="218"/>
                  <a:pt x="507" y="159"/>
                  <a:pt x="432" y="99"/>
                </a:cubicBezTo>
                <a:lnTo>
                  <a:pt x="373" y="39"/>
                </a:lnTo>
                <a:cubicBezTo>
                  <a:pt x="348" y="15"/>
                  <a:pt x="313" y="0"/>
                  <a:pt x="276" y="0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96" name="Google Shape;1796;p11"/>
          <p:cNvSpPr/>
          <p:nvPr/>
        </p:nvSpPr>
        <p:spPr>
          <a:xfrm>
            <a:off x="2169141" y="1070459"/>
            <a:ext cx="26079" cy="42592"/>
          </a:xfrm>
          <a:custGeom>
            <a:avLst/>
            <a:gdLst/>
            <a:ahLst/>
            <a:cxnLst/>
            <a:rect l="l" t="t" r="r" b="b"/>
            <a:pathLst>
              <a:path w="627" h="1024" extrusionOk="0">
                <a:moveTo>
                  <a:pt x="335" y="1"/>
                </a:moveTo>
                <a:cubicBezTo>
                  <a:pt x="288" y="1"/>
                  <a:pt x="235" y="15"/>
                  <a:pt x="180" y="40"/>
                </a:cubicBezTo>
                <a:cubicBezTo>
                  <a:pt x="120" y="100"/>
                  <a:pt x="120" y="159"/>
                  <a:pt x="60" y="293"/>
                </a:cubicBezTo>
                <a:cubicBezTo>
                  <a:pt x="1" y="353"/>
                  <a:pt x="1" y="412"/>
                  <a:pt x="1" y="472"/>
                </a:cubicBezTo>
                <a:cubicBezTo>
                  <a:pt x="1" y="666"/>
                  <a:pt x="60" y="844"/>
                  <a:pt x="180" y="979"/>
                </a:cubicBezTo>
                <a:cubicBezTo>
                  <a:pt x="217" y="1008"/>
                  <a:pt x="265" y="1023"/>
                  <a:pt x="312" y="1023"/>
                </a:cubicBezTo>
                <a:cubicBezTo>
                  <a:pt x="358" y="1023"/>
                  <a:pt x="403" y="1008"/>
                  <a:pt x="433" y="979"/>
                </a:cubicBezTo>
                <a:cubicBezTo>
                  <a:pt x="552" y="785"/>
                  <a:pt x="627" y="666"/>
                  <a:pt x="627" y="532"/>
                </a:cubicBezTo>
                <a:cubicBezTo>
                  <a:pt x="627" y="472"/>
                  <a:pt x="627" y="412"/>
                  <a:pt x="552" y="353"/>
                </a:cubicBezTo>
                <a:cubicBezTo>
                  <a:pt x="552" y="293"/>
                  <a:pt x="552" y="159"/>
                  <a:pt x="493" y="100"/>
                </a:cubicBezTo>
                <a:cubicBezTo>
                  <a:pt x="458" y="30"/>
                  <a:pt x="402" y="1"/>
                  <a:pt x="335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97" name="Google Shape;1797;p11"/>
          <p:cNvSpPr/>
          <p:nvPr/>
        </p:nvSpPr>
        <p:spPr>
          <a:xfrm>
            <a:off x="2096643" y="1116711"/>
            <a:ext cx="26079" cy="27327"/>
          </a:xfrm>
          <a:custGeom>
            <a:avLst/>
            <a:gdLst/>
            <a:ahLst/>
            <a:cxnLst/>
            <a:rect l="l" t="t" r="r" b="b"/>
            <a:pathLst>
              <a:path w="627" h="657" extrusionOk="0">
                <a:moveTo>
                  <a:pt x="314" y="1"/>
                </a:moveTo>
                <a:cubicBezTo>
                  <a:pt x="269" y="1"/>
                  <a:pt x="224" y="15"/>
                  <a:pt x="195" y="45"/>
                </a:cubicBezTo>
                <a:cubicBezTo>
                  <a:pt x="135" y="105"/>
                  <a:pt x="60" y="164"/>
                  <a:pt x="60" y="239"/>
                </a:cubicBezTo>
                <a:cubicBezTo>
                  <a:pt x="1" y="299"/>
                  <a:pt x="1" y="299"/>
                  <a:pt x="1" y="358"/>
                </a:cubicBezTo>
                <a:cubicBezTo>
                  <a:pt x="60" y="418"/>
                  <a:pt x="60" y="537"/>
                  <a:pt x="195" y="611"/>
                </a:cubicBezTo>
                <a:cubicBezTo>
                  <a:pt x="254" y="641"/>
                  <a:pt x="314" y="656"/>
                  <a:pt x="368" y="656"/>
                </a:cubicBezTo>
                <a:cubicBezTo>
                  <a:pt x="422" y="656"/>
                  <a:pt x="470" y="641"/>
                  <a:pt x="507" y="611"/>
                </a:cubicBezTo>
                <a:cubicBezTo>
                  <a:pt x="627" y="477"/>
                  <a:pt x="627" y="418"/>
                  <a:pt x="627" y="299"/>
                </a:cubicBezTo>
                <a:cubicBezTo>
                  <a:pt x="627" y="299"/>
                  <a:pt x="627" y="239"/>
                  <a:pt x="567" y="164"/>
                </a:cubicBezTo>
                <a:cubicBezTo>
                  <a:pt x="567" y="105"/>
                  <a:pt x="507" y="105"/>
                  <a:pt x="433" y="45"/>
                </a:cubicBezTo>
                <a:cubicBezTo>
                  <a:pt x="403" y="15"/>
                  <a:pt x="358" y="1"/>
                  <a:pt x="314" y="1"/>
                </a:cubicBezTo>
                <a:close/>
              </a:path>
            </a:pathLst>
          </a:custGeom>
          <a:solidFill>
            <a:srgbClr val="9232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98" name="Google Shape;1798;p11"/>
          <p:cNvSpPr/>
          <p:nvPr/>
        </p:nvSpPr>
        <p:spPr>
          <a:xfrm>
            <a:off x="446537" y="4219241"/>
            <a:ext cx="433819" cy="136967"/>
          </a:xfrm>
          <a:custGeom>
            <a:avLst/>
            <a:gdLst/>
            <a:ahLst/>
            <a:cxnLst/>
            <a:rect l="l" t="t" r="r" b="b"/>
            <a:pathLst>
              <a:path w="10430" h="3293" extrusionOk="0">
                <a:moveTo>
                  <a:pt x="9059" y="0"/>
                </a:moveTo>
                <a:cubicBezTo>
                  <a:pt x="9803" y="0"/>
                  <a:pt x="10429" y="745"/>
                  <a:pt x="10429" y="1684"/>
                </a:cubicBezTo>
                <a:cubicBezTo>
                  <a:pt x="10429" y="2548"/>
                  <a:pt x="9803" y="3293"/>
                  <a:pt x="9059" y="3293"/>
                </a:cubicBezTo>
                <a:lnTo>
                  <a:pt x="1371" y="3293"/>
                </a:lnTo>
                <a:cubicBezTo>
                  <a:pt x="627" y="3293"/>
                  <a:pt x="1" y="2548"/>
                  <a:pt x="1" y="1684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99" name="Google Shape;1799;p11"/>
          <p:cNvSpPr/>
          <p:nvPr/>
        </p:nvSpPr>
        <p:spPr>
          <a:xfrm>
            <a:off x="446537" y="3901967"/>
            <a:ext cx="433819" cy="137008"/>
          </a:xfrm>
          <a:custGeom>
            <a:avLst/>
            <a:gdLst/>
            <a:ahLst/>
            <a:cxnLst/>
            <a:rect l="l" t="t" r="r" b="b"/>
            <a:pathLst>
              <a:path w="10430" h="3294" extrusionOk="0">
                <a:moveTo>
                  <a:pt x="9059" y="1"/>
                </a:moveTo>
                <a:cubicBezTo>
                  <a:pt x="9803" y="1"/>
                  <a:pt x="10429" y="746"/>
                  <a:pt x="10429" y="1610"/>
                </a:cubicBezTo>
                <a:cubicBezTo>
                  <a:pt x="10429" y="2548"/>
                  <a:pt x="9803" y="3293"/>
                  <a:pt x="9059" y="3293"/>
                </a:cubicBezTo>
                <a:lnTo>
                  <a:pt x="1371" y="3293"/>
                </a:lnTo>
                <a:cubicBezTo>
                  <a:pt x="627" y="3293"/>
                  <a:pt x="1" y="2548"/>
                  <a:pt x="1" y="1610"/>
                </a:cubicBezTo>
                <a:cubicBezTo>
                  <a:pt x="1" y="74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00" name="Google Shape;1800;p11"/>
          <p:cNvSpPr/>
          <p:nvPr/>
        </p:nvSpPr>
        <p:spPr>
          <a:xfrm>
            <a:off x="446537" y="3584112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0"/>
                </a:moveTo>
                <a:cubicBezTo>
                  <a:pt x="9803" y="0"/>
                  <a:pt x="10429" y="745"/>
                  <a:pt x="10429" y="1624"/>
                </a:cubicBezTo>
                <a:cubicBezTo>
                  <a:pt x="10429" y="254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548"/>
                  <a:pt x="1" y="1624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01" name="Google Shape;1801;p11"/>
          <p:cNvSpPr/>
          <p:nvPr/>
        </p:nvSpPr>
        <p:spPr>
          <a:xfrm>
            <a:off x="446537" y="5174723"/>
            <a:ext cx="433819" cy="134471"/>
          </a:xfrm>
          <a:custGeom>
            <a:avLst/>
            <a:gdLst/>
            <a:ahLst/>
            <a:cxnLst/>
            <a:rect l="l" t="t" r="r" b="b"/>
            <a:pathLst>
              <a:path w="10430" h="3233" extrusionOk="0">
                <a:moveTo>
                  <a:pt x="9059" y="0"/>
                </a:moveTo>
                <a:cubicBezTo>
                  <a:pt x="9803" y="0"/>
                  <a:pt x="10429" y="686"/>
                  <a:pt x="10429" y="1609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09"/>
                </a:cubicBezTo>
                <a:cubicBezTo>
                  <a:pt x="1" y="686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02" name="Google Shape;1802;p11"/>
          <p:cNvSpPr/>
          <p:nvPr/>
        </p:nvSpPr>
        <p:spPr>
          <a:xfrm>
            <a:off x="446537" y="4856826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686"/>
                  <a:pt x="10429" y="1625"/>
                </a:cubicBezTo>
                <a:cubicBezTo>
                  <a:pt x="10429" y="2489"/>
                  <a:pt x="9803" y="3234"/>
                  <a:pt x="9059" y="3234"/>
                </a:cubicBezTo>
                <a:lnTo>
                  <a:pt x="1371" y="3234"/>
                </a:lnTo>
                <a:cubicBezTo>
                  <a:pt x="627" y="3234"/>
                  <a:pt x="1" y="2489"/>
                  <a:pt x="1" y="1625"/>
                </a:cubicBezTo>
                <a:cubicBezTo>
                  <a:pt x="1" y="68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03" name="Google Shape;1803;p11"/>
          <p:cNvSpPr/>
          <p:nvPr/>
        </p:nvSpPr>
        <p:spPr>
          <a:xfrm>
            <a:off x="446537" y="4537097"/>
            <a:ext cx="433819" cy="137008"/>
          </a:xfrm>
          <a:custGeom>
            <a:avLst/>
            <a:gdLst/>
            <a:ahLst/>
            <a:cxnLst/>
            <a:rect l="l" t="t" r="r" b="b"/>
            <a:pathLst>
              <a:path w="10430" h="3294" extrusionOk="0">
                <a:moveTo>
                  <a:pt x="9059" y="1"/>
                </a:moveTo>
                <a:cubicBezTo>
                  <a:pt x="9803" y="1"/>
                  <a:pt x="10429" y="746"/>
                  <a:pt x="10429" y="1669"/>
                </a:cubicBezTo>
                <a:cubicBezTo>
                  <a:pt x="10429" y="2548"/>
                  <a:pt x="9803" y="3293"/>
                  <a:pt x="9059" y="3293"/>
                </a:cubicBezTo>
                <a:lnTo>
                  <a:pt x="1371" y="3293"/>
                </a:lnTo>
                <a:cubicBezTo>
                  <a:pt x="627" y="3293"/>
                  <a:pt x="1" y="2548"/>
                  <a:pt x="1" y="1669"/>
                </a:cubicBezTo>
                <a:cubicBezTo>
                  <a:pt x="1" y="74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04" name="Google Shape;1804;p11"/>
          <p:cNvSpPr/>
          <p:nvPr/>
        </p:nvSpPr>
        <p:spPr>
          <a:xfrm>
            <a:off x="446537" y="6127086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746"/>
                  <a:pt x="10429" y="1624"/>
                </a:cubicBezTo>
                <a:cubicBezTo>
                  <a:pt x="10429" y="254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548"/>
                  <a:pt x="1" y="1624"/>
                </a:cubicBezTo>
                <a:cubicBezTo>
                  <a:pt x="1" y="74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05" name="Google Shape;1805;p11"/>
          <p:cNvSpPr/>
          <p:nvPr/>
        </p:nvSpPr>
        <p:spPr>
          <a:xfrm>
            <a:off x="446537" y="5809854"/>
            <a:ext cx="433819" cy="134471"/>
          </a:xfrm>
          <a:custGeom>
            <a:avLst/>
            <a:gdLst/>
            <a:ahLst/>
            <a:cxnLst/>
            <a:rect l="l" t="t" r="r" b="b"/>
            <a:pathLst>
              <a:path w="10430" h="3233" extrusionOk="0">
                <a:moveTo>
                  <a:pt x="9059" y="0"/>
                </a:moveTo>
                <a:cubicBezTo>
                  <a:pt x="9803" y="0"/>
                  <a:pt x="10429" y="745"/>
                  <a:pt x="10429" y="1609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09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06" name="Google Shape;1806;p11"/>
          <p:cNvSpPr/>
          <p:nvPr/>
        </p:nvSpPr>
        <p:spPr>
          <a:xfrm>
            <a:off x="446537" y="5491956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686"/>
                  <a:pt x="10429" y="1625"/>
                </a:cubicBezTo>
                <a:cubicBezTo>
                  <a:pt x="10429" y="2489"/>
                  <a:pt x="9803" y="3234"/>
                  <a:pt x="9059" y="3234"/>
                </a:cubicBezTo>
                <a:lnTo>
                  <a:pt x="1371" y="3234"/>
                </a:lnTo>
                <a:cubicBezTo>
                  <a:pt x="627" y="3234"/>
                  <a:pt x="1" y="2489"/>
                  <a:pt x="1" y="1625"/>
                </a:cubicBezTo>
                <a:cubicBezTo>
                  <a:pt x="1" y="68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07" name="Google Shape;1807;p11"/>
          <p:cNvSpPr/>
          <p:nvPr/>
        </p:nvSpPr>
        <p:spPr>
          <a:xfrm>
            <a:off x="446537" y="1678721"/>
            <a:ext cx="433819" cy="136967"/>
          </a:xfrm>
          <a:custGeom>
            <a:avLst/>
            <a:gdLst/>
            <a:ahLst/>
            <a:cxnLst/>
            <a:rect l="l" t="t" r="r" b="b"/>
            <a:pathLst>
              <a:path w="10430" h="3293" extrusionOk="0">
                <a:moveTo>
                  <a:pt x="9059" y="1"/>
                </a:moveTo>
                <a:cubicBezTo>
                  <a:pt x="9803" y="1"/>
                  <a:pt x="10429" y="745"/>
                  <a:pt x="10429" y="1684"/>
                </a:cubicBezTo>
                <a:cubicBezTo>
                  <a:pt x="10429" y="2548"/>
                  <a:pt x="9803" y="3293"/>
                  <a:pt x="9059" y="3293"/>
                </a:cubicBezTo>
                <a:lnTo>
                  <a:pt x="1371" y="3293"/>
                </a:lnTo>
                <a:cubicBezTo>
                  <a:pt x="627" y="3293"/>
                  <a:pt x="1" y="2548"/>
                  <a:pt x="1" y="1684"/>
                </a:cubicBezTo>
                <a:cubicBezTo>
                  <a:pt x="1" y="745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08" name="Google Shape;1808;p11"/>
          <p:cNvSpPr/>
          <p:nvPr/>
        </p:nvSpPr>
        <p:spPr>
          <a:xfrm>
            <a:off x="446537" y="1361489"/>
            <a:ext cx="433819" cy="136967"/>
          </a:xfrm>
          <a:custGeom>
            <a:avLst/>
            <a:gdLst/>
            <a:ahLst/>
            <a:cxnLst/>
            <a:rect l="l" t="t" r="r" b="b"/>
            <a:pathLst>
              <a:path w="10430" h="3293" extrusionOk="0">
                <a:moveTo>
                  <a:pt x="9059" y="0"/>
                </a:moveTo>
                <a:cubicBezTo>
                  <a:pt x="9803" y="0"/>
                  <a:pt x="10429" y="745"/>
                  <a:pt x="10429" y="1609"/>
                </a:cubicBezTo>
                <a:cubicBezTo>
                  <a:pt x="10429" y="2548"/>
                  <a:pt x="9803" y="3292"/>
                  <a:pt x="9059" y="3292"/>
                </a:cubicBezTo>
                <a:lnTo>
                  <a:pt x="1371" y="3292"/>
                </a:lnTo>
                <a:cubicBezTo>
                  <a:pt x="627" y="3292"/>
                  <a:pt x="1" y="2548"/>
                  <a:pt x="1" y="1609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09" name="Google Shape;1809;p11"/>
          <p:cNvSpPr/>
          <p:nvPr/>
        </p:nvSpPr>
        <p:spPr>
          <a:xfrm>
            <a:off x="446537" y="1043590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746"/>
                  <a:pt x="10429" y="1625"/>
                </a:cubicBezTo>
                <a:cubicBezTo>
                  <a:pt x="10429" y="254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548"/>
                  <a:pt x="1" y="1625"/>
                </a:cubicBezTo>
                <a:cubicBezTo>
                  <a:pt x="1" y="74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10" name="Google Shape;1810;p11"/>
          <p:cNvSpPr/>
          <p:nvPr/>
        </p:nvSpPr>
        <p:spPr>
          <a:xfrm>
            <a:off x="446537" y="2634202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686"/>
                  <a:pt x="10429" y="1609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09"/>
                </a:cubicBezTo>
                <a:cubicBezTo>
                  <a:pt x="1" y="68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11" name="Google Shape;1811;p11"/>
          <p:cNvSpPr/>
          <p:nvPr/>
        </p:nvSpPr>
        <p:spPr>
          <a:xfrm>
            <a:off x="446537" y="2316346"/>
            <a:ext cx="433819" cy="134471"/>
          </a:xfrm>
          <a:custGeom>
            <a:avLst/>
            <a:gdLst/>
            <a:ahLst/>
            <a:cxnLst/>
            <a:rect l="l" t="t" r="r" b="b"/>
            <a:pathLst>
              <a:path w="10430" h="3233" extrusionOk="0">
                <a:moveTo>
                  <a:pt x="9059" y="0"/>
                </a:moveTo>
                <a:cubicBezTo>
                  <a:pt x="9803" y="0"/>
                  <a:pt x="10429" y="685"/>
                  <a:pt x="10429" y="1624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24"/>
                </a:cubicBezTo>
                <a:cubicBezTo>
                  <a:pt x="1" y="68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12" name="Google Shape;1812;p11"/>
          <p:cNvSpPr/>
          <p:nvPr/>
        </p:nvSpPr>
        <p:spPr>
          <a:xfrm>
            <a:off x="446537" y="1996618"/>
            <a:ext cx="433819" cy="136967"/>
          </a:xfrm>
          <a:custGeom>
            <a:avLst/>
            <a:gdLst/>
            <a:ahLst/>
            <a:cxnLst/>
            <a:rect l="l" t="t" r="r" b="b"/>
            <a:pathLst>
              <a:path w="10430" h="3293" extrusionOk="0">
                <a:moveTo>
                  <a:pt x="9059" y="0"/>
                </a:moveTo>
                <a:cubicBezTo>
                  <a:pt x="9803" y="0"/>
                  <a:pt x="10429" y="745"/>
                  <a:pt x="10429" y="1669"/>
                </a:cubicBezTo>
                <a:cubicBezTo>
                  <a:pt x="10429" y="2547"/>
                  <a:pt x="9803" y="3292"/>
                  <a:pt x="9059" y="3292"/>
                </a:cubicBezTo>
                <a:lnTo>
                  <a:pt x="1371" y="3292"/>
                </a:lnTo>
                <a:cubicBezTo>
                  <a:pt x="627" y="3292"/>
                  <a:pt x="1" y="2547"/>
                  <a:pt x="1" y="1669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13" name="Google Shape;1813;p11"/>
          <p:cNvSpPr/>
          <p:nvPr/>
        </p:nvSpPr>
        <p:spPr>
          <a:xfrm>
            <a:off x="446537" y="3586565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746"/>
                  <a:pt x="10429" y="1625"/>
                </a:cubicBezTo>
                <a:cubicBezTo>
                  <a:pt x="10429" y="2548"/>
                  <a:pt x="9803" y="3234"/>
                  <a:pt x="9059" y="3234"/>
                </a:cubicBezTo>
                <a:lnTo>
                  <a:pt x="1371" y="3234"/>
                </a:lnTo>
                <a:cubicBezTo>
                  <a:pt x="627" y="3234"/>
                  <a:pt x="1" y="2548"/>
                  <a:pt x="1" y="1625"/>
                </a:cubicBezTo>
                <a:cubicBezTo>
                  <a:pt x="1" y="74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14" name="Google Shape;1814;p11"/>
          <p:cNvSpPr/>
          <p:nvPr/>
        </p:nvSpPr>
        <p:spPr>
          <a:xfrm>
            <a:off x="446537" y="3269333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0"/>
                </a:moveTo>
                <a:cubicBezTo>
                  <a:pt x="9803" y="0"/>
                  <a:pt x="10429" y="745"/>
                  <a:pt x="10429" y="1609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09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15" name="Google Shape;1815;p11"/>
          <p:cNvSpPr/>
          <p:nvPr/>
        </p:nvSpPr>
        <p:spPr>
          <a:xfrm>
            <a:off x="446537" y="2951477"/>
            <a:ext cx="433819" cy="134471"/>
          </a:xfrm>
          <a:custGeom>
            <a:avLst/>
            <a:gdLst/>
            <a:ahLst/>
            <a:cxnLst/>
            <a:rect l="l" t="t" r="r" b="b"/>
            <a:pathLst>
              <a:path w="10430" h="3233" extrusionOk="0">
                <a:moveTo>
                  <a:pt x="9059" y="0"/>
                </a:moveTo>
                <a:cubicBezTo>
                  <a:pt x="9803" y="0"/>
                  <a:pt x="10429" y="685"/>
                  <a:pt x="10429" y="1624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24"/>
                </a:cubicBezTo>
                <a:cubicBezTo>
                  <a:pt x="1" y="68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16" name="Google Shape;1816;p11"/>
          <p:cNvSpPr/>
          <p:nvPr/>
        </p:nvSpPr>
        <p:spPr>
          <a:xfrm>
            <a:off x="660101" y="861567"/>
            <a:ext cx="10871796" cy="5681525"/>
          </a:xfrm>
          <a:custGeom>
            <a:avLst/>
            <a:gdLst/>
            <a:ahLst/>
            <a:cxnLst/>
            <a:rect l="l" t="t" r="r" b="b"/>
            <a:pathLst>
              <a:path w="254987" h="136313" extrusionOk="0">
                <a:moveTo>
                  <a:pt x="0" y="1"/>
                </a:moveTo>
                <a:lnTo>
                  <a:pt x="0" y="136313"/>
                </a:lnTo>
                <a:lnTo>
                  <a:pt x="254987" y="136313"/>
                </a:lnTo>
                <a:lnTo>
                  <a:pt x="25498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17" name="Google Shape;1817;p11"/>
          <p:cNvSpPr/>
          <p:nvPr/>
        </p:nvSpPr>
        <p:spPr>
          <a:xfrm>
            <a:off x="823291" y="1092546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97"/>
                </a:moveTo>
                <a:cubicBezTo>
                  <a:pt x="3978" y="3055"/>
                  <a:pt x="3114" y="3978"/>
                  <a:pt x="1997" y="3978"/>
                </a:cubicBezTo>
                <a:cubicBezTo>
                  <a:pt x="880" y="3978"/>
                  <a:pt x="1" y="3055"/>
                  <a:pt x="1" y="1997"/>
                </a:cubicBezTo>
                <a:cubicBezTo>
                  <a:pt x="1" y="880"/>
                  <a:pt x="880" y="1"/>
                  <a:pt x="1997" y="1"/>
                </a:cubicBezTo>
                <a:cubicBezTo>
                  <a:pt x="3114" y="1"/>
                  <a:pt x="3978" y="880"/>
                  <a:pt x="3978" y="199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18" name="Google Shape;1818;p11"/>
          <p:cNvSpPr/>
          <p:nvPr/>
        </p:nvSpPr>
        <p:spPr>
          <a:xfrm>
            <a:off x="823291" y="1412898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82"/>
                </a:moveTo>
                <a:cubicBezTo>
                  <a:pt x="3978" y="3040"/>
                  <a:pt x="3114" y="3978"/>
                  <a:pt x="1997" y="3978"/>
                </a:cubicBezTo>
                <a:cubicBezTo>
                  <a:pt x="880" y="3978"/>
                  <a:pt x="1" y="3040"/>
                  <a:pt x="1" y="1982"/>
                </a:cubicBezTo>
                <a:cubicBezTo>
                  <a:pt x="1" y="865"/>
                  <a:pt x="880" y="1"/>
                  <a:pt x="1997" y="1"/>
                </a:cubicBezTo>
                <a:cubicBezTo>
                  <a:pt x="3114" y="1"/>
                  <a:pt x="3978" y="865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19" name="Google Shape;1819;p11"/>
          <p:cNvSpPr/>
          <p:nvPr/>
        </p:nvSpPr>
        <p:spPr>
          <a:xfrm>
            <a:off x="823291" y="1727675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97"/>
                </a:moveTo>
                <a:cubicBezTo>
                  <a:pt x="3978" y="3114"/>
                  <a:pt x="3114" y="3978"/>
                  <a:pt x="1997" y="3978"/>
                </a:cubicBezTo>
                <a:cubicBezTo>
                  <a:pt x="880" y="3978"/>
                  <a:pt x="1" y="3114"/>
                  <a:pt x="1" y="1997"/>
                </a:cubicBezTo>
                <a:cubicBezTo>
                  <a:pt x="1" y="939"/>
                  <a:pt x="880" y="1"/>
                  <a:pt x="1997" y="1"/>
                </a:cubicBezTo>
                <a:cubicBezTo>
                  <a:pt x="3114" y="1"/>
                  <a:pt x="3978" y="939"/>
                  <a:pt x="3978" y="199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20" name="Google Shape;1820;p11"/>
          <p:cNvSpPr/>
          <p:nvPr/>
        </p:nvSpPr>
        <p:spPr>
          <a:xfrm>
            <a:off x="823291" y="2048027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82"/>
                </a:moveTo>
                <a:cubicBezTo>
                  <a:pt x="3978" y="3099"/>
                  <a:pt x="3114" y="3978"/>
                  <a:pt x="1997" y="3978"/>
                </a:cubicBezTo>
                <a:cubicBezTo>
                  <a:pt x="880" y="3978"/>
                  <a:pt x="1" y="3099"/>
                  <a:pt x="1" y="1982"/>
                </a:cubicBezTo>
                <a:cubicBezTo>
                  <a:pt x="1" y="939"/>
                  <a:pt x="880" y="1"/>
                  <a:pt x="1997" y="1"/>
                </a:cubicBezTo>
                <a:cubicBezTo>
                  <a:pt x="3114" y="1"/>
                  <a:pt x="3978" y="939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21" name="Google Shape;1821;p11"/>
          <p:cNvSpPr/>
          <p:nvPr/>
        </p:nvSpPr>
        <p:spPr>
          <a:xfrm>
            <a:off x="823291" y="2357856"/>
            <a:ext cx="165500" cy="165459"/>
          </a:xfrm>
          <a:custGeom>
            <a:avLst/>
            <a:gdLst/>
            <a:ahLst/>
            <a:cxnLst/>
            <a:rect l="l" t="t" r="r" b="b"/>
            <a:pathLst>
              <a:path w="3979" h="3978" extrusionOk="0">
                <a:moveTo>
                  <a:pt x="3978" y="1982"/>
                </a:moveTo>
                <a:cubicBezTo>
                  <a:pt x="3978" y="3099"/>
                  <a:pt x="3114" y="3978"/>
                  <a:pt x="1997" y="3978"/>
                </a:cubicBezTo>
                <a:cubicBezTo>
                  <a:pt x="880" y="3978"/>
                  <a:pt x="1" y="3099"/>
                  <a:pt x="1" y="1982"/>
                </a:cubicBezTo>
                <a:cubicBezTo>
                  <a:pt x="1" y="939"/>
                  <a:pt x="880" y="0"/>
                  <a:pt x="1997" y="0"/>
                </a:cubicBezTo>
                <a:cubicBezTo>
                  <a:pt x="3114" y="0"/>
                  <a:pt x="3978" y="939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22" name="Google Shape;1822;p11"/>
          <p:cNvSpPr/>
          <p:nvPr/>
        </p:nvSpPr>
        <p:spPr>
          <a:xfrm>
            <a:off x="823291" y="2678208"/>
            <a:ext cx="165500" cy="164835"/>
          </a:xfrm>
          <a:custGeom>
            <a:avLst/>
            <a:gdLst/>
            <a:ahLst/>
            <a:cxnLst/>
            <a:rect l="l" t="t" r="r" b="b"/>
            <a:pathLst>
              <a:path w="3979" h="3963" extrusionOk="0">
                <a:moveTo>
                  <a:pt x="3978" y="1982"/>
                </a:moveTo>
                <a:cubicBezTo>
                  <a:pt x="3978" y="3099"/>
                  <a:pt x="3114" y="3963"/>
                  <a:pt x="1997" y="3963"/>
                </a:cubicBezTo>
                <a:cubicBezTo>
                  <a:pt x="880" y="3963"/>
                  <a:pt x="1" y="3099"/>
                  <a:pt x="1" y="1982"/>
                </a:cubicBezTo>
                <a:cubicBezTo>
                  <a:pt x="1" y="924"/>
                  <a:pt x="880" y="0"/>
                  <a:pt x="1997" y="0"/>
                </a:cubicBezTo>
                <a:cubicBezTo>
                  <a:pt x="3114" y="0"/>
                  <a:pt x="3978" y="924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23" name="Google Shape;1823;p11"/>
          <p:cNvSpPr/>
          <p:nvPr/>
        </p:nvSpPr>
        <p:spPr>
          <a:xfrm>
            <a:off x="823291" y="2995441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97"/>
                </a:moveTo>
                <a:cubicBezTo>
                  <a:pt x="3978" y="3114"/>
                  <a:pt x="3114" y="3978"/>
                  <a:pt x="1997" y="3978"/>
                </a:cubicBezTo>
                <a:cubicBezTo>
                  <a:pt x="880" y="3978"/>
                  <a:pt x="1" y="3114"/>
                  <a:pt x="1" y="1997"/>
                </a:cubicBezTo>
                <a:cubicBezTo>
                  <a:pt x="1" y="880"/>
                  <a:pt x="880" y="1"/>
                  <a:pt x="1997" y="1"/>
                </a:cubicBezTo>
                <a:cubicBezTo>
                  <a:pt x="3114" y="1"/>
                  <a:pt x="3978" y="880"/>
                  <a:pt x="3978" y="199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24" name="Google Shape;1824;p11"/>
          <p:cNvSpPr/>
          <p:nvPr/>
        </p:nvSpPr>
        <p:spPr>
          <a:xfrm>
            <a:off x="823291" y="3315793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82"/>
                </a:moveTo>
                <a:cubicBezTo>
                  <a:pt x="3978" y="3099"/>
                  <a:pt x="3114" y="3978"/>
                  <a:pt x="1997" y="3978"/>
                </a:cubicBezTo>
                <a:cubicBezTo>
                  <a:pt x="880" y="3978"/>
                  <a:pt x="1" y="3099"/>
                  <a:pt x="1" y="1982"/>
                </a:cubicBezTo>
                <a:cubicBezTo>
                  <a:pt x="1" y="865"/>
                  <a:pt x="880" y="1"/>
                  <a:pt x="1997" y="1"/>
                </a:cubicBezTo>
                <a:cubicBezTo>
                  <a:pt x="3114" y="1"/>
                  <a:pt x="3978" y="865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25" name="Google Shape;1825;p11"/>
          <p:cNvSpPr/>
          <p:nvPr/>
        </p:nvSpPr>
        <p:spPr>
          <a:xfrm>
            <a:off x="823291" y="3636145"/>
            <a:ext cx="165500" cy="164876"/>
          </a:xfrm>
          <a:custGeom>
            <a:avLst/>
            <a:gdLst/>
            <a:ahLst/>
            <a:cxnLst/>
            <a:rect l="l" t="t" r="r" b="b"/>
            <a:pathLst>
              <a:path w="3979" h="3964" extrusionOk="0">
                <a:moveTo>
                  <a:pt x="3978" y="1982"/>
                </a:moveTo>
                <a:cubicBezTo>
                  <a:pt x="3978" y="3099"/>
                  <a:pt x="3114" y="3964"/>
                  <a:pt x="1997" y="3964"/>
                </a:cubicBezTo>
                <a:cubicBezTo>
                  <a:pt x="880" y="3964"/>
                  <a:pt x="1" y="3099"/>
                  <a:pt x="1" y="1982"/>
                </a:cubicBezTo>
                <a:cubicBezTo>
                  <a:pt x="1" y="865"/>
                  <a:pt x="880" y="1"/>
                  <a:pt x="1997" y="1"/>
                </a:cubicBezTo>
                <a:cubicBezTo>
                  <a:pt x="3114" y="1"/>
                  <a:pt x="3978" y="865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26" name="Google Shape;1826;p11"/>
          <p:cNvSpPr/>
          <p:nvPr/>
        </p:nvSpPr>
        <p:spPr>
          <a:xfrm>
            <a:off x="823291" y="3955873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97"/>
                </a:moveTo>
                <a:cubicBezTo>
                  <a:pt x="3978" y="3114"/>
                  <a:pt x="3114" y="3979"/>
                  <a:pt x="1997" y="3979"/>
                </a:cubicBezTo>
                <a:cubicBezTo>
                  <a:pt x="880" y="3979"/>
                  <a:pt x="1" y="3114"/>
                  <a:pt x="1" y="1997"/>
                </a:cubicBezTo>
                <a:cubicBezTo>
                  <a:pt x="1" y="880"/>
                  <a:pt x="880" y="1"/>
                  <a:pt x="1997" y="1"/>
                </a:cubicBezTo>
                <a:cubicBezTo>
                  <a:pt x="3114" y="1"/>
                  <a:pt x="3978" y="880"/>
                  <a:pt x="3978" y="199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27" name="Google Shape;1827;p11"/>
          <p:cNvSpPr/>
          <p:nvPr/>
        </p:nvSpPr>
        <p:spPr>
          <a:xfrm>
            <a:off x="823291" y="4273770"/>
            <a:ext cx="165500" cy="164876"/>
          </a:xfrm>
          <a:custGeom>
            <a:avLst/>
            <a:gdLst/>
            <a:ahLst/>
            <a:cxnLst/>
            <a:rect l="l" t="t" r="r" b="b"/>
            <a:pathLst>
              <a:path w="3979" h="3964" extrusionOk="0">
                <a:moveTo>
                  <a:pt x="3978" y="1982"/>
                </a:moveTo>
                <a:cubicBezTo>
                  <a:pt x="3978" y="3039"/>
                  <a:pt x="3114" y="3963"/>
                  <a:pt x="1997" y="3963"/>
                </a:cubicBezTo>
                <a:cubicBezTo>
                  <a:pt x="880" y="3963"/>
                  <a:pt x="1" y="3039"/>
                  <a:pt x="1" y="1982"/>
                </a:cubicBezTo>
                <a:cubicBezTo>
                  <a:pt x="1" y="864"/>
                  <a:pt x="880" y="0"/>
                  <a:pt x="1997" y="0"/>
                </a:cubicBezTo>
                <a:cubicBezTo>
                  <a:pt x="3114" y="0"/>
                  <a:pt x="3978" y="864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28" name="Google Shape;1828;p11"/>
          <p:cNvSpPr/>
          <p:nvPr/>
        </p:nvSpPr>
        <p:spPr>
          <a:xfrm>
            <a:off x="823291" y="4593498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97"/>
                </a:moveTo>
                <a:cubicBezTo>
                  <a:pt x="3978" y="3054"/>
                  <a:pt x="3114" y="3978"/>
                  <a:pt x="1997" y="3978"/>
                </a:cubicBezTo>
                <a:cubicBezTo>
                  <a:pt x="880" y="3978"/>
                  <a:pt x="1" y="3054"/>
                  <a:pt x="1" y="1997"/>
                </a:cubicBezTo>
                <a:cubicBezTo>
                  <a:pt x="1" y="879"/>
                  <a:pt x="880" y="0"/>
                  <a:pt x="1997" y="0"/>
                </a:cubicBezTo>
                <a:cubicBezTo>
                  <a:pt x="3114" y="0"/>
                  <a:pt x="3978" y="879"/>
                  <a:pt x="3978" y="199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29" name="Google Shape;1829;p11"/>
          <p:cNvSpPr/>
          <p:nvPr/>
        </p:nvSpPr>
        <p:spPr>
          <a:xfrm>
            <a:off x="823291" y="4903327"/>
            <a:ext cx="165500" cy="165459"/>
          </a:xfrm>
          <a:custGeom>
            <a:avLst/>
            <a:gdLst/>
            <a:ahLst/>
            <a:cxnLst/>
            <a:rect l="l" t="t" r="r" b="b"/>
            <a:pathLst>
              <a:path w="3979" h="3978" extrusionOk="0">
                <a:moveTo>
                  <a:pt x="3978" y="1996"/>
                </a:moveTo>
                <a:cubicBezTo>
                  <a:pt x="3978" y="3054"/>
                  <a:pt x="3114" y="3978"/>
                  <a:pt x="1997" y="3978"/>
                </a:cubicBezTo>
                <a:cubicBezTo>
                  <a:pt x="880" y="3978"/>
                  <a:pt x="1" y="3054"/>
                  <a:pt x="1" y="1996"/>
                </a:cubicBezTo>
                <a:cubicBezTo>
                  <a:pt x="1" y="879"/>
                  <a:pt x="880" y="0"/>
                  <a:pt x="1997" y="0"/>
                </a:cubicBezTo>
                <a:cubicBezTo>
                  <a:pt x="3114" y="0"/>
                  <a:pt x="3978" y="879"/>
                  <a:pt x="3978" y="1996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30" name="Google Shape;1830;p11"/>
          <p:cNvSpPr/>
          <p:nvPr/>
        </p:nvSpPr>
        <p:spPr>
          <a:xfrm>
            <a:off x="823291" y="5223677"/>
            <a:ext cx="165500" cy="165459"/>
          </a:xfrm>
          <a:custGeom>
            <a:avLst/>
            <a:gdLst/>
            <a:ahLst/>
            <a:cxnLst/>
            <a:rect l="l" t="t" r="r" b="b"/>
            <a:pathLst>
              <a:path w="3979" h="3978" extrusionOk="0">
                <a:moveTo>
                  <a:pt x="3978" y="1982"/>
                </a:moveTo>
                <a:cubicBezTo>
                  <a:pt x="3978" y="3039"/>
                  <a:pt x="3114" y="3978"/>
                  <a:pt x="1997" y="3978"/>
                </a:cubicBezTo>
                <a:cubicBezTo>
                  <a:pt x="880" y="3978"/>
                  <a:pt x="1" y="3039"/>
                  <a:pt x="1" y="1982"/>
                </a:cubicBezTo>
                <a:cubicBezTo>
                  <a:pt x="1" y="864"/>
                  <a:pt x="880" y="0"/>
                  <a:pt x="1997" y="0"/>
                </a:cubicBezTo>
                <a:cubicBezTo>
                  <a:pt x="3114" y="0"/>
                  <a:pt x="3978" y="864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31" name="Google Shape;1831;p11"/>
          <p:cNvSpPr/>
          <p:nvPr/>
        </p:nvSpPr>
        <p:spPr>
          <a:xfrm>
            <a:off x="823291" y="5538456"/>
            <a:ext cx="165500" cy="165459"/>
          </a:xfrm>
          <a:custGeom>
            <a:avLst/>
            <a:gdLst/>
            <a:ahLst/>
            <a:cxnLst/>
            <a:rect l="l" t="t" r="r" b="b"/>
            <a:pathLst>
              <a:path w="3979" h="3978" extrusionOk="0">
                <a:moveTo>
                  <a:pt x="3978" y="1996"/>
                </a:moveTo>
                <a:cubicBezTo>
                  <a:pt x="3978" y="3114"/>
                  <a:pt x="3114" y="3978"/>
                  <a:pt x="1997" y="3978"/>
                </a:cubicBezTo>
                <a:cubicBezTo>
                  <a:pt x="880" y="3978"/>
                  <a:pt x="1" y="3114"/>
                  <a:pt x="1" y="1996"/>
                </a:cubicBezTo>
                <a:cubicBezTo>
                  <a:pt x="1" y="939"/>
                  <a:pt x="880" y="0"/>
                  <a:pt x="1997" y="0"/>
                </a:cubicBezTo>
                <a:cubicBezTo>
                  <a:pt x="3114" y="0"/>
                  <a:pt x="3978" y="939"/>
                  <a:pt x="3978" y="1996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32" name="Google Shape;1832;p11"/>
          <p:cNvSpPr/>
          <p:nvPr/>
        </p:nvSpPr>
        <p:spPr>
          <a:xfrm>
            <a:off x="823291" y="5858808"/>
            <a:ext cx="165500" cy="165459"/>
          </a:xfrm>
          <a:custGeom>
            <a:avLst/>
            <a:gdLst/>
            <a:ahLst/>
            <a:cxnLst/>
            <a:rect l="l" t="t" r="r" b="b"/>
            <a:pathLst>
              <a:path w="3979" h="3978" extrusionOk="0">
                <a:moveTo>
                  <a:pt x="3978" y="1981"/>
                </a:moveTo>
                <a:cubicBezTo>
                  <a:pt x="3978" y="3099"/>
                  <a:pt x="3114" y="3978"/>
                  <a:pt x="1997" y="3978"/>
                </a:cubicBezTo>
                <a:cubicBezTo>
                  <a:pt x="880" y="3978"/>
                  <a:pt x="1" y="3099"/>
                  <a:pt x="1" y="1981"/>
                </a:cubicBezTo>
                <a:cubicBezTo>
                  <a:pt x="1" y="939"/>
                  <a:pt x="880" y="0"/>
                  <a:pt x="1997" y="0"/>
                </a:cubicBezTo>
                <a:cubicBezTo>
                  <a:pt x="3114" y="0"/>
                  <a:pt x="3978" y="939"/>
                  <a:pt x="3978" y="198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33" name="Google Shape;1833;p11"/>
          <p:cNvSpPr/>
          <p:nvPr/>
        </p:nvSpPr>
        <p:spPr>
          <a:xfrm>
            <a:off x="823291" y="6179160"/>
            <a:ext cx="165500" cy="164835"/>
          </a:xfrm>
          <a:custGeom>
            <a:avLst/>
            <a:gdLst/>
            <a:ahLst/>
            <a:cxnLst/>
            <a:rect l="l" t="t" r="r" b="b"/>
            <a:pathLst>
              <a:path w="3979" h="3963" extrusionOk="0">
                <a:moveTo>
                  <a:pt x="3978" y="1981"/>
                </a:moveTo>
                <a:cubicBezTo>
                  <a:pt x="3978" y="3099"/>
                  <a:pt x="3114" y="3963"/>
                  <a:pt x="1997" y="3963"/>
                </a:cubicBezTo>
                <a:cubicBezTo>
                  <a:pt x="880" y="3963"/>
                  <a:pt x="1" y="3099"/>
                  <a:pt x="1" y="1981"/>
                </a:cubicBezTo>
                <a:cubicBezTo>
                  <a:pt x="1" y="924"/>
                  <a:pt x="880" y="0"/>
                  <a:pt x="1997" y="0"/>
                </a:cubicBezTo>
                <a:cubicBezTo>
                  <a:pt x="3114" y="0"/>
                  <a:pt x="3978" y="924"/>
                  <a:pt x="3978" y="198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34" name="Google Shape;1834;p11"/>
          <p:cNvSpPr/>
          <p:nvPr/>
        </p:nvSpPr>
        <p:spPr>
          <a:xfrm>
            <a:off x="410602" y="1743148"/>
            <a:ext cx="547201" cy="137008"/>
          </a:xfrm>
          <a:custGeom>
            <a:avLst/>
            <a:gdLst/>
            <a:ahLst/>
            <a:cxnLst/>
            <a:rect l="l" t="t" r="r" b="b"/>
            <a:pathLst>
              <a:path w="13156" h="3294" extrusionOk="0">
                <a:moveTo>
                  <a:pt x="11412" y="1"/>
                </a:moveTo>
                <a:cubicBezTo>
                  <a:pt x="12411" y="1"/>
                  <a:pt x="13155" y="746"/>
                  <a:pt x="13155" y="1684"/>
                </a:cubicBezTo>
                <a:cubicBezTo>
                  <a:pt x="13155" y="2548"/>
                  <a:pt x="12411" y="3293"/>
                  <a:pt x="11412" y="3293"/>
                </a:cubicBezTo>
                <a:lnTo>
                  <a:pt x="1729" y="3293"/>
                </a:lnTo>
                <a:cubicBezTo>
                  <a:pt x="746" y="3293"/>
                  <a:pt x="1" y="2548"/>
                  <a:pt x="1" y="1684"/>
                </a:cubicBezTo>
                <a:cubicBezTo>
                  <a:pt x="1" y="74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35" name="Google Shape;1835;p11"/>
          <p:cNvSpPr/>
          <p:nvPr/>
        </p:nvSpPr>
        <p:spPr>
          <a:xfrm>
            <a:off x="410602" y="1425917"/>
            <a:ext cx="547201" cy="136967"/>
          </a:xfrm>
          <a:custGeom>
            <a:avLst/>
            <a:gdLst/>
            <a:ahLst/>
            <a:cxnLst/>
            <a:rect l="l" t="t" r="r" b="b"/>
            <a:pathLst>
              <a:path w="13156" h="3293" extrusionOk="0">
                <a:moveTo>
                  <a:pt x="11412" y="0"/>
                </a:moveTo>
                <a:cubicBezTo>
                  <a:pt x="12411" y="0"/>
                  <a:pt x="13155" y="745"/>
                  <a:pt x="13155" y="1669"/>
                </a:cubicBezTo>
                <a:cubicBezTo>
                  <a:pt x="13155" y="2548"/>
                  <a:pt x="12411" y="3293"/>
                  <a:pt x="11412" y="3293"/>
                </a:cubicBezTo>
                <a:lnTo>
                  <a:pt x="1729" y="3293"/>
                </a:lnTo>
                <a:cubicBezTo>
                  <a:pt x="746" y="3293"/>
                  <a:pt x="1" y="2548"/>
                  <a:pt x="1" y="1669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36" name="Google Shape;1836;p11"/>
          <p:cNvSpPr/>
          <p:nvPr/>
        </p:nvSpPr>
        <p:spPr>
          <a:xfrm>
            <a:off x="410602" y="1108059"/>
            <a:ext cx="547201" cy="136967"/>
          </a:xfrm>
          <a:custGeom>
            <a:avLst/>
            <a:gdLst/>
            <a:ahLst/>
            <a:cxnLst/>
            <a:rect l="l" t="t" r="r" b="b"/>
            <a:pathLst>
              <a:path w="13156" h="3293" extrusionOk="0">
                <a:moveTo>
                  <a:pt x="11412" y="0"/>
                </a:moveTo>
                <a:cubicBezTo>
                  <a:pt x="12411" y="0"/>
                  <a:pt x="13155" y="745"/>
                  <a:pt x="13155" y="1624"/>
                </a:cubicBezTo>
                <a:cubicBezTo>
                  <a:pt x="13155" y="2548"/>
                  <a:pt x="12411" y="3292"/>
                  <a:pt x="11412" y="3292"/>
                </a:cubicBezTo>
                <a:lnTo>
                  <a:pt x="1729" y="3292"/>
                </a:lnTo>
                <a:cubicBezTo>
                  <a:pt x="746" y="3292"/>
                  <a:pt x="1" y="2548"/>
                  <a:pt x="1" y="1624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37" name="Google Shape;1837;p11"/>
          <p:cNvSpPr/>
          <p:nvPr/>
        </p:nvSpPr>
        <p:spPr>
          <a:xfrm>
            <a:off x="410602" y="2698630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1"/>
                </a:moveTo>
                <a:cubicBezTo>
                  <a:pt x="12411" y="1"/>
                  <a:pt x="13155" y="686"/>
                  <a:pt x="13155" y="1610"/>
                </a:cubicBezTo>
                <a:cubicBezTo>
                  <a:pt x="13155" y="2489"/>
                  <a:pt x="12411" y="3234"/>
                  <a:pt x="11412" y="3234"/>
                </a:cubicBezTo>
                <a:lnTo>
                  <a:pt x="1729" y="3234"/>
                </a:lnTo>
                <a:cubicBezTo>
                  <a:pt x="746" y="3234"/>
                  <a:pt x="1" y="2489"/>
                  <a:pt x="1" y="1610"/>
                </a:cubicBezTo>
                <a:cubicBezTo>
                  <a:pt x="1" y="68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38" name="Google Shape;1838;p11"/>
          <p:cNvSpPr/>
          <p:nvPr/>
        </p:nvSpPr>
        <p:spPr>
          <a:xfrm>
            <a:off x="410602" y="2381398"/>
            <a:ext cx="547201" cy="133889"/>
          </a:xfrm>
          <a:custGeom>
            <a:avLst/>
            <a:gdLst/>
            <a:ahLst/>
            <a:cxnLst/>
            <a:rect l="l" t="t" r="r" b="b"/>
            <a:pathLst>
              <a:path w="13156" h="3219" extrusionOk="0">
                <a:moveTo>
                  <a:pt x="11412" y="0"/>
                </a:moveTo>
                <a:cubicBezTo>
                  <a:pt x="12411" y="0"/>
                  <a:pt x="13155" y="671"/>
                  <a:pt x="13155" y="1609"/>
                </a:cubicBezTo>
                <a:cubicBezTo>
                  <a:pt x="13155" y="2473"/>
                  <a:pt x="12411" y="3218"/>
                  <a:pt x="11412" y="3218"/>
                </a:cubicBezTo>
                <a:lnTo>
                  <a:pt x="1729" y="3218"/>
                </a:lnTo>
                <a:cubicBezTo>
                  <a:pt x="746" y="3218"/>
                  <a:pt x="1" y="2473"/>
                  <a:pt x="1" y="1609"/>
                </a:cubicBezTo>
                <a:cubicBezTo>
                  <a:pt x="1" y="671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39" name="Google Shape;1839;p11"/>
          <p:cNvSpPr/>
          <p:nvPr/>
        </p:nvSpPr>
        <p:spPr>
          <a:xfrm>
            <a:off x="410602" y="2063501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1"/>
                </a:moveTo>
                <a:cubicBezTo>
                  <a:pt x="12411" y="1"/>
                  <a:pt x="13155" y="686"/>
                  <a:pt x="13155" y="1610"/>
                </a:cubicBezTo>
                <a:cubicBezTo>
                  <a:pt x="13155" y="2489"/>
                  <a:pt x="12411" y="3234"/>
                  <a:pt x="11412" y="3234"/>
                </a:cubicBezTo>
                <a:lnTo>
                  <a:pt x="1729" y="3234"/>
                </a:lnTo>
                <a:cubicBezTo>
                  <a:pt x="746" y="3234"/>
                  <a:pt x="1" y="2489"/>
                  <a:pt x="1" y="1610"/>
                </a:cubicBezTo>
                <a:cubicBezTo>
                  <a:pt x="1" y="68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40" name="Google Shape;1840;p11"/>
          <p:cNvSpPr/>
          <p:nvPr/>
        </p:nvSpPr>
        <p:spPr>
          <a:xfrm>
            <a:off x="410602" y="3651658"/>
            <a:ext cx="547201" cy="133889"/>
          </a:xfrm>
          <a:custGeom>
            <a:avLst/>
            <a:gdLst/>
            <a:ahLst/>
            <a:cxnLst/>
            <a:rect l="l" t="t" r="r" b="b"/>
            <a:pathLst>
              <a:path w="13156" h="3219" extrusionOk="0">
                <a:moveTo>
                  <a:pt x="11412" y="0"/>
                </a:moveTo>
                <a:cubicBezTo>
                  <a:pt x="12411" y="0"/>
                  <a:pt x="13155" y="745"/>
                  <a:pt x="13155" y="1609"/>
                </a:cubicBezTo>
                <a:cubicBezTo>
                  <a:pt x="13155" y="2533"/>
                  <a:pt x="12411" y="3218"/>
                  <a:pt x="11412" y="3218"/>
                </a:cubicBezTo>
                <a:lnTo>
                  <a:pt x="1729" y="3218"/>
                </a:lnTo>
                <a:cubicBezTo>
                  <a:pt x="746" y="3218"/>
                  <a:pt x="1" y="2533"/>
                  <a:pt x="1" y="1609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41" name="Google Shape;1841;p11"/>
          <p:cNvSpPr/>
          <p:nvPr/>
        </p:nvSpPr>
        <p:spPr>
          <a:xfrm>
            <a:off x="410602" y="3333761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1"/>
                </a:moveTo>
                <a:cubicBezTo>
                  <a:pt x="12411" y="1"/>
                  <a:pt x="13155" y="746"/>
                  <a:pt x="13155" y="1610"/>
                </a:cubicBezTo>
                <a:cubicBezTo>
                  <a:pt x="13155" y="2548"/>
                  <a:pt x="12411" y="3234"/>
                  <a:pt x="11412" y="3234"/>
                </a:cubicBezTo>
                <a:lnTo>
                  <a:pt x="1729" y="3234"/>
                </a:lnTo>
                <a:cubicBezTo>
                  <a:pt x="746" y="3234"/>
                  <a:pt x="1" y="2548"/>
                  <a:pt x="1" y="1610"/>
                </a:cubicBezTo>
                <a:cubicBezTo>
                  <a:pt x="1" y="74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42" name="Google Shape;1842;p11"/>
          <p:cNvSpPr/>
          <p:nvPr/>
        </p:nvSpPr>
        <p:spPr>
          <a:xfrm>
            <a:off x="410602" y="3016529"/>
            <a:ext cx="547201" cy="133889"/>
          </a:xfrm>
          <a:custGeom>
            <a:avLst/>
            <a:gdLst/>
            <a:ahLst/>
            <a:cxnLst/>
            <a:rect l="l" t="t" r="r" b="b"/>
            <a:pathLst>
              <a:path w="13156" h="3219" extrusionOk="0">
                <a:moveTo>
                  <a:pt x="11412" y="0"/>
                </a:moveTo>
                <a:cubicBezTo>
                  <a:pt x="12411" y="0"/>
                  <a:pt x="13155" y="745"/>
                  <a:pt x="13155" y="1609"/>
                </a:cubicBezTo>
                <a:cubicBezTo>
                  <a:pt x="13155" y="2473"/>
                  <a:pt x="12411" y="3218"/>
                  <a:pt x="11412" y="3218"/>
                </a:cubicBezTo>
                <a:lnTo>
                  <a:pt x="1729" y="3218"/>
                </a:lnTo>
                <a:cubicBezTo>
                  <a:pt x="746" y="3218"/>
                  <a:pt x="1" y="2473"/>
                  <a:pt x="1" y="1609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43" name="Google Shape;1843;p11"/>
          <p:cNvSpPr/>
          <p:nvPr/>
        </p:nvSpPr>
        <p:spPr>
          <a:xfrm>
            <a:off x="410602" y="4283669"/>
            <a:ext cx="547201" cy="136967"/>
          </a:xfrm>
          <a:custGeom>
            <a:avLst/>
            <a:gdLst/>
            <a:ahLst/>
            <a:cxnLst/>
            <a:rect l="l" t="t" r="r" b="b"/>
            <a:pathLst>
              <a:path w="13156" h="3293" extrusionOk="0">
                <a:moveTo>
                  <a:pt x="11412" y="1"/>
                </a:moveTo>
                <a:cubicBezTo>
                  <a:pt x="12411" y="1"/>
                  <a:pt x="13155" y="746"/>
                  <a:pt x="13155" y="1684"/>
                </a:cubicBezTo>
                <a:cubicBezTo>
                  <a:pt x="13155" y="2548"/>
                  <a:pt x="12411" y="3293"/>
                  <a:pt x="11412" y="3293"/>
                </a:cubicBezTo>
                <a:lnTo>
                  <a:pt x="1729" y="3293"/>
                </a:lnTo>
                <a:cubicBezTo>
                  <a:pt x="746" y="3293"/>
                  <a:pt x="1" y="2548"/>
                  <a:pt x="1" y="1684"/>
                </a:cubicBezTo>
                <a:cubicBezTo>
                  <a:pt x="1" y="74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44" name="Google Shape;1844;p11"/>
          <p:cNvSpPr/>
          <p:nvPr/>
        </p:nvSpPr>
        <p:spPr>
          <a:xfrm>
            <a:off x="410602" y="3966437"/>
            <a:ext cx="547201" cy="136967"/>
          </a:xfrm>
          <a:custGeom>
            <a:avLst/>
            <a:gdLst/>
            <a:ahLst/>
            <a:cxnLst/>
            <a:rect l="l" t="t" r="r" b="b"/>
            <a:pathLst>
              <a:path w="13156" h="3293" extrusionOk="0">
                <a:moveTo>
                  <a:pt x="11412" y="0"/>
                </a:moveTo>
                <a:cubicBezTo>
                  <a:pt x="12411" y="0"/>
                  <a:pt x="13155" y="745"/>
                  <a:pt x="13155" y="1669"/>
                </a:cubicBezTo>
                <a:cubicBezTo>
                  <a:pt x="13155" y="2548"/>
                  <a:pt x="12411" y="3292"/>
                  <a:pt x="11412" y="3292"/>
                </a:cubicBezTo>
                <a:lnTo>
                  <a:pt x="1729" y="3292"/>
                </a:lnTo>
                <a:cubicBezTo>
                  <a:pt x="746" y="3292"/>
                  <a:pt x="1" y="2548"/>
                  <a:pt x="1" y="1669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45" name="Google Shape;1845;p11"/>
          <p:cNvSpPr/>
          <p:nvPr/>
        </p:nvSpPr>
        <p:spPr>
          <a:xfrm>
            <a:off x="410602" y="5239152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1"/>
                </a:moveTo>
                <a:cubicBezTo>
                  <a:pt x="12411" y="1"/>
                  <a:pt x="13155" y="686"/>
                  <a:pt x="13155" y="1610"/>
                </a:cubicBezTo>
                <a:cubicBezTo>
                  <a:pt x="13155" y="2488"/>
                  <a:pt x="12411" y="3233"/>
                  <a:pt x="11412" y="3233"/>
                </a:cubicBezTo>
                <a:lnTo>
                  <a:pt x="1729" y="3233"/>
                </a:lnTo>
                <a:cubicBezTo>
                  <a:pt x="746" y="3233"/>
                  <a:pt x="1" y="2488"/>
                  <a:pt x="1" y="1610"/>
                </a:cubicBezTo>
                <a:cubicBezTo>
                  <a:pt x="1" y="68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46" name="Google Shape;1846;p11"/>
          <p:cNvSpPr/>
          <p:nvPr/>
        </p:nvSpPr>
        <p:spPr>
          <a:xfrm>
            <a:off x="410602" y="4921919"/>
            <a:ext cx="547201" cy="133848"/>
          </a:xfrm>
          <a:custGeom>
            <a:avLst/>
            <a:gdLst/>
            <a:ahLst/>
            <a:cxnLst/>
            <a:rect l="l" t="t" r="r" b="b"/>
            <a:pathLst>
              <a:path w="13156" h="3218" extrusionOk="0">
                <a:moveTo>
                  <a:pt x="11412" y="0"/>
                </a:moveTo>
                <a:cubicBezTo>
                  <a:pt x="12411" y="0"/>
                  <a:pt x="13155" y="670"/>
                  <a:pt x="13155" y="1609"/>
                </a:cubicBezTo>
                <a:cubicBezTo>
                  <a:pt x="13155" y="2473"/>
                  <a:pt x="12411" y="3218"/>
                  <a:pt x="11412" y="3218"/>
                </a:cubicBezTo>
                <a:lnTo>
                  <a:pt x="1729" y="3218"/>
                </a:lnTo>
                <a:cubicBezTo>
                  <a:pt x="746" y="3218"/>
                  <a:pt x="1" y="2473"/>
                  <a:pt x="1" y="1609"/>
                </a:cubicBezTo>
                <a:cubicBezTo>
                  <a:pt x="1" y="670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47" name="Google Shape;1847;p11"/>
          <p:cNvSpPr/>
          <p:nvPr/>
        </p:nvSpPr>
        <p:spPr>
          <a:xfrm>
            <a:off x="410602" y="4604021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1"/>
                </a:moveTo>
                <a:cubicBezTo>
                  <a:pt x="12411" y="1"/>
                  <a:pt x="13155" y="686"/>
                  <a:pt x="13155" y="1610"/>
                </a:cubicBezTo>
                <a:cubicBezTo>
                  <a:pt x="13155" y="2489"/>
                  <a:pt x="12411" y="3233"/>
                  <a:pt x="11412" y="3233"/>
                </a:cubicBezTo>
                <a:lnTo>
                  <a:pt x="1729" y="3233"/>
                </a:lnTo>
                <a:cubicBezTo>
                  <a:pt x="746" y="3233"/>
                  <a:pt x="1" y="2489"/>
                  <a:pt x="1" y="1610"/>
                </a:cubicBezTo>
                <a:cubicBezTo>
                  <a:pt x="1" y="68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48" name="Google Shape;1848;p11"/>
          <p:cNvSpPr/>
          <p:nvPr/>
        </p:nvSpPr>
        <p:spPr>
          <a:xfrm>
            <a:off x="410602" y="6192138"/>
            <a:ext cx="547201" cy="133889"/>
          </a:xfrm>
          <a:custGeom>
            <a:avLst/>
            <a:gdLst/>
            <a:ahLst/>
            <a:cxnLst/>
            <a:rect l="l" t="t" r="r" b="b"/>
            <a:pathLst>
              <a:path w="13156" h="3219" extrusionOk="0">
                <a:moveTo>
                  <a:pt x="11412" y="1"/>
                </a:moveTo>
                <a:cubicBezTo>
                  <a:pt x="12411" y="1"/>
                  <a:pt x="13155" y="746"/>
                  <a:pt x="13155" y="1610"/>
                </a:cubicBezTo>
                <a:cubicBezTo>
                  <a:pt x="13155" y="2533"/>
                  <a:pt x="12411" y="3219"/>
                  <a:pt x="11412" y="3219"/>
                </a:cubicBezTo>
                <a:lnTo>
                  <a:pt x="1729" y="3219"/>
                </a:lnTo>
                <a:cubicBezTo>
                  <a:pt x="746" y="3219"/>
                  <a:pt x="1" y="2533"/>
                  <a:pt x="1" y="1610"/>
                </a:cubicBezTo>
                <a:cubicBezTo>
                  <a:pt x="1" y="74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49" name="Google Shape;1849;p11"/>
          <p:cNvSpPr/>
          <p:nvPr/>
        </p:nvSpPr>
        <p:spPr>
          <a:xfrm>
            <a:off x="410602" y="5874282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0"/>
                </a:moveTo>
                <a:cubicBezTo>
                  <a:pt x="12411" y="0"/>
                  <a:pt x="13155" y="745"/>
                  <a:pt x="13155" y="1609"/>
                </a:cubicBezTo>
                <a:cubicBezTo>
                  <a:pt x="13155" y="2548"/>
                  <a:pt x="12411" y="3233"/>
                  <a:pt x="11412" y="3233"/>
                </a:cubicBezTo>
                <a:lnTo>
                  <a:pt x="1729" y="3233"/>
                </a:lnTo>
                <a:cubicBezTo>
                  <a:pt x="746" y="3233"/>
                  <a:pt x="1" y="2548"/>
                  <a:pt x="1" y="1609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50" name="Google Shape;1850;p11"/>
          <p:cNvSpPr/>
          <p:nvPr/>
        </p:nvSpPr>
        <p:spPr>
          <a:xfrm>
            <a:off x="410602" y="5557008"/>
            <a:ext cx="547201" cy="133889"/>
          </a:xfrm>
          <a:custGeom>
            <a:avLst/>
            <a:gdLst/>
            <a:ahLst/>
            <a:cxnLst/>
            <a:rect l="l" t="t" r="r" b="b"/>
            <a:pathLst>
              <a:path w="13156" h="3219" extrusionOk="0">
                <a:moveTo>
                  <a:pt x="11412" y="1"/>
                </a:moveTo>
                <a:cubicBezTo>
                  <a:pt x="12411" y="1"/>
                  <a:pt x="13155" y="746"/>
                  <a:pt x="13155" y="1610"/>
                </a:cubicBezTo>
                <a:cubicBezTo>
                  <a:pt x="13155" y="2474"/>
                  <a:pt x="12411" y="3219"/>
                  <a:pt x="11412" y="3219"/>
                </a:cubicBezTo>
                <a:lnTo>
                  <a:pt x="1729" y="3219"/>
                </a:lnTo>
                <a:cubicBezTo>
                  <a:pt x="746" y="3219"/>
                  <a:pt x="1" y="2474"/>
                  <a:pt x="1" y="1610"/>
                </a:cubicBezTo>
                <a:cubicBezTo>
                  <a:pt x="1" y="74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51" name="Google Shape;1851;p11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852" name="Google Shape;1852;p11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ctr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ctr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ctr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ctr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ctr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grpSp>
        <p:nvGrpSpPr>
          <p:cNvPr id="1853" name="Google Shape;1853;p11"/>
          <p:cNvGrpSpPr/>
          <p:nvPr/>
        </p:nvGrpSpPr>
        <p:grpSpPr>
          <a:xfrm rot="10800000" flipH="1">
            <a:off x="1156271" y="3564857"/>
            <a:ext cx="2790079" cy="2842433"/>
            <a:chOff x="886253" y="764529"/>
            <a:chExt cx="2092559" cy="2131825"/>
          </a:xfrm>
        </p:grpSpPr>
        <p:grpSp>
          <p:nvGrpSpPr>
            <p:cNvPr id="1854" name="Google Shape;1854;p11"/>
            <p:cNvGrpSpPr/>
            <p:nvPr/>
          </p:nvGrpSpPr>
          <p:grpSpPr>
            <a:xfrm rot="10800000">
              <a:off x="886253" y="915736"/>
              <a:ext cx="350390" cy="1470478"/>
              <a:chOff x="8180472" y="1441194"/>
              <a:chExt cx="350390" cy="1470478"/>
            </a:xfrm>
          </p:grpSpPr>
          <p:sp>
            <p:nvSpPr>
              <p:cNvPr id="1855" name="Google Shape;1855;p11"/>
              <p:cNvSpPr/>
              <p:nvPr/>
            </p:nvSpPr>
            <p:spPr>
              <a:xfrm>
                <a:off x="8218121" y="1441194"/>
                <a:ext cx="232476" cy="203480"/>
              </a:xfrm>
              <a:custGeom>
                <a:avLst/>
                <a:gdLst/>
                <a:ahLst/>
                <a:cxnLst/>
                <a:rect l="l" t="t" r="r" b="b"/>
                <a:pathLst>
                  <a:path w="12844" h="11242" extrusionOk="0">
                    <a:moveTo>
                      <a:pt x="4732" y="1"/>
                    </a:moveTo>
                    <a:cubicBezTo>
                      <a:pt x="4305" y="1"/>
                      <a:pt x="3751" y="152"/>
                      <a:pt x="3033" y="550"/>
                    </a:cubicBezTo>
                    <a:cubicBezTo>
                      <a:pt x="1" y="2329"/>
                      <a:pt x="1379" y="10249"/>
                      <a:pt x="2106" y="10976"/>
                    </a:cubicBezTo>
                    <a:cubicBezTo>
                      <a:pt x="2250" y="11149"/>
                      <a:pt x="2690" y="11242"/>
                      <a:pt x="3310" y="11242"/>
                    </a:cubicBezTo>
                    <a:cubicBezTo>
                      <a:pt x="5392" y="11242"/>
                      <a:pt x="9498" y="10189"/>
                      <a:pt x="11179" y="7543"/>
                    </a:cubicBezTo>
                    <a:cubicBezTo>
                      <a:pt x="12843" y="4808"/>
                      <a:pt x="11484" y="584"/>
                      <a:pt x="8673" y="584"/>
                    </a:cubicBezTo>
                    <a:cubicBezTo>
                      <a:pt x="7929" y="584"/>
                      <a:pt x="7084" y="880"/>
                      <a:pt x="6166" y="1578"/>
                    </a:cubicBezTo>
                    <a:cubicBezTo>
                      <a:pt x="6166" y="1578"/>
                      <a:pt x="6108" y="1"/>
                      <a:pt x="473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56" name="Google Shape;1856;p11"/>
              <p:cNvSpPr/>
              <p:nvPr/>
            </p:nvSpPr>
            <p:spPr>
              <a:xfrm>
                <a:off x="8180472" y="1493740"/>
                <a:ext cx="183281" cy="193760"/>
              </a:xfrm>
              <a:custGeom>
                <a:avLst/>
                <a:gdLst/>
                <a:ahLst/>
                <a:cxnLst/>
                <a:rect l="l" t="t" r="r" b="b"/>
                <a:pathLst>
                  <a:path w="10126" h="10705" extrusionOk="0">
                    <a:moveTo>
                      <a:pt x="9938" y="1"/>
                    </a:moveTo>
                    <a:cubicBezTo>
                      <a:pt x="9874" y="1"/>
                      <a:pt x="9825" y="83"/>
                      <a:pt x="9825" y="153"/>
                    </a:cubicBezTo>
                    <a:cubicBezTo>
                      <a:pt x="9599" y="680"/>
                      <a:pt x="9299" y="1306"/>
                      <a:pt x="9098" y="1807"/>
                    </a:cubicBezTo>
                    <a:cubicBezTo>
                      <a:pt x="8873" y="2033"/>
                      <a:pt x="8772" y="2334"/>
                      <a:pt x="8672" y="2660"/>
                    </a:cubicBezTo>
                    <a:lnTo>
                      <a:pt x="8146" y="3386"/>
                    </a:lnTo>
                    <a:cubicBezTo>
                      <a:pt x="7519" y="4439"/>
                      <a:pt x="6893" y="5366"/>
                      <a:pt x="6066" y="6193"/>
                    </a:cubicBezTo>
                    <a:cubicBezTo>
                      <a:pt x="5639" y="6720"/>
                      <a:pt x="5213" y="7046"/>
                      <a:pt x="4812" y="7447"/>
                    </a:cubicBezTo>
                    <a:cubicBezTo>
                      <a:pt x="4286" y="7873"/>
                      <a:pt x="3860" y="8299"/>
                      <a:pt x="3334" y="8599"/>
                    </a:cubicBezTo>
                    <a:cubicBezTo>
                      <a:pt x="2406" y="9326"/>
                      <a:pt x="1253" y="9752"/>
                      <a:pt x="101" y="10279"/>
                    </a:cubicBezTo>
                    <a:cubicBezTo>
                      <a:pt x="0" y="10279"/>
                      <a:pt x="0" y="10379"/>
                      <a:pt x="0" y="10479"/>
                    </a:cubicBezTo>
                    <a:cubicBezTo>
                      <a:pt x="101" y="10579"/>
                      <a:pt x="201" y="10705"/>
                      <a:pt x="326" y="10705"/>
                    </a:cubicBezTo>
                    <a:cubicBezTo>
                      <a:pt x="527" y="10579"/>
                      <a:pt x="827" y="10479"/>
                      <a:pt x="1153" y="10379"/>
                    </a:cubicBezTo>
                    <a:cubicBezTo>
                      <a:pt x="1454" y="10279"/>
                      <a:pt x="1780" y="10178"/>
                      <a:pt x="2081" y="10078"/>
                    </a:cubicBezTo>
                    <a:lnTo>
                      <a:pt x="2933" y="9652"/>
                    </a:lnTo>
                    <a:cubicBezTo>
                      <a:pt x="3233" y="9552"/>
                      <a:pt x="3459" y="9326"/>
                      <a:pt x="3760" y="9226"/>
                    </a:cubicBezTo>
                    <a:cubicBezTo>
                      <a:pt x="4286" y="8925"/>
                      <a:pt x="4812" y="8499"/>
                      <a:pt x="5339" y="8073"/>
                    </a:cubicBezTo>
                    <a:cubicBezTo>
                      <a:pt x="5740" y="7672"/>
                      <a:pt x="6266" y="7246"/>
                      <a:pt x="6692" y="6820"/>
                    </a:cubicBezTo>
                    <a:cubicBezTo>
                      <a:pt x="7519" y="5893"/>
                      <a:pt x="8246" y="4840"/>
                      <a:pt x="8873" y="3687"/>
                    </a:cubicBezTo>
                    <a:cubicBezTo>
                      <a:pt x="9399" y="2660"/>
                      <a:pt x="9925" y="1507"/>
                      <a:pt x="10126" y="254"/>
                    </a:cubicBezTo>
                    <a:cubicBezTo>
                      <a:pt x="10126" y="153"/>
                      <a:pt x="10126" y="53"/>
                      <a:pt x="10025" y="53"/>
                    </a:cubicBezTo>
                    <a:cubicBezTo>
                      <a:pt x="9995" y="16"/>
                      <a:pt x="9965" y="1"/>
                      <a:pt x="9938" y="1"/>
                    </a:cubicBezTo>
                    <a:close/>
                  </a:path>
                </a:pathLst>
              </a:custGeom>
              <a:solidFill>
                <a:srgbClr val="49271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57" name="Google Shape;1857;p11"/>
              <p:cNvSpPr/>
              <p:nvPr/>
            </p:nvSpPr>
            <p:spPr>
              <a:xfrm>
                <a:off x="8256150" y="1780623"/>
                <a:ext cx="274712" cy="634218"/>
              </a:xfrm>
              <a:custGeom>
                <a:avLst/>
                <a:gdLst/>
                <a:ahLst/>
                <a:cxnLst/>
                <a:rect l="l" t="t" r="r" b="b"/>
                <a:pathLst>
                  <a:path w="12758" h="29454" extrusionOk="0">
                    <a:moveTo>
                      <a:pt x="4169" y="1"/>
                    </a:moveTo>
                    <a:cubicBezTo>
                      <a:pt x="3919" y="1"/>
                      <a:pt x="4691" y="2871"/>
                      <a:pt x="3660" y="5644"/>
                    </a:cubicBezTo>
                    <a:cubicBezTo>
                      <a:pt x="2632" y="8351"/>
                      <a:pt x="1" y="12311"/>
                      <a:pt x="953" y="15243"/>
                    </a:cubicBezTo>
                    <a:cubicBezTo>
                      <a:pt x="2006" y="18175"/>
                      <a:pt x="2733" y="18902"/>
                      <a:pt x="2507" y="19729"/>
                    </a:cubicBezTo>
                    <a:cubicBezTo>
                      <a:pt x="2306" y="20682"/>
                      <a:pt x="327" y="22035"/>
                      <a:pt x="527" y="24642"/>
                    </a:cubicBezTo>
                    <a:cubicBezTo>
                      <a:pt x="753" y="27248"/>
                      <a:pt x="4813" y="29454"/>
                      <a:pt x="4813" y="29454"/>
                    </a:cubicBezTo>
                    <a:cubicBezTo>
                      <a:pt x="6893" y="28401"/>
                      <a:pt x="10452" y="23689"/>
                      <a:pt x="10352" y="21083"/>
                    </a:cubicBezTo>
                    <a:cubicBezTo>
                      <a:pt x="10352" y="18476"/>
                      <a:pt x="8146" y="16396"/>
                      <a:pt x="8672" y="14717"/>
                    </a:cubicBezTo>
                    <a:cubicBezTo>
                      <a:pt x="9199" y="13163"/>
                      <a:pt x="12758" y="8977"/>
                      <a:pt x="11705" y="6045"/>
                    </a:cubicBezTo>
                    <a:cubicBezTo>
                      <a:pt x="10778" y="3138"/>
                      <a:pt x="5239" y="406"/>
                      <a:pt x="4186" y="5"/>
                    </a:cubicBezTo>
                    <a:cubicBezTo>
                      <a:pt x="4180" y="2"/>
                      <a:pt x="4174" y="1"/>
                      <a:pt x="416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58" name="Google Shape;1858;p11"/>
              <p:cNvSpPr/>
              <p:nvPr/>
            </p:nvSpPr>
            <p:spPr>
              <a:xfrm>
                <a:off x="8310111" y="1819985"/>
                <a:ext cx="101483" cy="692421"/>
              </a:xfrm>
              <a:custGeom>
                <a:avLst/>
                <a:gdLst/>
                <a:ahLst/>
                <a:cxnLst/>
                <a:rect l="l" t="t" r="r" b="b"/>
                <a:pathLst>
                  <a:path w="4713" h="32157" extrusionOk="0">
                    <a:moveTo>
                      <a:pt x="2833" y="1"/>
                    </a:moveTo>
                    <a:cubicBezTo>
                      <a:pt x="2800" y="1"/>
                      <a:pt x="2766" y="15"/>
                      <a:pt x="2733" y="57"/>
                    </a:cubicBezTo>
                    <a:cubicBezTo>
                      <a:pt x="2633" y="157"/>
                      <a:pt x="2633" y="257"/>
                      <a:pt x="2733" y="357"/>
                    </a:cubicBezTo>
                    <a:cubicBezTo>
                      <a:pt x="3134" y="884"/>
                      <a:pt x="3460" y="1510"/>
                      <a:pt x="3660" y="2137"/>
                    </a:cubicBezTo>
                    <a:cubicBezTo>
                      <a:pt x="3886" y="2763"/>
                      <a:pt x="3986" y="3390"/>
                      <a:pt x="3986" y="4117"/>
                    </a:cubicBezTo>
                    <a:cubicBezTo>
                      <a:pt x="4086" y="4743"/>
                      <a:pt x="3986" y="5370"/>
                      <a:pt x="3886" y="6097"/>
                    </a:cubicBezTo>
                    <a:cubicBezTo>
                      <a:pt x="3760" y="6723"/>
                      <a:pt x="3560" y="7450"/>
                      <a:pt x="3359" y="8077"/>
                    </a:cubicBezTo>
                    <a:cubicBezTo>
                      <a:pt x="3034" y="9455"/>
                      <a:pt x="2633" y="10708"/>
                      <a:pt x="2307" y="12062"/>
                    </a:cubicBezTo>
                    <a:cubicBezTo>
                      <a:pt x="2106" y="12788"/>
                      <a:pt x="2006" y="13515"/>
                      <a:pt x="2006" y="14242"/>
                    </a:cubicBezTo>
                    <a:cubicBezTo>
                      <a:pt x="2006" y="14969"/>
                      <a:pt x="2106" y="15721"/>
                      <a:pt x="2407" y="16448"/>
                    </a:cubicBezTo>
                    <a:lnTo>
                      <a:pt x="2833" y="17375"/>
                    </a:lnTo>
                    <a:cubicBezTo>
                      <a:pt x="2933" y="17701"/>
                      <a:pt x="3034" y="18001"/>
                      <a:pt x="3134" y="18327"/>
                    </a:cubicBezTo>
                    <a:cubicBezTo>
                      <a:pt x="3359" y="18954"/>
                      <a:pt x="3460" y="19681"/>
                      <a:pt x="3560" y="20307"/>
                    </a:cubicBezTo>
                    <a:cubicBezTo>
                      <a:pt x="3660" y="21661"/>
                      <a:pt x="3560" y="23014"/>
                      <a:pt x="3359" y="24367"/>
                    </a:cubicBezTo>
                    <a:cubicBezTo>
                      <a:pt x="3034" y="25746"/>
                      <a:pt x="2633" y="26999"/>
                      <a:pt x="2106" y="28252"/>
                    </a:cubicBezTo>
                    <a:cubicBezTo>
                      <a:pt x="1580" y="29505"/>
                      <a:pt x="853" y="30758"/>
                      <a:pt x="1" y="31786"/>
                    </a:cubicBezTo>
                    <a:cubicBezTo>
                      <a:pt x="1" y="31886"/>
                      <a:pt x="1" y="32012"/>
                      <a:pt x="126" y="32112"/>
                    </a:cubicBezTo>
                    <a:cubicBezTo>
                      <a:pt x="160" y="32145"/>
                      <a:pt x="193" y="32156"/>
                      <a:pt x="223" y="32156"/>
                    </a:cubicBezTo>
                    <a:cubicBezTo>
                      <a:pt x="282" y="32156"/>
                      <a:pt x="327" y="32112"/>
                      <a:pt x="327" y="32112"/>
                    </a:cubicBezTo>
                    <a:cubicBezTo>
                      <a:pt x="2106" y="29906"/>
                      <a:pt x="3460" y="27300"/>
                      <a:pt x="4086" y="24493"/>
                    </a:cubicBezTo>
                    <a:cubicBezTo>
                      <a:pt x="4387" y="23114"/>
                      <a:pt x="4387" y="21661"/>
                      <a:pt x="4287" y="20207"/>
                    </a:cubicBezTo>
                    <a:cubicBezTo>
                      <a:pt x="4186" y="19580"/>
                      <a:pt x="4086" y="18854"/>
                      <a:pt x="3886" y="18102"/>
                    </a:cubicBezTo>
                    <a:cubicBezTo>
                      <a:pt x="3760" y="17801"/>
                      <a:pt x="3660" y="17475"/>
                      <a:pt x="3560" y="17074"/>
                    </a:cubicBezTo>
                    <a:lnTo>
                      <a:pt x="3134" y="16122"/>
                    </a:lnTo>
                    <a:cubicBezTo>
                      <a:pt x="2933" y="15495"/>
                      <a:pt x="2833" y="14869"/>
                      <a:pt x="2833" y="14242"/>
                    </a:cubicBezTo>
                    <a:cubicBezTo>
                      <a:pt x="2833" y="13616"/>
                      <a:pt x="2933" y="12889"/>
                      <a:pt x="3034" y="12262"/>
                    </a:cubicBezTo>
                    <a:cubicBezTo>
                      <a:pt x="3359" y="10909"/>
                      <a:pt x="3760" y="9656"/>
                      <a:pt x="4086" y="8302"/>
                    </a:cubicBezTo>
                    <a:cubicBezTo>
                      <a:pt x="4287" y="7575"/>
                      <a:pt x="4387" y="6949"/>
                      <a:pt x="4512" y="6197"/>
                    </a:cubicBezTo>
                    <a:cubicBezTo>
                      <a:pt x="4613" y="5470"/>
                      <a:pt x="4713" y="4743"/>
                      <a:pt x="4613" y="4016"/>
                    </a:cubicBezTo>
                    <a:cubicBezTo>
                      <a:pt x="4512" y="3290"/>
                      <a:pt x="4387" y="2663"/>
                      <a:pt x="4086" y="1936"/>
                    </a:cubicBezTo>
                    <a:cubicBezTo>
                      <a:pt x="3886" y="1310"/>
                      <a:pt x="3560" y="683"/>
                      <a:pt x="3034" y="57"/>
                    </a:cubicBezTo>
                    <a:cubicBezTo>
                      <a:pt x="2967" y="57"/>
                      <a:pt x="2900" y="1"/>
                      <a:pt x="2833" y="1"/>
                    </a:cubicBezTo>
                    <a:close/>
                  </a:path>
                </a:pathLst>
              </a:custGeom>
              <a:solidFill>
                <a:srgbClr val="49271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59" name="Google Shape;1859;p11"/>
              <p:cNvSpPr/>
              <p:nvPr/>
            </p:nvSpPr>
            <p:spPr>
              <a:xfrm>
                <a:off x="8364094" y="2531254"/>
                <a:ext cx="107942" cy="237094"/>
              </a:xfrm>
              <a:custGeom>
                <a:avLst/>
                <a:gdLst/>
                <a:ahLst/>
                <a:cxnLst/>
                <a:rect l="l" t="t" r="r" b="b"/>
                <a:pathLst>
                  <a:path w="5013" h="11011" extrusionOk="0">
                    <a:moveTo>
                      <a:pt x="3295" y="1"/>
                    </a:moveTo>
                    <a:cubicBezTo>
                      <a:pt x="2151" y="1"/>
                      <a:pt x="1565" y="1005"/>
                      <a:pt x="1253" y="1987"/>
                    </a:cubicBezTo>
                    <a:cubicBezTo>
                      <a:pt x="627" y="3767"/>
                      <a:pt x="326" y="5646"/>
                      <a:pt x="226" y="7526"/>
                    </a:cubicBezTo>
                    <a:lnTo>
                      <a:pt x="226" y="7752"/>
                    </a:lnTo>
                    <a:cubicBezTo>
                      <a:pt x="126" y="8378"/>
                      <a:pt x="126" y="9005"/>
                      <a:pt x="126" y="9506"/>
                    </a:cubicBezTo>
                    <a:cubicBezTo>
                      <a:pt x="0" y="10032"/>
                      <a:pt x="226" y="10559"/>
                      <a:pt x="627" y="10884"/>
                    </a:cubicBezTo>
                    <a:cubicBezTo>
                      <a:pt x="752" y="10884"/>
                      <a:pt x="852" y="10985"/>
                      <a:pt x="953" y="10985"/>
                    </a:cubicBezTo>
                    <a:cubicBezTo>
                      <a:pt x="1005" y="11002"/>
                      <a:pt x="1065" y="11011"/>
                      <a:pt x="1129" y="11011"/>
                    </a:cubicBezTo>
                    <a:cubicBezTo>
                      <a:pt x="1425" y="11011"/>
                      <a:pt x="1797" y="10827"/>
                      <a:pt x="1880" y="10559"/>
                    </a:cubicBezTo>
                    <a:cubicBezTo>
                      <a:pt x="2406" y="10133"/>
                      <a:pt x="2732" y="9406"/>
                      <a:pt x="3033" y="8879"/>
                    </a:cubicBezTo>
                    <a:cubicBezTo>
                      <a:pt x="4186" y="6899"/>
                      <a:pt x="4812" y="4619"/>
                      <a:pt x="4913" y="2313"/>
                    </a:cubicBezTo>
                    <a:cubicBezTo>
                      <a:pt x="5013" y="1260"/>
                      <a:pt x="4712" y="107"/>
                      <a:pt x="3459" y="7"/>
                    </a:cubicBezTo>
                    <a:cubicBezTo>
                      <a:pt x="3403" y="3"/>
                      <a:pt x="3349" y="1"/>
                      <a:pt x="3295" y="1"/>
                    </a:cubicBezTo>
                    <a:close/>
                  </a:path>
                </a:pathLst>
              </a:custGeom>
              <a:solidFill>
                <a:srgbClr val="F2A05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60" name="Google Shape;1860;p11"/>
              <p:cNvSpPr/>
              <p:nvPr/>
            </p:nvSpPr>
            <p:spPr>
              <a:xfrm>
                <a:off x="8292303" y="2821731"/>
                <a:ext cx="88003" cy="89941"/>
              </a:xfrm>
              <a:custGeom>
                <a:avLst/>
                <a:gdLst/>
                <a:ahLst/>
                <a:cxnLst/>
                <a:rect l="l" t="t" r="r" b="b"/>
                <a:pathLst>
                  <a:path w="4087" h="4177" extrusionOk="0">
                    <a:moveTo>
                      <a:pt x="2833" y="1"/>
                    </a:moveTo>
                    <a:cubicBezTo>
                      <a:pt x="2507" y="1"/>
                      <a:pt x="2307" y="1"/>
                      <a:pt x="1981" y="101"/>
                    </a:cubicBezTo>
                    <a:cubicBezTo>
                      <a:pt x="1354" y="402"/>
                      <a:pt x="828" y="828"/>
                      <a:pt x="627" y="1555"/>
                    </a:cubicBezTo>
                    <a:cubicBezTo>
                      <a:pt x="1" y="2507"/>
                      <a:pt x="527" y="3660"/>
                      <a:pt x="1354" y="4061"/>
                    </a:cubicBezTo>
                    <a:cubicBezTo>
                      <a:pt x="1540" y="4141"/>
                      <a:pt x="1750" y="4177"/>
                      <a:pt x="1964" y="4177"/>
                    </a:cubicBezTo>
                    <a:cubicBezTo>
                      <a:pt x="2356" y="4177"/>
                      <a:pt x="2758" y="4055"/>
                      <a:pt x="3034" y="3861"/>
                    </a:cubicBezTo>
                    <a:cubicBezTo>
                      <a:pt x="3560" y="3535"/>
                      <a:pt x="3861" y="3034"/>
                      <a:pt x="4086" y="2507"/>
                    </a:cubicBezTo>
                    <a:lnTo>
                      <a:pt x="4086" y="1555"/>
                    </a:lnTo>
                    <a:cubicBezTo>
                      <a:pt x="4086" y="1354"/>
                      <a:pt x="3961" y="1029"/>
                      <a:pt x="3861" y="728"/>
                    </a:cubicBezTo>
                    <a:cubicBezTo>
                      <a:pt x="3861" y="527"/>
                      <a:pt x="3660" y="302"/>
                      <a:pt x="3460" y="101"/>
                    </a:cubicBezTo>
                    <a:cubicBezTo>
                      <a:pt x="3234" y="1"/>
                      <a:pt x="3034" y="1"/>
                      <a:pt x="283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61" name="Google Shape;1861;p11"/>
              <p:cNvSpPr/>
              <p:nvPr/>
            </p:nvSpPr>
            <p:spPr>
              <a:xfrm>
                <a:off x="8445035" y="2807175"/>
                <a:ext cx="43194" cy="52905"/>
              </a:xfrm>
              <a:custGeom>
                <a:avLst/>
                <a:gdLst/>
                <a:ahLst/>
                <a:cxnLst/>
                <a:rect l="l" t="t" r="r" b="b"/>
                <a:pathLst>
                  <a:path w="2006" h="2457" extrusionOk="0">
                    <a:moveTo>
                      <a:pt x="1066" y="0"/>
                    </a:moveTo>
                    <a:cubicBezTo>
                      <a:pt x="872" y="0"/>
                      <a:pt x="690" y="50"/>
                      <a:pt x="527" y="151"/>
                    </a:cubicBezTo>
                    <a:cubicBezTo>
                      <a:pt x="226" y="451"/>
                      <a:pt x="1" y="777"/>
                      <a:pt x="1" y="1203"/>
                    </a:cubicBezTo>
                    <a:cubicBezTo>
                      <a:pt x="1" y="1504"/>
                      <a:pt x="1" y="1705"/>
                      <a:pt x="126" y="1930"/>
                    </a:cubicBezTo>
                    <a:cubicBezTo>
                      <a:pt x="226" y="1930"/>
                      <a:pt x="226" y="2030"/>
                      <a:pt x="327" y="2131"/>
                    </a:cubicBezTo>
                    <a:lnTo>
                      <a:pt x="427" y="2231"/>
                    </a:lnTo>
                    <a:cubicBezTo>
                      <a:pt x="427" y="2231"/>
                      <a:pt x="527" y="2331"/>
                      <a:pt x="627" y="2331"/>
                    </a:cubicBezTo>
                    <a:cubicBezTo>
                      <a:pt x="853" y="2456"/>
                      <a:pt x="953" y="2456"/>
                      <a:pt x="1254" y="2456"/>
                    </a:cubicBezTo>
                    <a:cubicBezTo>
                      <a:pt x="1379" y="2456"/>
                      <a:pt x="1580" y="2331"/>
                      <a:pt x="1680" y="2231"/>
                    </a:cubicBezTo>
                    <a:cubicBezTo>
                      <a:pt x="1880" y="2030"/>
                      <a:pt x="1880" y="1705"/>
                      <a:pt x="2006" y="1504"/>
                    </a:cubicBezTo>
                    <a:cubicBezTo>
                      <a:pt x="2006" y="1203"/>
                      <a:pt x="1880" y="978"/>
                      <a:pt x="1680" y="777"/>
                    </a:cubicBezTo>
                    <a:cubicBezTo>
                      <a:pt x="1780" y="777"/>
                      <a:pt x="1780" y="677"/>
                      <a:pt x="1880" y="677"/>
                    </a:cubicBezTo>
                    <a:cubicBezTo>
                      <a:pt x="1880" y="451"/>
                      <a:pt x="1780" y="251"/>
                      <a:pt x="1680" y="151"/>
                    </a:cubicBezTo>
                    <a:cubicBezTo>
                      <a:pt x="1467" y="50"/>
                      <a:pt x="1260" y="0"/>
                      <a:pt x="106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862" name="Google Shape;1862;p11"/>
            <p:cNvGrpSpPr/>
            <p:nvPr/>
          </p:nvGrpSpPr>
          <p:grpSpPr>
            <a:xfrm rot="10800000">
              <a:off x="1268100" y="764529"/>
              <a:ext cx="1710712" cy="768478"/>
              <a:chOff x="6477428" y="4097776"/>
              <a:chExt cx="1710712" cy="768478"/>
            </a:xfrm>
          </p:grpSpPr>
          <p:sp>
            <p:nvSpPr>
              <p:cNvPr id="1863" name="Google Shape;1863;p11"/>
              <p:cNvSpPr/>
              <p:nvPr/>
            </p:nvSpPr>
            <p:spPr>
              <a:xfrm flipH="1">
                <a:off x="7796983" y="4506879"/>
                <a:ext cx="278946" cy="310982"/>
              </a:xfrm>
              <a:custGeom>
                <a:avLst/>
                <a:gdLst/>
                <a:ahLst/>
                <a:cxnLst/>
                <a:rect l="l" t="t" r="r" b="b"/>
                <a:pathLst>
                  <a:path w="8237" h="9183" extrusionOk="0">
                    <a:moveTo>
                      <a:pt x="3326" y="0"/>
                    </a:moveTo>
                    <a:cubicBezTo>
                      <a:pt x="1217" y="0"/>
                      <a:pt x="1" y="2521"/>
                      <a:pt x="967" y="5097"/>
                    </a:cubicBezTo>
                    <a:cubicBezTo>
                      <a:pt x="1900" y="7748"/>
                      <a:pt x="5091" y="9183"/>
                      <a:pt x="6802" y="9183"/>
                    </a:cubicBezTo>
                    <a:cubicBezTo>
                      <a:pt x="7138" y="9183"/>
                      <a:pt x="7417" y="9127"/>
                      <a:pt x="7611" y="9015"/>
                    </a:cubicBezTo>
                    <a:cubicBezTo>
                      <a:pt x="8237" y="8642"/>
                      <a:pt x="7045" y="1134"/>
                      <a:pt x="4378" y="195"/>
                    </a:cubicBezTo>
                    <a:cubicBezTo>
                      <a:pt x="4009" y="62"/>
                      <a:pt x="3657" y="0"/>
                      <a:pt x="3326" y="0"/>
                    </a:cubicBezTo>
                    <a:close/>
                  </a:path>
                </a:pathLst>
              </a:custGeom>
              <a:solidFill>
                <a:srgbClr val="53A5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64" name="Google Shape;1864;p11"/>
              <p:cNvSpPr/>
              <p:nvPr/>
            </p:nvSpPr>
            <p:spPr>
              <a:xfrm flipH="1">
                <a:off x="7776292" y="4550464"/>
                <a:ext cx="220495" cy="288970"/>
              </a:xfrm>
              <a:custGeom>
                <a:avLst/>
                <a:gdLst/>
                <a:ahLst/>
                <a:cxnLst/>
                <a:rect l="l" t="t" r="r" b="b"/>
                <a:pathLst>
                  <a:path w="6511" h="8533" extrusionOk="0">
                    <a:moveTo>
                      <a:pt x="111" y="1"/>
                    </a:moveTo>
                    <a:cubicBezTo>
                      <a:pt x="95" y="1"/>
                      <a:pt x="77" y="8"/>
                      <a:pt x="60" y="26"/>
                    </a:cubicBezTo>
                    <a:cubicBezTo>
                      <a:pt x="0" y="26"/>
                      <a:pt x="0" y="85"/>
                      <a:pt x="0" y="160"/>
                    </a:cubicBezTo>
                    <a:cubicBezTo>
                      <a:pt x="0" y="160"/>
                      <a:pt x="179" y="770"/>
                      <a:pt x="551" y="1709"/>
                    </a:cubicBezTo>
                    <a:cubicBezTo>
                      <a:pt x="685" y="1947"/>
                      <a:pt x="805" y="2201"/>
                      <a:pt x="924" y="2454"/>
                    </a:cubicBezTo>
                    <a:cubicBezTo>
                      <a:pt x="983" y="2573"/>
                      <a:pt x="1058" y="2692"/>
                      <a:pt x="1117" y="2826"/>
                    </a:cubicBezTo>
                    <a:cubicBezTo>
                      <a:pt x="1177" y="3005"/>
                      <a:pt x="1237" y="3139"/>
                      <a:pt x="1356" y="3258"/>
                    </a:cubicBezTo>
                    <a:cubicBezTo>
                      <a:pt x="1490" y="3512"/>
                      <a:pt x="1669" y="3810"/>
                      <a:pt x="1803" y="4063"/>
                    </a:cubicBezTo>
                    <a:cubicBezTo>
                      <a:pt x="1981" y="4376"/>
                      <a:pt x="2175" y="4629"/>
                      <a:pt x="2354" y="4927"/>
                    </a:cubicBezTo>
                    <a:cubicBezTo>
                      <a:pt x="2548" y="5180"/>
                      <a:pt x="2786" y="5493"/>
                      <a:pt x="2980" y="5746"/>
                    </a:cubicBezTo>
                    <a:cubicBezTo>
                      <a:pt x="3158" y="5985"/>
                      <a:pt x="3412" y="6238"/>
                      <a:pt x="3590" y="6491"/>
                    </a:cubicBezTo>
                    <a:cubicBezTo>
                      <a:pt x="3725" y="6610"/>
                      <a:pt x="3844" y="6670"/>
                      <a:pt x="3903" y="6789"/>
                    </a:cubicBezTo>
                    <a:cubicBezTo>
                      <a:pt x="4037" y="6923"/>
                      <a:pt x="4157" y="7042"/>
                      <a:pt x="4276" y="7102"/>
                    </a:cubicBezTo>
                    <a:cubicBezTo>
                      <a:pt x="4469" y="7296"/>
                      <a:pt x="4708" y="7474"/>
                      <a:pt x="4901" y="7608"/>
                    </a:cubicBezTo>
                    <a:cubicBezTo>
                      <a:pt x="5080" y="7787"/>
                      <a:pt x="5274" y="7906"/>
                      <a:pt x="5453" y="8040"/>
                    </a:cubicBezTo>
                    <a:cubicBezTo>
                      <a:pt x="5646" y="8160"/>
                      <a:pt x="5765" y="8219"/>
                      <a:pt x="5900" y="8279"/>
                    </a:cubicBezTo>
                    <a:cubicBezTo>
                      <a:pt x="6198" y="8413"/>
                      <a:pt x="6332" y="8532"/>
                      <a:pt x="6332" y="8532"/>
                    </a:cubicBezTo>
                    <a:cubicBezTo>
                      <a:pt x="6391" y="8532"/>
                      <a:pt x="6451" y="8532"/>
                      <a:pt x="6451" y="8472"/>
                    </a:cubicBezTo>
                    <a:cubicBezTo>
                      <a:pt x="6510" y="8413"/>
                      <a:pt x="6510" y="8353"/>
                      <a:pt x="6451" y="8353"/>
                    </a:cubicBezTo>
                    <a:lnTo>
                      <a:pt x="6451" y="8279"/>
                    </a:lnTo>
                    <a:cubicBezTo>
                      <a:pt x="6451" y="8279"/>
                      <a:pt x="6272" y="8219"/>
                      <a:pt x="6078" y="8040"/>
                    </a:cubicBezTo>
                    <a:cubicBezTo>
                      <a:pt x="5959" y="7981"/>
                      <a:pt x="5765" y="7906"/>
                      <a:pt x="5646" y="7787"/>
                    </a:cubicBezTo>
                    <a:cubicBezTo>
                      <a:pt x="5453" y="7668"/>
                      <a:pt x="5274" y="7534"/>
                      <a:pt x="5080" y="7355"/>
                    </a:cubicBezTo>
                    <a:cubicBezTo>
                      <a:pt x="4901" y="7236"/>
                      <a:pt x="4708" y="7042"/>
                      <a:pt x="4529" y="6864"/>
                    </a:cubicBezTo>
                    <a:cubicBezTo>
                      <a:pt x="4276" y="6670"/>
                      <a:pt x="4157" y="6417"/>
                      <a:pt x="3903" y="6178"/>
                    </a:cubicBezTo>
                    <a:cubicBezTo>
                      <a:pt x="3725" y="5985"/>
                      <a:pt x="3531" y="5746"/>
                      <a:pt x="3292" y="5493"/>
                    </a:cubicBezTo>
                    <a:cubicBezTo>
                      <a:pt x="3099" y="5240"/>
                      <a:pt x="2920" y="4927"/>
                      <a:pt x="2726" y="4688"/>
                    </a:cubicBezTo>
                    <a:cubicBezTo>
                      <a:pt x="2548" y="4435"/>
                      <a:pt x="2354" y="4122"/>
                      <a:pt x="2175" y="3884"/>
                    </a:cubicBezTo>
                    <a:cubicBezTo>
                      <a:pt x="1981" y="3571"/>
                      <a:pt x="1862" y="3318"/>
                      <a:pt x="1669" y="3065"/>
                    </a:cubicBezTo>
                    <a:cubicBezTo>
                      <a:pt x="1549" y="2767"/>
                      <a:pt x="1356" y="2513"/>
                      <a:pt x="1237" y="2260"/>
                    </a:cubicBezTo>
                    <a:cubicBezTo>
                      <a:pt x="1117" y="2022"/>
                      <a:pt x="983" y="1769"/>
                      <a:pt x="864" y="1575"/>
                    </a:cubicBezTo>
                    <a:cubicBezTo>
                      <a:pt x="685" y="1143"/>
                      <a:pt x="492" y="770"/>
                      <a:pt x="373" y="458"/>
                    </a:cubicBezTo>
                    <a:cubicBezTo>
                      <a:pt x="238" y="219"/>
                      <a:pt x="179" y="85"/>
                      <a:pt x="179" y="85"/>
                    </a:cubicBezTo>
                    <a:cubicBezTo>
                      <a:pt x="179" y="43"/>
                      <a:pt x="149" y="1"/>
                      <a:pt x="111" y="1"/>
                    </a:cubicBezTo>
                    <a:close/>
                  </a:path>
                </a:pathLst>
              </a:custGeom>
              <a:solidFill>
                <a:srgbClr val="5223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65" name="Google Shape;1865;p11"/>
              <p:cNvSpPr/>
              <p:nvPr/>
            </p:nvSpPr>
            <p:spPr>
              <a:xfrm flipH="1">
                <a:off x="7906469" y="4561063"/>
                <a:ext cx="138779" cy="129026"/>
              </a:xfrm>
              <a:custGeom>
                <a:avLst/>
                <a:gdLst/>
                <a:ahLst/>
                <a:cxnLst/>
                <a:rect l="l" t="t" r="r" b="b"/>
                <a:pathLst>
                  <a:path w="4098" h="3810" extrusionOk="0">
                    <a:moveTo>
                      <a:pt x="3984" y="1"/>
                    </a:moveTo>
                    <a:cubicBezTo>
                      <a:pt x="3941" y="1"/>
                      <a:pt x="3904" y="43"/>
                      <a:pt x="3904" y="85"/>
                    </a:cubicBezTo>
                    <a:cubicBezTo>
                      <a:pt x="3725" y="338"/>
                      <a:pt x="3666" y="651"/>
                      <a:pt x="3532" y="889"/>
                    </a:cubicBezTo>
                    <a:cubicBezTo>
                      <a:pt x="3412" y="1202"/>
                      <a:pt x="3353" y="1456"/>
                      <a:pt x="3293" y="1768"/>
                    </a:cubicBezTo>
                    <a:cubicBezTo>
                      <a:pt x="3159" y="2081"/>
                      <a:pt x="3159" y="2379"/>
                      <a:pt x="3100" y="2692"/>
                    </a:cubicBezTo>
                    <a:lnTo>
                      <a:pt x="3100" y="3199"/>
                    </a:lnTo>
                    <a:cubicBezTo>
                      <a:pt x="2980" y="3124"/>
                      <a:pt x="2861" y="3065"/>
                      <a:pt x="2727" y="3005"/>
                    </a:cubicBezTo>
                    <a:cubicBezTo>
                      <a:pt x="2668" y="2945"/>
                      <a:pt x="2608" y="2945"/>
                      <a:pt x="2548" y="2886"/>
                    </a:cubicBezTo>
                    <a:lnTo>
                      <a:pt x="2295" y="2826"/>
                    </a:lnTo>
                    <a:cubicBezTo>
                      <a:pt x="2176" y="2752"/>
                      <a:pt x="2042" y="2692"/>
                      <a:pt x="1863" y="2692"/>
                    </a:cubicBezTo>
                    <a:lnTo>
                      <a:pt x="1669" y="2632"/>
                    </a:lnTo>
                    <a:cubicBezTo>
                      <a:pt x="1610" y="2573"/>
                      <a:pt x="1550" y="2573"/>
                      <a:pt x="1431" y="2573"/>
                    </a:cubicBezTo>
                    <a:lnTo>
                      <a:pt x="999" y="2454"/>
                    </a:lnTo>
                    <a:lnTo>
                      <a:pt x="552" y="2454"/>
                    </a:lnTo>
                    <a:cubicBezTo>
                      <a:pt x="433" y="2454"/>
                      <a:pt x="254" y="2379"/>
                      <a:pt x="120" y="2379"/>
                    </a:cubicBezTo>
                    <a:cubicBezTo>
                      <a:pt x="61" y="2379"/>
                      <a:pt x="1" y="2454"/>
                      <a:pt x="1" y="2513"/>
                    </a:cubicBezTo>
                    <a:cubicBezTo>
                      <a:pt x="1" y="2573"/>
                      <a:pt x="61" y="2632"/>
                      <a:pt x="61" y="2632"/>
                    </a:cubicBezTo>
                    <a:lnTo>
                      <a:pt x="120" y="2632"/>
                    </a:lnTo>
                    <a:cubicBezTo>
                      <a:pt x="254" y="2632"/>
                      <a:pt x="373" y="2692"/>
                      <a:pt x="552" y="2692"/>
                    </a:cubicBezTo>
                    <a:lnTo>
                      <a:pt x="746" y="2752"/>
                    </a:lnTo>
                    <a:cubicBezTo>
                      <a:pt x="805" y="2752"/>
                      <a:pt x="865" y="2752"/>
                      <a:pt x="925" y="2826"/>
                    </a:cubicBezTo>
                    <a:lnTo>
                      <a:pt x="1372" y="2886"/>
                    </a:lnTo>
                    <a:cubicBezTo>
                      <a:pt x="1431" y="2886"/>
                      <a:pt x="1491" y="2945"/>
                      <a:pt x="1550" y="2945"/>
                    </a:cubicBezTo>
                    <a:lnTo>
                      <a:pt x="1744" y="3005"/>
                    </a:lnTo>
                    <a:cubicBezTo>
                      <a:pt x="1923" y="3065"/>
                      <a:pt x="2042" y="3124"/>
                      <a:pt x="2176" y="3199"/>
                    </a:cubicBezTo>
                    <a:lnTo>
                      <a:pt x="2355" y="3258"/>
                    </a:lnTo>
                    <a:cubicBezTo>
                      <a:pt x="2414" y="3318"/>
                      <a:pt x="2489" y="3318"/>
                      <a:pt x="2548" y="3377"/>
                    </a:cubicBezTo>
                    <a:cubicBezTo>
                      <a:pt x="2668" y="3437"/>
                      <a:pt x="2787" y="3497"/>
                      <a:pt x="2921" y="3571"/>
                    </a:cubicBezTo>
                    <a:cubicBezTo>
                      <a:pt x="3040" y="3631"/>
                      <a:pt x="3159" y="3690"/>
                      <a:pt x="3293" y="3750"/>
                    </a:cubicBezTo>
                    <a:cubicBezTo>
                      <a:pt x="3293" y="3809"/>
                      <a:pt x="3353" y="3809"/>
                      <a:pt x="3412" y="3809"/>
                    </a:cubicBezTo>
                    <a:cubicBezTo>
                      <a:pt x="3532" y="3809"/>
                      <a:pt x="3606" y="3690"/>
                      <a:pt x="3606" y="3571"/>
                    </a:cubicBezTo>
                    <a:lnTo>
                      <a:pt x="3606" y="3318"/>
                    </a:lnTo>
                    <a:cubicBezTo>
                      <a:pt x="3532" y="3258"/>
                      <a:pt x="3532" y="3199"/>
                      <a:pt x="3532" y="3124"/>
                    </a:cubicBezTo>
                    <a:lnTo>
                      <a:pt x="3532" y="2692"/>
                    </a:lnTo>
                    <a:lnTo>
                      <a:pt x="3532" y="2513"/>
                    </a:lnTo>
                    <a:cubicBezTo>
                      <a:pt x="3532" y="2454"/>
                      <a:pt x="3606" y="2379"/>
                      <a:pt x="3606" y="2260"/>
                    </a:cubicBezTo>
                    <a:cubicBezTo>
                      <a:pt x="3606" y="2141"/>
                      <a:pt x="3606" y="2007"/>
                      <a:pt x="3666" y="1828"/>
                    </a:cubicBezTo>
                    <a:cubicBezTo>
                      <a:pt x="3725" y="1575"/>
                      <a:pt x="3785" y="1262"/>
                      <a:pt x="3845" y="1024"/>
                    </a:cubicBezTo>
                    <a:cubicBezTo>
                      <a:pt x="3904" y="711"/>
                      <a:pt x="4038" y="457"/>
                      <a:pt x="4098" y="145"/>
                    </a:cubicBezTo>
                    <a:cubicBezTo>
                      <a:pt x="4098" y="85"/>
                      <a:pt x="4098" y="25"/>
                      <a:pt x="4038" y="25"/>
                    </a:cubicBezTo>
                    <a:cubicBezTo>
                      <a:pt x="4021" y="8"/>
                      <a:pt x="4002" y="1"/>
                      <a:pt x="3984" y="1"/>
                    </a:cubicBezTo>
                    <a:close/>
                  </a:path>
                </a:pathLst>
              </a:custGeom>
              <a:solidFill>
                <a:srgbClr val="5223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66" name="Google Shape;1866;p11"/>
              <p:cNvSpPr/>
              <p:nvPr/>
            </p:nvSpPr>
            <p:spPr>
              <a:xfrm flipH="1">
                <a:off x="7851980" y="4620936"/>
                <a:ext cx="144807" cy="153408"/>
              </a:xfrm>
              <a:custGeom>
                <a:avLst/>
                <a:gdLst/>
                <a:ahLst/>
                <a:cxnLst/>
                <a:rect l="l" t="t" r="r" b="b"/>
                <a:pathLst>
                  <a:path w="4276" h="4530" extrusionOk="0">
                    <a:moveTo>
                      <a:pt x="4157" y="0"/>
                    </a:moveTo>
                    <a:cubicBezTo>
                      <a:pt x="4097" y="0"/>
                      <a:pt x="4037" y="0"/>
                      <a:pt x="4037" y="60"/>
                    </a:cubicBezTo>
                    <a:cubicBezTo>
                      <a:pt x="3963" y="239"/>
                      <a:pt x="3903" y="432"/>
                      <a:pt x="3844" y="611"/>
                    </a:cubicBezTo>
                    <a:cubicBezTo>
                      <a:pt x="3844" y="745"/>
                      <a:pt x="3784" y="924"/>
                      <a:pt x="3725" y="1118"/>
                    </a:cubicBezTo>
                    <a:cubicBezTo>
                      <a:pt x="3665" y="1490"/>
                      <a:pt x="3590" y="1803"/>
                      <a:pt x="3531" y="2175"/>
                    </a:cubicBezTo>
                    <a:cubicBezTo>
                      <a:pt x="3531" y="2295"/>
                      <a:pt x="3471" y="2354"/>
                      <a:pt x="3471" y="2414"/>
                    </a:cubicBezTo>
                    <a:lnTo>
                      <a:pt x="3471" y="2727"/>
                    </a:lnTo>
                    <a:cubicBezTo>
                      <a:pt x="3471" y="2920"/>
                      <a:pt x="3412" y="3099"/>
                      <a:pt x="3412" y="3293"/>
                    </a:cubicBezTo>
                    <a:cubicBezTo>
                      <a:pt x="3412" y="3352"/>
                      <a:pt x="3412" y="3472"/>
                      <a:pt x="3471" y="3531"/>
                    </a:cubicBezTo>
                    <a:lnTo>
                      <a:pt x="3471" y="3844"/>
                    </a:lnTo>
                    <a:lnTo>
                      <a:pt x="3471" y="4017"/>
                    </a:lnTo>
                    <a:lnTo>
                      <a:pt x="3471" y="4017"/>
                    </a:lnTo>
                    <a:cubicBezTo>
                      <a:pt x="3284" y="3971"/>
                      <a:pt x="3099" y="3916"/>
                      <a:pt x="2920" y="3844"/>
                    </a:cubicBezTo>
                    <a:lnTo>
                      <a:pt x="2473" y="3784"/>
                    </a:lnTo>
                    <a:lnTo>
                      <a:pt x="1981" y="3665"/>
                    </a:lnTo>
                    <a:cubicBezTo>
                      <a:pt x="1862" y="3591"/>
                      <a:pt x="1669" y="3591"/>
                      <a:pt x="1549" y="3591"/>
                    </a:cubicBezTo>
                    <a:cubicBezTo>
                      <a:pt x="1356" y="3531"/>
                      <a:pt x="1237" y="3531"/>
                      <a:pt x="1058" y="3472"/>
                    </a:cubicBezTo>
                    <a:lnTo>
                      <a:pt x="611" y="3472"/>
                    </a:lnTo>
                    <a:cubicBezTo>
                      <a:pt x="432" y="3412"/>
                      <a:pt x="313" y="3412"/>
                      <a:pt x="119" y="3412"/>
                    </a:cubicBezTo>
                    <a:cubicBezTo>
                      <a:pt x="60" y="3412"/>
                      <a:pt x="0" y="3472"/>
                      <a:pt x="0" y="3531"/>
                    </a:cubicBezTo>
                    <a:cubicBezTo>
                      <a:pt x="0" y="3591"/>
                      <a:pt x="60" y="3665"/>
                      <a:pt x="119" y="3665"/>
                    </a:cubicBezTo>
                    <a:cubicBezTo>
                      <a:pt x="238" y="3665"/>
                      <a:pt x="432" y="3725"/>
                      <a:pt x="551" y="3725"/>
                    </a:cubicBezTo>
                    <a:cubicBezTo>
                      <a:pt x="611" y="3725"/>
                      <a:pt x="745" y="3725"/>
                      <a:pt x="805" y="3784"/>
                    </a:cubicBezTo>
                    <a:lnTo>
                      <a:pt x="983" y="3784"/>
                    </a:lnTo>
                    <a:cubicBezTo>
                      <a:pt x="1177" y="3844"/>
                      <a:pt x="1296" y="3844"/>
                      <a:pt x="1490" y="3904"/>
                    </a:cubicBezTo>
                    <a:cubicBezTo>
                      <a:pt x="1609" y="3963"/>
                      <a:pt x="1803" y="3963"/>
                      <a:pt x="1922" y="4038"/>
                    </a:cubicBezTo>
                    <a:cubicBezTo>
                      <a:pt x="2548" y="4157"/>
                      <a:pt x="3099" y="4336"/>
                      <a:pt x="3725" y="4529"/>
                    </a:cubicBezTo>
                    <a:lnTo>
                      <a:pt x="3784" y="4529"/>
                    </a:lnTo>
                    <a:cubicBezTo>
                      <a:pt x="3903" y="4529"/>
                      <a:pt x="4037" y="4410"/>
                      <a:pt x="3963" y="4276"/>
                    </a:cubicBezTo>
                    <a:lnTo>
                      <a:pt x="3903" y="4038"/>
                    </a:lnTo>
                    <a:lnTo>
                      <a:pt x="3903" y="3784"/>
                    </a:lnTo>
                    <a:cubicBezTo>
                      <a:pt x="3903" y="3725"/>
                      <a:pt x="3844" y="3591"/>
                      <a:pt x="3844" y="3531"/>
                    </a:cubicBezTo>
                    <a:lnTo>
                      <a:pt x="3844" y="3293"/>
                    </a:lnTo>
                    <a:lnTo>
                      <a:pt x="3844" y="2727"/>
                    </a:lnTo>
                    <a:cubicBezTo>
                      <a:pt x="3903" y="2607"/>
                      <a:pt x="3903" y="2414"/>
                      <a:pt x="3903" y="2235"/>
                    </a:cubicBezTo>
                    <a:cubicBezTo>
                      <a:pt x="3963" y="1863"/>
                      <a:pt x="4037" y="1550"/>
                      <a:pt x="4037" y="1177"/>
                    </a:cubicBezTo>
                    <a:cubicBezTo>
                      <a:pt x="4097" y="864"/>
                      <a:pt x="4157" y="492"/>
                      <a:pt x="4276" y="120"/>
                    </a:cubicBezTo>
                    <a:cubicBezTo>
                      <a:pt x="4276" y="60"/>
                      <a:pt x="4216" y="60"/>
                      <a:pt x="4157" y="0"/>
                    </a:cubicBezTo>
                    <a:close/>
                  </a:path>
                </a:pathLst>
              </a:custGeom>
              <a:solidFill>
                <a:srgbClr val="5223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67" name="Google Shape;1867;p11"/>
              <p:cNvSpPr/>
              <p:nvPr/>
            </p:nvSpPr>
            <p:spPr>
              <a:xfrm rot="-1328962" flipH="1">
                <a:off x="7735800" y="4362458"/>
                <a:ext cx="53370" cy="73993"/>
              </a:xfrm>
              <a:custGeom>
                <a:avLst/>
                <a:gdLst/>
                <a:ahLst/>
                <a:cxnLst/>
                <a:rect l="l" t="t" r="r" b="b"/>
                <a:pathLst>
                  <a:path w="1576" h="2185" extrusionOk="0">
                    <a:moveTo>
                      <a:pt x="454" y="1"/>
                    </a:moveTo>
                    <a:cubicBezTo>
                      <a:pt x="226" y="1"/>
                      <a:pt x="0" y="236"/>
                      <a:pt x="85" y="501"/>
                    </a:cubicBezTo>
                    <a:cubicBezTo>
                      <a:pt x="219" y="814"/>
                      <a:pt x="532" y="1186"/>
                      <a:pt x="711" y="1440"/>
                    </a:cubicBezTo>
                    <a:cubicBezTo>
                      <a:pt x="905" y="1678"/>
                      <a:pt x="1083" y="2110"/>
                      <a:pt x="1456" y="2185"/>
                    </a:cubicBezTo>
                    <a:lnTo>
                      <a:pt x="1515" y="2110"/>
                    </a:lnTo>
                    <a:cubicBezTo>
                      <a:pt x="1575" y="1812"/>
                      <a:pt x="1337" y="1440"/>
                      <a:pt x="1203" y="1186"/>
                    </a:cubicBezTo>
                    <a:cubicBezTo>
                      <a:pt x="1024" y="874"/>
                      <a:pt x="964" y="442"/>
                      <a:pt x="711" y="129"/>
                    </a:cubicBezTo>
                    <a:cubicBezTo>
                      <a:pt x="638" y="39"/>
                      <a:pt x="546" y="1"/>
                      <a:pt x="454" y="1"/>
                    </a:cubicBezTo>
                    <a:close/>
                  </a:path>
                </a:pathLst>
              </a:custGeom>
              <a:solidFill>
                <a:srgbClr val="53A5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68" name="Google Shape;1868;p11"/>
              <p:cNvSpPr/>
              <p:nvPr/>
            </p:nvSpPr>
            <p:spPr>
              <a:xfrm rot="-1328962" flipH="1">
                <a:off x="7693112" y="4357676"/>
                <a:ext cx="33830" cy="91602"/>
              </a:xfrm>
              <a:custGeom>
                <a:avLst/>
                <a:gdLst/>
                <a:ahLst/>
                <a:cxnLst/>
                <a:rect l="l" t="t" r="r" b="b"/>
                <a:pathLst>
                  <a:path w="999" h="2705" extrusionOk="0">
                    <a:moveTo>
                      <a:pt x="359" y="0"/>
                    </a:moveTo>
                    <a:cubicBezTo>
                      <a:pt x="175" y="0"/>
                      <a:pt x="1" y="100"/>
                      <a:pt x="1" y="312"/>
                    </a:cubicBezTo>
                    <a:cubicBezTo>
                      <a:pt x="1" y="1176"/>
                      <a:pt x="60" y="2099"/>
                      <a:pt x="746" y="2665"/>
                    </a:cubicBezTo>
                    <a:cubicBezTo>
                      <a:pt x="773" y="2693"/>
                      <a:pt x="801" y="2704"/>
                      <a:pt x="829" y="2704"/>
                    </a:cubicBezTo>
                    <a:cubicBezTo>
                      <a:pt x="919" y="2704"/>
                      <a:pt x="999" y="2575"/>
                      <a:pt x="999" y="2472"/>
                    </a:cubicBezTo>
                    <a:cubicBezTo>
                      <a:pt x="746" y="1920"/>
                      <a:pt x="552" y="1176"/>
                      <a:pt x="746" y="550"/>
                    </a:cubicBezTo>
                    <a:cubicBezTo>
                      <a:pt x="893" y="194"/>
                      <a:pt x="616" y="0"/>
                      <a:pt x="359" y="0"/>
                    </a:cubicBezTo>
                    <a:close/>
                  </a:path>
                </a:pathLst>
              </a:custGeom>
              <a:solidFill>
                <a:srgbClr val="53A5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69" name="Google Shape;1869;p11"/>
              <p:cNvSpPr/>
              <p:nvPr/>
            </p:nvSpPr>
            <p:spPr>
              <a:xfrm rot="-1328962" flipH="1">
                <a:off x="7633573" y="4363891"/>
                <a:ext cx="47071" cy="65730"/>
              </a:xfrm>
              <a:custGeom>
                <a:avLst/>
                <a:gdLst/>
                <a:ahLst/>
                <a:cxnLst/>
                <a:rect l="l" t="t" r="r" b="b"/>
                <a:pathLst>
                  <a:path w="1390" h="1941" extrusionOk="0">
                    <a:moveTo>
                      <a:pt x="946" y="0"/>
                    </a:moveTo>
                    <a:cubicBezTo>
                      <a:pt x="880" y="0"/>
                      <a:pt x="811" y="23"/>
                      <a:pt x="746" y="77"/>
                    </a:cubicBezTo>
                    <a:cubicBezTo>
                      <a:pt x="373" y="330"/>
                      <a:pt x="194" y="628"/>
                      <a:pt x="60" y="1075"/>
                    </a:cubicBezTo>
                    <a:cubicBezTo>
                      <a:pt x="1" y="1373"/>
                      <a:pt x="60" y="1626"/>
                      <a:pt x="254" y="1879"/>
                    </a:cubicBezTo>
                    <a:cubicBezTo>
                      <a:pt x="295" y="1921"/>
                      <a:pt x="346" y="1941"/>
                      <a:pt x="394" y="1941"/>
                    </a:cubicBezTo>
                    <a:cubicBezTo>
                      <a:pt x="485" y="1941"/>
                      <a:pt x="567" y="1872"/>
                      <a:pt x="567" y="1745"/>
                    </a:cubicBezTo>
                    <a:lnTo>
                      <a:pt x="626" y="1626"/>
                    </a:lnTo>
                    <a:cubicBezTo>
                      <a:pt x="686" y="1507"/>
                      <a:pt x="746" y="1373"/>
                      <a:pt x="805" y="1254"/>
                    </a:cubicBezTo>
                    <a:cubicBezTo>
                      <a:pt x="939" y="1000"/>
                      <a:pt x="1118" y="822"/>
                      <a:pt x="1237" y="568"/>
                    </a:cubicBezTo>
                    <a:cubicBezTo>
                      <a:pt x="1390" y="322"/>
                      <a:pt x="1190" y="0"/>
                      <a:pt x="946" y="0"/>
                    </a:cubicBezTo>
                    <a:close/>
                  </a:path>
                </a:pathLst>
              </a:custGeom>
              <a:solidFill>
                <a:srgbClr val="53A5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70" name="Google Shape;1870;p11"/>
              <p:cNvSpPr/>
              <p:nvPr/>
            </p:nvSpPr>
            <p:spPr>
              <a:xfrm flipH="1">
                <a:off x="7498194" y="4637869"/>
                <a:ext cx="155068" cy="228386"/>
              </a:xfrm>
              <a:custGeom>
                <a:avLst/>
                <a:gdLst/>
                <a:ahLst/>
                <a:cxnLst/>
                <a:rect l="l" t="t" r="r" b="b"/>
                <a:pathLst>
                  <a:path w="4579" h="6744" extrusionOk="0">
                    <a:moveTo>
                      <a:pt x="735" y="0"/>
                    </a:moveTo>
                    <a:cubicBezTo>
                      <a:pt x="384" y="0"/>
                      <a:pt x="1" y="307"/>
                      <a:pt x="150" y="737"/>
                    </a:cubicBezTo>
                    <a:cubicBezTo>
                      <a:pt x="1089" y="2972"/>
                      <a:pt x="1893" y="5459"/>
                      <a:pt x="4128" y="6696"/>
                    </a:cubicBezTo>
                    <a:cubicBezTo>
                      <a:pt x="4171" y="6729"/>
                      <a:pt x="4214" y="6743"/>
                      <a:pt x="4254" y="6743"/>
                    </a:cubicBezTo>
                    <a:cubicBezTo>
                      <a:pt x="4449" y="6743"/>
                      <a:pt x="4579" y="6402"/>
                      <a:pt x="4381" y="6204"/>
                    </a:cubicBezTo>
                    <a:cubicBezTo>
                      <a:pt x="2638" y="4774"/>
                      <a:pt x="1893" y="2540"/>
                      <a:pt x="1208" y="364"/>
                    </a:cubicBezTo>
                    <a:cubicBezTo>
                      <a:pt x="1141" y="109"/>
                      <a:pt x="944" y="0"/>
                      <a:pt x="73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71" name="Google Shape;1871;p11"/>
              <p:cNvSpPr/>
              <p:nvPr/>
            </p:nvSpPr>
            <p:spPr>
              <a:xfrm flipH="1">
                <a:off x="7490914" y="4676204"/>
                <a:ext cx="57469" cy="139998"/>
              </a:xfrm>
              <a:custGeom>
                <a:avLst/>
                <a:gdLst/>
                <a:ahLst/>
                <a:cxnLst/>
                <a:rect l="l" t="t" r="r" b="b"/>
                <a:pathLst>
                  <a:path w="1697" h="4134" extrusionOk="0">
                    <a:moveTo>
                      <a:pt x="502" y="1"/>
                    </a:moveTo>
                    <a:cubicBezTo>
                      <a:pt x="258" y="1"/>
                      <a:pt x="1" y="172"/>
                      <a:pt x="33" y="469"/>
                    </a:cubicBezTo>
                    <a:cubicBezTo>
                      <a:pt x="227" y="1661"/>
                      <a:pt x="480" y="3016"/>
                      <a:pt x="1225" y="4015"/>
                    </a:cubicBezTo>
                    <a:cubicBezTo>
                      <a:pt x="1284" y="4098"/>
                      <a:pt x="1358" y="4133"/>
                      <a:pt x="1428" y="4133"/>
                    </a:cubicBezTo>
                    <a:cubicBezTo>
                      <a:pt x="1570" y="4133"/>
                      <a:pt x="1697" y="3990"/>
                      <a:pt x="1657" y="3821"/>
                    </a:cubicBezTo>
                    <a:cubicBezTo>
                      <a:pt x="1344" y="2644"/>
                      <a:pt x="971" y="1586"/>
                      <a:pt x="912" y="409"/>
                    </a:cubicBezTo>
                    <a:cubicBezTo>
                      <a:pt x="912" y="127"/>
                      <a:pt x="712" y="1"/>
                      <a:pt x="50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72" name="Google Shape;1872;p11"/>
              <p:cNvSpPr/>
              <p:nvPr/>
            </p:nvSpPr>
            <p:spPr>
              <a:xfrm flipH="1">
                <a:off x="7441031" y="4671734"/>
                <a:ext cx="40672" cy="104812"/>
              </a:xfrm>
              <a:custGeom>
                <a:avLst/>
                <a:gdLst/>
                <a:ahLst/>
                <a:cxnLst/>
                <a:rect l="l" t="t" r="r" b="b"/>
                <a:pathLst>
                  <a:path w="1201" h="3095" extrusionOk="0">
                    <a:moveTo>
                      <a:pt x="639" y="0"/>
                    </a:moveTo>
                    <a:cubicBezTo>
                      <a:pt x="477" y="0"/>
                      <a:pt x="327" y="88"/>
                      <a:pt x="298" y="303"/>
                    </a:cubicBezTo>
                    <a:cubicBezTo>
                      <a:pt x="179" y="1167"/>
                      <a:pt x="1" y="2091"/>
                      <a:pt x="239" y="3029"/>
                    </a:cubicBezTo>
                    <a:cubicBezTo>
                      <a:pt x="262" y="3075"/>
                      <a:pt x="304" y="3094"/>
                      <a:pt x="351" y="3094"/>
                    </a:cubicBezTo>
                    <a:cubicBezTo>
                      <a:pt x="427" y="3094"/>
                      <a:pt x="515" y="3043"/>
                      <a:pt x="552" y="2970"/>
                    </a:cubicBezTo>
                    <a:cubicBezTo>
                      <a:pt x="671" y="2165"/>
                      <a:pt x="671" y="1286"/>
                      <a:pt x="1043" y="541"/>
                    </a:cubicBezTo>
                    <a:cubicBezTo>
                      <a:pt x="1201" y="236"/>
                      <a:pt x="904" y="0"/>
                      <a:pt x="63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73" name="Google Shape;1873;p11"/>
              <p:cNvSpPr/>
              <p:nvPr/>
            </p:nvSpPr>
            <p:spPr>
              <a:xfrm rot="-1328962" flipH="1">
                <a:off x="7965785" y="4101133"/>
                <a:ext cx="36472" cy="95361"/>
              </a:xfrm>
              <a:custGeom>
                <a:avLst/>
                <a:gdLst/>
                <a:ahLst/>
                <a:cxnLst/>
                <a:rect l="l" t="t" r="r" b="b"/>
                <a:pathLst>
                  <a:path w="1077" h="2816" extrusionOk="0">
                    <a:moveTo>
                      <a:pt x="473" y="0"/>
                    </a:moveTo>
                    <a:cubicBezTo>
                      <a:pt x="260" y="0"/>
                      <a:pt x="60" y="133"/>
                      <a:pt x="60" y="423"/>
                    </a:cubicBezTo>
                    <a:cubicBezTo>
                      <a:pt x="0" y="1168"/>
                      <a:pt x="194" y="2106"/>
                      <a:pt x="685" y="2717"/>
                    </a:cubicBezTo>
                    <a:cubicBezTo>
                      <a:pt x="728" y="2787"/>
                      <a:pt x="780" y="2816"/>
                      <a:pt x="830" y="2816"/>
                    </a:cubicBezTo>
                    <a:cubicBezTo>
                      <a:pt x="918" y="2816"/>
                      <a:pt x="998" y="2722"/>
                      <a:pt x="998" y="2598"/>
                    </a:cubicBezTo>
                    <a:cubicBezTo>
                      <a:pt x="939" y="1913"/>
                      <a:pt x="745" y="1362"/>
                      <a:pt x="939" y="676"/>
                    </a:cubicBezTo>
                    <a:cubicBezTo>
                      <a:pt x="1076" y="247"/>
                      <a:pt x="763" y="0"/>
                      <a:pt x="47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74" name="Google Shape;1874;p11"/>
              <p:cNvSpPr/>
              <p:nvPr/>
            </p:nvSpPr>
            <p:spPr>
              <a:xfrm rot="-1328962" flipH="1">
                <a:off x="7921656" y="4128631"/>
                <a:ext cx="47918" cy="104064"/>
              </a:xfrm>
              <a:custGeom>
                <a:avLst/>
                <a:gdLst/>
                <a:ahLst/>
                <a:cxnLst/>
                <a:rect l="l" t="t" r="r" b="b"/>
                <a:pathLst>
                  <a:path w="1415" h="3073" extrusionOk="0">
                    <a:moveTo>
                      <a:pt x="975" y="0"/>
                    </a:moveTo>
                    <a:cubicBezTo>
                      <a:pt x="879" y="0"/>
                      <a:pt x="788" y="49"/>
                      <a:pt x="745" y="168"/>
                    </a:cubicBezTo>
                    <a:cubicBezTo>
                      <a:pt x="447" y="1047"/>
                      <a:pt x="1" y="2104"/>
                      <a:pt x="254" y="3028"/>
                    </a:cubicBezTo>
                    <a:cubicBezTo>
                      <a:pt x="254" y="3058"/>
                      <a:pt x="269" y="3073"/>
                      <a:pt x="291" y="3073"/>
                    </a:cubicBezTo>
                    <a:cubicBezTo>
                      <a:pt x="313" y="3073"/>
                      <a:pt x="343" y="3058"/>
                      <a:pt x="373" y="3028"/>
                    </a:cubicBezTo>
                    <a:cubicBezTo>
                      <a:pt x="567" y="2104"/>
                      <a:pt x="745" y="1285"/>
                      <a:pt x="1252" y="481"/>
                    </a:cubicBezTo>
                    <a:cubicBezTo>
                      <a:pt x="1415" y="226"/>
                      <a:pt x="1182" y="0"/>
                      <a:pt x="97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75" name="Google Shape;1875;p11"/>
              <p:cNvSpPr/>
              <p:nvPr/>
            </p:nvSpPr>
            <p:spPr>
              <a:xfrm rot="-1328962" flipH="1">
                <a:off x="8136008" y="4275358"/>
                <a:ext cx="43583" cy="53878"/>
              </a:xfrm>
              <a:custGeom>
                <a:avLst/>
                <a:gdLst/>
                <a:ahLst/>
                <a:cxnLst/>
                <a:rect l="l" t="t" r="r" b="b"/>
                <a:pathLst>
                  <a:path w="1287" h="1591" extrusionOk="0">
                    <a:moveTo>
                      <a:pt x="508" y="1"/>
                    </a:moveTo>
                    <a:cubicBezTo>
                      <a:pt x="240" y="1"/>
                      <a:pt x="1" y="304"/>
                      <a:pt x="229" y="576"/>
                    </a:cubicBezTo>
                    <a:cubicBezTo>
                      <a:pt x="289" y="695"/>
                      <a:pt x="423" y="814"/>
                      <a:pt x="542" y="888"/>
                    </a:cubicBezTo>
                    <a:cubicBezTo>
                      <a:pt x="795" y="1127"/>
                      <a:pt x="914" y="1380"/>
                      <a:pt x="1168" y="1559"/>
                    </a:cubicBezTo>
                    <a:cubicBezTo>
                      <a:pt x="1185" y="1581"/>
                      <a:pt x="1203" y="1590"/>
                      <a:pt x="1220" y="1590"/>
                    </a:cubicBezTo>
                    <a:cubicBezTo>
                      <a:pt x="1258" y="1590"/>
                      <a:pt x="1287" y="1541"/>
                      <a:pt x="1287" y="1499"/>
                    </a:cubicBezTo>
                    <a:cubicBezTo>
                      <a:pt x="1287" y="1186"/>
                      <a:pt x="1108" y="888"/>
                      <a:pt x="1034" y="635"/>
                    </a:cubicBezTo>
                    <a:cubicBezTo>
                      <a:pt x="974" y="516"/>
                      <a:pt x="974" y="382"/>
                      <a:pt x="855" y="263"/>
                    </a:cubicBezTo>
                    <a:cubicBezTo>
                      <a:pt x="855" y="203"/>
                      <a:pt x="795" y="203"/>
                      <a:pt x="795" y="144"/>
                    </a:cubicBezTo>
                    <a:cubicBezTo>
                      <a:pt x="710" y="43"/>
                      <a:pt x="607" y="1"/>
                      <a:pt x="50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76" name="Google Shape;1876;p11"/>
              <p:cNvSpPr/>
              <p:nvPr/>
            </p:nvSpPr>
            <p:spPr>
              <a:xfrm rot="-1328962" flipH="1">
                <a:off x="8099755" y="4265233"/>
                <a:ext cx="56959" cy="62073"/>
              </a:xfrm>
              <a:custGeom>
                <a:avLst/>
                <a:gdLst/>
                <a:ahLst/>
                <a:cxnLst/>
                <a:rect l="l" t="t" r="r" b="b"/>
                <a:pathLst>
                  <a:path w="1682" h="1833" extrusionOk="0">
                    <a:moveTo>
                      <a:pt x="458" y="1"/>
                    </a:moveTo>
                    <a:cubicBezTo>
                      <a:pt x="0" y="1"/>
                      <a:pt x="36" y="818"/>
                      <a:pt x="564" y="818"/>
                    </a:cubicBezTo>
                    <a:cubicBezTo>
                      <a:pt x="430" y="818"/>
                      <a:pt x="624" y="878"/>
                      <a:pt x="683" y="878"/>
                    </a:cubicBezTo>
                    <a:cubicBezTo>
                      <a:pt x="743" y="878"/>
                      <a:pt x="862" y="997"/>
                      <a:pt x="936" y="1131"/>
                    </a:cubicBezTo>
                    <a:cubicBezTo>
                      <a:pt x="1115" y="1310"/>
                      <a:pt x="1234" y="1623"/>
                      <a:pt x="1488" y="1801"/>
                    </a:cubicBezTo>
                    <a:cubicBezTo>
                      <a:pt x="1506" y="1824"/>
                      <a:pt x="1530" y="1833"/>
                      <a:pt x="1556" y="1833"/>
                    </a:cubicBezTo>
                    <a:cubicBezTo>
                      <a:pt x="1616" y="1833"/>
                      <a:pt x="1681" y="1784"/>
                      <a:pt x="1681" y="1742"/>
                    </a:cubicBezTo>
                    <a:cubicBezTo>
                      <a:pt x="1681" y="1369"/>
                      <a:pt x="1488" y="937"/>
                      <a:pt x="1309" y="625"/>
                    </a:cubicBezTo>
                    <a:cubicBezTo>
                      <a:pt x="1115" y="312"/>
                      <a:pt x="936" y="73"/>
                      <a:pt x="564" y="14"/>
                    </a:cubicBezTo>
                    <a:cubicBezTo>
                      <a:pt x="526" y="5"/>
                      <a:pt x="491" y="1"/>
                      <a:pt x="45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77" name="Google Shape;1877;p11"/>
              <p:cNvSpPr/>
              <p:nvPr/>
            </p:nvSpPr>
            <p:spPr>
              <a:xfrm rot="-1328962" flipH="1">
                <a:off x="7487341" y="4234718"/>
                <a:ext cx="90349" cy="123096"/>
              </a:xfrm>
              <a:custGeom>
                <a:avLst/>
                <a:gdLst/>
                <a:ahLst/>
                <a:cxnLst/>
                <a:rect l="l" t="t" r="r" b="b"/>
                <a:pathLst>
                  <a:path w="2668" h="3635" extrusionOk="0">
                    <a:moveTo>
                      <a:pt x="1650" y="1"/>
                    </a:moveTo>
                    <a:cubicBezTo>
                      <a:pt x="1485" y="1"/>
                      <a:pt x="1321" y="41"/>
                      <a:pt x="1178" y="119"/>
                    </a:cubicBezTo>
                    <a:cubicBezTo>
                      <a:pt x="805" y="373"/>
                      <a:pt x="627" y="805"/>
                      <a:pt x="567" y="1237"/>
                    </a:cubicBezTo>
                    <a:cubicBezTo>
                      <a:pt x="433" y="1490"/>
                      <a:pt x="314" y="1684"/>
                      <a:pt x="254" y="1922"/>
                    </a:cubicBezTo>
                    <a:cubicBezTo>
                      <a:pt x="120" y="2235"/>
                      <a:pt x="1" y="2667"/>
                      <a:pt x="120" y="3039"/>
                    </a:cubicBezTo>
                    <a:cubicBezTo>
                      <a:pt x="232" y="3399"/>
                      <a:pt x="591" y="3635"/>
                      <a:pt x="958" y="3635"/>
                    </a:cubicBezTo>
                    <a:cubicBezTo>
                      <a:pt x="1032" y="3635"/>
                      <a:pt x="1106" y="3625"/>
                      <a:pt x="1178" y="3605"/>
                    </a:cubicBezTo>
                    <a:cubicBezTo>
                      <a:pt x="1610" y="3412"/>
                      <a:pt x="1863" y="3099"/>
                      <a:pt x="2116" y="2801"/>
                    </a:cubicBezTo>
                    <a:cubicBezTo>
                      <a:pt x="2355" y="2488"/>
                      <a:pt x="2489" y="2056"/>
                      <a:pt x="2548" y="1684"/>
                    </a:cubicBezTo>
                    <a:cubicBezTo>
                      <a:pt x="2608" y="1311"/>
                      <a:pt x="2668" y="864"/>
                      <a:pt x="2489" y="492"/>
                    </a:cubicBezTo>
                    <a:cubicBezTo>
                      <a:pt x="2319" y="163"/>
                      <a:pt x="1983" y="1"/>
                      <a:pt x="165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78" name="Google Shape;1878;p11"/>
              <p:cNvSpPr/>
              <p:nvPr/>
            </p:nvSpPr>
            <p:spPr>
              <a:xfrm rot="-1328962" flipH="1">
                <a:off x="6491676" y="4688995"/>
                <a:ext cx="233594" cy="121301"/>
              </a:xfrm>
              <a:custGeom>
                <a:avLst/>
                <a:gdLst/>
                <a:ahLst/>
                <a:cxnLst/>
                <a:rect l="l" t="t" r="r" b="b"/>
                <a:pathLst>
                  <a:path w="6898" h="3582" extrusionOk="0">
                    <a:moveTo>
                      <a:pt x="1922" y="1"/>
                    </a:moveTo>
                    <a:cubicBezTo>
                      <a:pt x="1490" y="1"/>
                      <a:pt x="998" y="195"/>
                      <a:pt x="686" y="567"/>
                    </a:cubicBezTo>
                    <a:cubicBezTo>
                      <a:pt x="0" y="1431"/>
                      <a:pt x="566" y="2548"/>
                      <a:pt x="1430" y="3040"/>
                    </a:cubicBezTo>
                    <a:cubicBezTo>
                      <a:pt x="2126" y="3388"/>
                      <a:pt x="2986" y="3581"/>
                      <a:pt x="3784" y="3581"/>
                    </a:cubicBezTo>
                    <a:cubicBezTo>
                      <a:pt x="3978" y="3581"/>
                      <a:pt x="4167" y="3570"/>
                      <a:pt x="4350" y="3547"/>
                    </a:cubicBezTo>
                    <a:cubicBezTo>
                      <a:pt x="4902" y="3547"/>
                      <a:pt x="5527" y="3412"/>
                      <a:pt x="6019" y="3174"/>
                    </a:cubicBezTo>
                    <a:cubicBezTo>
                      <a:pt x="6585" y="2921"/>
                      <a:pt x="6898" y="2295"/>
                      <a:pt x="6764" y="1684"/>
                    </a:cubicBezTo>
                    <a:cubicBezTo>
                      <a:pt x="6704" y="1550"/>
                      <a:pt x="6585" y="1431"/>
                      <a:pt x="6466" y="1312"/>
                    </a:cubicBezTo>
                    <a:cubicBezTo>
                      <a:pt x="6391" y="1237"/>
                      <a:pt x="6332" y="1118"/>
                      <a:pt x="6213" y="1118"/>
                    </a:cubicBezTo>
                    <a:cubicBezTo>
                      <a:pt x="5214" y="999"/>
                      <a:pt x="4231" y="746"/>
                      <a:pt x="3293" y="373"/>
                    </a:cubicBezTo>
                    <a:cubicBezTo>
                      <a:pt x="2861" y="254"/>
                      <a:pt x="2429" y="1"/>
                      <a:pt x="1922" y="1"/>
                    </a:cubicBezTo>
                    <a:close/>
                  </a:path>
                </a:pathLst>
              </a:custGeom>
              <a:solidFill>
                <a:srgbClr val="53A5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79" name="Google Shape;1879;p11"/>
              <p:cNvSpPr/>
              <p:nvPr/>
            </p:nvSpPr>
            <p:spPr>
              <a:xfrm rot="-1328962" flipH="1">
                <a:off x="6792074" y="4400120"/>
                <a:ext cx="590792" cy="298715"/>
              </a:xfrm>
              <a:custGeom>
                <a:avLst/>
                <a:gdLst/>
                <a:ahLst/>
                <a:cxnLst/>
                <a:rect l="l" t="t" r="r" b="b"/>
                <a:pathLst>
                  <a:path w="17446" h="8821" extrusionOk="0">
                    <a:moveTo>
                      <a:pt x="44" y="0"/>
                    </a:moveTo>
                    <a:cubicBezTo>
                      <a:pt x="15" y="0"/>
                      <a:pt x="0" y="11"/>
                      <a:pt x="0" y="36"/>
                    </a:cubicBezTo>
                    <a:cubicBezTo>
                      <a:pt x="0" y="781"/>
                      <a:pt x="372" y="4684"/>
                      <a:pt x="1862" y="5935"/>
                    </a:cubicBezTo>
                    <a:cubicBezTo>
                      <a:pt x="2417" y="6400"/>
                      <a:pt x="3197" y="6546"/>
                      <a:pt x="4019" y="6546"/>
                    </a:cubicBezTo>
                    <a:cubicBezTo>
                      <a:pt x="5435" y="6546"/>
                      <a:pt x="6979" y="6112"/>
                      <a:pt x="7733" y="6112"/>
                    </a:cubicBezTo>
                    <a:cubicBezTo>
                      <a:pt x="7764" y="6112"/>
                      <a:pt x="7793" y="6112"/>
                      <a:pt x="7821" y="6114"/>
                    </a:cubicBezTo>
                    <a:cubicBezTo>
                      <a:pt x="8939" y="6173"/>
                      <a:pt x="9624" y="7976"/>
                      <a:pt x="11173" y="8602"/>
                    </a:cubicBezTo>
                    <a:cubicBezTo>
                      <a:pt x="11517" y="8754"/>
                      <a:pt x="11963" y="8820"/>
                      <a:pt x="12460" y="8820"/>
                    </a:cubicBezTo>
                    <a:cubicBezTo>
                      <a:pt x="14201" y="8820"/>
                      <a:pt x="16576" y="8008"/>
                      <a:pt x="17445" y="7231"/>
                    </a:cubicBezTo>
                    <a:cubicBezTo>
                      <a:pt x="17445" y="7231"/>
                      <a:pt x="17073" y="4311"/>
                      <a:pt x="15583" y="3566"/>
                    </a:cubicBezTo>
                    <a:cubicBezTo>
                      <a:pt x="15134" y="3342"/>
                      <a:pt x="14701" y="3265"/>
                      <a:pt x="14298" y="3265"/>
                    </a:cubicBezTo>
                    <a:cubicBezTo>
                      <a:pt x="13421" y="3265"/>
                      <a:pt x="12690" y="3631"/>
                      <a:pt x="12251" y="3631"/>
                    </a:cubicBezTo>
                    <a:cubicBezTo>
                      <a:pt x="12223" y="3631"/>
                      <a:pt x="12197" y="3629"/>
                      <a:pt x="12171" y="3626"/>
                    </a:cubicBezTo>
                    <a:cubicBezTo>
                      <a:pt x="11605" y="3566"/>
                      <a:pt x="11352" y="2956"/>
                      <a:pt x="9862" y="1645"/>
                    </a:cubicBezTo>
                    <a:cubicBezTo>
                      <a:pt x="9101" y="1008"/>
                      <a:pt x="8008" y="846"/>
                      <a:pt x="6865" y="846"/>
                    </a:cubicBezTo>
                    <a:cubicBezTo>
                      <a:pt x="5684" y="846"/>
                      <a:pt x="4448" y="1019"/>
                      <a:pt x="3471" y="1019"/>
                    </a:cubicBezTo>
                    <a:cubicBezTo>
                      <a:pt x="1789" y="965"/>
                      <a:pt x="314" y="0"/>
                      <a:pt x="4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80" name="Google Shape;1880;p11"/>
              <p:cNvSpPr/>
              <p:nvPr/>
            </p:nvSpPr>
            <p:spPr>
              <a:xfrm rot="-1328962" flipH="1">
                <a:off x="6687782" y="4463385"/>
                <a:ext cx="672506" cy="221674"/>
              </a:xfrm>
              <a:custGeom>
                <a:avLst/>
                <a:gdLst/>
                <a:ahLst/>
                <a:cxnLst/>
                <a:rect l="l" t="t" r="r" b="b"/>
                <a:pathLst>
                  <a:path w="19859" h="6546" extrusionOk="0">
                    <a:moveTo>
                      <a:pt x="157" y="0"/>
                    </a:moveTo>
                    <a:cubicBezTo>
                      <a:pt x="123" y="0"/>
                      <a:pt x="90" y="15"/>
                      <a:pt x="60" y="45"/>
                    </a:cubicBezTo>
                    <a:cubicBezTo>
                      <a:pt x="0" y="45"/>
                      <a:pt x="0" y="105"/>
                      <a:pt x="60" y="164"/>
                    </a:cubicBezTo>
                    <a:cubicBezTo>
                      <a:pt x="254" y="596"/>
                      <a:pt x="567" y="969"/>
                      <a:pt x="865" y="1281"/>
                    </a:cubicBezTo>
                    <a:cubicBezTo>
                      <a:pt x="1237" y="1594"/>
                      <a:pt x="1609" y="1848"/>
                      <a:pt x="2056" y="2026"/>
                    </a:cubicBezTo>
                    <a:cubicBezTo>
                      <a:pt x="2429" y="2220"/>
                      <a:pt x="2861" y="2399"/>
                      <a:pt x="3352" y="2458"/>
                    </a:cubicBezTo>
                    <a:cubicBezTo>
                      <a:pt x="3784" y="2592"/>
                      <a:pt x="4216" y="2652"/>
                      <a:pt x="4663" y="2712"/>
                    </a:cubicBezTo>
                    <a:cubicBezTo>
                      <a:pt x="5587" y="2831"/>
                      <a:pt x="6451" y="2831"/>
                      <a:pt x="7330" y="2965"/>
                    </a:cubicBezTo>
                    <a:cubicBezTo>
                      <a:pt x="7762" y="3084"/>
                      <a:pt x="8135" y="3144"/>
                      <a:pt x="8567" y="3337"/>
                    </a:cubicBezTo>
                    <a:cubicBezTo>
                      <a:pt x="8939" y="3457"/>
                      <a:pt x="9311" y="3710"/>
                      <a:pt x="9624" y="3948"/>
                    </a:cubicBezTo>
                    <a:lnTo>
                      <a:pt x="10116" y="4380"/>
                    </a:lnTo>
                    <a:cubicBezTo>
                      <a:pt x="10250" y="4574"/>
                      <a:pt x="10429" y="4693"/>
                      <a:pt x="10622" y="4887"/>
                    </a:cubicBezTo>
                    <a:cubicBezTo>
                      <a:pt x="10995" y="5125"/>
                      <a:pt x="11367" y="5378"/>
                      <a:pt x="11799" y="5572"/>
                    </a:cubicBezTo>
                    <a:cubicBezTo>
                      <a:pt x="12604" y="6004"/>
                      <a:pt x="13468" y="6242"/>
                      <a:pt x="14406" y="6436"/>
                    </a:cubicBezTo>
                    <a:cubicBezTo>
                      <a:pt x="14932" y="6510"/>
                      <a:pt x="15464" y="6546"/>
                      <a:pt x="15994" y="6546"/>
                    </a:cubicBezTo>
                    <a:cubicBezTo>
                      <a:pt x="17279" y="6546"/>
                      <a:pt x="18558" y="6335"/>
                      <a:pt x="19740" y="5944"/>
                    </a:cubicBezTo>
                    <a:cubicBezTo>
                      <a:pt x="19799" y="5944"/>
                      <a:pt x="19859" y="5870"/>
                      <a:pt x="19799" y="5810"/>
                    </a:cubicBezTo>
                    <a:cubicBezTo>
                      <a:pt x="19799" y="5768"/>
                      <a:pt x="19770" y="5726"/>
                      <a:pt x="19731" y="5726"/>
                    </a:cubicBezTo>
                    <a:cubicBezTo>
                      <a:pt x="19715" y="5726"/>
                      <a:pt x="19698" y="5733"/>
                      <a:pt x="19680" y="5751"/>
                    </a:cubicBezTo>
                    <a:cubicBezTo>
                      <a:pt x="18816" y="5944"/>
                      <a:pt x="17937" y="6064"/>
                      <a:pt x="17073" y="6123"/>
                    </a:cubicBezTo>
                    <a:cubicBezTo>
                      <a:pt x="16842" y="6139"/>
                      <a:pt x="16609" y="6147"/>
                      <a:pt x="16376" y="6147"/>
                    </a:cubicBezTo>
                    <a:cubicBezTo>
                      <a:pt x="15739" y="6147"/>
                      <a:pt x="15099" y="6091"/>
                      <a:pt x="14466" y="6004"/>
                    </a:cubicBezTo>
                    <a:cubicBezTo>
                      <a:pt x="13602" y="5810"/>
                      <a:pt x="12783" y="5572"/>
                      <a:pt x="11978" y="5125"/>
                    </a:cubicBezTo>
                    <a:cubicBezTo>
                      <a:pt x="11606" y="4946"/>
                      <a:pt x="11233" y="4753"/>
                      <a:pt x="10920" y="4455"/>
                    </a:cubicBezTo>
                    <a:cubicBezTo>
                      <a:pt x="10742" y="4321"/>
                      <a:pt x="10548" y="4201"/>
                      <a:pt x="10429" y="4082"/>
                    </a:cubicBezTo>
                    <a:lnTo>
                      <a:pt x="9937" y="3576"/>
                    </a:lnTo>
                    <a:cubicBezTo>
                      <a:pt x="9565" y="3263"/>
                      <a:pt x="9192" y="3024"/>
                      <a:pt x="8760" y="2831"/>
                    </a:cubicBezTo>
                    <a:cubicBezTo>
                      <a:pt x="8313" y="2712"/>
                      <a:pt x="7822" y="2592"/>
                      <a:pt x="7390" y="2518"/>
                    </a:cubicBezTo>
                    <a:cubicBezTo>
                      <a:pt x="6451" y="2399"/>
                      <a:pt x="5587" y="2339"/>
                      <a:pt x="4723" y="2280"/>
                    </a:cubicBezTo>
                    <a:cubicBezTo>
                      <a:pt x="4291" y="2220"/>
                      <a:pt x="3844" y="2146"/>
                      <a:pt x="3412" y="2086"/>
                    </a:cubicBezTo>
                    <a:cubicBezTo>
                      <a:pt x="2980" y="1967"/>
                      <a:pt x="2548" y="1907"/>
                      <a:pt x="2176" y="1714"/>
                    </a:cubicBezTo>
                    <a:cubicBezTo>
                      <a:pt x="1803" y="1535"/>
                      <a:pt x="1431" y="1281"/>
                      <a:pt x="1058" y="1028"/>
                    </a:cubicBezTo>
                    <a:cubicBezTo>
                      <a:pt x="745" y="790"/>
                      <a:pt x="433" y="417"/>
                      <a:pt x="254" y="105"/>
                    </a:cubicBezTo>
                    <a:lnTo>
                      <a:pt x="254" y="45"/>
                    </a:lnTo>
                    <a:cubicBezTo>
                      <a:pt x="224" y="15"/>
                      <a:pt x="190" y="0"/>
                      <a:pt x="157" y="0"/>
                    </a:cubicBezTo>
                    <a:close/>
                  </a:path>
                </a:pathLst>
              </a:custGeom>
              <a:solidFill>
                <a:srgbClr val="5223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881" name="Google Shape;1881;p11"/>
            <p:cNvGrpSpPr/>
            <p:nvPr/>
          </p:nvGrpSpPr>
          <p:grpSpPr>
            <a:xfrm rot="10800000">
              <a:off x="1005085" y="2515936"/>
              <a:ext cx="195926" cy="380418"/>
              <a:chOff x="8292303" y="2531254"/>
              <a:chExt cx="195926" cy="380418"/>
            </a:xfrm>
          </p:grpSpPr>
          <p:sp>
            <p:nvSpPr>
              <p:cNvPr id="1882" name="Google Shape;1882;p11"/>
              <p:cNvSpPr/>
              <p:nvPr/>
            </p:nvSpPr>
            <p:spPr>
              <a:xfrm>
                <a:off x="8364094" y="2531254"/>
                <a:ext cx="107942" cy="237094"/>
              </a:xfrm>
              <a:custGeom>
                <a:avLst/>
                <a:gdLst/>
                <a:ahLst/>
                <a:cxnLst/>
                <a:rect l="l" t="t" r="r" b="b"/>
                <a:pathLst>
                  <a:path w="5013" h="11011" extrusionOk="0">
                    <a:moveTo>
                      <a:pt x="3295" y="1"/>
                    </a:moveTo>
                    <a:cubicBezTo>
                      <a:pt x="2151" y="1"/>
                      <a:pt x="1565" y="1005"/>
                      <a:pt x="1253" y="1987"/>
                    </a:cubicBezTo>
                    <a:cubicBezTo>
                      <a:pt x="627" y="3767"/>
                      <a:pt x="326" y="5646"/>
                      <a:pt x="226" y="7526"/>
                    </a:cubicBezTo>
                    <a:lnTo>
                      <a:pt x="226" y="7752"/>
                    </a:lnTo>
                    <a:cubicBezTo>
                      <a:pt x="126" y="8378"/>
                      <a:pt x="126" y="9005"/>
                      <a:pt x="126" y="9506"/>
                    </a:cubicBezTo>
                    <a:cubicBezTo>
                      <a:pt x="0" y="10032"/>
                      <a:pt x="226" y="10559"/>
                      <a:pt x="627" y="10884"/>
                    </a:cubicBezTo>
                    <a:cubicBezTo>
                      <a:pt x="752" y="10884"/>
                      <a:pt x="852" y="10985"/>
                      <a:pt x="953" y="10985"/>
                    </a:cubicBezTo>
                    <a:cubicBezTo>
                      <a:pt x="1005" y="11002"/>
                      <a:pt x="1065" y="11011"/>
                      <a:pt x="1129" y="11011"/>
                    </a:cubicBezTo>
                    <a:cubicBezTo>
                      <a:pt x="1425" y="11011"/>
                      <a:pt x="1797" y="10827"/>
                      <a:pt x="1880" y="10559"/>
                    </a:cubicBezTo>
                    <a:cubicBezTo>
                      <a:pt x="2406" y="10133"/>
                      <a:pt x="2732" y="9406"/>
                      <a:pt x="3033" y="8879"/>
                    </a:cubicBezTo>
                    <a:cubicBezTo>
                      <a:pt x="4186" y="6899"/>
                      <a:pt x="4812" y="4619"/>
                      <a:pt x="4913" y="2313"/>
                    </a:cubicBezTo>
                    <a:cubicBezTo>
                      <a:pt x="5013" y="1260"/>
                      <a:pt x="4712" y="107"/>
                      <a:pt x="3459" y="7"/>
                    </a:cubicBezTo>
                    <a:cubicBezTo>
                      <a:pt x="3403" y="3"/>
                      <a:pt x="3349" y="1"/>
                      <a:pt x="3295" y="1"/>
                    </a:cubicBezTo>
                    <a:close/>
                  </a:path>
                </a:pathLst>
              </a:custGeom>
              <a:solidFill>
                <a:srgbClr val="F2A05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83" name="Google Shape;1883;p11"/>
              <p:cNvSpPr/>
              <p:nvPr/>
            </p:nvSpPr>
            <p:spPr>
              <a:xfrm>
                <a:off x="8292303" y="2821731"/>
                <a:ext cx="88003" cy="89941"/>
              </a:xfrm>
              <a:custGeom>
                <a:avLst/>
                <a:gdLst/>
                <a:ahLst/>
                <a:cxnLst/>
                <a:rect l="l" t="t" r="r" b="b"/>
                <a:pathLst>
                  <a:path w="4087" h="4177" extrusionOk="0">
                    <a:moveTo>
                      <a:pt x="2833" y="1"/>
                    </a:moveTo>
                    <a:cubicBezTo>
                      <a:pt x="2507" y="1"/>
                      <a:pt x="2307" y="1"/>
                      <a:pt x="1981" y="101"/>
                    </a:cubicBezTo>
                    <a:cubicBezTo>
                      <a:pt x="1354" y="402"/>
                      <a:pt x="828" y="828"/>
                      <a:pt x="627" y="1555"/>
                    </a:cubicBezTo>
                    <a:cubicBezTo>
                      <a:pt x="1" y="2507"/>
                      <a:pt x="527" y="3660"/>
                      <a:pt x="1354" y="4061"/>
                    </a:cubicBezTo>
                    <a:cubicBezTo>
                      <a:pt x="1540" y="4141"/>
                      <a:pt x="1750" y="4177"/>
                      <a:pt x="1964" y="4177"/>
                    </a:cubicBezTo>
                    <a:cubicBezTo>
                      <a:pt x="2356" y="4177"/>
                      <a:pt x="2758" y="4055"/>
                      <a:pt x="3034" y="3861"/>
                    </a:cubicBezTo>
                    <a:cubicBezTo>
                      <a:pt x="3560" y="3535"/>
                      <a:pt x="3861" y="3034"/>
                      <a:pt x="4086" y="2507"/>
                    </a:cubicBezTo>
                    <a:lnTo>
                      <a:pt x="4086" y="1555"/>
                    </a:lnTo>
                    <a:cubicBezTo>
                      <a:pt x="4086" y="1354"/>
                      <a:pt x="3961" y="1029"/>
                      <a:pt x="3861" y="728"/>
                    </a:cubicBezTo>
                    <a:cubicBezTo>
                      <a:pt x="3861" y="527"/>
                      <a:pt x="3660" y="302"/>
                      <a:pt x="3460" y="101"/>
                    </a:cubicBezTo>
                    <a:cubicBezTo>
                      <a:pt x="3234" y="1"/>
                      <a:pt x="3034" y="1"/>
                      <a:pt x="283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84" name="Google Shape;1884;p11"/>
              <p:cNvSpPr/>
              <p:nvPr/>
            </p:nvSpPr>
            <p:spPr>
              <a:xfrm>
                <a:off x="8445035" y="2807175"/>
                <a:ext cx="43194" cy="52905"/>
              </a:xfrm>
              <a:custGeom>
                <a:avLst/>
                <a:gdLst/>
                <a:ahLst/>
                <a:cxnLst/>
                <a:rect l="l" t="t" r="r" b="b"/>
                <a:pathLst>
                  <a:path w="2006" h="2457" extrusionOk="0">
                    <a:moveTo>
                      <a:pt x="1066" y="0"/>
                    </a:moveTo>
                    <a:cubicBezTo>
                      <a:pt x="872" y="0"/>
                      <a:pt x="690" y="50"/>
                      <a:pt x="527" y="151"/>
                    </a:cubicBezTo>
                    <a:cubicBezTo>
                      <a:pt x="226" y="451"/>
                      <a:pt x="1" y="777"/>
                      <a:pt x="1" y="1203"/>
                    </a:cubicBezTo>
                    <a:cubicBezTo>
                      <a:pt x="1" y="1504"/>
                      <a:pt x="1" y="1705"/>
                      <a:pt x="126" y="1930"/>
                    </a:cubicBezTo>
                    <a:cubicBezTo>
                      <a:pt x="226" y="1930"/>
                      <a:pt x="226" y="2030"/>
                      <a:pt x="327" y="2131"/>
                    </a:cubicBezTo>
                    <a:lnTo>
                      <a:pt x="427" y="2231"/>
                    </a:lnTo>
                    <a:cubicBezTo>
                      <a:pt x="427" y="2231"/>
                      <a:pt x="527" y="2331"/>
                      <a:pt x="627" y="2331"/>
                    </a:cubicBezTo>
                    <a:cubicBezTo>
                      <a:pt x="853" y="2456"/>
                      <a:pt x="953" y="2456"/>
                      <a:pt x="1254" y="2456"/>
                    </a:cubicBezTo>
                    <a:cubicBezTo>
                      <a:pt x="1379" y="2456"/>
                      <a:pt x="1580" y="2331"/>
                      <a:pt x="1680" y="2231"/>
                    </a:cubicBezTo>
                    <a:cubicBezTo>
                      <a:pt x="1880" y="2030"/>
                      <a:pt x="1880" y="1705"/>
                      <a:pt x="2006" y="1504"/>
                    </a:cubicBezTo>
                    <a:cubicBezTo>
                      <a:pt x="2006" y="1203"/>
                      <a:pt x="1880" y="978"/>
                      <a:pt x="1680" y="777"/>
                    </a:cubicBezTo>
                    <a:cubicBezTo>
                      <a:pt x="1780" y="777"/>
                      <a:pt x="1780" y="677"/>
                      <a:pt x="1880" y="677"/>
                    </a:cubicBezTo>
                    <a:cubicBezTo>
                      <a:pt x="1880" y="451"/>
                      <a:pt x="1780" y="251"/>
                      <a:pt x="1680" y="151"/>
                    </a:cubicBezTo>
                    <a:cubicBezTo>
                      <a:pt x="1467" y="50"/>
                      <a:pt x="1260" y="0"/>
                      <a:pt x="106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1885" name="Google Shape;1885;p11"/>
          <p:cNvGrpSpPr/>
          <p:nvPr/>
        </p:nvGrpSpPr>
        <p:grpSpPr>
          <a:xfrm flipH="1">
            <a:off x="8636571" y="962357"/>
            <a:ext cx="2790079" cy="2842433"/>
            <a:chOff x="886253" y="764529"/>
            <a:chExt cx="2092559" cy="2131825"/>
          </a:xfrm>
        </p:grpSpPr>
        <p:grpSp>
          <p:nvGrpSpPr>
            <p:cNvPr id="1886" name="Google Shape;1886;p11"/>
            <p:cNvGrpSpPr/>
            <p:nvPr/>
          </p:nvGrpSpPr>
          <p:grpSpPr>
            <a:xfrm rot="10800000">
              <a:off x="886253" y="915736"/>
              <a:ext cx="350390" cy="1470478"/>
              <a:chOff x="8180472" y="1441194"/>
              <a:chExt cx="350390" cy="1470478"/>
            </a:xfrm>
          </p:grpSpPr>
          <p:sp>
            <p:nvSpPr>
              <p:cNvPr id="1887" name="Google Shape;1887;p11"/>
              <p:cNvSpPr/>
              <p:nvPr/>
            </p:nvSpPr>
            <p:spPr>
              <a:xfrm>
                <a:off x="8218121" y="1441194"/>
                <a:ext cx="232476" cy="203480"/>
              </a:xfrm>
              <a:custGeom>
                <a:avLst/>
                <a:gdLst/>
                <a:ahLst/>
                <a:cxnLst/>
                <a:rect l="l" t="t" r="r" b="b"/>
                <a:pathLst>
                  <a:path w="12844" h="11242" extrusionOk="0">
                    <a:moveTo>
                      <a:pt x="4732" y="1"/>
                    </a:moveTo>
                    <a:cubicBezTo>
                      <a:pt x="4305" y="1"/>
                      <a:pt x="3751" y="152"/>
                      <a:pt x="3033" y="550"/>
                    </a:cubicBezTo>
                    <a:cubicBezTo>
                      <a:pt x="1" y="2329"/>
                      <a:pt x="1379" y="10249"/>
                      <a:pt x="2106" y="10976"/>
                    </a:cubicBezTo>
                    <a:cubicBezTo>
                      <a:pt x="2250" y="11149"/>
                      <a:pt x="2690" y="11242"/>
                      <a:pt x="3310" y="11242"/>
                    </a:cubicBezTo>
                    <a:cubicBezTo>
                      <a:pt x="5392" y="11242"/>
                      <a:pt x="9498" y="10189"/>
                      <a:pt x="11179" y="7543"/>
                    </a:cubicBezTo>
                    <a:cubicBezTo>
                      <a:pt x="12843" y="4808"/>
                      <a:pt x="11484" y="584"/>
                      <a:pt x="8673" y="584"/>
                    </a:cubicBezTo>
                    <a:cubicBezTo>
                      <a:pt x="7929" y="584"/>
                      <a:pt x="7084" y="880"/>
                      <a:pt x="6166" y="1578"/>
                    </a:cubicBezTo>
                    <a:cubicBezTo>
                      <a:pt x="6166" y="1578"/>
                      <a:pt x="6108" y="1"/>
                      <a:pt x="473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88" name="Google Shape;1888;p11"/>
              <p:cNvSpPr/>
              <p:nvPr/>
            </p:nvSpPr>
            <p:spPr>
              <a:xfrm>
                <a:off x="8180472" y="1493740"/>
                <a:ext cx="183281" cy="193760"/>
              </a:xfrm>
              <a:custGeom>
                <a:avLst/>
                <a:gdLst/>
                <a:ahLst/>
                <a:cxnLst/>
                <a:rect l="l" t="t" r="r" b="b"/>
                <a:pathLst>
                  <a:path w="10126" h="10705" extrusionOk="0">
                    <a:moveTo>
                      <a:pt x="9938" y="1"/>
                    </a:moveTo>
                    <a:cubicBezTo>
                      <a:pt x="9874" y="1"/>
                      <a:pt x="9825" y="83"/>
                      <a:pt x="9825" y="153"/>
                    </a:cubicBezTo>
                    <a:cubicBezTo>
                      <a:pt x="9599" y="680"/>
                      <a:pt x="9299" y="1306"/>
                      <a:pt x="9098" y="1807"/>
                    </a:cubicBezTo>
                    <a:cubicBezTo>
                      <a:pt x="8873" y="2033"/>
                      <a:pt x="8772" y="2334"/>
                      <a:pt x="8672" y="2660"/>
                    </a:cubicBezTo>
                    <a:lnTo>
                      <a:pt x="8146" y="3386"/>
                    </a:lnTo>
                    <a:cubicBezTo>
                      <a:pt x="7519" y="4439"/>
                      <a:pt x="6893" y="5366"/>
                      <a:pt x="6066" y="6193"/>
                    </a:cubicBezTo>
                    <a:cubicBezTo>
                      <a:pt x="5639" y="6720"/>
                      <a:pt x="5213" y="7046"/>
                      <a:pt x="4812" y="7447"/>
                    </a:cubicBezTo>
                    <a:cubicBezTo>
                      <a:pt x="4286" y="7873"/>
                      <a:pt x="3860" y="8299"/>
                      <a:pt x="3334" y="8599"/>
                    </a:cubicBezTo>
                    <a:cubicBezTo>
                      <a:pt x="2406" y="9326"/>
                      <a:pt x="1253" y="9752"/>
                      <a:pt x="101" y="10279"/>
                    </a:cubicBezTo>
                    <a:cubicBezTo>
                      <a:pt x="0" y="10279"/>
                      <a:pt x="0" y="10379"/>
                      <a:pt x="0" y="10479"/>
                    </a:cubicBezTo>
                    <a:cubicBezTo>
                      <a:pt x="101" y="10579"/>
                      <a:pt x="201" y="10705"/>
                      <a:pt x="326" y="10705"/>
                    </a:cubicBezTo>
                    <a:cubicBezTo>
                      <a:pt x="527" y="10579"/>
                      <a:pt x="827" y="10479"/>
                      <a:pt x="1153" y="10379"/>
                    </a:cubicBezTo>
                    <a:cubicBezTo>
                      <a:pt x="1454" y="10279"/>
                      <a:pt x="1780" y="10178"/>
                      <a:pt x="2081" y="10078"/>
                    </a:cubicBezTo>
                    <a:lnTo>
                      <a:pt x="2933" y="9652"/>
                    </a:lnTo>
                    <a:cubicBezTo>
                      <a:pt x="3233" y="9552"/>
                      <a:pt x="3459" y="9326"/>
                      <a:pt x="3760" y="9226"/>
                    </a:cubicBezTo>
                    <a:cubicBezTo>
                      <a:pt x="4286" y="8925"/>
                      <a:pt x="4812" y="8499"/>
                      <a:pt x="5339" y="8073"/>
                    </a:cubicBezTo>
                    <a:cubicBezTo>
                      <a:pt x="5740" y="7672"/>
                      <a:pt x="6266" y="7246"/>
                      <a:pt x="6692" y="6820"/>
                    </a:cubicBezTo>
                    <a:cubicBezTo>
                      <a:pt x="7519" y="5893"/>
                      <a:pt x="8246" y="4840"/>
                      <a:pt x="8873" y="3687"/>
                    </a:cubicBezTo>
                    <a:cubicBezTo>
                      <a:pt x="9399" y="2660"/>
                      <a:pt x="9925" y="1507"/>
                      <a:pt x="10126" y="254"/>
                    </a:cubicBezTo>
                    <a:cubicBezTo>
                      <a:pt x="10126" y="153"/>
                      <a:pt x="10126" y="53"/>
                      <a:pt x="10025" y="53"/>
                    </a:cubicBezTo>
                    <a:cubicBezTo>
                      <a:pt x="9995" y="16"/>
                      <a:pt x="9965" y="1"/>
                      <a:pt x="9938" y="1"/>
                    </a:cubicBezTo>
                    <a:close/>
                  </a:path>
                </a:pathLst>
              </a:custGeom>
              <a:solidFill>
                <a:srgbClr val="49271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89" name="Google Shape;1889;p11"/>
              <p:cNvSpPr/>
              <p:nvPr/>
            </p:nvSpPr>
            <p:spPr>
              <a:xfrm>
                <a:off x="8256150" y="1780623"/>
                <a:ext cx="274712" cy="634218"/>
              </a:xfrm>
              <a:custGeom>
                <a:avLst/>
                <a:gdLst/>
                <a:ahLst/>
                <a:cxnLst/>
                <a:rect l="l" t="t" r="r" b="b"/>
                <a:pathLst>
                  <a:path w="12758" h="29454" extrusionOk="0">
                    <a:moveTo>
                      <a:pt x="4169" y="1"/>
                    </a:moveTo>
                    <a:cubicBezTo>
                      <a:pt x="3919" y="1"/>
                      <a:pt x="4691" y="2871"/>
                      <a:pt x="3660" y="5644"/>
                    </a:cubicBezTo>
                    <a:cubicBezTo>
                      <a:pt x="2632" y="8351"/>
                      <a:pt x="1" y="12311"/>
                      <a:pt x="953" y="15243"/>
                    </a:cubicBezTo>
                    <a:cubicBezTo>
                      <a:pt x="2006" y="18175"/>
                      <a:pt x="2733" y="18902"/>
                      <a:pt x="2507" y="19729"/>
                    </a:cubicBezTo>
                    <a:cubicBezTo>
                      <a:pt x="2306" y="20682"/>
                      <a:pt x="327" y="22035"/>
                      <a:pt x="527" y="24642"/>
                    </a:cubicBezTo>
                    <a:cubicBezTo>
                      <a:pt x="753" y="27248"/>
                      <a:pt x="4813" y="29454"/>
                      <a:pt x="4813" y="29454"/>
                    </a:cubicBezTo>
                    <a:cubicBezTo>
                      <a:pt x="6893" y="28401"/>
                      <a:pt x="10452" y="23689"/>
                      <a:pt x="10352" y="21083"/>
                    </a:cubicBezTo>
                    <a:cubicBezTo>
                      <a:pt x="10352" y="18476"/>
                      <a:pt x="8146" y="16396"/>
                      <a:pt x="8672" y="14717"/>
                    </a:cubicBezTo>
                    <a:cubicBezTo>
                      <a:pt x="9199" y="13163"/>
                      <a:pt x="12758" y="8977"/>
                      <a:pt x="11705" y="6045"/>
                    </a:cubicBezTo>
                    <a:cubicBezTo>
                      <a:pt x="10778" y="3138"/>
                      <a:pt x="5239" y="406"/>
                      <a:pt x="4186" y="5"/>
                    </a:cubicBezTo>
                    <a:cubicBezTo>
                      <a:pt x="4180" y="2"/>
                      <a:pt x="4174" y="1"/>
                      <a:pt x="416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90" name="Google Shape;1890;p11"/>
              <p:cNvSpPr/>
              <p:nvPr/>
            </p:nvSpPr>
            <p:spPr>
              <a:xfrm>
                <a:off x="8310111" y="1819985"/>
                <a:ext cx="101483" cy="692421"/>
              </a:xfrm>
              <a:custGeom>
                <a:avLst/>
                <a:gdLst/>
                <a:ahLst/>
                <a:cxnLst/>
                <a:rect l="l" t="t" r="r" b="b"/>
                <a:pathLst>
                  <a:path w="4713" h="32157" extrusionOk="0">
                    <a:moveTo>
                      <a:pt x="2833" y="1"/>
                    </a:moveTo>
                    <a:cubicBezTo>
                      <a:pt x="2800" y="1"/>
                      <a:pt x="2766" y="15"/>
                      <a:pt x="2733" y="57"/>
                    </a:cubicBezTo>
                    <a:cubicBezTo>
                      <a:pt x="2633" y="157"/>
                      <a:pt x="2633" y="257"/>
                      <a:pt x="2733" y="357"/>
                    </a:cubicBezTo>
                    <a:cubicBezTo>
                      <a:pt x="3134" y="884"/>
                      <a:pt x="3460" y="1510"/>
                      <a:pt x="3660" y="2137"/>
                    </a:cubicBezTo>
                    <a:cubicBezTo>
                      <a:pt x="3886" y="2763"/>
                      <a:pt x="3986" y="3390"/>
                      <a:pt x="3986" y="4117"/>
                    </a:cubicBezTo>
                    <a:cubicBezTo>
                      <a:pt x="4086" y="4743"/>
                      <a:pt x="3986" y="5370"/>
                      <a:pt x="3886" y="6097"/>
                    </a:cubicBezTo>
                    <a:cubicBezTo>
                      <a:pt x="3760" y="6723"/>
                      <a:pt x="3560" y="7450"/>
                      <a:pt x="3359" y="8077"/>
                    </a:cubicBezTo>
                    <a:cubicBezTo>
                      <a:pt x="3034" y="9455"/>
                      <a:pt x="2633" y="10708"/>
                      <a:pt x="2307" y="12062"/>
                    </a:cubicBezTo>
                    <a:cubicBezTo>
                      <a:pt x="2106" y="12788"/>
                      <a:pt x="2006" y="13515"/>
                      <a:pt x="2006" y="14242"/>
                    </a:cubicBezTo>
                    <a:cubicBezTo>
                      <a:pt x="2006" y="14969"/>
                      <a:pt x="2106" y="15721"/>
                      <a:pt x="2407" y="16448"/>
                    </a:cubicBezTo>
                    <a:lnTo>
                      <a:pt x="2833" y="17375"/>
                    </a:lnTo>
                    <a:cubicBezTo>
                      <a:pt x="2933" y="17701"/>
                      <a:pt x="3034" y="18001"/>
                      <a:pt x="3134" y="18327"/>
                    </a:cubicBezTo>
                    <a:cubicBezTo>
                      <a:pt x="3359" y="18954"/>
                      <a:pt x="3460" y="19681"/>
                      <a:pt x="3560" y="20307"/>
                    </a:cubicBezTo>
                    <a:cubicBezTo>
                      <a:pt x="3660" y="21661"/>
                      <a:pt x="3560" y="23014"/>
                      <a:pt x="3359" y="24367"/>
                    </a:cubicBezTo>
                    <a:cubicBezTo>
                      <a:pt x="3034" y="25746"/>
                      <a:pt x="2633" y="26999"/>
                      <a:pt x="2106" y="28252"/>
                    </a:cubicBezTo>
                    <a:cubicBezTo>
                      <a:pt x="1580" y="29505"/>
                      <a:pt x="853" y="30758"/>
                      <a:pt x="1" y="31786"/>
                    </a:cubicBezTo>
                    <a:cubicBezTo>
                      <a:pt x="1" y="31886"/>
                      <a:pt x="1" y="32012"/>
                      <a:pt x="126" y="32112"/>
                    </a:cubicBezTo>
                    <a:cubicBezTo>
                      <a:pt x="160" y="32145"/>
                      <a:pt x="193" y="32156"/>
                      <a:pt x="223" y="32156"/>
                    </a:cubicBezTo>
                    <a:cubicBezTo>
                      <a:pt x="282" y="32156"/>
                      <a:pt x="327" y="32112"/>
                      <a:pt x="327" y="32112"/>
                    </a:cubicBezTo>
                    <a:cubicBezTo>
                      <a:pt x="2106" y="29906"/>
                      <a:pt x="3460" y="27300"/>
                      <a:pt x="4086" y="24493"/>
                    </a:cubicBezTo>
                    <a:cubicBezTo>
                      <a:pt x="4387" y="23114"/>
                      <a:pt x="4387" y="21661"/>
                      <a:pt x="4287" y="20207"/>
                    </a:cubicBezTo>
                    <a:cubicBezTo>
                      <a:pt x="4186" y="19580"/>
                      <a:pt x="4086" y="18854"/>
                      <a:pt x="3886" y="18102"/>
                    </a:cubicBezTo>
                    <a:cubicBezTo>
                      <a:pt x="3760" y="17801"/>
                      <a:pt x="3660" y="17475"/>
                      <a:pt x="3560" y="17074"/>
                    </a:cubicBezTo>
                    <a:lnTo>
                      <a:pt x="3134" y="16122"/>
                    </a:lnTo>
                    <a:cubicBezTo>
                      <a:pt x="2933" y="15495"/>
                      <a:pt x="2833" y="14869"/>
                      <a:pt x="2833" y="14242"/>
                    </a:cubicBezTo>
                    <a:cubicBezTo>
                      <a:pt x="2833" y="13616"/>
                      <a:pt x="2933" y="12889"/>
                      <a:pt x="3034" y="12262"/>
                    </a:cubicBezTo>
                    <a:cubicBezTo>
                      <a:pt x="3359" y="10909"/>
                      <a:pt x="3760" y="9656"/>
                      <a:pt x="4086" y="8302"/>
                    </a:cubicBezTo>
                    <a:cubicBezTo>
                      <a:pt x="4287" y="7575"/>
                      <a:pt x="4387" y="6949"/>
                      <a:pt x="4512" y="6197"/>
                    </a:cubicBezTo>
                    <a:cubicBezTo>
                      <a:pt x="4613" y="5470"/>
                      <a:pt x="4713" y="4743"/>
                      <a:pt x="4613" y="4016"/>
                    </a:cubicBezTo>
                    <a:cubicBezTo>
                      <a:pt x="4512" y="3290"/>
                      <a:pt x="4387" y="2663"/>
                      <a:pt x="4086" y="1936"/>
                    </a:cubicBezTo>
                    <a:cubicBezTo>
                      <a:pt x="3886" y="1310"/>
                      <a:pt x="3560" y="683"/>
                      <a:pt x="3034" y="57"/>
                    </a:cubicBezTo>
                    <a:cubicBezTo>
                      <a:pt x="2967" y="57"/>
                      <a:pt x="2900" y="1"/>
                      <a:pt x="2833" y="1"/>
                    </a:cubicBezTo>
                    <a:close/>
                  </a:path>
                </a:pathLst>
              </a:custGeom>
              <a:solidFill>
                <a:srgbClr val="49271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91" name="Google Shape;1891;p11"/>
              <p:cNvSpPr/>
              <p:nvPr/>
            </p:nvSpPr>
            <p:spPr>
              <a:xfrm>
                <a:off x="8364094" y="2531254"/>
                <a:ext cx="107942" cy="237094"/>
              </a:xfrm>
              <a:custGeom>
                <a:avLst/>
                <a:gdLst/>
                <a:ahLst/>
                <a:cxnLst/>
                <a:rect l="l" t="t" r="r" b="b"/>
                <a:pathLst>
                  <a:path w="5013" h="11011" extrusionOk="0">
                    <a:moveTo>
                      <a:pt x="3295" y="1"/>
                    </a:moveTo>
                    <a:cubicBezTo>
                      <a:pt x="2151" y="1"/>
                      <a:pt x="1565" y="1005"/>
                      <a:pt x="1253" y="1987"/>
                    </a:cubicBezTo>
                    <a:cubicBezTo>
                      <a:pt x="627" y="3767"/>
                      <a:pt x="326" y="5646"/>
                      <a:pt x="226" y="7526"/>
                    </a:cubicBezTo>
                    <a:lnTo>
                      <a:pt x="226" y="7752"/>
                    </a:lnTo>
                    <a:cubicBezTo>
                      <a:pt x="126" y="8378"/>
                      <a:pt x="126" y="9005"/>
                      <a:pt x="126" y="9506"/>
                    </a:cubicBezTo>
                    <a:cubicBezTo>
                      <a:pt x="0" y="10032"/>
                      <a:pt x="226" y="10559"/>
                      <a:pt x="627" y="10884"/>
                    </a:cubicBezTo>
                    <a:cubicBezTo>
                      <a:pt x="752" y="10884"/>
                      <a:pt x="852" y="10985"/>
                      <a:pt x="953" y="10985"/>
                    </a:cubicBezTo>
                    <a:cubicBezTo>
                      <a:pt x="1005" y="11002"/>
                      <a:pt x="1065" y="11011"/>
                      <a:pt x="1129" y="11011"/>
                    </a:cubicBezTo>
                    <a:cubicBezTo>
                      <a:pt x="1425" y="11011"/>
                      <a:pt x="1797" y="10827"/>
                      <a:pt x="1880" y="10559"/>
                    </a:cubicBezTo>
                    <a:cubicBezTo>
                      <a:pt x="2406" y="10133"/>
                      <a:pt x="2732" y="9406"/>
                      <a:pt x="3033" y="8879"/>
                    </a:cubicBezTo>
                    <a:cubicBezTo>
                      <a:pt x="4186" y="6899"/>
                      <a:pt x="4812" y="4619"/>
                      <a:pt x="4913" y="2313"/>
                    </a:cubicBezTo>
                    <a:cubicBezTo>
                      <a:pt x="5013" y="1260"/>
                      <a:pt x="4712" y="107"/>
                      <a:pt x="3459" y="7"/>
                    </a:cubicBezTo>
                    <a:cubicBezTo>
                      <a:pt x="3403" y="3"/>
                      <a:pt x="3349" y="1"/>
                      <a:pt x="3295" y="1"/>
                    </a:cubicBezTo>
                    <a:close/>
                  </a:path>
                </a:pathLst>
              </a:custGeom>
              <a:solidFill>
                <a:srgbClr val="F2A05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92" name="Google Shape;1892;p11"/>
              <p:cNvSpPr/>
              <p:nvPr/>
            </p:nvSpPr>
            <p:spPr>
              <a:xfrm>
                <a:off x="8292303" y="2821731"/>
                <a:ext cx="88003" cy="89941"/>
              </a:xfrm>
              <a:custGeom>
                <a:avLst/>
                <a:gdLst/>
                <a:ahLst/>
                <a:cxnLst/>
                <a:rect l="l" t="t" r="r" b="b"/>
                <a:pathLst>
                  <a:path w="4087" h="4177" extrusionOk="0">
                    <a:moveTo>
                      <a:pt x="2833" y="1"/>
                    </a:moveTo>
                    <a:cubicBezTo>
                      <a:pt x="2507" y="1"/>
                      <a:pt x="2307" y="1"/>
                      <a:pt x="1981" y="101"/>
                    </a:cubicBezTo>
                    <a:cubicBezTo>
                      <a:pt x="1354" y="402"/>
                      <a:pt x="828" y="828"/>
                      <a:pt x="627" y="1555"/>
                    </a:cubicBezTo>
                    <a:cubicBezTo>
                      <a:pt x="1" y="2507"/>
                      <a:pt x="527" y="3660"/>
                      <a:pt x="1354" y="4061"/>
                    </a:cubicBezTo>
                    <a:cubicBezTo>
                      <a:pt x="1540" y="4141"/>
                      <a:pt x="1750" y="4177"/>
                      <a:pt x="1964" y="4177"/>
                    </a:cubicBezTo>
                    <a:cubicBezTo>
                      <a:pt x="2356" y="4177"/>
                      <a:pt x="2758" y="4055"/>
                      <a:pt x="3034" y="3861"/>
                    </a:cubicBezTo>
                    <a:cubicBezTo>
                      <a:pt x="3560" y="3535"/>
                      <a:pt x="3861" y="3034"/>
                      <a:pt x="4086" y="2507"/>
                    </a:cubicBezTo>
                    <a:lnTo>
                      <a:pt x="4086" y="1555"/>
                    </a:lnTo>
                    <a:cubicBezTo>
                      <a:pt x="4086" y="1354"/>
                      <a:pt x="3961" y="1029"/>
                      <a:pt x="3861" y="728"/>
                    </a:cubicBezTo>
                    <a:cubicBezTo>
                      <a:pt x="3861" y="527"/>
                      <a:pt x="3660" y="302"/>
                      <a:pt x="3460" y="101"/>
                    </a:cubicBezTo>
                    <a:cubicBezTo>
                      <a:pt x="3234" y="1"/>
                      <a:pt x="3034" y="1"/>
                      <a:pt x="283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93" name="Google Shape;1893;p11"/>
              <p:cNvSpPr/>
              <p:nvPr/>
            </p:nvSpPr>
            <p:spPr>
              <a:xfrm>
                <a:off x="8445035" y="2807175"/>
                <a:ext cx="43194" cy="52905"/>
              </a:xfrm>
              <a:custGeom>
                <a:avLst/>
                <a:gdLst/>
                <a:ahLst/>
                <a:cxnLst/>
                <a:rect l="l" t="t" r="r" b="b"/>
                <a:pathLst>
                  <a:path w="2006" h="2457" extrusionOk="0">
                    <a:moveTo>
                      <a:pt x="1066" y="0"/>
                    </a:moveTo>
                    <a:cubicBezTo>
                      <a:pt x="872" y="0"/>
                      <a:pt x="690" y="50"/>
                      <a:pt x="527" y="151"/>
                    </a:cubicBezTo>
                    <a:cubicBezTo>
                      <a:pt x="226" y="451"/>
                      <a:pt x="1" y="777"/>
                      <a:pt x="1" y="1203"/>
                    </a:cubicBezTo>
                    <a:cubicBezTo>
                      <a:pt x="1" y="1504"/>
                      <a:pt x="1" y="1705"/>
                      <a:pt x="126" y="1930"/>
                    </a:cubicBezTo>
                    <a:cubicBezTo>
                      <a:pt x="226" y="1930"/>
                      <a:pt x="226" y="2030"/>
                      <a:pt x="327" y="2131"/>
                    </a:cubicBezTo>
                    <a:lnTo>
                      <a:pt x="427" y="2231"/>
                    </a:lnTo>
                    <a:cubicBezTo>
                      <a:pt x="427" y="2231"/>
                      <a:pt x="527" y="2331"/>
                      <a:pt x="627" y="2331"/>
                    </a:cubicBezTo>
                    <a:cubicBezTo>
                      <a:pt x="853" y="2456"/>
                      <a:pt x="953" y="2456"/>
                      <a:pt x="1254" y="2456"/>
                    </a:cubicBezTo>
                    <a:cubicBezTo>
                      <a:pt x="1379" y="2456"/>
                      <a:pt x="1580" y="2331"/>
                      <a:pt x="1680" y="2231"/>
                    </a:cubicBezTo>
                    <a:cubicBezTo>
                      <a:pt x="1880" y="2030"/>
                      <a:pt x="1880" y="1705"/>
                      <a:pt x="2006" y="1504"/>
                    </a:cubicBezTo>
                    <a:cubicBezTo>
                      <a:pt x="2006" y="1203"/>
                      <a:pt x="1880" y="978"/>
                      <a:pt x="1680" y="777"/>
                    </a:cubicBezTo>
                    <a:cubicBezTo>
                      <a:pt x="1780" y="777"/>
                      <a:pt x="1780" y="677"/>
                      <a:pt x="1880" y="677"/>
                    </a:cubicBezTo>
                    <a:cubicBezTo>
                      <a:pt x="1880" y="451"/>
                      <a:pt x="1780" y="251"/>
                      <a:pt x="1680" y="151"/>
                    </a:cubicBezTo>
                    <a:cubicBezTo>
                      <a:pt x="1467" y="50"/>
                      <a:pt x="1260" y="0"/>
                      <a:pt x="106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894" name="Google Shape;1894;p11"/>
            <p:cNvGrpSpPr/>
            <p:nvPr/>
          </p:nvGrpSpPr>
          <p:grpSpPr>
            <a:xfrm rot="10800000">
              <a:off x="1268100" y="764529"/>
              <a:ext cx="1710712" cy="768478"/>
              <a:chOff x="6477428" y="4097776"/>
              <a:chExt cx="1710712" cy="768478"/>
            </a:xfrm>
          </p:grpSpPr>
          <p:sp>
            <p:nvSpPr>
              <p:cNvPr id="1895" name="Google Shape;1895;p11"/>
              <p:cNvSpPr/>
              <p:nvPr/>
            </p:nvSpPr>
            <p:spPr>
              <a:xfrm flipH="1">
                <a:off x="7796983" y="4506879"/>
                <a:ext cx="278946" cy="310982"/>
              </a:xfrm>
              <a:custGeom>
                <a:avLst/>
                <a:gdLst/>
                <a:ahLst/>
                <a:cxnLst/>
                <a:rect l="l" t="t" r="r" b="b"/>
                <a:pathLst>
                  <a:path w="8237" h="9183" extrusionOk="0">
                    <a:moveTo>
                      <a:pt x="3326" y="0"/>
                    </a:moveTo>
                    <a:cubicBezTo>
                      <a:pt x="1217" y="0"/>
                      <a:pt x="1" y="2521"/>
                      <a:pt x="967" y="5097"/>
                    </a:cubicBezTo>
                    <a:cubicBezTo>
                      <a:pt x="1900" y="7748"/>
                      <a:pt x="5091" y="9183"/>
                      <a:pt x="6802" y="9183"/>
                    </a:cubicBezTo>
                    <a:cubicBezTo>
                      <a:pt x="7138" y="9183"/>
                      <a:pt x="7417" y="9127"/>
                      <a:pt x="7611" y="9015"/>
                    </a:cubicBezTo>
                    <a:cubicBezTo>
                      <a:pt x="8237" y="8642"/>
                      <a:pt x="7045" y="1134"/>
                      <a:pt x="4378" y="195"/>
                    </a:cubicBezTo>
                    <a:cubicBezTo>
                      <a:pt x="4009" y="62"/>
                      <a:pt x="3657" y="0"/>
                      <a:pt x="3326" y="0"/>
                    </a:cubicBezTo>
                    <a:close/>
                  </a:path>
                </a:pathLst>
              </a:custGeom>
              <a:solidFill>
                <a:srgbClr val="53A5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96" name="Google Shape;1896;p11"/>
              <p:cNvSpPr/>
              <p:nvPr/>
            </p:nvSpPr>
            <p:spPr>
              <a:xfrm flipH="1">
                <a:off x="7776292" y="4550464"/>
                <a:ext cx="220495" cy="288970"/>
              </a:xfrm>
              <a:custGeom>
                <a:avLst/>
                <a:gdLst/>
                <a:ahLst/>
                <a:cxnLst/>
                <a:rect l="l" t="t" r="r" b="b"/>
                <a:pathLst>
                  <a:path w="6511" h="8533" extrusionOk="0">
                    <a:moveTo>
                      <a:pt x="111" y="1"/>
                    </a:moveTo>
                    <a:cubicBezTo>
                      <a:pt x="95" y="1"/>
                      <a:pt x="77" y="8"/>
                      <a:pt x="60" y="26"/>
                    </a:cubicBezTo>
                    <a:cubicBezTo>
                      <a:pt x="0" y="26"/>
                      <a:pt x="0" y="85"/>
                      <a:pt x="0" y="160"/>
                    </a:cubicBezTo>
                    <a:cubicBezTo>
                      <a:pt x="0" y="160"/>
                      <a:pt x="179" y="770"/>
                      <a:pt x="551" y="1709"/>
                    </a:cubicBezTo>
                    <a:cubicBezTo>
                      <a:pt x="685" y="1947"/>
                      <a:pt x="805" y="2201"/>
                      <a:pt x="924" y="2454"/>
                    </a:cubicBezTo>
                    <a:cubicBezTo>
                      <a:pt x="983" y="2573"/>
                      <a:pt x="1058" y="2692"/>
                      <a:pt x="1117" y="2826"/>
                    </a:cubicBezTo>
                    <a:cubicBezTo>
                      <a:pt x="1177" y="3005"/>
                      <a:pt x="1237" y="3139"/>
                      <a:pt x="1356" y="3258"/>
                    </a:cubicBezTo>
                    <a:cubicBezTo>
                      <a:pt x="1490" y="3512"/>
                      <a:pt x="1669" y="3810"/>
                      <a:pt x="1803" y="4063"/>
                    </a:cubicBezTo>
                    <a:cubicBezTo>
                      <a:pt x="1981" y="4376"/>
                      <a:pt x="2175" y="4629"/>
                      <a:pt x="2354" y="4927"/>
                    </a:cubicBezTo>
                    <a:cubicBezTo>
                      <a:pt x="2548" y="5180"/>
                      <a:pt x="2786" y="5493"/>
                      <a:pt x="2980" y="5746"/>
                    </a:cubicBezTo>
                    <a:cubicBezTo>
                      <a:pt x="3158" y="5985"/>
                      <a:pt x="3412" y="6238"/>
                      <a:pt x="3590" y="6491"/>
                    </a:cubicBezTo>
                    <a:cubicBezTo>
                      <a:pt x="3725" y="6610"/>
                      <a:pt x="3844" y="6670"/>
                      <a:pt x="3903" y="6789"/>
                    </a:cubicBezTo>
                    <a:cubicBezTo>
                      <a:pt x="4037" y="6923"/>
                      <a:pt x="4157" y="7042"/>
                      <a:pt x="4276" y="7102"/>
                    </a:cubicBezTo>
                    <a:cubicBezTo>
                      <a:pt x="4469" y="7296"/>
                      <a:pt x="4708" y="7474"/>
                      <a:pt x="4901" y="7608"/>
                    </a:cubicBezTo>
                    <a:cubicBezTo>
                      <a:pt x="5080" y="7787"/>
                      <a:pt x="5274" y="7906"/>
                      <a:pt x="5453" y="8040"/>
                    </a:cubicBezTo>
                    <a:cubicBezTo>
                      <a:pt x="5646" y="8160"/>
                      <a:pt x="5765" y="8219"/>
                      <a:pt x="5900" y="8279"/>
                    </a:cubicBezTo>
                    <a:cubicBezTo>
                      <a:pt x="6198" y="8413"/>
                      <a:pt x="6332" y="8532"/>
                      <a:pt x="6332" y="8532"/>
                    </a:cubicBezTo>
                    <a:cubicBezTo>
                      <a:pt x="6391" y="8532"/>
                      <a:pt x="6451" y="8532"/>
                      <a:pt x="6451" y="8472"/>
                    </a:cubicBezTo>
                    <a:cubicBezTo>
                      <a:pt x="6510" y="8413"/>
                      <a:pt x="6510" y="8353"/>
                      <a:pt x="6451" y="8353"/>
                    </a:cubicBezTo>
                    <a:lnTo>
                      <a:pt x="6451" y="8279"/>
                    </a:lnTo>
                    <a:cubicBezTo>
                      <a:pt x="6451" y="8279"/>
                      <a:pt x="6272" y="8219"/>
                      <a:pt x="6078" y="8040"/>
                    </a:cubicBezTo>
                    <a:cubicBezTo>
                      <a:pt x="5959" y="7981"/>
                      <a:pt x="5765" y="7906"/>
                      <a:pt x="5646" y="7787"/>
                    </a:cubicBezTo>
                    <a:cubicBezTo>
                      <a:pt x="5453" y="7668"/>
                      <a:pt x="5274" y="7534"/>
                      <a:pt x="5080" y="7355"/>
                    </a:cubicBezTo>
                    <a:cubicBezTo>
                      <a:pt x="4901" y="7236"/>
                      <a:pt x="4708" y="7042"/>
                      <a:pt x="4529" y="6864"/>
                    </a:cubicBezTo>
                    <a:cubicBezTo>
                      <a:pt x="4276" y="6670"/>
                      <a:pt x="4157" y="6417"/>
                      <a:pt x="3903" y="6178"/>
                    </a:cubicBezTo>
                    <a:cubicBezTo>
                      <a:pt x="3725" y="5985"/>
                      <a:pt x="3531" y="5746"/>
                      <a:pt x="3292" y="5493"/>
                    </a:cubicBezTo>
                    <a:cubicBezTo>
                      <a:pt x="3099" y="5240"/>
                      <a:pt x="2920" y="4927"/>
                      <a:pt x="2726" y="4688"/>
                    </a:cubicBezTo>
                    <a:cubicBezTo>
                      <a:pt x="2548" y="4435"/>
                      <a:pt x="2354" y="4122"/>
                      <a:pt x="2175" y="3884"/>
                    </a:cubicBezTo>
                    <a:cubicBezTo>
                      <a:pt x="1981" y="3571"/>
                      <a:pt x="1862" y="3318"/>
                      <a:pt x="1669" y="3065"/>
                    </a:cubicBezTo>
                    <a:cubicBezTo>
                      <a:pt x="1549" y="2767"/>
                      <a:pt x="1356" y="2513"/>
                      <a:pt x="1237" y="2260"/>
                    </a:cubicBezTo>
                    <a:cubicBezTo>
                      <a:pt x="1117" y="2022"/>
                      <a:pt x="983" y="1769"/>
                      <a:pt x="864" y="1575"/>
                    </a:cubicBezTo>
                    <a:cubicBezTo>
                      <a:pt x="685" y="1143"/>
                      <a:pt x="492" y="770"/>
                      <a:pt x="373" y="458"/>
                    </a:cubicBezTo>
                    <a:cubicBezTo>
                      <a:pt x="238" y="219"/>
                      <a:pt x="179" y="85"/>
                      <a:pt x="179" y="85"/>
                    </a:cubicBezTo>
                    <a:cubicBezTo>
                      <a:pt x="179" y="43"/>
                      <a:pt x="149" y="1"/>
                      <a:pt x="111" y="1"/>
                    </a:cubicBezTo>
                    <a:close/>
                  </a:path>
                </a:pathLst>
              </a:custGeom>
              <a:solidFill>
                <a:srgbClr val="5223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97" name="Google Shape;1897;p11"/>
              <p:cNvSpPr/>
              <p:nvPr/>
            </p:nvSpPr>
            <p:spPr>
              <a:xfrm flipH="1">
                <a:off x="7906469" y="4561063"/>
                <a:ext cx="138779" cy="129026"/>
              </a:xfrm>
              <a:custGeom>
                <a:avLst/>
                <a:gdLst/>
                <a:ahLst/>
                <a:cxnLst/>
                <a:rect l="l" t="t" r="r" b="b"/>
                <a:pathLst>
                  <a:path w="4098" h="3810" extrusionOk="0">
                    <a:moveTo>
                      <a:pt x="3984" y="1"/>
                    </a:moveTo>
                    <a:cubicBezTo>
                      <a:pt x="3941" y="1"/>
                      <a:pt x="3904" y="43"/>
                      <a:pt x="3904" y="85"/>
                    </a:cubicBezTo>
                    <a:cubicBezTo>
                      <a:pt x="3725" y="338"/>
                      <a:pt x="3666" y="651"/>
                      <a:pt x="3532" y="889"/>
                    </a:cubicBezTo>
                    <a:cubicBezTo>
                      <a:pt x="3412" y="1202"/>
                      <a:pt x="3353" y="1456"/>
                      <a:pt x="3293" y="1768"/>
                    </a:cubicBezTo>
                    <a:cubicBezTo>
                      <a:pt x="3159" y="2081"/>
                      <a:pt x="3159" y="2379"/>
                      <a:pt x="3100" y="2692"/>
                    </a:cubicBezTo>
                    <a:lnTo>
                      <a:pt x="3100" y="3199"/>
                    </a:lnTo>
                    <a:cubicBezTo>
                      <a:pt x="2980" y="3124"/>
                      <a:pt x="2861" y="3065"/>
                      <a:pt x="2727" y="3005"/>
                    </a:cubicBezTo>
                    <a:cubicBezTo>
                      <a:pt x="2668" y="2945"/>
                      <a:pt x="2608" y="2945"/>
                      <a:pt x="2548" y="2886"/>
                    </a:cubicBezTo>
                    <a:lnTo>
                      <a:pt x="2295" y="2826"/>
                    </a:lnTo>
                    <a:cubicBezTo>
                      <a:pt x="2176" y="2752"/>
                      <a:pt x="2042" y="2692"/>
                      <a:pt x="1863" y="2692"/>
                    </a:cubicBezTo>
                    <a:lnTo>
                      <a:pt x="1669" y="2632"/>
                    </a:lnTo>
                    <a:cubicBezTo>
                      <a:pt x="1610" y="2573"/>
                      <a:pt x="1550" y="2573"/>
                      <a:pt x="1431" y="2573"/>
                    </a:cubicBezTo>
                    <a:lnTo>
                      <a:pt x="999" y="2454"/>
                    </a:lnTo>
                    <a:lnTo>
                      <a:pt x="552" y="2454"/>
                    </a:lnTo>
                    <a:cubicBezTo>
                      <a:pt x="433" y="2454"/>
                      <a:pt x="254" y="2379"/>
                      <a:pt x="120" y="2379"/>
                    </a:cubicBezTo>
                    <a:cubicBezTo>
                      <a:pt x="61" y="2379"/>
                      <a:pt x="1" y="2454"/>
                      <a:pt x="1" y="2513"/>
                    </a:cubicBezTo>
                    <a:cubicBezTo>
                      <a:pt x="1" y="2573"/>
                      <a:pt x="61" y="2632"/>
                      <a:pt x="61" y="2632"/>
                    </a:cubicBezTo>
                    <a:lnTo>
                      <a:pt x="120" y="2632"/>
                    </a:lnTo>
                    <a:cubicBezTo>
                      <a:pt x="254" y="2632"/>
                      <a:pt x="373" y="2692"/>
                      <a:pt x="552" y="2692"/>
                    </a:cubicBezTo>
                    <a:lnTo>
                      <a:pt x="746" y="2752"/>
                    </a:lnTo>
                    <a:cubicBezTo>
                      <a:pt x="805" y="2752"/>
                      <a:pt x="865" y="2752"/>
                      <a:pt x="925" y="2826"/>
                    </a:cubicBezTo>
                    <a:lnTo>
                      <a:pt x="1372" y="2886"/>
                    </a:lnTo>
                    <a:cubicBezTo>
                      <a:pt x="1431" y="2886"/>
                      <a:pt x="1491" y="2945"/>
                      <a:pt x="1550" y="2945"/>
                    </a:cubicBezTo>
                    <a:lnTo>
                      <a:pt x="1744" y="3005"/>
                    </a:lnTo>
                    <a:cubicBezTo>
                      <a:pt x="1923" y="3065"/>
                      <a:pt x="2042" y="3124"/>
                      <a:pt x="2176" y="3199"/>
                    </a:cubicBezTo>
                    <a:lnTo>
                      <a:pt x="2355" y="3258"/>
                    </a:lnTo>
                    <a:cubicBezTo>
                      <a:pt x="2414" y="3318"/>
                      <a:pt x="2489" y="3318"/>
                      <a:pt x="2548" y="3377"/>
                    </a:cubicBezTo>
                    <a:cubicBezTo>
                      <a:pt x="2668" y="3437"/>
                      <a:pt x="2787" y="3497"/>
                      <a:pt x="2921" y="3571"/>
                    </a:cubicBezTo>
                    <a:cubicBezTo>
                      <a:pt x="3040" y="3631"/>
                      <a:pt x="3159" y="3690"/>
                      <a:pt x="3293" y="3750"/>
                    </a:cubicBezTo>
                    <a:cubicBezTo>
                      <a:pt x="3293" y="3809"/>
                      <a:pt x="3353" y="3809"/>
                      <a:pt x="3412" y="3809"/>
                    </a:cubicBezTo>
                    <a:cubicBezTo>
                      <a:pt x="3532" y="3809"/>
                      <a:pt x="3606" y="3690"/>
                      <a:pt x="3606" y="3571"/>
                    </a:cubicBezTo>
                    <a:lnTo>
                      <a:pt x="3606" y="3318"/>
                    </a:lnTo>
                    <a:cubicBezTo>
                      <a:pt x="3532" y="3258"/>
                      <a:pt x="3532" y="3199"/>
                      <a:pt x="3532" y="3124"/>
                    </a:cubicBezTo>
                    <a:lnTo>
                      <a:pt x="3532" y="2692"/>
                    </a:lnTo>
                    <a:lnTo>
                      <a:pt x="3532" y="2513"/>
                    </a:lnTo>
                    <a:cubicBezTo>
                      <a:pt x="3532" y="2454"/>
                      <a:pt x="3606" y="2379"/>
                      <a:pt x="3606" y="2260"/>
                    </a:cubicBezTo>
                    <a:cubicBezTo>
                      <a:pt x="3606" y="2141"/>
                      <a:pt x="3606" y="2007"/>
                      <a:pt x="3666" y="1828"/>
                    </a:cubicBezTo>
                    <a:cubicBezTo>
                      <a:pt x="3725" y="1575"/>
                      <a:pt x="3785" y="1262"/>
                      <a:pt x="3845" y="1024"/>
                    </a:cubicBezTo>
                    <a:cubicBezTo>
                      <a:pt x="3904" y="711"/>
                      <a:pt x="4038" y="457"/>
                      <a:pt x="4098" y="145"/>
                    </a:cubicBezTo>
                    <a:cubicBezTo>
                      <a:pt x="4098" y="85"/>
                      <a:pt x="4098" y="25"/>
                      <a:pt x="4038" y="25"/>
                    </a:cubicBezTo>
                    <a:cubicBezTo>
                      <a:pt x="4021" y="8"/>
                      <a:pt x="4002" y="1"/>
                      <a:pt x="3984" y="1"/>
                    </a:cubicBezTo>
                    <a:close/>
                  </a:path>
                </a:pathLst>
              </a:custGeom>
              <a:solidFill>
                <a:srgbClr val="5223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98" name="Google Shape;1898;p11"/>
              <p:cNvSpPr/>
              <p:nvPr/>
            </p:nvSpPr>
            <p:spPr>
              <a:xfrm flipH="1">
                <a:off x="7851980" y="4620936"/>
                <a:ext cx="144807" cy="153408"/>
              </a:xfrm>
              <a:custGeom>
                <a:avLst/>
                <a:gdLst/>
                <a:ahLst/>
                <a:cxnLst/>
                <a:rect l="l" t="t" r="r" b="b"/>
                <a:pathLst>
                  <a:path w="4276" h="4530" extrusionOk="0">
                    <a:moveTo>
                      <a:pt x="4157" y="0"/>
                    </a:moveTo>
                    <a:cubicBezTo>
                      <a:pt x="4097" y="0"/>
                      <a:pt x="4037" y="0"/>
                      <a:pt x="4037" y="60"/>
                    </a:cubicBezTo>
                    <a:cubicBezTo>
                      <a:pt x="3963" y="239"/>
                      <a:pt x="3903" y="432"/>
                      <a:pt x="3844" y="611"/>
                    </a:cubicBezTo>
                    <a:cubicBezTo>
                      <a:pt x="3844" y="745"/>
                      <a:pt x="3784" y="924"/>
                      <a:pt x="3725" y="1118"/>
                    </a:cubicBezTo>
                    <a:cubicBezTo>
                      <a:pt x="3665" y="1490"/>
                      <a:pt x="3590" y="1803"/>
                      <a:pt x="3531" y="2175"/>
                    </a:cubicBezTo>
                    <a:cubicBezTo>
                      <a:pt x="3531" y="2295"/>
                      <a:pt x="3471" y="2354"/>
                      <a:pt x="3471" y="2414"/>
                    </a:cubicBezTo>
                    <a:lnTo>
                      <a:pt x="3471" y="2727"/>
                    </a:lnTo>
                    <a:cubicBezTo>
                      <a:pt x="3471" y="2920"/>
                      <a:pt x="3412" y="3099"/>
                      <a:pt x="3412" y="3293"/>
                    </a:cubicBezTo>
                    <a:cubicBezTo>
                      <a:pt x="3412" y="3352"/>
                      <a:pt x="3412" y="3472"/>
                      <a:pt x="3471" y="3531"/>
                    </a:cubicBezTo>
                    <a:lnTo>
                      <a:pt x="3471" y="3844"/>
                    </a:lnTo>
                    <a:lnTo>
                      <a:pt x="3471" y="4017"/>
                    </a:lnTo>
                    <a:lnTo>
                      <a:pt x="3471" y="4017"/>
                    </a:lnTo>
                    <a:cubicBezTo>
                      <a:pt x="3284" y="3971"/>
                      <a:pt x="3099" y="3916"/>
                      <a:pt x="2920" y="3844"/>
                    </a:cubicBezTo>
                    <a:lnTo>
                      <a:pt x="2473" y="3784"/>
                    </a:lnTo>
                    <a:lnTo>
                      <a:pt x="1981" y="3665"/>
                    </a:lnTo>
                    <a:cubicBezTo>
                      <a:pt x="1862" y="3591"/>
                      <a:pt x="1669" y="3591"/>
                      <a:pt x="1549" y="3591"/>
                    </a:cubicBezTo>
                    <a:cubicBezTo>
                      <a:pt x="1356" y="3531"/>
                      <a:pt x="1237" y="3531"/>
                      <a:pt x="1058" y="3472"/>
                    </a:cubicBezTo>
                    <a:lnTo>
                      <a:pt x="611" y="3472"/>
                    </a:lnTo>
                    <a:cubicBezTo>
                      <a:pt x="432" y="3412"/>
                      <a:pt x="313" y="3412"/>
                      <a:pt x="119" y="3412"/>
                    </a:cubicBezTo>
                    <a:cubicBezTo>
                      <a:pt x="60" y="3412"/>
                      <a:pt x="0" y="3472"/>
                      <a:pt x="0" y="3531"/>
                    </a:cubicBezTo>
                    <a:cubicBezTo>
                      <a:pt x="0" y="3591"/>
                      <a:pt x="60" y="3665"/>
                      <a:pt x="119" y="3665"/>
                    </a:cubicBezTo>
                    <a:cubicBezTo>
                      <a:pt x="238" y="3665"/>
                      <a:pt x="432" y="3725"/>
                      <a:pt x="551" y="3725"/>
                    </a:cubicBezTo>
                    <a:cubicBezTo>
                      <a:pt x="611" y="3725"/>
                      <a:pt x="745" y="3725"/>
                      <a:pt x="805" y="3784"/>
                    </a:cubicBezTo>
                    <a:lnTo>
                      <a:pt x="983" y="3784"/>
                    </a:lnTo>
                    <a:cubicBezTo>
                      <a:pt x="1177" y="3844"/>
                      <a:pt x="1296" y="3844"/>
                      <a:pt x="1490" y="3904"/>
                    </a:cubicBezTo>
                    <a:cubicBezTo>
                      <a:pt x="1609" y="3963"/>
                      <a:pt x="1803" y="3963"/>
                      <a:pt x="1922" y="4038"/>
                    </a:cubicBezTo>
                    <a:cubicBezTo>
                      <a:pt x="2548" y="4157"/>
                      <a:pt x="3099" y="4336"/>
                      <a:pt x="3725" y="4529"/>
                    </a:cubicBezTo>
                    <a:lnTo>
                      <a:pt x="3784" y="4529"/>
                    </a:lnTo>
                    <a:cubicBezTo>
                      <a:pt x="3903" y="4529"/>
                      <a:pt x="4037" y="4410"/>
                      <a:pt x="3963" y="4276"/>
                    </a:cubicBezTo>
                    <a:lnTo>
                      <a:pt x="3903" y="4038"/>
                    </a:lnTo>
                    <a:lnTo>
                      <a:pt x="3903" y="3784"/>
                    </a:lnTo>
                    <a:cubicBezTo>
                      <a:pt x="3903" y="3725"/>
                      <a:pt x="3844" y="3591"/>
                      <a:pt x="3844" y="3531"/>
                    </a:cubicBezTo>
                    <a:lnTo>
                      <a:pt x="3844" y="3293"/>
                    </a:lnTo>
                    <a:lnTo>
                      <a:pt x="3844" y="2727"/>
                    </a:lnTo>
                    <a:cubicBezTo>
                      <a:pt x="3903" y="2607"/>
                      <a:pt x="3903" y="2414"/>
                      <a:pt x="3903" y="2235"/>
                    </a:cubicBezTo>
                    <a:cubicBezTo>
                      <a:pt x="3963" y="1863"/>
                      <a:pt x="4037" y="1550"/>
                      <a:pt x="4037" y="1177"/>
                    </a:cubicBezTo>
                    <a:cubicBezTo>
                      <a:pt x="4097" y="864"/>
                      <a:pt x="4157" y="492"/>
                      <a:pt x="4276" y="120"/>
                    </a:cubicBezTo>
                    <a:cubicBezTo>
                      <a:pt x="4276" y="60"/>
                      <a:pt x="4216" y="60"/>
                      <a:pt x="4157" y="0"/>
                    </a:cubicBezTo>
                    <a:close/>
                  </a:path>
                </a:pathLst>
              </a:custGeom>
              <a:solidFill>
                <a:srgbClr val="5223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99" name="Google Shape;1899;p11"/>
              <p:cNvSpPr/>
              <p:nvPr/>
            </p:nvSpPr>
            <p:spPr>
              <a:xfrm rot="-1328962" flipH="1">
                <a:off x="7735800" y="4362458"/>
                <a:ext cx="53370" cy="73993"/>
              </a:xfrm>
              <a:custGeom>
                <a:avLst/>
                <a:gdLst/>
                <a:ahLst/>
                <a:cxnLst/>
                <a:rect l="l" t="t" r="r" b="b"/>
                <a:pathLst>
                  <a:path w="1576" h="2185" extrusionOk="0">
                    <a:moveTo>
                      <a:pt x="454" y="1"/>
                    </a:moveTo>
                    <a:cubicBezTo>
                      <a:pt x="226" y="1"/>
                      <a:pt x="0" y="236"/>
                      <a:pt x="85" y="501"/>
                    </a:cubicBezTo>
                    <a:cubicBezTo>
                      <a:pt x="219" y="814"/>
                      <a:pt x="532" y="1186"/>
                      <a:pt x="711" y="1440"/>
                    </a:cubicBezTo>
                    <a:cubicBezTo>
                      <a:pt x="905" y="1678"/>
                      <a:pt x="1083" y="2110"/>
                      <a:pt x="1456" y="2185"/>
                    </a:cubicBezTo>
                    <a:lnTo>
                      <a:pt x="1515" y="2110"/>
                    </a:lnTo>
                    <a:cubicBezTo>
                      <a:pt x="1575" y="1812"/>
                      <a:pt x="1337" y="1440"/>
                      <a:pt x="1203" y="1186"/>
                    </a:cubicBezTo>
                    <a:cubicBezTo>
                      <a:pt x="1024" y="874"/>
                      <a:pt x="964" y="442"/>
                      <a:pt x="711" y="129"/>
                    </a:cubicBezTo>
                    <a:cubicBezTo>
                      <a:pt x="638" y="39"/>
                      <a:pt x="546" y="1"/>
                      <a:pt x="454" y="1"/>
                    </a:cubicBezTo>
                    <a:close/>
                  </a:path>
                </a:pathLst>
              </a:custGeom>
              <a:solidFill>
                <a:srgbClr val="53A5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00" name="Google Shape;1900;p11"/>
              <p:cNvSpPr/>
              <p:nvPr/>
            </p:nvSpPr>
            <p:spPr>
              <a:xfrm rot="-1328962" flipH="1">
                <a:off x="7693112" y="4357676"/>
                <a:ext cx="33830" cy="91602"/>
              </a:xfrm>
              <a:custGeom>
                <a:avLst/>
                <a:gdLst/>
                <a:ahLst/>
                <a:cxnLst/>
                <a:rect l="l" t="t" r="r" b="b"/>
                <a:pathLst>
                  <a:path w="999" h="2705" extrusionOk="0">
                    <a:moveTo>
                      <a:pt x="359" y="0"/>
                    </a:moveTo>
                    <a:cubicBezTo>
                      <a:pt x="175" y="0"/>
                      <a:pt x="1" y="100"/>
                      <a:pt x="1" y="312"/>
                    </a:cubicBezTo>
                    <a:cubicBezTo>
                      <a:pt x="1" y="1176"/>
                      <a:pt x="60" y="2099"/>
                      <a:pt x="746" y="2665"/>
                    </a:cubicBezTo>
                    <a:cubicBezTo>
                      <a:pt x="773" y="2693"/>
                      <a:pt x="801" y="2704"/>
                      <a:pt x="829" y="2704"/>
                    </a:cubicBezTo>
                    <a:cubicBezTo>
                      <a:pt x="919" y="2704"/>
                      <a:pt x="999" y="2575"/>
                      <a:pt x="999" y="2472"/>
                    </a:cubicBezTo>
                    <a:cubicBezTo>
                      <a:pt x="746" y="1920"/>
                      <a:pt x="552" y="1176"/>
                      <a:pt x="746" y="550"/>
                    </a:cubicBezTo>
                    <a:cubicBezTo>
                      <a:pt x="893" y="194"/>
                      <a:pt x="616" y="0"/>
                      <a:pt x="359" y="0"/>
                    </a:cubicBezTo>
                    <a:close/>
                  </a:path>
                </a:pathLst>
              </a:custGeom>
              <a:solidFill>
                <a:srgbClr val="53A5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01" name="Google Shape;1901;p11"/>
              <p:cNvSpPr/>
              <p:nvPr/>
            </p:nvSpPr>
            <p:spPr>
              <a:xfrm rot="-1328962" flipH="1">
                <a:off x="7633573" y="4363891"/>
                <a:ext cx="47071" cy="65730"/>
              </a:xfrm>
              <a:custGeom>
                <a:avLst/>
                <a:gdLst/>
                <a:ahLst/>
                <a:cxnLst/>
                <a:rect l="l" t="t" r="r" b="b"/>
                <a:pathLst>
                  <a:path w="1390" h="1941" extrusionOk="0">
                    <a:moveTo>
                      <a:pt x="946" y="0"/>
                    </a:moveTo>
                    <a:cubicBezTo>
                      <a:pt x="880" y="0"/>
                      <a:pt x="811" y="23"/>
                      <a:pt x="746" y="77"/>
                    </a:cubicBezTo>
                    <a:cubicBezTo>
                      <a:pt x="373" y="330"/>
                      <a:pt x="194" y="628"/>
                      <a:pt x="60" y="1075"/>
                    </a:cubicBezTo>
                    <a:cubicBezTo>
                      <a:pt x="1" y="1373"/>
                      <a:pt x="60" y="1626"/>
                      <a:pt x="254" y="1879"/>
                    </a:cubicBezTo>
                    <a:cubicBezTo>
                      <a:pt x="295" y="1921"/>
                      <a:pt x="346" y="1941"/>
                      <a:pt x="394" y="1941"/>
                    </a:cubicBezTo>
                    <a:cubicBezTo>
                      <a:pt x="485" y="1941"/>
                      <a:pt x="567" y="1872"/>
                      <a:pt x="567" y="1745"/>
                    </a:cubicBezTo>
                    <a:lnTo>
                      <a:pt x="626" y="1626"/>
                    </a:lnTo>
                    <a:cubicBezTo>
                      <a:pt x="686" y="1507"/>
                      <a:pt x="746" y="1373"/>
                      <a:pt x="805" y="1254"/>
                    </a:cubicBezTo>
                    <a:cubicBezTo>
                      <a:pt x="939" y="1000"/>
                      <a:pt x="1118" y="822"/>
                      <a:pt x="1237" y="568"/>
                    </a:cubicBezTo>
                    <a:cubicBezTo>
                      <a:pt x="1390" y="322"/>
                      <a:pt x="1190" y="0"/>
                      <a:pt x="946" y="0"/>
                    </a:cubicBezTo>
                    <a:close/>
                  </a:path>
                </a:pathLst>
              </a:custGeom>
              <a:solidFill>
                <a:srgbClr val="53A5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02" name="Google Shape;1902;p11"/>
              <p:cNvSpPr/>
              <p:nvPr/>
            </p:nvSpPr>
            <p:spPr>
              <a:xfrm flipH="1">
                <a:off x="7498194" y="4637869"/>
                <a:ext cx="155068" cy="228386"/>
              </a:xfrm>
              <a:custGeom>
                <a:avLst/>
                <a:gdLst/>
                <a:ahLst/>
                <a:cxnLst/>
                <a:rect l="l" t="t" r="r" b="b"/>
                <a:pathLst>
                  <a:path w="4579" h="6744" extrusionOk="0">
                    <a:moveTo>
                      <a:pt x="735" y="0"/>
                    </a:moveTo>
                    <a:cubicBezTo>
                      <a:pt x="384" y="0"/>
                      <a:pt x="1" y="307"/>
                      <a:pt x="150" y="737"/>
                    </a:cubicBezTo>
                    <a:cubicBezTo>
                      <a:pt x="1089" y="2972"/>
                      <a:pt x="1893" y="5459"/>
                      <a:pt x="4128" y="6696"/>
                    </a:cubicBezTo>
                    <a:cubicBezTo>
                      <a:pt x="4171" y="6729"/>
                      <a:pt x="4214" y="6743"/>
                      <a:pt x="4254" y="6743"/>
                    </a:cubicBezTo>
                    <a:cubicBezTo>
                      <a:pt x="4449" y="6743"/>
                      <a:pt x="4579" y="6402"/>
                      <a:pt x="4381" y="6204"/>
                    </a:cubicBezTo>
                    <a:cubicBezTo>
                      <a:pt x="2638" y="4774"/>
                      <a:pt x="1893" y="2540"/>
                      <a:pt x="1208" y="364"/>
                    </a:cubicBezTo>
                    <a:cubicBezTo>
                      <a:pt x="1141" y="109"/>
                      <a:pt x="944" y="0"/>
                      <a:pt x="73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03" name="Google Shape;1903;p11"/>
              <p:cNvSpPr/>
              <p:nvPr/>
            </p:nvSpPr>
            <p:spPr>
              <a:xfrm flipH="1">
                <a:off x="7490914" y="4676204"/>
                <a:ext cx="57469" cy="139998"/>
              </a:xfrm>
              <a:custGeom>
                <a:avLst/>
                <a:gdLst/>
                <a:ahLst/>
                <a:cxnLst/>
                <a:rect l="l" t="t" r="r" b="b"/>
                <a:pathLst>
                  <a:path w="1697" h="4134" extrusionOk="0">
                    <a:moveTo>
                      <a:pt x="502" y="1"/>
                    </a:moveTo>
                    <a:cubicBezTo>
                      <a:pt x="258" y="1"/>
                      <a:pt x="1" y="172"/>
                      <a:pt x="33" y="469"/>
                    </a:cubicBezTo>
                    <a:cubicBezTo>
                      <a:pt x="227" y="1661"/>
                      <a:pt x="480" y="3016"/>
                      <a:pt x="1225" y="4015"/>
                    </a:cubicBezTo>
                    <a:cubicBezTo>
                      <a:pt x="1284" y="4098"/>
                      <a:pt x="1358" y="4133"/>
                      <a:pt x="1428" y="4133"/>
                    </a:cubicBezTo>
                    <a:cubicBezTo>
                      <a:pt x="1570" y="4133"/>
                      <a:pt x="1697" y="3990"/>
                      <a:pt x="1657" y="3821"/>
                    </a:cubicBezTo>
                    <a:cubicBezTo>
                      <a:pt x="1344" y="2644"/>
                      <a:pt x="971" y="1586"/>
                      <a:pt x="912" y="409"/>
                    </a:cubicBezTo>
                    <a:cubicBezTo>
                      <a:pt x="912" y="127"/>
                      <a:pt x="712" y="1"/>
                      <a:pt x="50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04" name="Google Shape;1904;p11"/>
              <p:cNvSpPr/>
              <p:nvPr/>
            </p:nvSpPr>
            <p:spPr>
              <a:xfrm flipH="1">
                <a:off x="7441031" y="4671734"/>
                <a:ext cx="40672" cy="104812"/>
              </a:xfrm>
              <a:custGeom>
                <a:avLst/>
                <a:gdLst/>
                <a:ahLst/>
                <a:cxnLst/>
                <a:rect l="l" t="t" r="r" b="b"/>
                <a:pathLst>
                  <a:path w="1201" h="3095" extrusionOk="0">
                    <a:moveTo>
                      <a:pt x="639" y="0"/>
                    </a:moveTo>
                    <a:cubicBezTo>
                      <a:pt x="477" y="0"/>
                      <a:pt x="327" y="88"/>
                      <a:pt x="298" y="303"/>
                    </a:cubicBezTo>
                    <a:cubicBezTo>
                      <a:pt x="179" y="1167"/>
                      <a:pt x="1" y="2091"/>
                      <a:pt x="239" y="3029"/>
                    </a:cubicBezTo>
                    <a:cubicBezTo>
                      <a:pt x="262" y="3075"/>
                      <a:pt x="304" y="3094"/>
                      <a:pt x="351" y="3094"/>
                    </a:cubicBezTo>
                    <a:cubicBezTo>
                      <a:pt x="427" y="3094"/>
                      <a:pt x="515" y="3043"/>
                      <a:pt x="552" y="2970"/>
                    </a:cubicBezTo>
                    <a:cubicBezTo>
                      <a:pt x="671" y="2165"/>
                      <a:pt x="671" y="1286"/>
                      <a:pt x="1043" y="541"/>
                    </a:cubicBezTo>
                    <a:cubicBezTo>
                      <a:pt x="1201" y="236"/>
                      <a:pt x="904" y="0"/>
                      <a:pt x="63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05" name="Google Shape;1905;p11"/>
              <p:cNvSpPr/>
              <p:nvPr/>
            </p:nvSpPr>
            <p:spPr>
              <a:xfrm rot="-1328962" flipH="1">
                <a:off x="7965785" y="4101133"/>
                <a:ext cx="36472" cy="95361"/>
              </a:xfrm>
              <a:custGeom>
                <a:avLst/>
                <a:gdLst/>
                <a:ahLst/>
                <a:cxnLst/>
                <a:rect l="l" t="t" r="r" b="b"/>
                <a:pathLst>
                  <a:path w="1077" h="2816" extrusionOk="0">
                    <a:moveTo>
                      <a:pt x="473" y="0"/>
                    </a:moveTo>
                    <a:cubicBezTo>
                      <a:pt x="260" y="0"/>
                      <a:pt x="60" y="133"/>
                      <a:pt x="60" y="423"/>
                    </a:cubicBezTo>
                    <a:cubicBezTo>
                      <a:pt x="0" y="1168"/>
                      <a:pt x="194" y="2106"/>
                      <a:pt x="685" y="2717"/>
                    </a:cubicBezTo>
                    <a:cubicBezTo>
                      <a:pt x="728" y="2787"/>
                      <a:pt x="780" y="2816"/>
                      <a:pt x="830" y="2816"/>
                    </a:cubicBezTo>
                    <a:cubicBezTo>
                      <a:pt x="918" y="2816"/>
                      <a:pt x="998" y="2722"/>
                      <a:pt x="998" y="2598"/>
                    </a:cubicBezTo>
                    <a:cubicBezTo>
                      <a:pt x="939" y="1913"/>
                      <a:pt x="745" y="1362"/>
                      <a:pt x="939" y="676"/>
                    </a:cubicBezTo>
                    <a:cubicBezTo>
                      <a:pt x="1076" y="247"/>
                      <a:pt x="763" y="0"/>
                      <a:pt x="47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06" name="Google Shape;1906;p11"/>
              <p:cNvSpPr/>
              <p:nvPr/>
            </p:nvSpPr>
            <p:spPr>
              <a:xfrm rot="-1328962" flipH="1">
                <a:off x="7921656" y="4128631"/>
                <a:ext cx="47918" cy="104064"/>
              </a:xfrm>
              <a:custGeom>
                <a:avLst/>
                <a:gdLst/>
                <a:ahLst/>
                <a:cxnLst/>
                <a:rect l="l" t="t" r="r" b="b"/>
                <a:pathLst>
                  <a:path w="1415" h="3073" extrusionOk="0">
                    <a:moveTo>
                      <a:pt x="975" y="0"/>
                    </a:moveTo>
                    <a:cubicBezTo>
                      <a:pt x="879" y="0"/>
                      <a:pt x="788" y="49"/>
                      <a:pt x="745" y="168"/>
                    </a:cubicBezTo>
                    <a:cubicBezTo>
                      <a:pt x="447" y="1047"/>
                      <a:pt x="1" y="2104"/>
                      <a:pt x="254" y="3028"/>
                    </a:cubicBezTo>
                    <a:cubicBezTo>
                      <a:pt x="254" y="3058"/>
                      <a:pt x="269" y="3073"/>
                      <a:pt x="291" y="3073"/>
                    </a:cubicBezTo>
                    <a:cubicBezTo>
                      <a:pt x="313" y="3073"/>
                      <a:pt x="343" y="3058"/>
                      <a:pt x="373" y="3028"/>
                    </a:cubicBezTo>
                    <a:cubicBezTo>
                      <a:pt x="567" y="2104"/>
                      <a:pt x="745" y="1285"/>
                      <a:pt x="1252" y="481"/>
                    </a:cubicBezTo>
                    <a:cubicBezTo>
                      <a:pt x="1415" y="226"/>
                      <a:pt x="1182" y="0"/>
                      <a:pt x="97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07" name="Google Shape;1907;p11"/>
              <p:cNvSpPr/>
              <p:nvPr/>
            </p:nvSpPr>
            <p:spPr>
              <a:xfrm rot="-1328962" flipH="1">
                <a:off x="8136008" y="4275358"/>
                <a:ext cx="43583" cy="53878"/>
              </a:xfrm>
              <a:custGeom>
                <a:avLst/>
                <a:gdLst/>
                <a:ahLst/>
                <a:cxnLst/>
                <a:rect l="l" t="t" r="r" b="b"/>
                <a:pathLst>
                  <a:path w="1287" h="1591" extrusionOk="0">
                    <a:moveTo>
                      <a:pt x="508" y="1"/>
                    </a:moveTo>
                    <a:cubicBezTo>
                      <a:pt x="240" y="1"/>
                      <a:pt x="1" y="304"/>
                      <a:pt x="229" y="576"/>
                    </a:cubicBezTo>
                    <a:cubicBezTo>
                      <a:pt x="289" y="695"/>
                      <a:pt x="423" y="814"/>
                      <a:pt x="542" y="888"/>
                    </a:cubicBezTo>
                    <a:cubicBezTo>
                      <a:pt x="795" y="1127"/>
                      <a:pt x="914" y="1380"/>
                      <a:pt x="1168" y="1559"/>
                    </a:cubicBezTo>
                    <a:cubicBezTo>
                      <a:pt x="1185" y="1581"/>
                      <a:pt x="1203" y="1590"/>
                      <a:pt x="1220" y="1590"/>
                    </a:cubicBezTo>
                    <a:cubicBezTo>
                      <a:pt x="1258" y="1590"/>
                      <a:pt x="1287" y="1541"/>
                      <a:pt x="1287" y="1499"/>
                    </a:cubicBezTo>
                    <a:cubicBezTo>
                      <a:pt x="1287" y="1186"/>
                      <a:pt x="1108" y="888"/>
                      <a:pt x="1034" y="635"/>
                    </a:cubicBezTo>
                    <a:cubicBezTo>
                      <a:pt x="974" y="516"/>
                      <a:pt x="974" y="382"/>
                      <a:pt x="855" y="263"/>
                    </a:cubicBezTo>
                    <a:cubicBezTo>
                      <a:pt x="855" y="203"/>
                      <a:pt x="795" y="203"/>
                      <a:pt x="795" y="144"/>
                    </a:cubicBezTo>
                    <a:cubicBezTo>
                      <a:pt x="710" y="43"/>
                      <a:pt x="607" y="1"/>
                      <a:pt x="50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08" name="Google Shape;1908;p11"/>
              <p:cNvSpPr/>
              <p:nvPr/>
            </p:nvSpPr>
            <p:spPr>
              <a:xfrm rot="-1328962" flipH="1">
                <a:off x="8099755" y="4265233"/>
                <a:ext cx="56959" cy="62073"/>
              </a:xfrm>
              <a:custGeom>
                <a:avLst/>
                <a:gdLst/>
                <a:ahLst/>
                <a:cxnLst/>
                <a:rect l="l" t="t" r="r" b="b"/>
                <a:pathLst>
                  <a:path w="1682" h="1833" extrusionOk="0">
                    <a:moveTo>
                      <a:pt x="458" y="1"/>
                    </a:moveTo>
                    <a:cubicBezTo>
                      <a:pt x="0" y="1"/>
                      <a:pt x="36" y="818"/>
                      <a:pt x="564" y="818"/>
                    </a:cubicBezTo>
                    <a:cubicBezTo>
                      <a:pt x="430" y="818"/>
                      <a:pt x="624" y="878"/>
                      <a:pt x="683" y="878"/>
                    </a:cubicBezTo>
                    <a:cubicBezTo>
                      <a:pt x="743" y="878"/>
                      <a:pt x="862" y="997"/>
                      <a:pt x="936" y="1131"/>
                    </a:cubicBezTo>
                    <a:cubicBezTo>
                      <a:pt x="1115" y="1310"/>
                      <a:pt x="1234" y="1623"/>
                      <a:pt x="1488" y="1801"/>
                    </a:cubicBezTo>
                    <a:cubicBezTo>
                      <a:pt x="1506" y="1824"/>
                      <a:pt x="1530" y="1833"/>
                      <a:pt x="1556" y="1833"/>
                    </a:cubicBezTo>
                    <a:cubicBezTo>
                      <a:pt x="1616" y="1833"/>
                      <a:pt x="1681" y="1784"/>
                      <a:pt x="1681" y="1742"/>
                    </a:cubicBezTo>
                    <a:cubicBezTo>
                      <a:pt x="1681" y="1369"/>
                      <a:pt x="1488" y="937"/>
                      <a:pt x="1309" y="625"/>
                    </a:cubicBezTo>
                    <a:cubicBezTo>
                      <a:pt x="1115" y="312"/>
                      <a:pt x="936" y="73"/>
                      <a:pt x="564" y="14"/>
                    </a:cubicBezTo>
                    <a:cubicBezTo>
                      <a:pt x="526" y="5"/>
                      <a:pt x="491" y="1"/>
                      <a:pt x="45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09" name="Google Shape;1909;p11"/>
              <p:cNvSpPr/>
              <p:nvPr/>
            </p:nvSpPr>
            <p:spPr>
              <a:xfrm rot="-1328962" flipH="1">
                <a:off x="7487341" y="4234718"/>
                <a:ext cx="90349" cy="123096"/>
              </a:xfrm>
              <a:custGeom>
                <a:avLst/>
                <a:gdLst/>
                <a:ahLst/>
                <a:cxnLst/>
                <a:rect l="l" t="t" r="r" b="b"/>
                <a:pathLst>
                  <a:path w="2668" h="3635" extrusionOk="0">
                    <a:moveTo>
                      <a:pt x="1650" y="1"/>
                    </a:moveTo>
                    <a:cubicBezTo>
                      <a:pt x="1485" y="1"/>
                      <a:pt x="1321" y="41"/>
                      <a:pt x="1178" y="119"/>
                    </a:cubicBezTo>
                    <a:cubicBezTo>
                      <a:pt x="805" y="373"/>
                      <a:pt x="627" y="805"/>
                      <a:pt x="567" y="1237"/>
                    </a:cubicBezTo>
                    <a:cubicBezTo>
                      <a:pt x="433" y="1490"/>
                      <a:pt x="314" y="1684"/>
                      <a:pt x="254" y="1922"/>
                    </a:cubicBezTo>
                    <a:cubicBezTo>
                      <a:pt x="120" y="2235"/>
                      <a:pt x="1" y="2667"/>
                      <a:pt x="120" y="3039"/>
                    </a:cubicBezTo>
                    <a:cubicBezTo>
                      <a:pt x="232" y="3399"/>
                      <a:pt x="591" y="3635"/>
                      <a:pt x="958" y="3635"/>
                    </a:cubicBezTo>
                    <a:cubicBezTo>
                      <a:pt x="1032" y="3635"/>
                      <a:pt x="1106" y="3625"/>
                      <a:pt x="1178" y="3605"/>
                    </a:cubicBezTo>
                    <a:cubicBezTo>
                      <a:pt x="1610" y="3412"/>
                      <a:pt x="1863" y="3099"/>
                      <a:pt x="2116" y="2801"/>
                    </a:cubicBezTo>
                    <a:cubicBezTo>
                      <a:pt x="2355" y="2488"/>
                      <a:pt x="2489" y="2056"/>
                      <a:pt x="2548" y="1684"/>
                    </a:cubicBezTo>
                    <a:cubicBezTo>
                      <a:pt x="2608" y="1311"/>
                      <a:pt x="2668" y="864"/>
                      <a:pt x="2489" y="492"/>
                    </a:cubicBezTo>
                    <a:cubicBezTo>
                      <a:pt x="2319" y="163"/>
                      <a:pt x="1983" y="1"/>
                      <a:pt x="165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10" name="Google Shape;1910;p11"/>
              <p:cNvSpPr/>
              <p:nvPr/>
            </p:nvSpPr>
            <p:spPr>
              <a:xfrm rot="-1328962" flipH="1">
                <a:off x="6491676" y="4688995"/>
                <a:ext cx="233594" cy="121301"/>
              </a:xfrm>
              <a:custGeom>
                <a:avLst/>
                <a:gdLst/>
                <a:ahLst/>
                <a:cxnLst/>
                <a:rect l="l" t="t" r="r" b="b"/>
                <a:pathLst>
                  <a:path w="6898" h="3582" extrusionOk="0">
                    <a:moveTo>
                      <a:pt x="1922" y="1"/>
                    </a:moveTo>
                    <a:cubicBezTo>
                      <a:pt x="1490" y="1"/>
                      <a:pt x="998" y="195"/>
                      <a:pt x="686" y="567"/>
                    </a:cubicBezTo>
                    <a:cubicBezTo>
                      <a:pt x="0" y="1431"/>
                      <a:pt x="566" y="2548"/>
                      <a:pt x="1430" y="3040"/>
                    </a:cubicBezTo>
                    <a:cubicBezTo>
                      <a:pt x="2126" y="3388"/>
                      <a:pt x="2986" y="3581"/>
                      <a:pt x="3784" y="3581"/>
                    </a:cubicBezTo>
                    <a:cubicBezTo>
                      <a:pt x="3978" y="3581"/>
                      <a:pt x="4167" y="3570"/>
                      <a:pt x="4350" y="3547"/>
                    </a:cubicBezTo>
                    <a:cubicBezTo>
                      <a:pt x="4902" y="3547"/>
                      <a:pt x="5527" y="3412"/>
                      <a:pt x="6019" y="3174"/>
                    </a:cubicBezTo>
                    <a:cubicBezTo>
                      <a:pt x="6585" y="2921"/>
                      <a:pt x="6898" y="2295"/>
                      <a:pt x="6764" y="1684"/>
                    </a:cubicBezTo>
                    <a:cubicBezTo>
                      <a:pt x="6704" y="1550"/>
                      <a:pt x="6585" y="1431"/>
                      <a:pt x="6466" y="1312"/>
                    </a:cubicBezTo>
                    <a:cubicBezTo>
                      <a:pt x="6391" y="1237"/>
                      <a:pt x="6332" y="1118"/>
                      <a:pt x="6213" y="1118"/>
                    </a:cubicBezTo>
                    <a:cubicBezTo>
                      <a:pt x="5214" y="999"/>
                      <a:pt x="4231" y="746"/>
                      <a:pt x="3293" y="373"/>
                    </a:cubicBezTo>
                    <a:cubicBezTo>
                      <a:pt x="2861" y="254"/>
                      <a:pt x="2429" y="1"/>
                      <a:pt x="1922" y="1"/>
                    </a:cubicBezTo>
                    <a:close/>
                  </a:path>
                </a:pathLst>
              </a:custGeom>
              <a:solidFill>
                <a:srgbClr val="53A5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11" name="Google Shape;1911;p11"/>
              <p:cNvSpPr/>
              <p:nvPr/>
            </p:nvSpPr>
            <p:spPr>
              <a:xfrm rot="-1328962" flipH="1">
                <a:off x="6792074" y="4400120"/>
                <a:ext cx="590792" cy="298715"/>
              </a:xfrm>
              <a:custGeom>
                <a:avLst/>
                <a:gdLst/>
                <a:ahLst/>
                <a:cxnLst/>
                <a:rect l="l" t="t" r="r" b="b"/>
                <a:pathLst>
                  <a:path w="17446" h="8821" extrusionOk="0">
                    <a:moveTo>
                      <a:pt x="44" y="0"/>
                    </a:moveTo>
                    <a:cubicBezTo>
                      <a:pt x="15" y="0"/>
                      <a:pt x="0" y="11"/>
                      <a:pt x="0" y="36"/>
                    </a:cubicBezTo>
                    <a:cubicBezTo>
                      <a:pt x="0" y="781"/>
                      <a:pt x="372" y="4684"/>
                      <a:pt x="1862" y="5935"/>
                    </a:cubicBezTo>
                    <a:cubicBezTo>
                      <a:pt x="2417" y="6400"/>
                      <a:pt x="3197" y="6546"/>
                      <a:pt x="4019" y="6546"/>
                    </a:cubicBezTo>
                    <a:cubicBezTo>
                      <a:pt x="5435" y="6546"/>
                      <a:pt x="6979" y="6112"/>
                      <a:pt x="7733" y="6112"/>
                    </a:cubicBezTo>
                    <a:cubicBezTo>
                      <a:pt x="7764" y="6112"/>
                      <a:pt x="7793" y="6112"/>
                      <a:pt x="7821" y="6114"/>
                    </a:cubicBezTo>
                    <a:cubicBezTo>
                      <a:pt x="8939" y="6173"/>
                      <a:pt x="9624" y="7976"/>
                      <a:pt x="11173" y="8602"/>
                    </a:cubicBezTo>
                    <a:cubicBezTo>
                      <a:pt x="11517" y="8754"/>
                      <a:pt x="11963" y="8820"/>
                      <a:pt x="12460" y="8820"/>
                    </a:cubicBezTo>
                    <a:cubicBezTo>
                      <a:pt x="14201" y="8820"/>
                      <a:pt x="16576" y="8008"/>
                      <a:pt x="17445" y="7231"/>
                    </a:cubicBezTo>
                    <a:cubicBezTo>
                      <a:pt x="17445" y="7231"/>
                      <a:pt x="17073" y="4311"/>
                      <a:pt x="15583" y="3566"/>
                    </a:cubicBezTo>
                    <a:cubicBezTo>
                      <a:pt x="15134" y="3342"/>
                      <a:pt x="14701" y="3265"/>
                      <a:pt x="14298" y="3265"/>
                    </a:cubicBezTo>
                    <a:cubicBezTo>
                      <a:pt x="13421" y="3265"/>
                      <a:pt x="12690" y="3631"/>
                      <a:pt x="12251" y="3631"/>
                    </a:cubicBezTo>
                    <a:cubicBezTo>
                      <a:pt x="12223" y="3631"/>
                      <a:pt x="12197" y="3629"/>
                      <a:pt x="12171" y="3626"/>
                    </a:cubicBezTo>
                    <a:cubicBezTo>
                      <a:pt x="11605" y="3566"/>
                      <a:pt x="11352" y="2956"/>
                      <a:pt x="9862" y="1645"/>
                    </a:cubicBezTo>
                    <a:cubicBezTo>
                      <a:pt x="9101" y="1008"/>
                      <a:pt x="8008" y="846"/>
                      <a:pt x="6865" y="846"/>
                    </a:cubicBezTo>
                    <a:cubicBezTo>
                      <a:pt x="5684" y="846"/>
                      <a:pt x="4448" y="1019"/>
                      <a:pt x="3471" y="1019"/>
                    </a:cubicBezTo>
                    <a:cubicBezTo>
                      <a:pt x="1789" y="965"/>
                      <a:pt x="314" y="0"/>
                      <a:pt x="4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12" name="Google Shape;1912;p11"/>
              <p:cNvSpPr/>
              <p:nvPr/>
            </p:nvSpPr>
            <p:spPr>
              <a:xfrm rot="-1328962" flipH="1">
                <a:off x="6687782" y="4463385"/>
                <a:ext cx="672506" cy="221674"/>
              </a:xfrm>
              <a:custGeom>
                <a:avLst/>
                <a:gdLst/>
                <a:ahLst/>
                <a:cxnLst/>
                <a:rect l="l" t="t" r="r" b="b"/>
                <a:pathLst>
                  <a:path w="19859" h="6546" extrusionOk="0">
                    <a:moveTo>
                      <a:pt x="157" y="0"/>
                    </a:moveTo>
                    <a:cubicBezTo>
                      <a:pt x="123" y="0"/>
                      <a:pt x="90" y="15"/>
                      <a:pt x="60" y="45"/>
                    </a:cubicBezTo>
                    <a:cubicBezTo>
                      <a:pt x="0" y="45"/>
                      <a:pt x="0" y="105"/>
                      <a:pt x="60" y="164"/>
                    </a:cubicBezTo>
                    <a:cubicBezTo>
                      <a:pt x="254" y="596"/>
                      <a:pt x="567" y="969"/>
                      <a:pt x="865" y="1281"/>
                    </a:cubicBezTo>
                    <a:cubicBezTo>
                      <a:pt x="1237" y="1594"/>
                      <a:pt x="1609" y="1848"/>
                      <a:pt x="2056" y="2026"/>
                    </a:cubicBezTo>
                    <a:cubicBezTo>
                      <a:pt x="2429" y="2220"/>
                      <a:pt x="2861" y="2399"/>
                      <a:pt x="3352" y="2458"/>
                    </a:cubicBezTo>
                    <a:cubicBezTo>
                      <a:pt x="3784" y="2592"/>
                      <a:pt x="4216" y="2652"/>
                      <a:pt x="4663" y="2712"/>
                    </a:cubicBezTo>
                    <a:cubicBezTo>
                      <a:pt x="5587" y="2831"/>
                      <a:pt x="6451" y="2831"/>
                      <a:pt x="7330" y="2965"/>
                    </a:cubicBezTo>
                    <a:cubicBezTo>
                      <a:pt x="7762" y="3084"/>
                      <a:pt x="8135" y="3144"/>
                      <a:pt x="8567" y="3337"/>
                    </a:cubicBezTo>
                    <a:cubicBezTo>
                      <a:pt x="8939" y="3457"/>
                      <a:pt x="9311" y="3710"/>
                      <a:pt x="9624" y="3948"/>
                    </a:cubicBezTo>
                    <a:lnTo>
                      <a:pt x="10116" y="4380"/>
                    </a:lnTo>
                    <a:cubicBezTo>
                      <a:pt x="10250" y="4574"/>
                      <a:pt x="10429" y="4693"/>
                      <a:pt x="10622" y="4887"/>
                    </a:cubicBezTo>
                    <a:cubicBezTo>
                      <a:pt x="10995" y="5125"/>
                      <a:pt x="11367" y="5378"/>
                      <a:pt x="11799" y="5572"/>
                    </a:cubicBezTo>
                    <a:cubicBezTo>
                      <a:pt x="12604" y="6004"/>
                      <a:pt x="13468" y="6242"/>
                      <a:pt x="14406" y="6436"/>
                    </a:cubicBezTo>
                    <a:cubicBezTo>
                      <a:pt x="14932" y="6510"/>
                      <a:pt x="15464" y="6546"/>
                      <a:pt x="15994" y="6546"/>
                    </a:cubicBezTo>
                    <a:cubicBezTo>
                      <a:pt x="17279" y="6546"/>
                      <a:pt x="18558" y="6335"/>
                      <a:pt x="19740" y="5944"/>
                    </a:cubicBezTo>
                    <a:cubicBezTo>
                      <a:pt x="19799" y="5944"/>
                      <a:pt x="19859" y="5870"/>
                      <a:pt x="19799" y="5810"/>
                    </a:cubicBezTo>
                    <a:cubicBezTo>
                      <a:pt x="19799" y="5768"/>
                      <a:pt x="19770" y="5726"/>
                      <a:pt x="19731" y="5726"/>
                    </a:cubicBezTo>
                    <a:cubicBezTo>
                      <a:pt x="19715" y="5726"/>
                      <a:pt x="19698" y="5733"/>
                      <a:pt x="19680" y="5751"/>
                    </a:cubicBezTo>
                    <a:cubicBezTo>
                      <a:pt x="18816" y="5944"/>
                      <a:pt x="17937" y="6064"/>
                      <a:pt x="17073" y="6123"/>
                    </a:cubicBezTo>
                    <a:cubicBezTo>
                      <a:pt x="16842" y="6139"/>
                      <a:pt x="16609" y="6147"/>
                      <a:pt x="16376" y="6147"/>
                    </a:cubicBezTo>
                    <a:cubicBezTo>
                      <a:pt x="15739" y="6147"/>
                      <a:pt x="15099" y="6091"/>
                      <a:pt x="14466" y="6004"/>
                    </a:cubicBezTo>
                    <a:cubicBezTo>
                      <a:pt x="13602" y="5810"/>
                      <a:pt x="12783" y="5572"/>
                      <a:pt x="11978" y="5125"/>
                    </a:cubicBezTo>
                    <a:cubicBezTo>
                      <a:pt x="11606" y="4946"/>
                      <a:pt x="11233" y="4753"/>
                      <a:pt x="10920" y="4455"/>
                    </a:cubicBezTo>
                    <a:cubicBezTo>
                      <a:pt x="10742" y="4321"/>
                      <a:pt x="10548" y="4201"/>
                      <a:pt x="10429" y="4082"/>
                    </a:cubicBezTo>
                    <a:lnTo>
                      <a:pt x="9937" y="3576"/>
                    </a:lnTo>
                    <a:cubicBezTo>
                      <a:pt x="9565" y="3263"/>
                      <a:pt x="9192" y="3024"/>
                      <a:pt x="8760" y="2831"/>
                    </a:cubicBezTo>
                    <a:cubicBezTo>
                      <a:pt x="8313" y="2712"/>
                      <a:pt x="7822" y="2592"/>
                      <a:pt x="7390" y="2518"/>
                    </a:cubicBezTo>
                    <a:cubicBezTo>
                      <a:pt x="6451" y="2399"/>
                      <a:pt x="5587" y="2339"/>
                      <a:pt x="4723" y="2280"/>
                    </a:cubicBezTo>
                    <a:cubicBezTo>
                      <a:pt x="4291" y="2220"/>
                      <a:pt x="3844" y="2146"/>
                      <a:pt x="3412" y="2086"/>
                    </a:cubicBezTo>
                    <a:cubicBezTo>
                      <a:pt x="2980" y="1967"/>
                      <a:pt x="2548" y="1907"/>
                      <a:pt x="2176" y="1714"/>
                    </a:cubicBezTo>
                    <a:cubicBezTo>
                      <a:pt x="1803" y="1535"/>
                      <a:pt x="1431" y="1281"/>
                      <a:pt x="1058" y="1028"/>
                    </a:cubicBezTo>
                    <a:cubicBezTo>
                      <a:pt x="745" y="790"/>
                      <a:pt x="433" y="417"/>
                      <a:pt x="254" y="105"/>
                    </a:cubicBezTo>
                    <a:lnTo>
                      <a:pt x="254" y="45"/>
                    </a:lnTo>
                    <a:cubicBezTo>
                      <a:pt x="224" y="15"/>
                      <a:pt x="190" y="0"/>
                      <a:pt x="157" y="0"/>
                    </a:cubicBezTo>
                    <a:close/>
                  </a:path>
                </a:pathLst>
              </a:custGeom>
              <a:solidFill>
                <a:srgbClr val="5223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913" name="Google Shape;1913;p11"/>
            <p:cNvGrpSpPr/>
            <p:nvPr/>
          </p:nvGrpSpPr>
          <p:grpSpPr>
            <a:xfrm rot="10800000">
              <a:off x="1005085" y="2515936"/>
              <a:ext cx="195926" cy="380418"/>
              <a:chOff x="8292303" y="2531254"/>
              <a:chExt cx="195926" cy="380418"/>
            </a:xfrm>
          </p:grpSpPr>
          <p:sp>
            <p:nvSpPr>
              <p:cNvPr id="1914" name="Google Shape;1914;p11"/>
              <p:cNvSpPr/>
              <p:nvPr/>
            </p:nvSpPr>
            <p:spPr>
              <a:xfrm>
                <a:off x="8364094" y="2531254"/>
                <a:ext cx="107942" cy="237094"/>
              </a:xfrm>
              <a:custGeom>
                <a:avLst/>
                <a:gdLst/>
                <a:ahLst/>
                <a:cxnLst/>
                <a:rect l="l" t="t" r="r" b="b"/>
                <a:pathLst>
                  <a:path w="5013" h="11011" extrusionOk="0">
                    <a:moveTo>
                      <a:pt x="3295" y="1"/>
                    </a:moveTo>
                    <a:cubicBezTo>
                      <a:pt x="2151" y="1"/>
                      <a:pt x="1565" y="1005"/>
                      <a:pt x="1253" y="1987"/>
                    </a:cubicBezTo>
                    <a:cubicBezTo>
                      <a:pt x="627" y="3767"/>
                      <a:pt x="326" y="5646"/>
                      <a:pt x="226" y="7526"/>
                    </a:cubicBezTo>
                    <a:lnTo>
                      <a:pt x="226" y="7752"/>
                    </a:lnTo>
                    <a:cubicBezTo>
                      <a:pt x="126" y="8378"/>
                      <a:pt x="126" y="9005"/>
                      <a:pt x="126" y="9506"/>
                    </a:cubicBezTo>
                    <a:cubicBezTo>
                      <a:pt x="0" y="10032"/>
                      <a:pt x="226" y="10559"/>
                      <a:pt x="627" y="10884"/>
                    </a:cubicBezTo>
                    <a:cubicBezTo>
                      <a:pt x="752" y="10884"/>
                      <a:pt x="852" y="10985"/>
                      <a:pt x="953" y="10985"/>
                    </a:cubicBezTo>
                    <a:cubicBezTo>
                      <a:pt x="1005" y="11002"/>
                      <a:pt x="1065" y="11011"/>
                      <a:pt x="1129" y="11011"/>
                    </a:cubicBezTo>
                    <a:cubicBezTo>
                      <a:pt x="1425" y="11011"/>
                      <a:pt x="1797" y="10827"/>
                      <a:pt x="1880" y="10559"/>
                    </a:cubicBezTo>
                    <a:cubicBezTo>
                      <a:pt x="2406" y="10133"/>
                      <a:pt x="2732" y="9406"/>
                      <a:pt x="3033" y="8879"/>
                    </a:cubicBezTo>
                    <a:cubicBezTo>
                      <a:pt x="4186" y="6899"/>
                      <a:pt x="4812" y="4619"/>
                      <a:pt x="4913" y="2313"/>
                    </a:cubicBezTo>
                    <a:cubicBezTo>
                      <a:pt x="5013" y="1260"/>
                      <a:pt x="4712" y="107"/>
                      <a:pt x="3459" y="7"/>
                    </a:cubicBezTo>
                    <a:cubicBezTo>
                      <a:pt x="3403" y="3"/>
                      <a:pt x="3349" y="1"/>
                      <a:pt x="3295" y="1"/>
                    </a:cubicBezTo>
                    <a:close/>
                  </a:path>
                </a:pathLst>
              </a:custGeom>
              <a:solidFill>
                <a:srgbClr val="F2A05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15" name="Google Shape;1915;p11"/>
              <p:cNvSpPr/>
              <p:nvPr/>
            </p:nvSpPr>
            <p:spPr>
              <a:xfrm>
                <a:off x="8292303" y="2821731"/>
                <a:ext cx="88003" cy="89941"/>
              </a:xfrm>
              <a:custGeom>
                <a:avLst/>
                <a:gdLst/>
                <a:ahLst/>
                <a:cxnLst/>
                <a:rect l="l" t="t" r="r" b="b"/>
                <a:pathLst>
                  <a:path w="4087" h="4177" extrusionOk="0">
                    <a:moveTo>
                      <a:pt x="2833" y="1"/>
                    </a:moveTo>
                    <a:cubicBezTo>
                      <a:pt x="2507" y="1"/>
                      <a:pt x="2307" y="1"/>
                      <a:pt x="1981" y="101"/>
                    </a:cubicBezTo>
                    <a:cubicBezTo>
                      <a:pt x="1354" y="402"/>
                      <a:pt x="828" y="828"/>
                      <a:pt x="627" y="1555"/>
                    </a:cubicBezTo>
                    <a:cubicBezTo>
                      <a:pt x="1" y="2507"/>
                      <a:pt x="527" y="3660"/>
                      <a:pt x="1354" y="4061"/>
                    </a:cubicBezTo>
                    <a:cubicBezTo>
                      <a:pt x="1540" y="4141"/>
                      <a:pt x="1750" y="4177"/>
                      <a:pt x="1964" y="4177"/>
                    </a:cubicBezTo>
                    <a:cubicBezTo>
                      <a:pt x="2356" y="4177"/>
                      <a:pt x="2758" y="4055"/>
                      <a:pt x="3034" y="3861"/>
                    </a:cubicBezTo>
                    <a:cubicBezTo>
                      <a:pt x="3560" y="3535"/>
                      <a:pt x="3861" y="3034"/>
                      <a:pt x="4086" y="2507"/>
                    </a:cubicBezTo>
                    <a:lnTo>
                      <a:pt x="4086" y="1555"/>
                    </a:lnTo>
                    <a:cubicBezTo>
                      <a:pt x="4086" y="1354"/>
                      <a:pt x="3961" y="1029"/>
                      <a:pt x="3861" y="728"/>
                    </a:cubicBezTo>
                    <a:cubicBezTo>
                      <a:pt x="3861" y="527"/>
                      <a:pt x="3660" y="302"/>
                      <a:pt x="3460" y="101"/>
                    </a:cubicBezTo>
                    <a:cubicBezTo>
                      <a:pt x="3234" y="1"/>
                      <a:pt x="3034" y="1"/>
                      <a:pt x="283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16" name="Google Shape;1916;p11"/>
              <p:cNvSpPr/>
              <p:nvPr/>
            </p:nvSpPr>
            <p:spPr>
              <a:xfrm>
                <a:off x="8445035" y="2807175"/>
                <a:ext cx="43194" cy="52905"/>
              </a:xfrm>
              <a:custGeom>
                <a:avLst/>
                <a:gdLst/>
                <a:ahLst/>
                <a:cxnLst/>
                <a:rect l="l" t="t" r="r" b="b"/>
                <a:pathLst>
                  <a:path w="2006" h="2457" extrusionOk="0">
                    <a:moveTo>
                      <a:pt x="1066" y="0"/>
                    </a:moveTo>
                    <a:cubicBezTo>
                      <a:pt x="872" y="0"/>
                      <a:pt x="690" y="50"/>
                      <a:pt x="527" y="151"/>
                    </a:cubicBezTo>
                    <a:cubicBezTo>
                      <a:pt x="226" y="451"/>
                      <a:pt x="1" y="777"/>
                      <a:pt x="1" y="1203"/>
                    </a:cubicBezTo>
                    <a:cubicBezTo>
                      <a:pt x="1" y="1504"/>
                      <a:pt x="1" y="1705"/>
                      <a:pt x="126" y="1930"/>
                    </a:cubicBezTo>
                    <a:cubicBezTo>
                      <a:pt x="226" y="1930"/>
                      <a:pt x="226" y="2030"/>
                      <a:pt x="327" y="2131"/>
                    </a:cubicBezTo>
                    <a:lnTo>
                      <a:pt x="427" y="2231"/>
                    </a:lnTo>
                    <a:cubicBezTo>
                      <a:pt x="427" y="2231"/>
                      <a:pt x="527" y="2331"/>
                      <a:pt x="627" y="2331"/>
                    </a:cubicBezTo>
                    <a:cubicBezTo>
                      <a:pt x="853" y="2456"/>
                      <a:pt x="953" y="2456"/>
                      <a:pt x="1254" y="2456"/>
                    </a:cubicBezTo>
                    <a:cubicBezTo>
                      <a:pt x="1379" y="2456"/>
                      <a:pt x="1580" y="2331"/>
                      <a:pt x="1680" y="2231"/>
                    </a:cubicBezTo>
                    <a:cubicBezTo>
                      <a:pt x="1880" y="2030"/>
                      <a:pt x="1880" y="1705"/>
                      <a:pt x="2006" y="1504"/>
                    </a:cubicBezTo>
                    <a:cubicBezTo>
                      <a:pt x="2006" y="1203"/>
                      <a:pt x="1880" y="978"/>
                      <a:pt x="1680" y="777"/>
                    </a:cubicBezTo>
                    <a:cubicBezTo>
                      <a:pt x="1780" y="777"/>
                      <a:pt x="1780" y="677"/>
                      <a:pt x="1880" y="677"/>
                    </a:cubicBezTo>
                    <a:cubicBezTo>
                      <a:pt x="1880" y="451"/>
                      <a:pt x="1780" y="251"/>
                      <a:pt x="1680" y="151"/>
                    </a:cubicBezTo>
                    <a:cubicBezTo>
                      <a:pt x="1467" y="50"/>
                      <a:pt x="1260" y="0"/>
                      <a:pt x="106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662658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 header 1">
    <p:spTree>
      <p:nvGrpSpPr>
        <p:cNvPr id="1" name="Shape 40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9" name="Google Shape;4059;p27"/>
          <p:cNvSpPr/>
          <p:nvPr/>
        </p:nvSpPr>
        <p:spPr>
          <a:xfrm>
            <a:off x="11028643" y="1084301"/>
            <a:ext cx="872079" cy="753369"/>
          </a:xfrm>
          <a:custGeom>
            <a:avLst/>
            <a:gdLst/>
            <a:ahLst/>
            <a:cxnLst/>
            <a:rect l="l" t="t" r="r" b="b"/>
            <a:pathLst>
              <a:path w="18123" h="14875" extrusionOk="0">
                <a:moveTo>
                  <a:pt x="13360" y="1"/>
                </a:moveTo>
                <a:cubicBezTo>
                  <a:pt x="10125" y="1"/>
                  <a:pt x="5819" y="1242"/>
                  <a:pt x="3463" y="4440"/>
                </a:cubicBezTo>
                <a:cubicBezTo>
                  <a:pt x="1" y="8998"/>
                  <a:pt x="1539" y="14875"/>
                  <a:pt x="6518" y="14875"/>
                </a:cubicBezTo>
                <a:cubicBezTo>
                  <a:pt x="6616" y="14875"/>
                  <a:pt x="6715" y="14873"/>
                  <a:pt x="6815" y="14868"/>
                </a:cubicBezTo>
                <a:cubicBezTo>
                  <a:pt x="12104" y="14615"/>
                  <a:pt x="18122" y="1952"/>
                  <a:pt x="17243" y="1028"/>
                </a:cubicBezTo>
                <a:cubicBezTo>
                  <a:pt x="16626" y="384"/>
                  <a:pt x="15159" y="1"/>
                  <a:pt x="13360" y="1"/>
                </a:cubicBezTo>
                <a:close/>
              </a:path>
            </a:pathLst>
          </a:cu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60" name="Google Shape;4060;p27"/>
          <p:cNvSpPr/>
          <p:nvPr/>
        </p:nvSpPr>
        <p:spPr>
          <a:xfrm>
            <a:off x="11029597" y="1983880"/>
            <a:ext cx="871116" cy="751949"/>
          </a:xfrm>
          <a:custGeom>
            <a:avLst/>
            <a:gdLst/>
            <a:ahLst/>
            <a:cxnLst/>
            <a:rect l="l" t="t" r="r" b="b"/>
            <a:pathLst>
              <a:path w="18103" h="14846" extrusionOk="0">
                <a:moveTo>
                  <a:pt x="13340" y="1"/>
                </a:moveTo>
                <a:cubicBezTo>
                  <a:pt x="10105" y="1"/>
                  <a:pt x="5799" y="1255"/>
                  <a:pt x="3443" y="4406"/>
                </a:cubicBezTo>
                <a:cubicBezTo>
                  <a:pt x="0" y="8953"/>
                  <a:pt x="1501" y="14845"/>
                  <a:pt x="6413" y="14845"/>
                </a:cubicBezTo>
                <a:cubicBezTo>
                  <a:pt x="6538" y="14845"/>
                  <a:pt x="6666" y="14842"/>
                  <a:pt x="6795" y="14834"/>
                </a:cubicBezTo>
                <a:cubicBezTo>
                  <a:pt x="12084" y="14581"/>
                  <a:pt x="18102" y="1992"/>
                  <a:pt x="17223" y="1054"/>
                </a:cubicBezTo>
                <a:cubicBezTo>
                  <a:pt x="16606" y="388"/>
                  <a:pt x="15139" y="1"/>
                  <a:pt x="13340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61" name="Google Shape;4061;p27"/>
          <p:cNvSpPr/>
          <p:nvPr/>
        </p:nvSpPr>
        <p:spPr>
          <a:xfrm>
            <a:off x="11028634" y="2882041"/>
            <a:ext cx="872079" cy="755496"/>
          </a:xfrm>
          <a:custGeom>
            <a:avLst/>
            <a:gdLst/>
            <a:ahLst/>
            <a:cxnLst/>
            <a:rect l="l" t="t" r="r" b="b"/>
            <a:pathLst>
              <a:path w="18123" h="14916" extrusionOk="0">
                <a:moveTo>
                  <a:pt x="13360" y="1"/>
                </a:moveTo>
                <a:cubicBezTo>
                  <a:pt x="10125" y="1"/>
                  <a:pt x="5819" y="1255"/>
                  <a:pt x="3463" y="4405"/>
                </a:cubicBezTo>
                <a:cubicBezTo>
                  <a:pt x="1" y="9037"/>
                  <a:pt x="1539" y="14915"/>
                  <a:pt x="6518" y="14915"/>
                </a:cubicBezTo>
                <a:cubicBezTo>
                  <a:pt x="6616" y="14915"/>
                  <a:pt x="6715" y="14913"/>
                  <a:pt x="6815" y="14908"/>
                </a:cubicBezTo>
                <a:cubicBezTo>
                  <a:pt x="12104" y="14595"/>
                  <a:pt x="18122" y="1992"/>
                  <a:pt x="17243" y="1053"/>
                </a:cubicBezTo>
                <a:cubicBezTo>
                  <a:pt x="16626" y="388"/>
                  <a:pt x="15159" y="1"/>
                  <a:pt x="1336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62" name="Google Shape;4062;p27"/>
          <p:cNvSpPr/>
          <p:nvPr/>
        </p:nvSpPr>
        <p:spPr>
          <a:xfrm>
            <a:off x="11028826" y="3783748"/>
            <a:ext cx="871887" cy="753267"/>
          </a:xfrm>
          <a:custGeom>
            <a:avLst/>
            <a:gdLst/>
            <a:ahLst/>
            <a:cxnLst/>
            <a:rect l="l" t="t" r="r" b="b"/>
            <a:pathLst>
              <a:path w="18119" h="14872" extrusionOk="0">
                <a:moveTo>
                  <a:pt x="13369" y="0"/>
                </a:moveTo>
                <a:cubicBezTo>
                  <a:pt x="10132" y="0"/>
                  <a:pt x="5818" y="1243"/>
                  <a:pt x="3459" y="4436"/>
                </a:cubicBezTo>
                <a:cubicBezTo>
                  <a:pt x="1" y="8989"/>
                  <a:pt x="1531" y="14872"/>
                  <a:pt x="6497" y="14872"/>
                </a:cubicBezTo>
                <a:cubicBezTo>
                  <a:pt x="6600" y="14872"/>
                  <a:pt x="6705" y="14869"/>
                  <a:pt x="6811" y="14864"/>
                </a:cubicBezTo>
                <a:cubicBezTo>
                  <a:pt x="12100" y="14551"/>
                  <a:pt x="18118" y="1948"/>
                  <a:pt x="17239" y="1024"/>
                </a:cubicBezTo>
                <a:cubicBezTo>
                  <a:pt x="16623" y="382"/>
                  <a:pt x="15161" y="0"/>
                  <a:pt x="1336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63" name="Google Shape;4063;p27"/>
          <p:cNvSpPr/>
          <p:nvPr/>
        </p:nvSpPr>
        <p:spPr>
          <a:xfrm>
            <a:off x="11028826" y="4683227"/>
            <a:ext cx="871887" cy="753267"/>
          </a:xfrm>
          <a:custGeom>
            <a:avLst/>
            <a:gdLst/>
            <a:ahLst/>
            <a:cxnLst/>
            <a:rect l="l" t="t" r="r" b="b"/>
            <a:pathLst>
              <a:path w="18119" h="14872" extrusionOk="0">
                <a:moveTo>
                  <a:pt x="13369" y="0"/>
                </a:moveTo>
                <a:cubicBezTo>
                  <a:pt x="10132" y="0"/>
                  <a:pt x="5818" y="1243"/>
                  <a:pt x="3459" y="4435"/>
                </a:cubicBezTo>
                <a:cubicBezTo>
                  <a:pt x="1" y="9003"/>
                  <a:pt x="1531" y="14871"/>
                  <a:pt x="6496" y="14871"/>
                </a:cubicBezTo>
                <a:cubicBezTo>
                  <a:pt x="6599" y="14871"/>
                  <a:pt x="6705" y="14869"/>
                  <a:pt x="6811" y="14864"/>
                </a:cubicBezTo>
                <a:cubicBezTo>
                  <a:pt x="12100" y="14625"/>
                  <a:pt x="18118" y="1963"/>
                  <a:pt x="17239" y="1024"/>
                </a:cubicBezTo>
                <a:cubicBezTo>
                  <a:pt x="16623" y="381"/>
                  <a:pt x="15161" y="0"/>
                  <a:pt x="13369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64" name="Google Shape;4064;p27"/>
          <p:cNvSpPr/>
          <p:nvPr/>
        </p:nvSpPr>
        <p:spPr>
          <a:xfrm>
            <a:off x="11029403" y="5582704"/>
            <a:ext cx="871309" cy="752051"/>
          </a:xfrm>
          <a:custGeom>
            <a:avLst/>
            <a:gdLst/>
            <a:ahLst/>
            <a:cxnLst/>
            <a:rect l="l" t="t" r="r" b="b"/>
            <a:pathLst>
              <a:path w="18107" h="14848" extrusionOk="0">
                <a:moveTo>
                  <a:pt x="13332" y="1"/>
                </a:moveTo>
                <a:cubicBezTo>
                  <a:pt x="10098" y="1"/>
                  <a:pt x="5800" y="1253"/>
                  <a:pt x="3447" y="4409"/>
                </a:cubicBezTo>
                <a:cubicBezTo>
                  <a:pt x="0" y="8947"/>
                  <a:pt x="1509" y="14848"/>
                  <a:pt x="6434" y="14848"/>
                </a:cubicBezTo>
                <a:cubicBezTo>
                  <a:pt x="6554" y="14848"/>
                  <a:pt x="6676" y="14844"/>
                  <a:pt x="6799" y="14837"/>
                </a:cubicBezTo>
                <a:cubicBezTo>
                  <a:pt x="12088" y="14584"/>
                  <a:pt x="18106" y="1981"/>
                  <a:pt x="17227" y="1057"/>
                </a:cubicBezTo>
                <a:cubicBezTo>
                  <a:pt x="16609" y="390"/>
                  <a:pt x="15136" y="1"/>
                  <a:pt x="1333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65" name="Google Shape;4065;p27"/>
          <p:cNvSpPr/>
          <p:nvPr/>
        </p:nvSpPr>
        <p:spPr>
          <a:xfrm>
            <a:off x="446537" y="4219241"/>
            <a:ext cx="433819" cy="136967"/>
          </a:xfrm>
          <a:custGeom>
            <a:avLst/>
            <a:gdLst/>
            <a:ahLst/>
            <a:cxnLst/>
            <a:rect l="l" t="t" r="r" b="b"/>
            <a:pathLst>
              <a:path w="10430" h="3293" extrusionOk="0">
                <a:moveTo>
                  <a:pt x="9059" y="0"/>
                </a:moveTo>
                <a:cubicBezTo>
                  <a:pt x="9803" y="0"/>
                  <a:pt x="10429" y="745"/>
                  <a:pt x="10429" y="1684"/>
                </a:cubicBezTo>
                <a:cubicBezTo>
                  <a:pt x="10429" y="2548"/>
                  <a:pt x="9803" y="3293"/>
                  <a:pt x="9059" y="3293"/>
                </a:cubicBezTo>
                <a:lnTo>
                  <a:pt x="1371" y="3293"/>
                </a:lnTo>
                <a:cubicBezTo>
                  <a:pt x="627" y="3293"/>
                  <a:pt x="1" y="2548"/>
                  <a:pt x="1" y="1684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66" name="Google Shape;4066;p27"/>
          <p:cNvSpPr/>
          <p:nvPr/>
        </p:nvSpPr>
        <p:spPr>
          <a:xfrm>
            <a:off x="446537" y="3901967"/>
            <a:ext cx="433819" cy="137008"/>
          </a:xfrm>
          <a:custGeom>
            <a:avLst/>
            <a:gdLst/>
            <a:ahLst/>
            <a:cxnLst/>
            <a:rect l="l" t="t" r="r" b="b"/>
            <a:pathLst>
              <a:path w="10430" h="3294" extrusionOk="0">
                <a:moveTo>
                  <a:pt x="9059" y="1"/>
                </a:moveTo>
                <a:cubicBezTo>
                  <a:pt x="9803" y="1"/>
                  <a:pt x="10429" y="746"/>
                  <a:pt x="10429" y="1610"/>
                </a:cubicBezTo>
                <a:cubicBezTo>
                  <a:pt x="10429" y="2548"/>
                  <a:pt x="9803" y="3293"/>
                  <a:pt x="9059" y="3293"/>
                </a:cubicBezTo>
                <a:lnTo>
                  <a:pt x="1371" y="3293"/>
                </a:lnTo>
                <a:cubicBezTo>
                  <a:pt x="627" y="3293"/>
                  <a:pt x="1" y="2548"/>
                  <a:pt x="1" y="1610"/>
                </a:cubicBezTo>
                <a:cubicBezTo>
                  <a:pt x="1" y="74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67" name="Google Shape;4067;p27"/>
          <p:cNvSpPr/>
          <p:nvPr/>
        </p:nvSpPr>
        <p:spPr>
          <a:xfrm>
            <a:off x="446537" y="3584112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0"/>
                </a:moveTo>
                <a:cubicBezTo>
                  <a:pt x="9803" y="0"/>
                  <a:pt x="10429" y="745"/>
                  <a:pt x="10429" y="1624"/>
                </a:cubicBezTo>
                <a:cubicBezTo>
                  <a:pt x="10429" y="254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548"/>
                  <a:pt x="1" y="1624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68" name="Google Shape;4068;p27"/>
          <p:cNvSpPr/>
          <p:nvPr/>
        </p:nvSpPr>
        <p:spPr>
          <a:xfrm>
            <a:off x="446537" y="5174723"/>
            <a:ext cx="433819" cy="134471"/>
          </a:xfrm>
          <a:custGeom>
            <a:avLst/>
            <a:gdLst/>
            <a:ahLst/>
            <a:cxnLst/>
            <a:rect l="l" t="t" r="r" b="b"/>
            <a:pathLst>
              <a:path w="10430" h="3233" extrusionOk="0">
                <a:moveTo>
                  <a:pt x="9059" y="0"/>
                </a:moveTo>
                <a:cubicBezTo>
                  <a:pt x="9803" y="0"/>
                  <a:pt x="10429" y="686"/>
                  <a:pt x="10429" y="1609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09"/>
                </a:cubicBezTo>
                <a:cubicBezTo>
                  <a:pt x="1" y="686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69" name="Google Shape;4069;p27"/>
          <p:cNvSpPr/>
          <p:nvPr/>
        </p:nvSpPr>
        <p:spPr>
          <a:xfrm>
            <a:off x="446537" y="4856826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686"/>
                  <a:pt x="10429" y="1625"/>
                </a:cubicBezTo>
                <a:cubicBezTo>
                  <a:pt x="10429" y="2489"/>
                  <a:pt x="9803" y="3234"/>
                  <a:pt x="9059" y="3234"/>
                </a:cubicBezTo>
                <a:lnTo>
                  <a:pt x="1371" y="3234"/>
                </a:lnTo>
                <a:cubicBezTo>
                  <a:pt x="627" y="3234"/>
                  <a:pt x="1" y="2489"/>
                  <a:pt x="1" y="1625"/>
                </a:cubicBezTo>
                <a:cubicBezTo>
                  <a:pt x="1" y="68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70" name="Google Shape;4070;p27"/>
          <p:cNvSpPr/>
          <p:nvPr/>
        </p:nvSpPr>
        <p:spPr>
          <a:xfrm>
            <a:off x="446537" y="4537097"/>
            <a:ext cx="433819" cy="137008"/>
          </a:xfrm>
          <a:custGeom>
            <a:avLst/>
            <a:gdLst/>
            <a:ahLst/>
            <a:cxnLst/>
            <a:rect l="l" t="t" r="r" b="b"/>
            <a:pathLst>
              <a:path w="10430" h="3294" extrusionOk="0">
                <a:moveTo>
                  <a:pt x="9059" y="1"/>
                </a:moveTo>
                <a:cubicBezTo>
                  <a:pt x="9803" y="1"/>
                  <a:pt x="10429" y="746"/>
                  <a:pt x="10429" y="1669"/>
                </a:cubicBezTo>
                <a:cubicBezTo>
                  <a:pt x="10429" y="2548"/>
                  <a:pt x="9803" y="3293"/>
                  <a:pt x="9059" y="3293"/>
                </a:cubicBezTo>
                <a:lnTo>
                  <a:pt x="1371" y="3293"/>
                </a:lnTo>
                <a:cubicBezTo>
                  <a:pt x="627" y="3293"/>
                  <a:pt x="1" y="2548"/>
                  <a:pt x="1" y="1669"/>
                </a:cubicBezTo>
                <a:cubicBezTo>
                  <a:pt x="1" y="74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71" name="Google Shape;4071;p27"/>
          <p:cNvSpPr/>
          <p:nvPr/>
        </p:nvSpPr>
        <p:spPr>
          <a:xfrm>
            <a:off x="446537" y="6127086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746"/>
                  <a:pt x="10429" y="1624"/>
                </a:cubicBezTo>
                <a:cubicBezTo>
                  <a:pt x="10429" y="254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548"/>
                  <a:pt x="1" y="1624"/>
                </a:cubicBezTo>
                <a:cubicBezTo>
                  <a:pt x="1" y="74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72" name="Google Shape;4072;p27"/>
          <p:cNvSpPr/>
          <p:nvPr/>
        </p:nvSpPr>
        <p:spPr>
          <a:xfrm>
            <a:off x="446537" y="5809854"/>
            <a:ext cx="433819" cy="134471"/>
          </a:xfrm>
          <a:custGeom>
            <a:avLst/>
            <a:gdLst/>
            <a:ahLst/>
            <a:cxnLst/>
            <a:rect l="l" t="t" r="r" b="b"/>
            <a:pathLst>
              <a:path w="10430" h="3233" extrusionOk="0">
                <a:moveTo>
                  <a:pt x="9059" y="0"/>
                </a:moveTo>
                <a:cubicBezTo>
                  <a:pt x="9803" y="0"/>
                  <a:pt x="10429" y="745"/>
                  <a:pt x="10429" y="1609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09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73" name="Google Shape;4073;p27"/>
          <p:cNvSpPr/>
          <p:nvPr/>
        </p:nvSpPr>
        <p:spPr>
          <a:xfrm>
            <a:off x="446537" y="5491956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686"/>
                  <a:pt x="10429" y="1625"/>
                </a:cubicBezTo>
                <a:cubicBezTo>
                  <a:pt x="10429" y="2489"/>
                  <a:pt x="9803" y="3234"/>
                  <a:pt x="9059" y="3234"/>
                </a:cubicBezTo>
                <a:lnTo>
                  <a:pt x="1371" y="3234"/>
                </a:lnTo>
                <a:cubicBezTo>
                  <a:pt x="627" y="3234"/>
                  <a:pt x="1" y="2489"/>
                  <a:pt x="1" y="1625"/>
                </a:cubicBezTo>
                <a:cubicBezTo>
                  <a:pt x="1" y="68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74" name="Google Shape;4074;p27"/>
          <p:cNvSpPr/>
          <p:nvPr/>
        </p:nvSpPr>
        <p:spPr>
          <a:xfrm>
            <a:off x="446537" y="1678721"/>
            <a:ext cx="433819" cy="136967"/>
          </a:xfrm>
          <a:custGeom>
            <a:avLst/>
            <a:gdLst/>
            <a:ahLst/>
            <a:cxnLst/>
            <a:rect l="l" t="t" r="r" b="b"/>
            <a:pathLst>
              <a:path w="10430" h="3293" extrusionOk="0">
                <a:moveTo>
                  <a:pt x="9059" y="1"/>
                </a:moveTo>
                <a:cubicBezTo>
                  <a:pt x="9803" y="1"/>
                  <a:pt x="10429" y="745"/>
                  <a:pt x="10429" y="1684"/>
                </a:cubicBezTo>
                <a:cubicBezTo>
                  <a:pt x="10429" y="2548"/>
                  <a:pt x="9803" y="3293"/>
                  <a:pt x="9059" y="3293"/>
                </a:cubicBezTo>
                <a:lnTo>
                  <a:pt x="1371" y="3293"/>
                </a:lnTo>
                <a:cubicBezTo>
                  <a:pt x="627" y="3293"/>
                  <a:pt x="1" y="2548"/>
                  <a:pt x="1" y="1684"/>
                </a:cubicBezTo>
                <a:cubicBezTo>
                  <a:pt x="1" y="745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75" name="Google Shape;4075;p27"/>
          <p:cNvSpPr/>
          <p:nvPr/>
        </p:nvSpPr>
        <p:spPr>
          <a:xfrm>
            <a:off x="446537" y="1361489"/>
            <a:ext cx="433819" cy="136967"/>
          </a:xfrm>
          <a:custGeom>
            <a:avLst/>
            <a:gdLst/>
            <a:ahLst/>
            <a:cxnLst/>
            <a:rect l="l" t="t" r="r" b="b"/>
            <a:pathLst>
              <a:path w="10430" h="3293" extrusionOk="0">
                <a:moveTo>
                  <a:pt x="9059" y="0"/>
                </a:moveTo>
                <a:cubicBezTo>
                  <a:pt x="9803" y="0"/>
                  <a:pt x="10429" y="745"/>
                  <a:pt x="10429" y="1609"/>
                </a:cubicBezTo>
                <a:cubicBezTo>
                  <a:pt x="10429" y="2548"/>
                  <a:pt x="9803" y="3292"/>
                  <a:pt x="9059" y="3292"/>
                </a:cubicBezTo>
                <a:lnTo>
                  <a:pt x="1371" y="3292"/>
                </a:lnTo>
                <a:cubicBezTo>
                  <a:pt x="627" y="3292"/>
                  <a:pt x="1" y="2548"/>
                  <a:pt x="1" y="1609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76" name="Google Shape;4076;p27"/>
          <p:cNvSpPr/>
          <p:nvPr/>
        </p:nvSpPr>
        <p:spPr>
          <a:xfrm>
            <a:off x="446537" y="1043590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746"/>
                  <a:pt x="10429" y="1625"/>
                </a:cubicBezTo>
                <a:cubicBezTo>
                  <a:pt x="10429" y="254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548"/>
                  <a:pt x="1" y="1625"/>
                </a:cubicBezTo>
                <a:cubicBezTo>
                  <a:pt x="1" y="74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77" name="Google Shape;4077;p27"/>
          <p:cNvSpPr/>
          <p:nvPr/>
        </p:nvSpPr>
        <p:spPr>
          <a:xfrm>
            <a:off x="446537" y="2634202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686"/>
                  <a:pt x="10429" y="1609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09"/>
                </a:cubicBezTo>
                <a:cubicBezTo>
                  <a:pt x="1" y="68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78" name="Google Shape;4078;p27"/>
          <p:cNvSpPr/>
          <p:nvPr/>
        </p:nvSpPr>
        <p:spPr>
          <a:xfrm>
            <a:off x="446537" y="2316346"/>
            <a:ext cx="433819" cy="134471"/>
          </a:xfrm>
          <a:custGeom>
            <a:avLst/>
            <a:gdLst/>
            <a:ahLst/>
            <a:cxnLst/>
            <a:rect l="l" t="t" r="r" b="b"/>
            <a:pathLst>
              <a:path w="10430" h="3233" extrusionOk="0">
                <a:moveTo>
                  <a:pt x="9059" y="0"/>
                </a:moveTo>
                <a:cubicBezTo>
                  <a:pt x="9803" y="0"/>
                  <a:pt x="10429" y="685"/>
                  <a:pt x="10429" y="1624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24"/>
                </a:cubicBezTo>
                <a:cubicBezTo>
                  <a:pt x="1" y="68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79" name="Google Shape;4079;p27"/>
          <p:cNvSpPr/>
          <p:nvPr/>
        </p:nvSpPr>
        <p:spPr>
          <a:xfrm>
            <a:off x="446537" y="1996618"/>
            <a:ext cx="433819" cy="136967"/>
          </a:xfrm>
          <a:custGeom>
            <a:avLst/>
            <a:gdLst/>
            <a:ahLst/>
            <a:cxnLst/>
            <a:rect l="l" t="t" r="r" b="b"/>
            <a:pathLst>
              <a:path w="10430" h="3293" extrusionOk="0">
                <a:moveTo>
                  <a:pt x="9059" y="0"/>
                </a:moveTo>
                <a:cubicBezTo>
                  <a:pt x="9803" y="0"/>
                  <a:pt x="10429" y="745"/>
                  <a:pt x="10429" y="1669"/>
                </a:cubicBezTo>
                <a:cubicBezTo>
                  <a:pt x="10429" y="2547"/>
                  <a:pt x="9803" y="3292"/>
                  <a:pt x="9059" y="3292"/>
                </a:cubicBezTo>
                <a:lnTo>
                  <a:pt x="1371" y="3292"/>
                </a:lnTo>
                <a:cubicBezTo>
                  <a:pt x="627" y="3292"/>
                  <a:pt x="1" y="2547"/>
                  <a:pt x="1" y="1669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80" name="Google Shape;4080;p27"/>
          <p:cNvSpPr/>
          <p:nvPr/>
        </p:nvSpPr>
        <p:spPr>
          <a:xfrm>
            <a:off x="446537" y="3586565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1"/>
                </a:moveTo>
                <a:cubicBezTo>
                  <a:pt x="9803" y="1"/>
                  <a:pt x="10429" y="746"/>
                  <a:pt x="10429" y="1625"/>
                </a:cubicBezTo>
                <a:cubicBezTo>
                  <a:pt x="10429" y="2548"/>
                  <a:pt x="9803" y="3234"/>
                  <a:pt x="9059" y="3234"/>
                </a:cubicBezTo>
                <a:lnTo>
                  <a:pt x="1371" y="3234"/>
                </a:lnTo>
                <a:cubicBezTo>
                  <a:pt x="627" y="3234"/>
                  <a:pt x="1" y="2548"/>
                  <a:pt x="1" y="1625"/>
                </a:cubicBezTo>
                <a:cubicBezTo>
                  <a:pt x="1" y="746"/>
                  <a:pt x="627" y="1"/>
                  <a:pt x="137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81" name="Google Shape;4081;p27"/>
          <p:cNvSpPr/>
          <p:nvPr/>
        </p:nvSpPr>
        <p:spPr>
          <a:xfrm>
            <a:off x="446537" y="3269333"/>
            <a:ext cx="433819" cy="134513"/>
          </a:xfrm>
          <a:custGeom>
            <a:avLst/>
            <a:gdLst/>
            <a:ahLst/>
            <a:cxnLst/>
            <a:rect l="l" t="t" r="r" b="b"/>
            <a:pathLst>
              <a:path w="10430" h="3234" extrusionOk="0">
                <a:moveTo>
                  <a:pt x="9059" y="0"/>
                </a:moveTo>
                <a:cubicBezTo>
                  <a:pt x="9803" y="0"/>
                  <a:pt x="10429" y="745"/>
                  <a:pt x="10429" y="1609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09"/>
                </a:cubicBezTo>
                <a:cubicBezTo>
                  <a:pt x="1" y="74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82" name="Google Shape;4082;p27"/>
          <p:cNvSpPr/>
          <p:nvPr/>
        </p:nvSpPr>
        <p:spPr>
          <a:xfrm>
            <a:off x="446537" y="2951477"/>
            <a:ext cx="433819" cy="134471"/>
          </a:xfrm>
          <a:custGeom>
            <a:avLst/>
            <a:gdLst/>
            <a:ahLst/>
            <a:cxnLst/>
            <a:rect l="l" t="t" r="r" b="b"/>
            <a:pathLst>
              <a:path w="10430" h="3233" extrusionOk="0">
                <a:moveTo>
                  <a:pt x="9059" y="0"/>
                </a:moveTo>
                <a:cubicBezTo>
                  <a:pt x="9803" y="0"/>
                  <a:pt x="10429" y="685"/>
                  <a:pt x="10429" y="1624"/>
                </a:cubicBezTo>
                <a:cubicBezTo>
                  <a:pt x="10429" y="2488"/>
                  <a:pt x="9803" y="3233"/>
                  <a:pt x="9059" y="3233"/>
                </a:cubicBezTo>
                <a:lnTo>
                  <a:pt x="1371" y="3233"/>
                </a:lnTo>
                <a:cubicBezTo>
                  <a:pt x="627" y="3233"/>
                  <a:pt x="1" y="2488"/>
                  <a:pt x="1" y="1624"/>
                </a:cubicBezTo>
                <a:cubicBezTo>
                  <a:pt x="1" y="685"/>
                  <a:pt x="627" y="0"/>
                  <a:pt x="137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83" name="Google Shape;4083;p27"/>
          <p:cNvSpPr/>
          <p:nvPr/>
        </p:nvSpPr>
        <p:spPr>
          <a:xfrm>
            <a:off x="660100" y="276225"/>
            <a:ext cx="11121297" cy="6266867"/>
          </a:xfrm>
          <a:custGeom>
            <a:avLst/>
            <a:gdLst/>
            <a:ahLst/>
            <a:cxnLst/>
            <a:rect l="l" t="t" r="r" b="b"/>
            <a:pathLst>
              <a:path w="254987" h="136313" extrusionOk="0">
                <a:moveTo>
                  <a:pt x="0" y="1"/>
                </a:moveTo>
                <a:lnTo>
                  <a:pt x="0" y="136313"/>
                </a:lnTo>
                <a:lnTo>
                  <a:pt x="254987" y="136313"/>
                </a:lnTo>
                <a:lnTo>
                  <a:pt x="25498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84" name="Google Shape;4084;p27"/>
          <p:cNvSpPr/>
          <p:nvPr/>
        </p:nvSpPr>
        <p:spPr>
          <a:xfrm>
            <a:off x="823291" y="1092546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97"/>
                </a:moveTo>
                <a:cubicBezTo>
                  <a:pt x="3978" y="3055"/>
                  <a:pt x="3114" y="3978"/>
                  <a:pt x="1997" y="3978"/>
                </a:cubicBezTo>
                <a:cubicBezTo>
                  <a:pt x="880" y="3978"/>
                  <a:pt x="1" y="3055"/>
                  <a:pt x="1" y="1997"/>
                </a:cubicBezTo>
                <a:cubicBezTo>
                  <a:pt x="1" y="880"/>
                  <a:pt x="880" y="1"/>
                  <a:pt x="1997" y="1"/>
                </a:cubicBezTo>
                <a:cubicBezTo>
                  <a:pt x="3114" y="1"/>
                  <a:pt x="3978" y="880"/>
                  <a:pt x="3978" y="199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85" name="Google Shape;4085;p27"/>
          <p:cNvSpPr/>
          <p:nvPr/>
        </p:nvSpPr>
        <p:spPr>
          <a:xfrm>
            <a:off x="823291" y="1412898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82"/>
                </a:moveTo>
                <a:cubicBezTo>
                  <a:pt x="3978" y="3040"/>
                  <a:pt x="3114" y="3978"/>
                  <a:pt x="1997" y="3978"/>
                </a:cubicBezTo>
                <a:cubicBezTo>
                  <a:pt x="880" y="3978"/>
                  <a:pt x="1" y="3040"/>
                  <a:pt x="1" y="1982"/>
                </a:cubicBezTo>
                <a:cubicBezTo>
                  <a:pt x="1" y="865"/>
                  <a:pt x="880" y="1"/>
                  <a:pt x="1997" y="1"/>
                </a:cubicBezTo>
                <a:cubicBezTo>
                  <a:pt x="3114" y="1"/>
                  <a:pt x="3978" y="865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86" name="Google Shape;4086;p27"/>
          <p:cNvSpPr/>
          <p:nvPr/>
        </p:nvSpPr>
        <p:spPr>
          <a:xfrm>
            <a:off x="823291" y="1727675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97"/>
                </a:moveTo>
                <a:cubicBezTo>
                  <a:pt x="3978" y="3114"/>
                  <a:pt x="3114" y="3978"/>
                  <a:pt x="1997" y="3978"/>
                </a:cubicBezTo>
                <a:cubicBezTo>
                  <a:pt x="880" y="3978"/>
                  <a:pt x="1" y="3114"/>
                  <a:pt x="1" y="1997"/>
                </a:cubicBezTo>
                <a:cubicBezTo>
                  <a:pt x="1" y="939"/>
                  <a:pt x="880" y="1"/>
                  <a:pt x="1997" y="1"/>
                </a:cubicBezTo>
                <a:cubicBezTo>
                  <a:pt x="3114" y="1"/>
                  <a:pt x="3978" y="939"/>
                  <a:pt x="3978" y="199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87" name="Google Shape;4087;p27"/>
          <p:cNvSpPr/>
          <p:nvPr/>
        </p:nvSpPr>
        <p:spPr>
          <a:xfrm>
            <a:off x="823291" y="2048027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82"/>
                </a:moveTo>
                <a:cubicBezTo>
                  <a:pt x="3978" y="3099"/>
                  <a:pt x="3114" y="3978"/>
                  <a:pt x="1997" y="3978"/>
                </a:cubicBezTo>
                <a:cubicBezTo>
                  <a:pt x="880" y="3978"/>
                  <a:pt x="1" y="3099"/>
                  <a:pt x="1" y="1982"/>
                </a:cubicBezTo>
                <a:cubicBezTo>
                  <a:pt x="1" y="939"/>
                  <a:pt x="880" y="1"/>
                  <a:pt x="1997" y="1"/>
                </a:cubicBezTo>
                <a:cubicBezTo>
                  <a:pt x="3114" y="1"/>
                  <a:pt x="3978" y="939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88" name="Google Shape;4088;p27"/>
          <p:cNvSpPr/>
          <p:nvPr/>
        </p:nvSpPr>
        <p:spPr>
          <a:xfrm>
            <a:off x="823291" y="2357856"/>
            <a:ext cx="165500" cy="165459"/>
          </a:xfrm>
          <a:custGeom>
            <a:avLst/>
            <a:gdLst/>
            <a:ahLst/>
            <a:cxnLst/>
            <a:rect l="l" t="t" r="r" b="b"/>
            <a:pathLst>
              <a:path w="3979" h="3978" extrusionOk="0">
                <a:moveTo>
                  <a:pt x="3978" y="1982"/>
                </a:moveTo>
                <a:cubicBezTo>
                  <a:pt x="3978" y="3099"/>
                  <a:pt x="3114" y="3978"/>
                  <a:pt x="1997" y="3978"/>
                </a:cubicBezTo>
                <a:cubicBezTo>
                  <a:pt x="880" y="3978"/>
                  <a:pt x="1" y="3099"/>
                  <a:pt x="1" y="1982"/>
                </a:cubicBezTo>
                <a:cubicBezTo>
                  <a:pt x="1" y="939"/>
                  <a:pt x="880" y="0"/>
                  <a:pt x="1997" y="0"/>
                </a:cubicBezTo>
                <a:cubicBezTo>
                  <a:pt x="3114" y="0"/>
                  <a:pt x="3978" y="939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89" name="Google Shape;4089;p27"/>
          <p:cNvSpPr/>
          <p:nvPr/>
        </p:nvSpPr>
        <p:spPr>
          <a:xfrm>
            <a:off x="823291" y="2678208"/>
            <a:ext cx="165500" cy="164835"/>
          </a:xfrm>
          <a:custGeom>
            <a:avLst/>
            <a:gdLst/>
            <a:ahLst/>
            <a:cxnLst/>
            <a:rect l="l" t="t" r="r" b="b"/>
            <a:pathLst>
              <a:path w="3979" h="3963" extrusionOk="0">
                <a:moveTo>
                  <a:pt x="3978" y="1982"/>
                </a:moveTo>
                <a:cubicBezTo>
                  <a:pt x="3978" y="3099"/>
                  <a:pt x="3114" y="3963"/>
                  <a:pt x="1997" y="3963"/>
                </a:cubicBezTo>
                <a:cubicBezTo>
                  <a:pt x="880" y="3963"/>
                  <a:pt x="1" y="3099"/>
                  <a:pt x="1" y="1982"/>
                </a:cubicBezTo>
                <a:cubicBezTo>
                  <a:pt x="1" y="924"/>
                  <a:pt x="880" y="0"/>
                  <a:pt x="1997" y="0"/>
                </a:cubicBezTo>
                <a:cubicBezTo>
                  <a:pt x="3114" y="0"/>
                  <a:pt x="3978" y="924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90" name="Google Shape;4090;p27"/>
          <p:cNvSpPr/>
          <p:nvPr/>
        </p:nvSpPr>
        <p:spPr>
          <a:xfrm>
            <a:off x="823291" y="2995441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97"/>
                </a:moveTo>
                <a:cubicBezTo>
                  <a:pt x="3978" y="3114"/>
                  <a:pt x="3114" y="3978"/>
                  <a:pt x="1997" y="3978"/>
                </a:cubicBezTo>
                <a:cubicBezTo>
                  <a:pt x="880" y="3978"/>
                  <a:pt x="1" y="3114"/>
                  <a:pt x="1" y="1997"/>
                </a:cubicBezTo>
                <a:cubicBezTo>
                  <a:pt x="1" y="880"/>
                  <a:pt x="880" y="1"/>
                  <a:pt x="1997" y="1"/>
                </a:cubicBezTo>
                <a:cubicBezTo>
                  <a:pt x="3114" y="1"/>
                  <a:pt x="3978" y="880"/>
                  <a:pt x="3978" y="199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91" name="Google Shape;4091;p27"/>
          <p:cNvSpPr/>
          <p:nvPr/>
        </p:nvSpPr>
        <p:spPr>
          <a:xfrm>
            <a:off x="823291" y="3315793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82"/>
                </a:moveTo>
                <a:cubicBezTo>
                  <a:pt x="3978" y="3099"/>
                  <a:pt x="3114" y="3978"/>
                  <a:pt x="1997" y="3978"/>
                </a:cubicBezTo>
                <a:cubicBezTo>
                  <a:pt x="880" y="3978"/>
                  <a:pt x="1" y="3099"/>
                  <a:pt x="1" y="1982"/>
                </a:cubicBezTo>
                <a:cubicBezTo>
                  <a:pt x="1" y="865"/>
                  <a:pt x="880" y="1"/>
                  <a:pt x="1997" y="1"/>
                </a:cubicBezTo>
                <a:cubicBezTo>
                  <a:pt x="3114" y="1"/>
                  <a:pt x="3978" y="865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92" name="Google Shape;4092;p27"/>
          <p:cNvSpPr/>
          <p:nvPr/>
        </p:nvSpPr>
        <p:spPr>
          <a:xfrm>
            <a:off x="823291" y="3636145"/>
            <a:ext cx="165500" cy="164876"/>
          </a:xfrm>
          <a:custGeom>
            <a:avLst/>
            <a:gdLst/>
            <a:ahLst/>
            <a:cxnLst/>
            <a:rect l="l" t="t" r="r" b="b"/>
            <a:pathLst>
              <a:path w="3979" h="3964" extrusionOk="0">
                <a:moveTo>
                  <a:pt x="3978" y="1982"/>
                </a:moveTo>
                <a:cubicBezTo>
                  <a:pt x="3978" y="3099"/>
                  <a:pt x="3114" y="3964"/>
                  <a:pt x="1997" y="3964"/>
                </a:cubicBezTo>
                <a:cubicBezTo>
                  <a:pt x="880" y="3964"/>
                  <a:pt x="1" y="3099"/>
                  <a:pt x="1" y="1982"/>
                </a:cubicBezTo>
                <a:cubicBezTo>
                  <a:pt x="1" y="865"/>
                  <a:pt x="880" y="1"/>
                  <a:pt x="1997" y="1"/>
                </a:cubicBezTo>
                <a:cubicBezTo>
                  <a:pt x="3114" y="1"/>
                  <a:pt x="3978" y="865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93" name="Google Shape;4093;p27"/>
          <p:cNvSpPr/>
          <p:nvPr/>
        </p:nvSpPr>
        <p:spPr>
          <a:xfrm>
            <a:off x="823291" y="3955873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97"/>
                </a:moveTo>
                <a:cubicBezTo>
                  <a:pt x="3978" y="3114"/>
                  <a:pt x="3114" y="3979"/>
                  <a:pt x="1997" y="3979"/>
                </a:cubicBezTo>
                <a:cubicBezTo>
                  <a:pt x="880" y="3979"/>
                  <a:pt x="1" y="3114"/>
                  <a:pt x="1" y="1997"/>
                </a:cubicBezTo>
                <a:cubicBezTo>
                  <a:pt x="1" y="880"/>
                  <a:pt x="880" y="1"/>
                  <a:pt x="1997" y="1"/>
                </a:cubicBezTo>
                <a:cubicBezTo>
                  <a:pt x="3114" y="1"/>
                  <a:pt x="3978" y="880"/>
                  <a:pt x="3978" y="199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94" name="Google Shape;4094;p27"/>
          <p:cNvSpPr/>
          <p:nvPr/>
        </p:nvSpPr>
        <p:spPr>
          <a:xfrm>
            <a:off x="823291" y="4273770"/>
            <a:ext cx="165500" cy="164876"/>
          </a:xfrm>
          <a:custGeom>
            <a:avLst/>
            <a:gdLst/>
            <a:ahLst/>
            <a:cxnLst/>
            <a:rect l="l" t="t" r="r" b="b"/>
            <a:pathLst>
              <a:path w="3979" h="3964" extrusionOk="0">
                <a:moveTo>
                  <a:pt x="3978" y="1982"/>
                </a:moveTo>
                <a:cubicBezTo>
                  <a:pt x="3978" y="3039"/>
                  <a:pt x="3114" y="3963"/>
                  <a:pt x="1997" y="3963"/>
                </a:cubicBezTo>
                <a:cubicBezTo>
                  <a:pt x="880" y="3963"/>
                  <a:pt x="1" y="3039"/>
                  <a:pt x="1" y="1982"/>
                </a:cubicBezTo>
                <a:cubicBezTo>
                  <a:pt x="1" y="864"/>
                  <a:pt x="880" y="0"/>
                  <a:pt x="1997" y="0"/>
                </a:cubicBezTo>
                <a:cubicBezTo>
                  <a:pt x="3114" y="0"/>
                  <a:pt x="3978" y="864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95" name="Google Shape;4095;p27"/>
          <p:cNvSpPr/>
          <p:nvPr/>
        </p:nvSpPr>
        <p:spPr>
          <a:xfrm>
            <a:off x="823291" y="4593498"/>
            <a:ext cx="165500" cy="165500"/>
          </a:xfrm>
          <a:custGeom>
            <a:avLst/>
            <a:gdLst/>
            <a:ahLst/>
            <a:cxnLst/>
            <a:rect l="l" t="t" r="r" b="b"/>
            <a:pathLst>
              <a:path w="3979" h="3979" extrusionOk="0">
                <a:moveTo>
                  <a:pt x="3978" y="1997"/>
                </a:moveTo>
                <a:cubicBezTo>
                  <a:pt x="3978" y="3054"/>
                  <a:pt x="3114" y="3978"/>
                  <a:pt x="1997" y="3978"/>
                </a:cubicBezTo>
                <a:cubicBezTo>
                  <a:pt x="880" y="3978"/>
                  <a:pt x="1" y="3054"/>
                  <a:pt x="1" y="1997"/>
                </a:cubicBezTo>
                <a:cubicBezTo>
                  <a:pt x="1" y="879"/>
                  <a:pt x="880" y="0"/>
                  <a:pt x="1997" y="0"/>
                </a:cubicBezTo>
                <a:cubicBezTo>
                  <a:pt x="3114" y="0"/>
                  <a:pt x="3978" y="879"/>
                  <a:pt x="3978" y="1997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96" name="Google Shape;4096;p27"/>
          <p:cNvSpPr/>
          <p:nvPr/>
        </p:nvSpPr>
        <p:spPr>
          <a:xfrm>
            <a:off x="823291" y="4903327"/>
            <a:ext cx="165500" cy="165459"/>
          </a:xfrm>
          <a:custGeom>
            <a:avLst/>
            <a:gdLst/>
            <a:ahLst/>
            <a:cxnLst/>
            <a:rect l="l" t="t" r="r" b="b"/>
            <a:pathLst>
              <a:path w="3979" h="3978" extrusionOk="0">
                <a:moveTo>
                  <a:pt x="3978" y="1996"/>
                </a:moveTo>
                <a:cubicBezTo>
                  <a:pt x="3978" y="3054"/>
                  <a:pt x="3114" y="3978"/>
                  <a:pt x="1997" y="3978"/>
                </a:cubicBezTo>
                <a:cubicBezTo>
                  <a:pt x="880" y="3978"/>
                  <a:pt x="1" y="3054"/>
                  <a:pt x="1" y="1996"/>
                </a:cubicBezTo>
                <a:cubicBezTo>
                  <a:pt x="1" y="879"/>
                  <a:pt x="880" y="0"/>
                  <a:pt x="1997" y="0"/>
                </a:cubicBezTo>
                <a:cubicBezTo>
                  <a:pt x="3114" y="0"/>
                  <a:pt x="3978" y="879"/>
                  <a:pt x="3978" y="1996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97" name="Google Shape;4097;p27"/>
          <p:cNvSpPr/>
          <p:nvPr/>
        </p:nvSpPr>
        <p:spPr>
          <a:xfrm>
            <a:off x="823291" y="5223677"/>
            <a:ext cx="165500" cy="165459"/>
          </a:xfrm>
          <a:custGeom>
            <a:avLst/>
            <a:gdLst/>
            <a:ahLst/>
            <a:cxnLst/>
            <a:rect l="l" t="t" r="r" b="b"/>
            <a:pathLst>
              <a:path w="3979" h="3978" extrusionOk="0">
                <a:moveTo>
                  <a:pt x="3978" y="1982"/>
                </a:moveTo>
                <a:cubicBezTo>
                  <a:pt x="3978" y="3039"/>
                  <a:pt x="3114" y="3978"/>
                  <a:pt x="1997" y="3978"/>
                </a:cubicBezTo>
                <a:cubicBezTo>
                  <a:pt x="880" y="3978"/>
                  <a:pt x="1" y="3039"/>
                  <a:pt x="1" y="1982"/>
                </a:cubicBezTo>
                <a:cubicBezTo>
                  <a:pt x="1" y="864"/>
                  <a:pt x="880" y="0"/>
                  <a:pt x="1997" y="0"/>
                </a:cubicBezTo>
                <a:cubicBezTo>
                  <a:pt x="3114" y="0"/>
                  <a:pt x="3978" y="864"/>
                  <a:pt x="3978" y="1982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98" name="Google Shape;4098;p27"/>
          <p:cNvSpPr/>
          <p:nvPr/>
        </p:nvSpPr>
        <p:spPr>
          <a:xfrm>
            <a:off x="823291" y="5538456"/>
            <a:ext cx="165500" cy="165459"/>
          </a:xfrm>
          <a:custGeom>
            <a:avLst/>
            <a:gdLst/>
            <a:ahLst/>
            <a:cxnLst/>
            <a:rect l="l" t="t" r="r" b="b"/>
            <a:pathLst>
              <a:path w="3979" h="3978" extrusionOk="0">
                <a:moveTo>
                  <a:pt x="3978" y="1996"/>
                </a:moveTo>
                <a:cubicBezTo>
                  <a:pt x="3978" y="3114"/>
                  <a:pt x="3114" y="3978"/>
                  <a:pt x="1997" y="3978"/>
                </a:cubicBezTo>
                <a:cubicBezTo>
                  <a:pt x="880" y="3978"/>
                  <a:pt x="1" y="3114"/>
                  <a:pt x="1" y="1996"/>
                </a:cubicBezTo>
                <a:cubicBezTo>
                  <a:pt x="1" y="939"/>
                  <a:pt x="880" y="0"/>
                  <a:pt x="1997" y="0"/>
                </a:cubicBezTo>
                <a:cubicBezTo>
                  <a:pt x="3114" y="0"/>
                  <a:pt x="3978" y="939"/>
                  <a:pt x="3978" y="1996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99" name="Google Shape;4099;p27"/>
          <p:cNvSpPr/>
          <p:nvPr/>
        </p:nvSpPr>
        <p:spPr>
          <a:xfrm>
            <a:off x="823291" y="5858808"/>
            <a:ext cx="165500" cy="165459"/>
          </a:xfrm>
          <a:custGeom>
            <a:avLst/>
            <a:gdLst/>
            <a:ahLst/>
            <a:cxnLst/>
            <a:rect l="l" t="t" r="r" b="b"/>
            <a:pathLst>
              <a:path w="3979" h="3978" extrusionOk="0">
                <a:moveTo>
                  <a:pt x="3978" y="1981"/>
                </a:moveTo>
                <a:cubicBezTo>
                  <a:pt x="3978" y="3099"/>
                  <a:pt x="3114" y="3978"/>
                  <a:pt x="1997" y="3978"/>
                </a:cubicBezTo>
                <a:cubicBezTo>
                  <a:pt x="880" y="3978"/>
                  <a:pt x="1" y="3099"/>
                  <a:pt x="1" y="1981"/>
                </a:cubicBezTo>
                <a:cubicBezTo>
                  <a:pt x="1" y="939"/>
                  <a:pt x="880" y="0"/>
                  <a:pt x="1997" y="0"/>
                </a:cubicBezTo>
                <a:cubicBezTo>
                  <a:pt x="3114" y="0"/>
                  <a:pt x="3978" y="939"/>
                  <a:pt x="3978" y="198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00" name="Google Shape;4100;p27"/>
          <p:cNvSpPr/>
          <p:nvPr/>
        </p:nvSpPr>
        <p:spPr>
          <a:xfrm>
            <a:off x="823291" y="6179160"/>
            <a:ext cx="165500" cy="164835"/>
          </a:xfrm>
          <a:custGeom>
            <a:avLst/>
            <a:gdLst/>
            <a:ahLst/>
            <a:cxnLst/>
            <a:rect l="l" t="t" r="r" b="b"/>
            <a:pathLst>
              <a:path w="3979" h="3963" extrusionOk="0">
                <a:moveTo>
                  <a:pt x="3978" y="1981"/>
                </a:moveTo>
                <a:cubicBezTo>
                  <a:pt x="3978" y="3099"/>
                  <a:pt x="3114" y="3963"/>
                  <a:pt x="1997" y="3963"/>
                </a:cubicBezTo>
                <a:cubicBezTo>
                  <a:pt x="880" y="3963"/>
                  <a:pt x="1" y="3099"/>
                  <a:pt x="1" y="1981"/>
                </a:cubicBezTo>
                <a:cubicBezTo>
                  <a:pt x="1" y="924"/>
                  <a:pt x="880" y="0"/>
                  <a:pt x="1997" y="0"/>
                </a:cubicBezTo>
                <a:cubicBezTo>
                  <a:pt x="3114" y="0"/>
                  <a:pt x="3978" y="924"/>
                  <a:pt x="3978" y="198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01" name="Google Shape;4101;p27"/>
          <p:cNvSpPr/>
          <p:nvPr/>
        </p:nvSpPr>
        <p:spPr>
          <a:xfrm>
            <a:off x="410602" y="1743148"/>
            <a:ext cx="547201" cy="137008"/>
          </a:xfrm>
          <a:custGeom>
            <a:avLst/>
            <a:gdLst/>
            <a:ahLst/>
            <a:cxnLst/>
            <a:rect l="l" t="t" r="r" b="b"/>
            <a:pathLst>
              <a:path w="13156" h="3294" extrusionOk="0">
                <a:moveTo>
                  <a:pt x="11412" y="1"/>
                </a:moveTo>
                <a:cubicBezTo>
                  <a:pt x="12411" y="1"/>
                  <a:pt x="13155" y="746"/>
                  <a:pt x="13155" y="1684"/>
                </a:cubicBezTo>
                <a:cubicBezTo>
                  <a:pt x="13155" y="2548"/>
                  <a:pt x="12411" y="3293"/>
                  <a:pt x="11412" y="3293"/>
                </a:cubicBezTo>
                <a:lnTo>
                  <a:pt x="1729" y="3293"/>
                </a:lnTo>
                <a:cubicBezTo>
                  <a:pt x="746" y="3293"/>
                  <a:pt x="1" y="2548"/>
                  <a:pt x="1" y="1684"/>
                </a:cubicBezTo>
                <a:cubicBezTo>
                  <a:pt x="1" y="74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02" name="Google Shape;4102;p27"/>
          <p:cNvSpPr/>
          <p:nvPr/>
        </p:nvSpPr>
        <p:spPr>
          <a:xfrm>
            <a:off x="410602" y="1425917"/>
            <a:ext cx="547201" cy="136967"/>
          </a:xfrm>
          <a:custGeom>
            <a:avLst/>
            <a:gdLst/>
            <a:ahLst/>
            <a:cxnLst/>
            <a:rect l="l" t="t" r="r" b="b"/>
            <a:pathLst>
              <a:path w="13156" h="3293" extrusionOk="0">
                <a:moveTo>
                  <a:pt x="11412" y="0"/>
                </a:moveTo>
                <a:cubicBezTo>
                  <a:pt x="12411" y="0"/>
                  <a:pt x="13155" y="745"/>
                  <a:pt x="13155" y="1669"/>
                </a:cubicBezTo>
                <a:cubicBezTo>
                  <a:pt x="13155" y="2548"/>
                  <a:pt x="12411" y="3293"/>
                  <a:pt x="11412" y="3293"/>
                </a:cubicBezTo>
                <a:lnTo>
                  <a:pt x="1729" y="3293"/>
                </a:lnTo>
                <a:cubicBezTo>
                  <a:pt x="746" y="3293"/>
                  <a:pt x="1" y="2548"/>
                  <a:pt x="1" y="1669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03" name="Google Shape;4103;p27"/>
          <p:cNvSpPr/>
          <p:nvPr/>
        </p:nvSpPr>
        <p:spPr>
          <a:xfrm>
            <a:off x="410602" y="1108059"/>
            <a:ext cx="547201" cy="136967"/>
          </a:xfrm>
          <a:custGeom>
            <a:avLst/>
            <a:gdLst/>
            <a:ahLst/>
            <a:cxnLst/>
            <a:rect l="l" t="t" r="r" b="b"/>
            <a:pathLst>
              <a:path w="13156" h="3293" extrusionOk="0">
                <a:moveTo>
                  <a:pt x="11412" y="0"/>
                </a:moveTo>
                <a:cubicBezTo>
                  <a:pt x="12411" y="0"/>
                  <a:pt x="13155" y="745"/>
                  <a:pt x="13155" y="1624"/>
                </a:cubicBezTo>
                <a:cubicBezTo>
                  <a:pt x="13155" y="2548"/>
                  <a:pt x="12411" y="3292"/>
                  <a:pt x="11412" y="3292"/>
                </a:cubicBezTo>
                <a:lnTo>
                  <a:pt x="1729" y="3292"/>
                </a:lnTo>
                <a:cubicBezTo>
                  <a:pt x="746" y="3292"/>
                  <a:pt x="1" y="2548"/>
                  <a:pt x="1" y="1624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04" name="Google Shape;4104;p27"/>
          <p:cNvSpPr/>
          <p:nvPr/>
        </p:nvSpPr>
        <p:spPr>
          <a:xfrm>
            <a:off x="410602" y="2698630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1"/>
                </a:moveTo>
                <a:cubicBezTo>
                  <a:pt x="12411" y="1"/>
                  <a:pt x="13155" y="686"/>
                  <a:pt x="13155" y="1610"/>
                </a:cubicBezTo>
                <a:cubicBezTo>
                  <a:pt x="13155" y="2489"/>
                  <a:pt x="12411" y="3234"/>
                  <a:pt x="11412" y="3234"/>
                </a:cubicBezTo>
                <a:lnTo>
                  <a:pt x="1729" y="3234"/>
                </a:lnTo>
                <a:cubicBezTo>
                  <a:pt x="746" y="3234"/>
                  <a:pt x="1" y="2489"/>
                  <a:pt x="1" y="1610"/>
                </a:cubicBezTo>
                <a:cubicBezTo>
                  <a:pt x="1" y="68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05" name="Google Shape;4105;p27"/>
          <p:cNvSpPr/>
          <p:nvPr/>
        </p:nvSpPr>
        <p:spPr>
          <a:xfrm>
            <a:off x="410602" y="2381398"/>
            <a:ext cx="547201" cy="133889"/>
          </a:xfrm>
          <a:custGeom>
            <a:avLst/>
            <a:gdLst/>
            <a:ahLst/>
            <a:cxnLst/>
            <a:rect l="l" t="t" r="r" b="b"/>
            <a:pathLst>
              <a:path w="13156" h="3219" extrusionOk="0">
                <a:moveTo>
                  <a:pt x="11412" y="0"/>
                </a:moveTo>
                <a:cubicBezTo>
                  <a:pt x="12411" y="0"/>
                  <a:pt x="13155" y="671"/>
                  <a:pt x="13155" y="1609"/>
                </a:cubicBezTo>
                <a:cubicBezTo>
                  <a:pt x="13155" y="2473"/>
                  <a:pt x="12411" y="3218"/>
                  <a:pt x="11412" y="3218"/>
                </a:cubicBezTo>
                <a:lnTo>
                  <a:pt x="1729" y="3218"/>
                </a:lnTo>
                <a:cubicBezTo>
                  <a:pt x="746" y="3218"/>
                  <a:pt x="1" y="2473"/>
                  <a:pt x="1" y="1609"/>
                </a:cubicBezTo>
                <a:cubicBezTo>
                  <a:pt x="1" y="671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06" name="Google Shape;4106;p27"/>
          <p:cNvSpPr/>
          <p:nvPr/>
        </p:nvSpPr>
        <p:spPr>
          <a:xfrm>
            <a:off x="410602" y="2063501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1"/>
                </a:moveTo>
                <a:cubicBezTo>
                  <a:pt x="12411" y="1"/>
                  <a:pt x="13155" y="686"/>
                  <a:pt x="13155" y="1610"/>
                </a:cubicBezTo>
                <a:cubicBezTo>
                  <a:pt x="13155" y="2489"/>
                  <a:pt x="12411" y="3234"/>
                  <a:pt x="11412" y="3234"/>
                </a:cubicBezTo>
                <a:lnTo>
                  <a:pt x="1729" y="3234"/>
                </a:lnTo>
                <a:cubicBezTo>
                  <a:pt x="746" y="3234"/>
                  <a:pt x="1" y="2489"/>
                  <a:pt x="1" y="1610"/>
                </a:cubicBezTo>
                <a:cubicBezTo>
                  <a:pt x="1" y="68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07" name="Google Shape;4107;p27"/>
          <p:cNvSpPr/>
          <p:nvPr/>
        </p:nvSpPr>
        <p:spPr>
          <a:xfrm>
            <a:off x="410602" y="3651658"/>
            <a:ext cx="547201" cy="133889"/>
          </a:xfrm>
          <a:custGeom>
            <a:avLst/>
            <a:gdLst/>
            <a:ahLst/>
            <a:cxnLst/>
            <a:rect l="l" t="t" r="r" b="b"/>
            <a:pathLst>
              <a:path w="13156" h="3219" extrusionOk="0">
                <a:moveTo>
                  <a:pt x="11412" y="0"/>
                </a:moveTo>
                <a:cubicBezTo>
                  <a:pt x="12411" y="0"/>
                  <a:pt x="13155" y="745"/>
                  <a:pt x="13155" y="1609"/>
                </a:cubicBezTo>
                <a:cubicBezTo>
                  <a:pt x="13155" y="2533"/>
                  <a:pt x="12411" y="3218"/>
                  <a:pt x="11412" y="3218"/>
                </a:cubicBezTo>
                <a:lnTo>
                  <a:pt x="1729" y="3218"/>
                </a:lnTo>
                <a:cubicBezTo>
                  <a:pt x="746" y="3218"/>
                  <a:pt x="1" y="2533"/>
                  <a:pt x="1" y="1609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08" name="Google Shape;4108;p27"/>
          <p:cNvSpPr/>
          <p:nvPr/>
        </p:nvSpPr>
        <p:spPr>
          <a:xfrm>
            <a:off x="410602" y="3333761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1"/>
                </a:moveTo>
                <a:cubicBezTo>
                  <a:pt x="12411" y="1"/>
                  <a:pt x="13155" y="746"/>
                  <a:pt x="13155" y="1610"/>
                </a:cubicBezTo>
                <a:cubicBezTo>
                  <a:pt x="13155" y="2548"/>
                  <a:pt x="12411" y="3234"/>
                  <a:pt x="11412" y="3234"/>
                </a:cubicBezTo>
                <a:lnTo>
                  <a:pt x="1729" y="3234"/>
                </a:lnTo>
                <a:cubicBezTo>
                  <a:pt x="746" y="3234"/>
                  <a:pt x="1" y="2548"/>
                  <a:pt x="1" y="1610"/>
                </a:cubicBezTo>
                <a:cubicBezTo>
                  <a:pt x="1" y="74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09" name="Google Shape;4109;p27"/>
          <p:cNvSpPr/>
          <p:nvPr/>
        </p:nvSpPr>
        <p:spPr>
          <a:xfrm>
            <a:off x="410602" y="3016529"/>
            <a:ext cx="547201" cy="133889"/>
          </a:xfrm>
          <a:custGeom>
            <a:avLst/>
            <a:gdLst/>
            <a:ahLst/>
            <a:cxnLst/>
            <a:rect l="l" t="t" r="r" b="b"/>
            <a:pathLst>
              <a:path w="13156" h="3219" extrusionOk="0">
                <a:moveTo>
                  <a:pt x="11412" y="0"/>
                </a:moveTo>
                <a:cubicBezTo>
                  <a:pt x="12411" y="0"/>
                  <a:pt x="13155" y="745"/>
                  <a:pt x="13155" y="1609"/>
                </a:cubicBezTo>
                <a:cubicBezTo>
                  <a:pt x="13155" y="2473"/>
                  <a:pt x="12411" y="3218"/>
                  <a:pt x="11412" y="3218"/>
                </a:cubicBezTo>
                <a:lnTo>
                  <a:pt x="1729" y="3218"/>
                </a:lnTo>
                <a:cubicBezTo>
                  <a:pt x="746" y="3218"/>
                  <a:pt x="1" y="2473"/>
                  <a:pt x="1" y="1609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10" name="Google Shape;4110;p27"/>
          <p:cNvSpPr/>
          <p:nvPr/>
        </p:nvSpPr>
        <p:spPr>
          <a:xfrm>
            <a:off x="410602" y="4283669"/>
            <a:ext cx="547201" cy="136967"/>
          </a:xfrm>
          <a:custGeom>
            <a:avLst/>
            <a:gdLst/>
            <a:ahLst/>
            <a:cxnLst/>
            <a:rect l="l" t="t" r="r" b="b"/>
            <a:pathLst>
              <a:path w="13156" h="3293" extrusionOk="0">
                <a:moveTo>
                  <a:pt x="11412" y="1"/>
                </a:moveTo>
                <a:cubicBezTo>
                  <a:pt x="12411" y="1"/>
                  <a:pt x="13155" y="746"/>
                  <a:pt x="13155" y="1684"/>
                </a:cubicBezTo>
                <a:cubicBezTo>
                  <a:pt x="13155" y="2548"/>
                  <a:pt x="12411" y="3293"/>
                  <a:pt x="11412" y="3293"/>
                </a:cubicBezTo>
                <a:lnTo>
                  <a:pt x="1729" y="3293"/>
                </a:lnTo>
                <a:cubicBezTo>
                  <a:pt x="746" y="3293"/>
                  <a:pt x="1" y="2548"/>
                  <a:pt x="1" y="1684"/>
                </a:cubicBezTo>
                <a:cubicBezTo>
                  <a:pt x="1" y="74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11" name="Google Shape;4111;p27"/>
          <p:cNvSpPr/>
          <p:nvPr/>
        </p:nvSpPr>
        <p:spPr>
          <a:xfrm>
            <a:off x="410602" y="3966437"/>
            <a:ext cx="547201" cy="136967"/>
          </a:xfrm>
          <a:custGeom>
            <a:avLst/>
            <a:gdLst/>
            <a:ahLst/>
            <a:cxnLst/>
            <a:rect l="l" t="t" r="r" b="b"/>
            <a:pathLst>
              <a:path w="13156" h="3293" extrusionOk="0">
                <a:moveTo>
                  <a:pt x="11412" y="0"/>
                </a:moveTo>
                <a:cubicBezTo>
                  <a:pt x="12411" y="0"/>
                  <a:pt x="13155" y="745"/>
                  <a:pt x="13155" y="1669"/>
                </a:cubicBezTo>
                <a:cubicBezTo>
                  <a:pt x="13155" y="2548"/>
                  <a:pt x="12411" y="3292"/>
                  <a:pt x="11412" y="3292"/>
                </a:cubicBezTo>
                <a:lnTo>
                  <a:pt x="1729" y="3292"/>
                </a:lnTo>
                <a:cubicBezTo>
                  <a:pt x="746" y="3292"/>
                  <a:pt x="1" y="2548"/>
                  <a:pt x="1" y="1669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12" name="Google Shape;4112;p27"/>
          <p:cNvSpPr/>
          <p:nvPr/>
        </p:nvSpPr>
        <p:spPr>
          <a:xfrm>
            <a:off x="410602" y="5239152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1"/>
                </a:moveTo>
                <a:cubicBezTo>
                  <a:pt x="12411" y="1"/>
                  <a:pt x="13155" y="686"/>
                  <a:pt x="13155" y="1610"/>
                </a:cubicBezTo>
                <a:cubicBezTo>
                  <a:pt x="13155" y="2488"/>
                  <a:pt x="12411" y="3233"/>
                  <a:pt x="11412" y="3233"/>
                </a:cubicBezTo>
                <a:lnTo>
                  <a:pt x="1729" y="3233"/>
                </a:lnTo>
                <a:cubicBezTo>
                  <a:pt x="746" y="3233"/>
                  <a:pt x="1" y="2488"/>
                  <a:pt x="1" y="1610"/>
                </a:cubicBezTo>
                <a:cubicBezTo>
                  <a:pt x="1" y="68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13" name="Google Shape;4113;p27"/>
          <p:cNvSpPr/>
          <p:nvPr/>
        </p:nvSpPr>
        <p:spPr>
          <a:xfrm>
            <a:off x="410602" y="4921919"/>
            <a:ext cx="547201" cy="133848"/>
          </a:xfrm>
          <a:custGeom>
            <a:avLst/>
            <a:gdLst/>
            <a:ahLst/>
            <a:cxnLst/>
            <a:rect l="l" t="t" r="r" b="b"/>
            <a:pathLst>
              <a:path w="13156" h="3218" extrusionOk="0">
                <a:moveTo>
                  <a:pt x="11412" y="0"/>
                </a:moveTo>
                <a:cubicBezTo>
                  <a:pt x="12411" y="0"/>
                  <a:pt x="13155" y="670"/>
                  <a:pt x="13155" y="1609"/>
                </a:cubicBezTo>
                <a:cubicBezTo>
                  <a:pt x="13155" y="2473"/>
                  <a:pt x="12411" y="3218"/>
                  <a:pt x="11412" y="3218"/>
                </a:cubicBezTo>
                <a:lnTo>
                  <a:pt x="1729" y="3218"/>
                </a:lnTo>
                <a:cubicBezTo>
                  <a:pt x="746" y="3218"/>
                  <a:pt x="1" y="2473"/>
                  <a:pt x="1" y="1609"/>
                </a:cubicBezTo>
                <a:cubicBezTo>
                  <a:pt x="1" y="670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14" name="Google Shape;4114;p27"/>
          <p:cNvSpPr/>
          <p:nvPr/>
        </p:nvSpPr>
        <p:spPr>
          <a:xfrm>
            <a:off x="410602" y="4604021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1"/>
                </a:moveTo>
                <a:cubicBezTo>
                  <a:pt x="12411" y="1"/>
                  <a:pt x="13155" y="686"/>
                  <a:pt x="13155" y="1610"/>
                </a:cubicBezTo>
                <a:cubicBezTo>
                  <a:pt x="13155" y="2489"/>
                  <a:pt x="12411" y="3233"/>
                  <a:pt x="11412" y="3233"/>
                </a:cubicBezTo>
                <a:lnTo>
                  <a:pt x="1729" y="3233"/>
                </a:lnTo>
                <a:cubicBezTo>
                  <a:pt x="746" y="3233"/>
                  <a:pt x="1" y="2489"/>
                  <a:pt x="1" y="1610"/>
                </a:cubicBezTo>
                <a:cubicBezTo>
                  <a:pt x="1" y="68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15" name="Google Shape;4115;p27"/>
          <p:cNvSpPr/>
          <p:nvPr/>
        </p:nvSpPr>
        <p:spPr>
          <a:xfrm>
            <a:off x="410602" y="6192138"/>
            <a:ext cx="547201" cy="133889"/>
          </a:xfrm>
          <a:custGeom>
            <a:avLst/>
            <a:gdLst/>
            <a:ahLst/>
            <a:cxnLst/>
            <a:rect l="l" t="t" r="r" b="b"/>
            <a:pathLst>
              <a:path w="13156" h="3219" extrusionOk="0">
                <a:moveTo>
                  <a:pt x="11412" y="1"/>
                </a:moveTo>
                <a:cubicBezTo>
                  <a:pt x="12411" y="1"/>
                  <a:pt x="13155" y="746"/>
                  <a:pt x="13155" y="1610"/>
                </a:cubicBezTo>
                <a:cubicBezTo>
                  <a:pt x="13155" y="2533"/>
                  <a:pt x="12411" y="3219"/>
                  <a:pt x="11412" y="3219"/>
                </a:cubicBezTo>
                <a:lnTo>
                  <a:pt x="1729" y="3219"/>
                </a:lnTo>
                <a:cubicBezTo>
                  <a:pt x="746" y="3219"/>
                  <a:pt x="1" y="2533"/>
                  <a:pt x="1" y="1610"/>
                </a:cubicBezTo>
                <a:cubicBezTo>
                  <a:pt x="1" y="74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16" name="Google Shape;4116;p27"/>
          <p:cNvSpPr/>
          <p:nvPr/>
        </p:nvSpPr>
        <p:spPr>
          <a:xfrm>
            <a:off x="410602" y="5874282"/>
            <a:ext cx="547201" cy="134513"/>
          </a:xfrm>
          <a:custGeom>
            <a:avLst/>
            <a:gdLst/>
            <a:ahLst/>
            <a:cxnLst/>
            <a:rect l="l" t="t" r="r" b="b"/>
            <a:pathLst>
              <a:path w="13156" h="3234" extrusionOk="0">
                <a:moveTo>
                  <a:pt x="11412" y="0"/>
                </a:moveTo>
                <a:cubicBezTo>
                  <a:pt x="12411" y="0"/>
                  <a:pt x="13155" y="745"/>
                  <a:pt x="13155" y="1609"/>
                </a:cubicBezTo>
                <a:cubicBezTo>
                  <a:pt x="13155" y="2548"/>
                  <a:pt x="12411" y="3233"/>
                  <a:pt x="11412" y="3233"/>
                </a:cubicBezTo>
                <a:lnTo>
                  <a:pt x="1729" y="3233"/>
                </a:lnTo>
                <a:cubicBezTo>
                  <a:pt x="746" y="3233"/>
                  <a:pt x="1" y="2548"/>
                  <a:pt x="1" y="1609"/>
                </a:cubicBezTo>
                <a:cubicBezTo>
                  <a:pt x="1" y="745"/>
                  <a:pt x="746" y="0"/>
                  <a:pt x="1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17" name="Google Shape;4117;p27"/>
          <p:cNvSpPr/>
          <p:nvPr/>
        </p:nvSpPr>
        <p:spPr>
          <a:xfrm>
            <a:off x="410602" y="5557008"/>
            <a:ext cx="547201" cy="133889"/>
          </a:xfrm>
          <a:custGeom>
            <a:avLst/>
            <a:gdLst/>
            <a:ahLst/>
            <a:cxnLst/>
            <a:rect l="l" t="t" r="r" b="b"/>
            <a:pathLst>
              <a:path w="13156" h="3219" extrusionOk="0">
                <a:moveTo>
                  <a:pt x="11412" y="1"/>
                </a:moveTo>
                <a:cubicBezTo>
                  <a:pt x="12411" y="1"/>
                  <a:pt x="13155" y="746"/>
                  <a:pt x="13155" y="1610"/>
                </a:cubicBezTo>
                <a:cubicBezTo>
                  <a:pt x="13155" y="2474"/>
                  <a:pt x="12411" y="3219"/>
                  <a:pt x="11412" y="3219"/>
                </a:cubicBezTo>
                <a:lnTo>
                  <a:pt x="1729" y="3219"/>
                </a:lnTo>
                <a:cubicBezTo>
                  <a:pt x="746" y="3219"/>
                  <a:pt x="1" y="2474"/>
                  <a:pt x="1" y="1610"/>
                </a:cubicBezTo>
                <a:cubicBezTo>
                  <a:pt x="1" y="746"/>
                  <a:pt x="746" y="1"/>
                  <a:pt x="172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18" name="Google Shape;4118;p27"/>
          <p:cNvSpPr txBox="1">
            <a:spLocks noGrp="1"/>
          </p:cNvSpPr>
          <p:nvPr>
            <p:ph type="title"/>
          </p:nvPr>
        </p:nvSpPr>
        <p:spPr>
          <a:xfrm>
            <a:off x="6953400" y="1626500"/>
            <a:ext cx="4291200" cy="133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 sz="5333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Alternates"/>
                <a:ea typeface="Montserrat Alternates"/>
                <a:cs typeface="Montserrat Alternates"/>
                <a:sym typeface="Montserrat Alternate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Alternates"/>
                <a:ea typeface="Montserrat Alternates"/>
                <a:cs typeface="Montserrat Alternates"/>
                <a:sym typeface="Montserrat Alternate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Alternates"/>
                <a:ea typeface="Montserrat Alternates"/>
                <a:cs typeface="Montserrat Alternates"/>
                <a:sym typeface="Montserrat Alternate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Alternates"/>
                <a:ea typeface="Montserrat Alternates"/>
                <a:cs typeface="Montserrat Alternates"/>
                <a:sym typeface="Montserrat Alternate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Alternates"/>
                <a:ea typeface="Montserrat Alternates"/>
                <a:cs typeface="Montserrat Alternates"/>
                <a:sym typeface="Montserrat Alternate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Alternates"/>
                <a:ea typeface="Montserrat Alternates"/>
                <a:cs typeface="Montserrat Alternates"/>
                <a:sym typeface="Montserrat Alternate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Alternates"/>
                <a:ea typeface="Montserrat Alternates"/>
                <a:cs typeface="Montserrat Alternates"/>
                <a:sym typeface="Montserrat Alternate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Montserrat Alternates"/>
                <a:ea typeface="Montserrat Alternates"/>
                <a:cs typeface="Montserrat Alternates"/>
                <a:sym typeface="Montserrat Alternates"/>
              </a:defRPr>
            </a:lvl9pPr>
          </a:lstStyle>
          <a:p>
            <a:endParaRPr/>
          </a:p>
        </p:txBody>
      </p:sp>
      <p:sp>
        <p:nvSpPr>
          <p:cNvPr id="4119" name="Google Shape;4119;p27"/>
          <p:cNvSpPr txBox="1">
            <a:spLocks noGrp="1"/>
          </p:cNvSpPr>
          <p:nvPr>
            <p:ph type="subTitle" idx="1"/>
          </p:nvPr>
        </p:nvSpPr>
        <p:spPr>
          <a:xfrm>
            <a:off x="8793329" y="2769500"/>
            <a:ext cx="2451200" cy="99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667" b="1"/>
            </a:lvl1pPr>
            <a:lvl2pPr lvl="1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78487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4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39" name="Google Shape;4539;p29"/>
          <p:cNvGrpSpPr/>
          <p:nvPr/>
        </p:nvGrpSpPr>
        <p:grpSpPr>
          <a:xfrm>
            <a:off x="410602" y="861567"/>
            <a:ext cx="11121295" cy="5681525"/>
            <a:chOff x="307951" y="646175"/>
            <a:chExt cx="8340971" cy="4261144"/>
          </a:xfrm>
        </p:grpSpPr>
        <p:sp>
          <p:nvSpPr>
            <p:cNvPr id="4540" name="Google Shape;4540;p29"/>
            <p:cNvSpPr/>
            <p:nvPr/>
          </p:nvSpPr>
          <p:spPr>
            <a:xfrm>
              <a:off x="7242621" y="698746"/>
              <a:ext cx="19559" cy="33160"/>
            </a:xfrm>
            <a:custGeom>
              <a:avLst/>
              <a:gdLst/>
              <a:ahLst/>
              <a:cxnLst/>
              <a:rect l="l" t="t" r="r" b="b"/>
              <a:pathLst>
                <a:path w="627" h="1063" extrusionOk="0">
                  <a:moveTo>
                    <a:pt x="379" y="0"/>
                  </a:moveTo>
                  <a:cubicBezTo>
                    <a:pt x="354" y="0"/>
                    <a:pt x="331" y="8"/>
                    <a:pt x="314" y="25"/>
                  </a:cubicBezTo>
                  <a:cubicBezTo>
                    <a:pt x="254" y="85"/>
                    <a:pt x="195" y="144"/>
                    <a:pt x="120" y="219"/>
                  </a:cubicBezTo>
                  <a:cubicBezTo>
                    <a:pt x="61" y="338"/>
                    <a:pt x="61" y="397"/>
                    <a:pt x="61" y="457"/>
                  </a:cubicBezTo>
                  <a:cubicBezTo>
                    <a:pt x="1" y="651"/>
                    <a:pt x="61" y="830"/>
                    <a:pt x="195" y="1023"/>
                  </a:cubicBezTo>
                  <a:cubicBezTo>
                    <a:pt x="219" y="1048"/>
                    <a:pt x="254" y="1062"/>
                    <a:pt x="291" y="1062"/>
                  </a:cubicBezTo>
                  <a:cubicBezTo>
                    <a:pt x="343" y="1062"/>
                    <a:pt x="398" y="1033"/>
                    <a:pt x="433" y="964"/>
                  </a:cubicBezTo>
                  <a:cubicBezTo>
                    <a:pt x="567" y="830"/>
                    <a:pt x="627" y="710"/>
                    <a:pt x="627" y="591"/>
                  </a:cubicBezTo>
                  <a:lnTo>
                    <a:pt x="627" y="397"/>
                  </a:lnTo>
                  <a:cubicBezTo>
                    <a:pt x="627" y="278"/>
                    <a:pt x="627" y="219"/>
                    <a:pt x="567" y="144"/>
                  </a:cubicBezTo>
                  <a:lnTo>
                    <a:pt x="567" y="85"/>
                  </a:lnTo>
                  <a:cubicBezTo>
                    <a:pt x="514" y="42"/>
                    <a:pt x="439" y="0"/>
                    <a:pt x="379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41" name="Google Shape;4541;p29"/>
            <p:cNvSpPr/>
            <p:nvPr/>
          </p:nvSpPr>
          <p:spPr>
            <a:xfrm>
              <a:off x="7283518" y="746444"/>
              <a:ext cx="19091" cy="37496"/>
            </a:xfrm>
            <a:custGeom>
              <a:avLst/>
              <a:gdLst/>
              <a:ahLst/>
              <a:cxnLst/>
              <a:rect l="l" t="t" r="r" b="b"/>
              <a:pathLst>
                <a:path w="612" h="1202" extrusionOk="0">
                  <a:moveTo>
                    <a:pt x="366" y="1"/>
                  </a:moveTo>
                  <a:cubicBezTo>
                    <a:pt x="318" y="1"/>
                    <a:pt x="269" y="16"/>
                    <a:pt x="239" y="45"/>
                  </a:cubicBezTo>
                  <a:cubicBezTo>
                    <a:pt x="180" y="105"/>
                    <a:pt x="120" y="239"/>
                    <a:pt x="61" y="299"/>
                  </a:cubicBezTo>
                  <a:cubicBezTo>
                    <a:pt x="61" y="358"/>
                    <a:pt x="61" y="477"/>
                    <a:pt x="1" y="552"/>
                  </a:cubicBezTo>
                  <a:cubicBezTo>
                    <a:pt x="1" y="790"/>
                    <a:pt x="61" y="984"/>
                    <a:pt x="180" y="1103"/>
                  </a:cubicBezTo>
                  <a:lnTo>
                    <a:pt x="239" y="1163"/>
                  </a:lnTo>
                  <a:cubicBezTo>
                    <a:pt x="264" y="1187"/>
                    <a:pt x="301" y="1202"/>
                    <a:pt x="341" y="1202"/>
                  </a:cubicBezTo>
                  <a:cubicBezTo>
                    <a:pt x="397" y="1202"/>
                    <a:pt x="458" y="1173"/>
                    <a:pt x="493" y="1103"/>
                  </a:cubicBezTo>
                  <a:cubicBezTo>
                    <a:pt x="552" y="924"/>
                    <a:pt x="612" y="790"/>
                    <a:pt x="612" y="611"/>
                  </a:cubicBezTo>
                  <a:lnTo>
                    <a:pt x="612" y="358"/>
                  </a:lnTo>
                  <a:cubicBezTo>
                    <a:pt x="612" y="299"/>
                    <a:pt x="552" y="179"/>
                    <a:pt x="552" y="105"/>
                  </a:cubicBezTo>
                  <a:lnTo>
                    <a:pt x="493" y="45"/>
                  </a:lnTo>
                  <a:cubicBezTo>
                    <a:pt x="463" y="16"/>
                    <a:pt x="414" y="1"/>
                    <a:pt x="366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42" name="Google Shape;4542;p29"/>
            <p:cNvSpPr/>
            <p:nvPr/>
          </p:nvSpPr>
          <p:spPr>
            <a:xfrm>
              <a:off x="7337454" y="701835"/>
              <a:ext cx="17688" cy="37247"/>
            </a:xfrm>
            <a:custGeom>
              <a:avLst/>
              <a:gdLst/>
              <a:ahLst/>
              <a:cxnLst/>
              <a:rect l="l" t="t" r="r" b="b"/>
              <a:pathLst>
                <a:path w="567" h="1194" extrusionOk="0">
                  <a:moveTo>
                    <a:pt x="253" y="1"/>
                  </a:moveTo>
                  <a:cubicBezTo>
                    <a:pt x="209" y="1"/>
                    <a:pt x="164" y="15"/>
                    <a:pt x="134" y="45"/>
                  </a:cubicBezTo>
                  <a:cubicBezTo>
                    <a:pt x="60" y="179"/>
                    <a:pt x="0" y="239"/>
                    <a:pt x="0" y="358"/>
                  </a:cubicBezTo>
                  <a:lnTo>
                    <a:pt x="0" y="611"/>
                  </a:lnTo>
                  <a:cubicBezTo>
                    <a:pt x="0" y="790"/>
                    <a:pt x="0" y="924"/>
                    <a:pt x="134" y="1103"/>
                  </a:cubicBezTo>
                  <a:lnTo>
                    <a:pt x="194" y="1163"/>
                  </a:lnTo>
                  <a:cubicBezTo>
                    <a:pt x="212" y="1185"/>
                    <a:pt x="235" y="1194"/>
                    <a:pt x="260" y="1194"/>
                  </a:cubicBezTo>
                  <a:cubicBezTo>
                    <a:pt x="319" y="1194"/>
                    <a:pt x="390" y="1145"/>
                    <a:pt x="432" y="1103"/>
                  </a:cubicBezTo>
                  <a:cubicBezTo>
                    <a:pt x="566" y="924"/>
                    <a:pt x="566" y="731"/>
                    <a:pt x="566" y="611"/>
                  </a:cubicBezTo>
                  <a:lnTo>
                    <a:pt x="566" y="298"/>
                  </a:lnTo>
                  <a:cubicBezTo>
                    <a:pt x="507" y="239"/>
                    <a:pt x="507" y="179"/>
                    <a:pt x="432" y="45"/>
                  </a:cubicBezTo>
                  <a:lnTo>
                    <a:pt x="373" y="45"/>
                  </a:lnTo>
                  <a:cubicBezTo>
                    <a:pt x="343" y="15"/>
                    <a:pt x="298" y="1"/>
                    <a:pt x="25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43" name="Google Shape;4543;p29"/>
            <p:cNvSpPr/>
            <p:nvPr/>
          </p:nvSpPr>
          <p:spPr>
            <a:xfrm>
              <a:off x="7333711" y="808366"/>
              <a:ext cx="19559" cy="31351"/>
            </a:xfrm>
            <a:custGeom>
              <a:avLst/>
              <a:gdLst/>
              <a:ahLst/>
              <a:cxnLst/>
              <a:rect l="l" t="t" r="r" b="b"/>
              <a:pathLst>
                <a:path w="627" h="1005" extrusionOk="0">
                  <a:moveTo>
                    <a:pt x="364" y="1"/>
                  </a:moveTo>
                  <a:cubicBezTo>
                    <a:pt x="310" y="1"/>
                    <a:pt x="247" y="19"/>
                    <a:pt x="180" y="57"/>
                  </a:cubicBezTo>
                  <a:cubicBezTo>
                    <a:pt x="120" y="116"/>
                    <a:pt x="60" y="176"/>
                    <a:pt x="60" y="235"/>
                  </a:cubicBezTo>
                  <a:cubicBezTo>
                    <a:pt x="1" y="295"/>
                    <a:pt x="1" y="429"/>
                    <a:pt x="1" y="489"/>
                  </a:cubicBezTo>
                  <a:cubicBezTo>
                    <a:pt x="1" y="608"/>
                    <a:pt x="1" y="802"/>
                    <a:pt x="180" y="921"/>
                  </a:cubicBezTo>
                  <a:lnTo>
                    <a:pt x="180" y="980"/>
                  </a:lnTo>
                  <a:cubicBezTo>
                    <a:pt x="201" y="998"/>
                    <a:pt x="227" y="1005"/>
                    <a:pt x="254" y="1005"/>
                  </a:cubicBezTo>
                  <a:cubicBezTo>
                    <a:pt x="319" y="1005"/>
                    <a:pt x="391" y="963"/>
                    <a:pt x="433" y="921"/>
                  </a:cubicBezTo>
                  <a:cubicBezTo>
                    <a:pt x="552" y="802"/>
                    <a:pt x="552" y="667"/>
                    <a:pt x="627" y="489"/>
                  </a:cubicBezTo>
                  <a:cubicBezTo>
                    <a:pt x="627" y="429"/>
                    <a:pt x="627" y="355"/>
                    <a:pt x="552" y="295"/>
                  </a:cubicBezTo>
                  <a:cubicBezTo>
                    <a:pt x="552" y="235"/>
                    <a:pt x="552" y="176"/>
                    <a:pt x="493" y="116"/>
                  </a:cubicBezTo>
                  <a:lnTo>
                    <a:pt x="493" y="57"/>
                  </a:lnTo>
                  <a:cubicBezTo>
                    <a:pt x="463" y="19"/>
                    <a:pt x="418" y="1"/>
                    <a:pt x="36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44" name="Google Shape;4544;p29"/>
            <p:cNvSpPr/>
            <p:nvPr/>
          </p:nvSpPr>
          <p:spPr>
            <a:xfrm>
              <a:off x="7385775" y="754960"/>
              <a:ext cx="17688" cy="48071"/>
            </a:xfrm>
            <a:custGeom>
              <a:avLst/>
              <a:gdLst/>
              <a:ahLst/>
              <a:cxnLst/>
              <a:rect l="l" t="t" r="r" b="b"/>
              <a:pathLst>
                <a:path w="567" h="1541" extrusionOk="0">
                  <a:moveTo>
                    <a:pt x="308" y="1"/>
                  </a:moveTo>
                  <a:cubicBezTo>
                    <a:pt x="249" y="1"/>
                    <a:pt x="177" y="43"/>
                    <a:pt x="134" y="85"/>
                  </a:cubicBezTo>
                  <a:cubicBezTo>
                    <a:pt x="75" y="204"/>
                    <a:pt x="75" y="338"/>
                    <a:pt x="0" y="398"/>
                  </a:cubicBezTo>
                  <a:lnTo>
                    <a:pt x="0" y="771"/>
                  </a:lnTo>
                  <a:cubicBezTo>
                    <a:pt x="0" y="1024"/>
                    <a:pt x="0" y="1203"/>
                    <a:pt x="134" y="1456"/>
                  </a:cubicBezTo>
                  <a:lnTo>
                    <a:pt x="194" y="1515"/>
                  </a:lnTo>
                  <a:cubicBezTo>
                    <a:pt x="229" y="1533"/>
                    <a:pt x="259" y="1540"/>
                    <a:pt x="285" y="1540"/>
                  </a:cubicBezTo>
                  <a:cubicBezTo>
                    <a:pt x="349" y="1540"/>
                    <a:pt x="395" y="1498"/>
                    <a:pt x="447" y="1456"/>
                  </a:cubicBezTo>
                  <a:cubicBezTo>
                    <a:pt x="567" y="1203"/>
                    <a:pt x="567" y="1024"/>
                    <a:pt x="567" y="771"/>
                  </a:cubicBezTo>
                  <a:lnTo>
                    <a:pt x="567" y="398"/>
                  </a:lnTo>
                  <a:cubicBezTo>
                    <a:pt x="507" y="338"/>
                    <a:pt x="507" y="204"/>
                    <a:pt x="447" y="85"/>
                  </a:cubicBezTo>
                  <a:lnTo>
                    <a:pt x="373" y="26"/>
                  </a:lnTo>
                  <a:cubicBezTo>
                    <a:pt x="355" y="8"/>
                    <a:pt x="333" y="1"/>
                    <a:pt x="308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45" name="Google Shape;4545;p29"/>
            <p:cNvSpPr/>
            <p:nvPr/>
          </p:nvSpPr>
          <p:spPr>
            <a:xfrm>
              <a:off x="7434564" y="695034"/>
              <a:ext cx="17220" cy="40772"/>
            </a:xfrm>
            <a:custGeom>
              <a:avLst/>
              <a:gdLst/>
              <a:ahLst/>
              <a:cxnLst/>
              <a:rect l="l" t="t" r="r" b="b"/>
              <a:pathLst>
                <a:path w="552" h="1307" extrusionOk="0">
                  <a:moveTo>
                    <a:pt x="300" y="0"/>
                  </a:moveTo>
                  <a:cubicBezTo>
                    <a:pt x="239" y="0"/>
                    <a:pt x="179" y="42"/>
                    <a:pt x="179" y="84"/>
                  </a:cubicBezTo>
                  <a:lnTo>
                    <a:pt x="120" y="84"/>
                  </a:lnTo>
                  <a:cubicBezTo>
                    <a:pt x="60" y="204"/>
                    <a:pt x="60" y="263"/>
                    <a:pt x="1" y="338"/>
                  </a:cubicBezTo>
                  <a:lnTo>
                    <a:pt x="1" y="636"/>
                  </a:lnTo>
                  <a:cubicBezTo>
                    <a:pt x="1" y="829"/>
                    <a:pt x="1" y="949"/>
                    <a:pt x="60" y="1202"/>
                  </a:cubicBezTo>
                  <a:lnTo>
                    <a:pt x="120" y="1261"/>
                  </a:lnTo>
                  <a:cubicBezTo>
                    <a:pt x="150" y="1291"/>
                    <a:pt x="194" y="1306"/>
                    <a:pt x="241" y="1306"/>
                  </a:cubicBezTo>
                  <a:cubicBezTo>
                    <a:pt x="287" y="1306"/>
                    <a:pt x="336" y="1291"/>
                    <a:pt x="373" y="1261"/>
                  </a:cubicBezTo>
                  <a:cubicBezTo>
                    <a:pt x="492" y="1083"/>
                    <a:pt x="552" y="889"/>
                    <a:pt x="552" y="710"/>
                  </a:cubicBezTo>
                  <a:lnTo>
                    <a:pt x="552" y="397"/>
                  </a:lnTo>
                  <a:cubicBezTo>
                    <a:pt x="552" y="263"/>
                    <a:pt x="492" y="204"/>
                    <a:pt x="433" y="84"/>
                  </a:cubicBezTo>
                  <a:lnTo>
                    <a:pt x="373" y="25"/>
                  </a:lnTo>
                  <a:cubicBezTo>
                    <a:pt x="351" y="7"/>
                    <a:pt x="326" y="0"/>
                    <a:pt x="300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46" name="Google Shape;4546;p29"/>
            <p:cNvSpPr/>
            <p:nvPr/>
          </p:nvSpPr>
          <p:spPr>
            <a:xfrm>
              <a:off x="7453624" y="775736"/>
              <a:ext cx="19559" cy="38900"/>
            </a:xfrm>
            <a:custGeom>
              <a:avLst/>
              <a:gdLst/>
              <a:ahLst/>
              <a:cxnLst/>
              <a:rect l="l" t="t" r="r" b="b"/>
              <a:pathLst>
                <a:path w="627" h="1247" extrusionOk="0">
                  <a:moveTo>
                    <a:pt x="375" y="0"/>
                  </a:moveTo>
                  <a:cubicBezTo>
                    <a:pt x="328" y="0"/>
                    <a:pt x="284" y="15"/>
                    <a:pt x="254" y="45"/>
                  </a:cubicBezTo>
                  <a:cubicBezTo>
                    <a:pt x="194" y="105"/>
                    <a:pt x="135" y="224"/>
                    <a:pt x="60" y="283"/>
                  </a:cubicBezTo>
                  <a:cubicBezTo>
                    <a:pt x="60" y="417"/>
                    <a:pt x="0" y="477"/>
                    <a:pt x="0" y="596"/>
                  </a:cubicBezTo>
                  <a:cubicBezTo>
                    <a:pt x="0" y="790"/>
                    <a:pt x="60" y="1028"/>
                    <a:pt x="194" y="1222"/>
                  </a:cubicBezTo>
                  <a:lnTo>
                    <a:pt x="254" y="1222"/>
                  </a:lnTo>
                  <a:cubicBezTo>
                    <a:pt x="271" y="1239"/>
                    <a:pt x="294" y="1247"/>
                    <a:pt x="319" y="1247"/>
                  </a:cubicBezTo>
                  <a:cubicBezTo>
                    <a:pt x="379" y="1247"/>
                    <a:pt x="454" y="1204"/>
                    <a:pt x="507" y="1162"/>
                  </a:cubicBezTo>
                  <a:cubicBezTo>
                    <a:pt x="567" y="969"/>
                    <a:pt x="626" y="790"/>
                    <a:pt x="626" y="656"/>
                  </a:cubicBezTo>
                  <a:lnTo>
                    <a:pt x="626" y="417"/>
                  </a:lnTo>
                  <a:cubicBezTo>
                    <a:pt x="626" y="283"/>
                    <a:pt x="567" y="224"/>
                    <a:pt x="567" y="105"/>
                  </a:cubicBezTo>
                  <a:lnTo>
                    <a:pt x="507" y="45"/>
                  </a:lnTo>
                  <a:cubicBezTo>
                    <a:pt x="470" y="15"/>
                    <a:pt x="421" y="0"/>
                    <a:pt x="375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47" name="Google Shape;4547;p29"/>
            <p:cNvSpPr/>
            <p:nvPr/>
          </p:nvSpPr>
          <p:spPr>
            <a:xfrm>
              <a:off x="7389955" y="859089"/>
              <a:ext cx="19091" cy="24020"/>
            </a:xfrm>
            <a:custGeom>
              <a:avLst/>
              <a:gdLst/>
              <a:ahLst/>
              <a:cxnLst/>
              <a:rect l="l" t="t" r="r" b="b"/>
              <a:pathLst>
                <a:path w="612" h="770" extrusionOk="0">
                  <a:moveTo>
                    <a:pt x="347" y="0"/>
                  </a:moveTo>
                  <a:cubicBezTo>
                    <a:pt x="308" y="0"/>
                    <a:pt x="270" y="15"/>
                    <a:pt x="239" y="40"/>
                  </a:cubicBezTo>
                  <a:cubicBezTo>
                    <a:pt x="120" y="99"/>
                    <a:pt x="120" y="99"/>
                    <a:pt x="60" y="159"/>
                  </a:cubicBezTo>
                  <a:cubicBezTo>
                    <a:pt x="60" y="218"/>
                    <a:pt x="0" y="293"/>
                    <a:pt x="0" y="352"/>
                  </a:cubicBezTo>
                  <a:cubicBezTo>
                    <a:pt x="0" y="531"/>
                    <a:pt x="60" y="665"/>
                    <a:pt x="179" y="725"/>
                  </a:cubicBezTo>
                  <a:cubicBezTo>
                    <a:pt x="209" y="755"/>
                    <a:pt x="257" y="770"/>
                    <a:pt x="306" y="770"/>
                  </a:cubicBezTo>
                  <a:cubicBezTo>
                    <a:pt x="354" y="770"/>
                    <a:pt x="403" y="755"/>
                    <a:pt x="433" y="725"/>
                  </a:cubicBezTo>
                  <a:lnTo>
                    <a:pt x="492" y="725"/>
                  </a:lnTo>
                  <a:cubicBezTo>
                    <a:pt x="552" y="591"/>
                    <a:pt x="611" y="531"/>
                    <a:pt x="611" y="412"/>
                  </a:cubicBezTo>
                  <a:lnTo>
                    <a:pt x="611" y="293"/>
                  </a:lnTo>
                  <a:cubicBezTo>
                    <a:pt x="552" y="218"/>
                    <a:pt x="552" y="159"/>
                    <a:pt x="492" y="99"/>
                  </a:cubicBezTo>
                  <a:cubicBezTo>
                    <a:pt x="457" y="29"/>
                    <a:pt x="402" y="0"/>
                    <a:pt x="347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48" name="Google Shape;4548;p29"/>
            <p:cNvSpPr/>
            <p:nvPr/>
          </p:nvSpPr>
          <p:spPr>
            <a:xfrm>
              <a:off x="7279338" y="843242"/>
              <a:ext cx="19559" cy="20183"/>
            </a:xfrm>
            <a:custGeom>
              <a:avLst/>
              <a:gdLst/>
              <a:ahLst/>
              <a:cxnLst/>
              <a:rect l="l" t="t" r="r" b="b"/>
              <a:pathLst>
                <a:path w="627" h="647" extrusionOk="0">
                  <a:moveTo>
                    <a:pt x="314" y="0"/>
                  </a:moveTo>
                  <a:cubicBezTo>
                    <a:pt x="269" y="0"/>
                    <a:pt x="224" y="19"/>
                    <a:pt x="195" y="56"/>
                  </a:cubicBezTo>
                  <a:cubicBezTo>
                    <a:pt x="135" y="116"/>
                    <a:pt x="60" y="116"/>
                    <a:pt x="60" y="175"/>
                  </a:cubicBezTo>
                  <a:cubicBezTo>
                    <a:pt x="1" y="235"/>
                    <a:pt x="1" y="294"/>
                    <a:pt x="1" y="354"/>
                  </a:cubicBezTo>
                  <a:cubicBezTo>
                    <a:pt x="60" y="428"/>
                    <a:pt x="60" y="488"/>
                    <a:pt x="195" y="607"/>
                  </a:cubicBezTo>
                  <a:cubicBezTo>
                    <a:pt x="244" y="632"/>
                    <a:pt x="293" y="646"/>
                    <a:pt x="339" y="646"/>
                  </a:cubicBezTo>
                  <a:cubicBezTo>
                    <a:pt x="405" y="646"/>
                    <a:pt x="464" y="617"/>
                    <a:pt x="507" y="548"/>
                  </a:cubicBezTo>
                  <a:cubicBezTo>
                    <a:pt x="627" y="488"/>
                    <a:pt x="627" y="354"/>
                    <a:pt x="627" y="294"/>
                  </a:cubicBezTo>
                  <a:cubicBezTo>
                    <a:pt x="627" y="235"/>
                    <a:pt x="627" y="175"/>
                    <a:pt x="567" y="175"/>
                  </a:cubicBezTo>
                  <a:cubicBezTo>
                    <a:pt x="567" y="116"/>
                    <a:pt x="507" y="56"/>
                    <a:pt x="433" y="56"/>
                  </a:cubicBezTo>
                  <a:cubicBezTo>
                    <a:pt x="403" y="19"/>
                    <a:pt x="358" y="0"/>
                    <a:pt x="314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49" name="Google Shape;4549;p29"/>
            <p:cNvSpPr/>
            <p:nvPr/>
          </p:nvSpPr>
          <p:spPr>
            <a:xfrm>
              <a:off x="4676405" y="698746"/>
              <a:ext cx="19091" cy="33160"/>
            </a:xfrm>
            <a:custGeom>
              <a:avLst/>
              <a:gdLst/>
              <a:ahLst/>
              <a:cxnLst/>
              <a:rect l="l" t="t" r="r" b="b"/>
              <a:pathLst>
                <a:path w="612" h="1063" extrusionOk="0">
                  <a:moveTo>
                    <a:pt x="378" y="0"/>
                  </a:moveTo>
                  <a:cubicBezTo>
                    <a:pt x="354" y="0"/>
                    <a:pt x="331" y="8"/>
                    <a:pt x="314" y="25"/>
                  </a:cubicBezTo>
                  <a:cubicBezTo>
                    <a:pt x="180" y="85"/>
                    <a:pt x="180" y="144"/>
                    <a:pt x="120" y="219"/>
                  </a:cubicBezTo>
                  <a:cubicBezTo>
                    <a:pt x="60" y="338"/>
                    <a:pt x="60" y="397"/>
                    <a:pt x="1" y="457"/>
                  </a:cubicBezTo>
                  <a:cubicBezTo>
                    <a:pt x="1" y="651"/>
                    <a:pt x="1" y="830"/>
                    <a:pt x="120" y="1023"/>
                  </a:cubicBezTo>
                  <a:lnTo>
                    <a:pt x="180" y="1023"/>
                  </a:lnTo>
                  <a:cubicBezTo>
                    <a:pt x="204" y="1048"/>
                    <a:pt x="242" y="1062"/>
                    <a:pt x="281" y="1062"/>
                  </a:cubicBezTo>
                  <a:cubicBezTo>
                    <a:pt x="338" y="1062"/>
                    <a:pt x="398" y="1033"/>
                    <a:pt x="433" y="964"/>
                  </a:cubicBezTo>
                  <a:cubicBezTo>
                    <a:pt x="552" y="830"/>
                    <a:pt x="612" y="710"/>
                    <a:pt x="612" y="591"/>
                  </a:cubicBezTo>
                  <a:lnTo>
                    <a:pt x="612" y="397"/>
                  </a:lnTo>
                  <a:cubicBezTo>
                    <a:pt x="612" y="278"/>
                    <a:pt x="612" y="219"/>
                    <a:pt x="552" y="144"/>
                  </a:cubicBezTo>
                  <a:lnTo>
                    <a:pt x="552" y="85"/>
                  </a:lnTo>
                  <a:cubicBezTo>
                    <a:pt x="510" y="42"/>
                    <a:pt x="438" y="0"/>
                    <a:pt x="378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50" name="Google Shape;4550;p29"/>
            <p:cNvSpPr/>
            <p:nvPr/>
          </p:nvSpPr>
          <p:spPr>
            <a:xfrm>
              <a:off x="4716834" y="746444"/>
              <a:ext cx="19559" cy="37496"/>
            </a:xfrm>
            <a:custGeom>
              <a:avLst/>
              <a:gdLst/>
              <a:ahLst/>
              <a:cxnLst/>
              <a:rect l="l" t="t" r="r" b="b"/>
              <a:pathLst>
                <a:path w="627" h="1202" extrusionOk="0">
                  <a:moveTo>
                    <a:pt x="375" y="1"/>
                  </a:moveTo>
                  <a:cubicBezTo>
                    <a:pt x="329" y="1"/>
                    <a:pt x="284" y="16"/>
                    <a:pt x="254" y="45"/>
                  </a:cubicBezTo>
                  <a:cubicBezTo>
                    <a:pt x="195" y="105"/>
                    <a:pt x="135" y="239"/>
                    <a:pt x="61" y="299"/>
                  </a:cubicBezTo>
                  <a:cubicBezTo>
                    <a:pt x="61" y="358"/>
                    <a:pt x="1" y="477"/>
                    <a:pt x="1" y="552"/>
                  </a:cubicBezTo>
                  <a:cubicBezTo>
                    <a:pt x="1" y="790"/>
                    <a:pt x="61" y="984"/>
                    <a:pt x="195" y="1103"/>
                  </a:cubicBezTo>
                  <a:lnTo>
                    <a:pt x="254" y="1163"/>
                  </a:lnTo>
                  <a:cubicBezTo>
                    <a:pt x="279" y="1187"/>
                    <a:pt x="314" y="1202"/>
                    <a:pt x="346" y="1202"/>
                  </a:cubicBezTo>
                  <a:cubicBezTo>
                    <a:pt x="392" y="1202"/>
                    <a:pt x="433" y="1173"/>
                    <a:pt x="433" y="1103"/>
                  </a:cubicBezTo>
                  <a:cubicBezTo>
                    <a:pt x="567" y="924"/>
                    <a:pt x="627" y="790"/>
                    <a:pt x="627" y="611"/>
                  </a:cubicBezTo>
                  <a:lnTo>
                    <a:pt x="627" y="358"/>
                  </a:lnTo>
                  <a:cubicBezTo>
                    <a:pt x="627" y="299"/>
                    <a:pt x="567" y="179"/>
                    <a:pt x="567" y="105"/>
                  </a:cubicBezTo>
                  <a:lnTo>
                    <a:pt x="507" y="105"/>
                  </a:lnTo>
                  <a:lnTo>
                    <a:pt x="507" y="45"/>
                  </a:lnTo>
                  <a:cubicBezTo>
                    <a:pt x="470" y="16"/>
                    <a:pt x="422" y="1"/>
                    <a:pt x="375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51" name="Google Shape;4551;p29"/>
            <p:cNvSpPr/>
            <p:nvPr/>
          </p:nvSpPr>
          <p:spPr>
            <a:xfrm>
              <a:off x="4769366" y="701835"/>
              <a:ext cx="19091" cy="37247"/>
            </a:xfrm>
            <a:custGeom>
              <a:avLst/>
              <a:gdLst/>
              <a:ahLst/>
              <a:cxnLst/>
              <a:rect l="l" t="t" r="r" b="b"/>
              <a:pathLst>
                <a:path w="612" h="1194" extrusionOk="0">
                  <a:moveTo>
                    <a:pt x="306" y="1"/>
                  </a:moveTo>
                  <a:cubicBezTo>
                    <a:pt x="257" y="1"/>
                    <a:pt x="209" y="15"/>
                    <a:pt x="179" y="45"/>
                  </a:cubicBezTo>
                  <a:cubicBezTo>
                    <a:pt x="120" y="179"/>
                    <a:pt x="60" y="239"/>
                    <a:pt x="60" y="358"/>
                  </a:cubicBezTo>
                  <a:cubicBezTo>
                    <a:pt x="0" y="418"/>
                    <a:pt x="0" y="492"/>
                    <a:pt x="0" y="611"/>
                  </a:cubicBezTo>
                  <a:cubicBezTo>
                    <a:pt x="60" y="790"/>
                    <a:pt x="60" y="924"/>
                    <a:pt x="179" y="1103"/>
                  </a:cubicBezTo>
                  <a:lnTo>
                    <a:pt x="239" y="1163"/>
                  </a:lnTo>
                  <a:cubicBezTo>
                    <a:pt x="261" y="1185"/>
                    <a:pt x="287" y="1194"/>
                    <a:pt x="315" y="1194"/>
                  </a:cubicBezTo>
                  <a:cubicBezTo>
                    <a:pt x="379" y="1194"/>
                    <a:pt x="450" y="1145"/>
                    <a:pt x="492" y="1103"/>
                  </a:cubicBezTo>
                  <a:cubicBezTo>
                    <a:pt x="611" y="924"/>
                    <a:pt x="611" y="731"/>
                    <a:pt x="611" y="611"/>
                  </a:cubicBezTo>
                  <a:cubicBezTo>
                    <a:pt x="611" y="492"/>
                    <a:pt x="611" y="418"/>
                    <a:pt x="552" y="298"/>
                  </a:cubicBezTo>
                  <a:cubicBezTo>
                    <a:pt x="552" y="239"/>
                    <a:pt x="492" y="179"/>
                    <a:pt x="432" y="45"/>
                  </a:cubicBezTo>
                  <a:cubicBezTo>
                    <a:pt x="403" y="15"/>
                    <a:pt x="354" y="1"/>
                    <a:pt x="306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52" name="Google Shape;4552;p29"/>
            <p:cNvSpPr/>
            <p:nvPr/>
          </p:nvSpPr>
          <p:spPr>
            <a:xfrm>
              <a:off x="4767495" y="808366"/>
              <a:ext cx="19091" cy="31351"/>
            </a:xfrm>
            <a:custGeom>
              <a:avLst/>
              <a:gdLst/>
              <a:ahLst/>
              <a:cxnLst/>
              <a:rect l="l" t="t" r="r" b="b"/>
              <a:pathLst>
                <a:path w="612" h="1005" extrusionOk="0">
                  <a:moveTo>
                    <a:pt x="358" y="1"/>
                  </a:moveTo>
                  <a:cubicBezTo>
                    <a:pt x="302" y="1"/>
                    <a:pt x="239" y="19"/>
                    <a:pt x="180" y="57"/>
                  </a:cubicBezTo>
                  <a:cubicBezTo>
                    <a:pt x="120" y="116"/>
                    <a:pt x="60" y="176"/>
                    <a:pt x="60" y="235"/>
                  </a:cubicBezTo>
                  <a:cubicBezTo>
                    <a:pt x="1" y="295"/>
                    <a:pt x="1" y="429"/>
                    <a:pt x="1" y="489"/>
                  </a:cubicBezTo>
                  <a:cubicBezTo>
                    <a:pt x="1" y="608"/>
                    <a:pt x="1" y="802"/>
                    <a:pt x="120" y="921"/>
                  </a:cubicBezTo>
                  <a:lnTo>
                    <a:pt x="180" y="980"/>
                  </a:lnTo>
                  <a:cubicBezTo>
                    <a:pt x="197" y="998"/>
                    <a:pt x="221" y="1005"/>
                    <a:pt x="247" y="1005"/>
                  </a:cubicBezTo>
                  <a:cubicBezTo>
                    <a:pt x="311" y="1005"/>
                    <a:pt x="391" y="963"/>
                    <a:pt x="433" y="921"/>
                  </a:cubicBezTo>
                  <a:cubicBezTo>
                    <a:pt x="552" y="802"/>
                    <a:pt x="552" y="667"/>
                    <a:pt x="552" y="489"/>
                  </a:cubicBezTo>
                  <a:cubicBezTo>
                    <a:pt x="612" y="429"/>
                    <a:pt x="612" y="355"/>
                    <a:pt x="552" y="295"/>
                  </a:cubicBezTo>
                  <a:cubicBezTo>
                    <a:pt x="552" y="235"/>
                    <a:pt x="552" y="176"/>
                    <a:pt x="492" y="116"/>
                  </a:cubicBezTo>
                  <a:lnTo>
                    <a:pt x="492" y="57"/>
                  </a:lnTo>
                  <a:cubicBezTo>
                    <a:pt x="463" y="19"/>
                    <a:pt x="414" y="1"/>
                    <a:pt x="358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53" name="Google Shape;4553;p29"/>
            <p:cNvSpPr/>
            <p:nvPr/>
          </p:nvSpPr>
          <p:spPr>
            <a:xfrm>
              <a:off x="4817687" y="754960"/>
              <a:ext cx="19559" cy="48071"/>
            </a:xfrm>
            <a:custGeom>
              <a:avLst/>
              <a:gdLst/>
              <a:ahLst/>
              <a:cxnLst/>
              <a:rect l="l" t="t" r="r" b="b"/>
              <a:pathLst>
                <a:path w="627" h="1541" extrusionOk="0">
                  <a:moveTo>
                    <a:pt x="341" y="1"/>
                  </a:moveTo>
                  <a:cubicBezTo>
                    <a:pt x="277" y="1"/>
                    <a:pt x="232" y="43"/>
                    <a:pt x="179" y="85"/>
                  </a:cubicBezTo>
                  <a:cubicBezTo>
                    <a:pt x="120" y="204"/>
                    <a:pt x="60" y="338"/>
                    <a:pt x="60" y="398"/>
                  </a:cubicBezTo>
                  <a:cubicBezTo>
                    <a:pt x="60" y="517"/>
                    <a:pt x="60" y="651"/>
                    <a:pt x="1" y="771"/>
                  </a:cubicBezTo>
                  <a:cubicBezTo>
                    <a:pt x="60" y="1024"/>
                    <a:pt x="60" y="1203"/>
                    <a:pt x="179" y="1456"/>
                  </a:cubicBezTo>
                  <a:lnTo>
                    <a:pt x="254" y="1515"/>
                  </a:lnTo>
                  <a:cubicBezTo>
                    <a:pt x="271" y="1533"/>
                    <a:pt x="294" y="1540"/>
                    <a:pt x="319" y="1540"/>
                  </a:cubicBezTo>
                  <a:cubicBezTo>
                    <a:pt x="378" y="1540"/>
                    <a:pt x="450" y="1498"/>
                    <a:pt x="492" y="1456"/>
                  </a:cubicBezTo>
                  <a:cubicBezTo>
                    <a:pt x="626" y="1203"/>
                    <a:pt x="626" y="1024"/>
                    <a:pt x="626" y="771"/>
                  </a:cubicBezTo>
                  <a:lnTo>
                    <a:pt x="626" y="398"/>
                  </a:lnTo>
                  <a:cubicBezTo>
                    <a:pt x="552" y="338"/>
                    <a:pt x="552" y="204"/>
                    <a:pt x="492" y="85"/>
                  </a:cubicBezTo>
                  <a:cubicBezTo>
                    <a:pt x="433" y="85"/>
                    <a:pt x="433" y="26"/>
                    <a:pt x="433" y="26"/>
                  </a:cubicBezTo>
                  <a:cubicBezTo>
                    <a:pt x="398" y="8"/>
                    <a:pt x="368" y="1"/>
                    <a:pt x="341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54" name="Google Shape;4554;p29"/>
            <p:cNvSpPr/>
            <p:nvPr/>
          </p:nvSpPr>
          <p:spPr>
            <a:xfrm>
              <a:off x="4866040" y="695034"/>
              <a:ext cx="19528" cy="40772"/>
            </a:xfrm>
            <a:custGeom>
              <a:avLst/>
              <a:gdLst/>
              <a:ahLst/>
              <a:cxnLst/>
              <a:rect l="l" t="t" r="r" b="b"/>
              <a:pathLst>
                <a:path w="626" h="1307" extrusionOk="0">
                  <a:moveTo>
                    <a:pt x="367" y="0"/>
                  </a:moveTo>
                  <a:cubicBezTo>
                    <a:pt x="308" y="0"/>
                    <a:pt x="236" y="42"/>
                    <a:pt x="194" y="84"/>
                  </a:cubicBezTo>
                  <a:cubicBezTo>
                    <a:pt x="119" y="204"/>
                    <a:pt x="119" y="263"/>
                    <a:pt x="60" y="338"/>
                  </a:cubicBezTo>
                  <a:lnTo>
                    <a:pt x="60" y="636"/>
                  </a:lnTo>
                  <a:cubicBezTo>
                    <a:pt x="0" y="829"/>
                    <a:pt x="0" y="949"/>
                    <a:pt x="119" y="1202"/>
                  </a:cubicBezTo>
                  <a:lnTo>
                    <a:pt x="194" y="1261"/>
                  </a:lnTo>
                  <a:cubicBezTo>
                    <a:pt x="224" y="1291"/>
                    <a:pt x="253" y="1306"/>
                    <a:pt x="283" y="1306"/>
                  </a:cubicBezTo>
                  <a:cubicBezTo>
                    <a:pt x="313" y="1306"/>
                    <a:pt x="343" y="1291"/>
                    <a:pt x="373" y="1261"/>
                  </a:cubicBezTo>
                  <a:cubicBezTo>
                    <a:pt x="566" y="1083"/>
                    <a:pt x="626" y="889"/>
                    <a:pt x="626" y="710"/>
                  </a:cubicBezTo>
                  <a:lnTo>
                    <a:pt x="626" y="397"/>
                  </a:lnTo>
                  <a:cubicBezTo>
                    <a:pt x="626" y="263"/>
                    <a:pt x="566" y="204"/>
                    <a:pt x="492" y="84"/>
                  </a:cubicBezTo>
                  <a:lnTo>
                    <a:pt x="432" y="25"/>
                  </a:lnTo>
                  <a:cubicBezTo>
                    <a:pt x="415" y="7"/>
                    <a:pt x="392" y="0"/>
                    <a:pt x="367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55" name="Google Shape;4555;p29"/>
            <p:cNvSpPr/>
            <p:nvPr/>
          </p:nvSpPr>
          <p:spPr>
            <a:xfrm>
              <a:off x="4887408" y="775736"/>
              <a:ext cx="19559" cy="38900"/>
            </a:xfrm>
            <a:custGeom>
              <a:avLst/>
              <a:gdLst/>
              <a:ahLst/>
              <a:cxnLst/>
              <a:rect l="l" t="t" r="r" b="b"/>
              <a:pathLst>
                <a:path w="627" h="1247" extrusionOk="0">
                  <a:moveTo>
                    <a:pt x="373" y="0"/>
                  </a:moveTo>
                  <a:cubicBezTo>
                    <a:pt x="328" y="0"/>
                    <a:pt x="283" y="15"/>
                    <a:pt x="254" y="45"/>
                  </a:cubicBezTo>
                  <a:cubicBezTo>
                    <a:pt x="179" y="105"/>
                    <a:pt x="120" y="224"/>
                    <a:pt x="60" y="283"/>
                  </a:cubicBezTo>
                  <a:cubicBezTo>
                    <a:pt x="0" y="417"/>
                    <a:pt x="0" y="477"/>
                    <a:pt x="0" y="596"/>
                  </a:cubicBezTo>
                  <a:cubicBezTo>
                    <a:pt x="0" y="790"/>
                    <a:pt x="60" y="1028"/>
                    <a:pt x="179" y="1222"/>
                  </a:cubicBezTo>
                  <a:lnTo>
                    <a:pt x="254" y="1222"/>
                  </a:lnTo>
                  <a:cubicBezTo>
                    <a:pt x="271" y="1239"/>
                    <a:pt x="294" y="1247"/>
                    <a:pt x="318" y="1247"/>
                  </a:cubicBezTo>
                  <a:cubicBezTo>
                    <a:pt x="378" y="1247"/>
                    <a:pt x="450" y="1204"/>
                    <a:pt x="492" y="1162"/>
                  </a:cubicBezTo>
                  <a:cubicBezTo>
                    <a:pt x="552" y="969"/>
                    <a:pt x="626" y="790"/>
                    <a:pt x="626" y="656"/>
                  </a:cubicBezTo>
                  <a:lnTo>
                    <a:pt x="626" y="417"/>
                  </a:lnTo>
                  <a:cubicBezTo>
                    <a:pt x="552" y="283"/>
                    <a:pt x="552" y="224"/>
                    <a:pt x="552" y="105"/>
                  </a:cubicBezTo>
                  <a:lnTo>
                    <a:pt x="492" y="45"/>
                  </a:lnTo>
                  <a:cubicBezTo>
                    <a:pt x="462" y="15"/>
                    <a:pt x="417" y="0"/>
                    <a:pt x="373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56" name="Google Shape;4556;p29"/>
            <p:cNvSpPr/>
            <p:nvPr/>
          </p:nvSpPr>
          <p:spPr>
            <a:xfrm>
              <a:off x="4823271" y="859089"/>
              <a:ext cx="19559" cy="24020"/>
            </a:xfrm>
            <a:custGeom>
              <a:avLst/>
              <a:gdLst/>
              <a:ahLst/>
              <a:cxnLst/>
              <a:rect l="l" t="t" r="r" b="b"/>
              <a:pathLst>
                <a:path w="627" h="770" extrusionOk="0">
                  <a:moveTo>
                    <a:pt x="344" y="0"/>
                  </a:moveTo>
                  <a:cubicBezTo>
                    <a:pt x="295" y="0"/>
                    <a:pt x="244" y="15"/>
                    <a:pt x="194" y="40"/>
                  </a:cubicBezTo>
                  <a:cubicBezTo>
                    <a:pt x="135" y="99"/>
                    <a:pt x="135" y="99"/>
                    <a:pt x="75" y="159"/>
                  </a:cubicBezTo>
                  <a:cubicBezTo>
                    <a:pt x="0" y="218"/>
                    <a:pt x="0" y="293"/>
                    <a:pt x="0" y="352"/>
                  </a:cubicBezTo>
                  <a:cubicBezTo>
                    <a:pt x="0" y="531"/>
                    <a:pt x="75" y="665"/>
                    <a:pt x="194" y="725"/>
                  </a:cubicBezTo>
                  <a:cubicBezTo>
                    <a:pt x="224" y="755"/>
                    <a:pt x="269" y="770"/>
                    <a:pt x="315" y="770"/>
                  </a:cubicBezTo>
                  <a:cubicBezTo>
                    <a:pt x="362" y="770"/>
                    <a:pt x="410" y="755"/>
                    <a:pt x="447" y="725"/>
                  </a:cubicBezTo>
                  <a:cubicBezTo>
                    <a:pt x="567" y="591"/>
                    <a:pt x="626" y="531"/>
                    <a:pt x="626" y="412"/>
                  </a:cubicBezTo>
                  <a:lnTo>
                    <a:pt x="626" y="293"/>
                  </a:lnTo>
                  <a:cubicBezTo>
                    <a:pt x="567" y="218"/>
                    <a:pt x="567" y="159"/>
                    <a:pt x="507" y="99"/>
                  </a:cubicBezTo>
                  <a:cubicBezTo>
                    <a:pt x="472" y="29"/>
                    <a:pt x="412" y="0"/>
                    <a:pt x="344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57" name="Google Shape;4557;p29"/>
            <p:cNvSpPr/>
            <p:nvPr/>
          </p:nvSpPr>
          <p:spPr>
            <a:xfrm>
              <a:off x="4713122" y="843242"/>
              <a:ext cx="19559" cy="20183"/>
            </a:xfrm>
            <a:custGeom>
              <a:avLst/>
              <a:gdLst/>
              <a:ahLst/>
              <a:cxnLst/>
              <a:rect l="l" t="t" r="r" b="b"/>
              <a:pathLst>
                <a:path w="627" h="647" extrusionOk="0">
                  <a:moveTo>
                    <a:pt x="304" y="0"/>
                  </a:moveTo>
                  <a:cubicBezTo>
                    <a:pt x="250" y="0"/>
                    <a:pt x="187" y="19"/>
                    <a:pt x="120" y="56"/>
                  </a:cubicBezTo>
                  <a:cubicBezTo>
                    <a:pt x="60" y="116"/>
                    <a:pt x="60" y="116"/>
                    <a:pt x="60" y="175"/>
                  </a:cubicBezTo>
                  <a:cubicBezTo>
                    <a:pt x="1" y="235"/>
                    <a:pt x="1" y="294"/>
                    <a:pt x="1" y="354"/>
                  </a:cubicBezTo>
                  <a:cubicBezTo>
                    <a:pt x="1" y="428"/>
                    <a:pt x="60" y="488"/>
                    <a:pt x="180" y="607"/>
                  </a:cubicBezTo>
                  <a:cubicBezTo>
                    <a:pt x="210" y="632"/>
                    <a:pt x="249" y="646"/>
                    <a:pt x="292" y="646"/>
                  </a:cubicBezTo>
                  <a:cubicBezTo>
                    <a:pt x="353" y="646"/>
                    <a:pt x="423" y="617"/>
                    <a:pt x="492" y="548"/>
                  </a:cubicBezTo>
                  <a:cubicBezTo>
                    <a:pt x="626" y="488"/>
                    <a:pt x="626" y="354"/>
                    <a:pt x="626" y="294"/>
                  </a:cubicBezTo>
                  <a:cubicBezTo>
                    <a:pt x="626" y="235"/>
                    <a:pt x="626" y="175"/>
                    <a:pt x="552" y="175"/>
                  </a:cubicBezTo>
                  <a:cubicBezTo>
                    <a:pt x="552" y="116"/>
                    <a:pt x="492" y="56"/>
                    <a:pt x="433" y="56"/>
                  </a:cubicBezTo>
                  <a:cubicBezTo>
                    <a:pt x="403" y="19"/>
                    <a:pt x="358" y="0"/>
                    <a:pt x="304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58" name="Google Shape;4558;p29"/>
            <p:cNvSpPr/>
            <p:nvPr/>
          </p:nvSpPr>
          <p:spPr>
            <a:xfrm>
              <a:off x="5299619" y="698746"/>
              <a:ext cx="19559" cy="33160"/>
            </a:xfrm>
            <a:custGeom>
              <a:avLst/>
              <a:gdLst/>
              <a:ahLst/>
              <a:cxnLst/>
              <a:rect l="l" t="t" r="r" b="b"/>
              <a:pathLst>
                <a:path w="627" h="1063" extrusionOk="0">
                  <a:moveTo>
                    <a:pt x="381" y="0"/>
                  </a:moveTo>
                  <a:cubicBezTo>
                    <a:pt x="355" y="0"/>
                    <a:pt x="331" y="8"/>
                    <a:pt x="313" y="25"/>
                  </a:cubicBezTo>
                  <a:cubicBezTo>
                    <a:pt x="194" y="85"/>
                    <a:pt x="194" y="144"/>
                    <a:pt x="135" y="219"/>
                  </a:cubicBezTo>
                  <a:cubicBezTo>
                    <a:pt x="75" y="338"/>
                    <a:pt x="75" y="397"/>
                    <a:pt x="0" y="457"/>
                  </a:cubicBezTo>
                  <a:cubicBezTo>
                    <a:pt x="0" y="651"/>
                    <a:pt x="0" y="830"/>
                    <a:pt x="194" y="1023"/>
                  </a:cubicBezTo>
                  <a:cubicBezTo>
                    <a:pt x="219" y="1048"/>
                    <a:pt x="254" y="1062"/>
                    <a:pt x="291" y="1062"/>
                  </a:cubicBezTo>
                  <a:cubicBezTo>
                    <a:pt x="345" y="1062"/>
                    <a:pt x="404" y="1033"/>
                    <a:pt x="447" y="964"/>
                  </a:cubicBezTo>
                  <a:cubicBezTo>
                    <a:pt x="567" y="830"/>
                    <a:pt x="626" y="710"/>
                    <a:pt x="626" y="591"/>
                  </a:cubicBezTo>
                  <a:lnTo>
                    <a:pt x="626" y="397"/>
                  </a:lnTo>
                  <a:cubicBezTo>
                    <a:pt x="626" y="278"/>
                    <a:pt x="626" y="219"/>
                    <a:pt x="567" y="144"/>
                  </a:cubicBezTo>
                  <a:lnTo>
                    <a:pt x="567" y="85"/>
                  </a:lnTo>
                  <a:cubicBezTo>
                    <a:pt x="524" y="42"/>
                    <a:pt x="445" y="0"/>
                    <a:pt x="381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59" name="Google Shape;4559;p29"/>
            <p:cNvSpPr/>
            <p:nvPr/>
          </p:nvSpPr>
          <p:spPr>
            <a:xfrm>
              <a:off x="5340516" y="746444"/>
              <a:ext cx="19559" cy="37496"/>
            </a:xfrm>
            <a:custGeom>
              <a:avLst/>
              <a:gdLst/>
              <a:ahLst/>
              <a:cxnLst/>
              <a:rect l="l" t="t" r="r" b="b"/>
              <a:pathLst>
                <a:path w="627" h="1202" extrusionOk="0">
                  <a:moveTo>
                    <a:pt x="373" y="1"/>
                  </a:moveTo>
                  <a:cubicBezTo>
                    <a:pt x="328" y="1"/>
                    <a:pt x="284" y="16"/>
                    <a:pt x="254" y="45"/>
                  </a:cubicBezTo>
                  <a:cubicBezTo>
                    <a:pt x="179" y="105"/>
                    <a:pt x="120" y="239"/>
                    <a:pt x="60" y="299"/>
                  </a:cubicBezTo>
                  <a:cubicBezTo>
                    <a:pt x="60" y="358"/>
                    <a:pt x="0" y="477"/>
                    <a:pt x="0" y="552"/>
                  </a:cubicBezTo>
                  <a:cubicBezTo>
                    <a:pt x="0" y="790"/>
                    <a:pt x="60" y="984"/>
                    <a:pt x="179" y="1103"/>
                  </a:cubicBezTo>
                  <a:lnTo>
                    <a:pt x="254" y="1163"/>
                  </a:lnTo>
                  <a:cubicBezTo>
                    <a:pt x="278" y="1187"/>
                    <a:pt x="313" y="1202"/>
                    <a:pt x="346" y="1202"/>
                  </a:cubicBezTo>
                  <a:cubicBezTo>
                    <a:pt x="392" y="1202"/>
                    <a:pt x="433" y="1173"/>
                    <a:pt x="433" y="1103"/>
                  </a:cubicBezTo>
                  <a:cubicBezTo>
                    <a:pt x="552" y="924"/>
                    <a:pt x="626" y="790"/>
                    <a:pt x="626" y="611"/>
                  </a:cubicBezTo>
                  <a:lnTo>
                    <a:pt x="626" y="358"/>
                  </a:lnTo>
                  <a:cubicBezTo>
                    <a:pt x="626" y="299"/>
                    <a:pt x="552" y="179"/>
                    <a:pt x="552" y="105"/>
                  </a:cubicBezTo>
                  <a:lnTo>
                    <a:pt x="492" y="45"/>
                  </a:lnTo>
                  <a:cubicBezTo>
                    <a:pt x="462" y="16"/>
                    <a:pt x="418" y="1"/>
                    <a:pt x="37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60" name="Google Shape;4560;p29"/>
            <p:cNvSpPr/>
            <p:nvPr/>
          </p:nvSpPr>
          <p:spPr>
            <a:xfrm>
              <a:off x="5392549" y="701835"/>
              <a:ext cx="19559" cy="37247"/>
            </a:xfrm>
            <a:custGeom>
              <a:avLst/>
              <a:gdLst/>
              <a:ahLst/>
              <a:cxnLst/>
              <a:rect l="l" t="t" r="r" b="b"/>
              <a:pathLst>
                <a:path w="627" h="1194" extrusionOk="0">
                  <a:moveTo>
                    <a:pt x="316" y="1"/>
                  </a:moveTo>
                  <a:cubicBezTo>
                    <a:pt x="269" y="1"/>
                    <a:pt x="224" y="15"/>
                    <a:pt x="195" y="45"/>
                  </a:cubicBezTo>
                  <a:cubicBezTo>
                    <a:pt x="135" y="179"/>
                    <a:pt x="75" y="239"/>
                    <a:pt x="75" y="358"/>
                  </a:cubicBezTo>
                  <a:cubicBezTo>
                    <a:pt x="75" y="418"/>
                    <a:pt x="1" y="492"/>
                    <a:pt x="1" y="611"/>
                  </a:cubicBezTo>
                  <a:cubicBezTo>
                    <a:pt x="75" y="790"/>
                    <a:pt x="75" y="924"/>
                    <a:pt x="195" y="1103"/>
                  </a:cubicBezTo>
                  <a:lnTo>
                    <a:pt x="254" y="1163"/>
                  </a:lnTo>
                  <a:cubicBezTo>
                    <a:pt x="272" y="1185"/>
                    <a:pt x="297" y="1194"/>
                    <a:pt x="324" y="1194"/>
                  </a:cubicBezTo>
                  <a:cubicBezTo>
                    <a:pt x="387" y="1194"/>
                    <a:pt x="466" y="1145"/>
                    <a:pt x="508" y="1103"/>
                  </a:cubicBezTo>
                  <a:cubicBezTo>
                    <a:pt x="627" y="924"/>
                    <a:pt x="627" y="731"/>
                    <a:pt x="627" y="611"/>
                  </a:cubicBezTo>
                  <a:lnTo>
                    <a:pt x="627" y="298"/>
                  </a:lnTo>
                  <a:cubicBezTo>
                    <a:pt x="567" y="239"/>
                    <a:pt x="567" y="179"/>
                    <a:pt x="448" y="45"/>
                  </a:cubicBezTo>
                  <a:cubicBezTo>
                    <a:pt x="411" y="15"/>
                    <a:pt x="362" y="1"/>
                    <a:pt x="316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61" name="Google Shape;4561;p29"/>
            <p:cNvSpPr/>
            <p:nvPr/>
          </p:nvSpPr>
          <p:spPr>
            <a:xfrm>
              <a:off x="5390708" y="808366"/>
              <a:ext cx="19559" cy="31351"/>
            </a:xfrm>
            <a:custGeom>
              <a:avLst/>
              <a:gdLst/>
              <a:ahLst/>
              <a:cxnLst/>
              <a:rect l="l" t="t" r="r" b="b"/>
              <a:pathLst>
                <a:path w="627" h="1005" extrusionOk="0">
                  <a:moveTo>
                    <a:pt x="367" y="1"/>
                  </a:moveTo>
                  <a:cubicBezTo>
                    <a:pt x="313" y="1"/>
                    <a:pt x="254" y="19"/>
                    <a:pt x="194" y="57"/>
                  </a:cubicBezTo>
                  <a:cubicBezTo>
                    <a:pt x="134" y="116"/>
                    <a:pt x="60" y="176"/>
                    <a:pt x="60" y="235"/>
                  </a:cubicBezTo>
                  <a:cubicBezTo>
                    <a:pt x="0" y="295"/>
                    <a:pt x="0" y="429"/>
                    <a:pt x="0" y="489"/>
                  </a:cubicBezTo>
                  <a:cubicBezTo>
                    <a:pt x="0" y="608"/>
                    <a:pt x="0" y="802"/>
                    <a:pt x="134" y="921"/>
                  </a:cubicBezTo>
                  <a:lnTo>
                    <a:pt x="194" y="980"/>
                  </a:lnTo>
                  <a:cubicBezTo>
                    <a:pt x="212" y="998"/>
                    <a:pt x="234" y="1005"/>
                    <a:pt x="259" y="1005"/>
                  </a:cubicBezTo>
                  <a:cubicBezTo>
                    <a:pt x="318" y="1005"/>
                    <a:pt x="390" y="963"/>
                    <a:pt x="432" y="921"/>
                  </a:cubicBezTo>
                  <a:cubicBezTo>
                    <a:pt x="567" y="802"/>
                    <a:pt x="567" y="667"/>
                    <a:pt x="626" y="489"/>
                  </a:cubicBezTo>
                  <a:cubicBezTo>
                    <a:pt x="626" y="429"/>
                    <a:pt x="626" y="355"/>
                    <a:pt x="567" y="295"/>
                  </a:cubicBezTo>
                  <a:cubicBezTo>
                    <a:pt x="567" y="235"/>
                    <a:pt x="567" y="176"/>
                    <a:pt x="507" y="116"/>
                  </a:cubicBezTo>
                  <a:lnTo>
                    <a:pt x="507" y="57"/>
                  </a:lnTo>
                  <a:cubicBezTo>
                    <a:pt x="470" y="19"/>
                    <a:pt x="421" y="1"/>
                    <a:pt x="367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62" name="Google Shape;4562;p29"/>
            <p:cNvSpPr/>
            <p:nvPr/>
          </p:nvSpPr>
          <p:spPr>
            <a:xfrm>
              <a:off x="5443210" y="754960"/>
              <a:ext cx="17251" cy="48071"/>
            </a:xfrm>
            <a:custGeom>
              <a:avLst/>
              <a:gdLst/>
              <a:ahLst/>
              <a:cxnLst/>
              <a:rect l="l" t="t" r="r" b="b"/>
              <a:pathLst>
                <a:path w="553" h="1541" extrusionOk="0">
                  <a:moveTo>
                    <a:pt x="273" y="1"/>
                  </a:moveTo>
                  <a:cubicBezTo>
                    <a:pt x="204" y="1"/>
                    <a:pt x="162" y="43"/>
                    <a:pt x="120" y="85"/>
                  </a:cubicBezTo>
                  <a:cubicBezTo>
                    <a:pt x="60" y="204"/>
                    <a:pt x="1" y="338"/>
                    <a:pt x="1" y="398"/>
                  </a:cubicBezTo>
                  <a:lnTo>
                    <a:pt x="1" y="771"/>
                  </a:lnTo>
                  <a:cubicBezTo>
                    <a:pt x="1" y="1024"/>
                    <a:pt x="1" y="1203"/>
                    <a:pt x="120" y="1456"/>
                  </a:cubicBezTo>
                  <a:lnTo>
                    <a:pt x="180" y="1515"/>
                  </a:lnTo>
                  <a:cubicBezTo>
                    <a:pt x="197" y="1533"/>
                    <a:pt x="221" y="1540"/>
                    <a:pt x="247" y="1540"/>
                  </a:cubicBezTo>
                  <a:cubicBezTo>
                    <a:pt x="311" y="1540"/>
                    <a:pt x="391" y="1498"/>
                    <a:pt x="433" y="1456"/>
                  </a:cubicBezTo>
                  <a:cubicBezTo>
                    <a:pt x="552" y="1203"/>
                    <a:pt x="552" y="1024"/>
                    <a:pt x="552" y="771"/>
                  </a:cubicBezTo>
                  <a:lnTo>
                    <a:pt x="552" y="398"/>
                  </a:lnTo>
                  <a:cubicBezTo>
                    <a:pt x="492" y="338"/>
                    <a:pt x="492" y="204"/>
                    <a:pt x="433" y="85"/>
                  </a:cubicBezTo>
                  <a:cubicBezTo>
                    <a:pt x="373" y="85"/>
                    <a:pt x="373" y="26"/>
                    <a:pt x="373" y="26"/>
                  </a:cubicBezTo>
                  <a:cubicBezTo>
                    <a:pt x="334" y="8"/>
                    <a:pt x="301" y="1"/>
                    <a:pt x="27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63" name="Google Shape;4563;p29"/>
            <p:cNvSpPr/>
            <p:nvPr/>
          </p:nvSpPr>
          <p:spPr>
            <a:xfrm>
              <a:off x="5489690" y="695034"/>
              <a:ext cx="19091" cy="40772"/>
            </a:xfrm>
            <a:custGeom>
              <a:avLst/>
              <a:gdLst/>
              <a:ahLst/>
              <a:cxnLst/>
              <a:rect l="l" t="t" r="r" b="b"/>
              <a:pathLst>
                <a:path w="612" h="1307" extrusionOk="0">
                  <a:moveTo>
                    <a:pt x="365" y="0"/>
                  </a:moveTo>
                  <a:cubicBezTo>
                    <a:pt x="301" y="0"/>
                    <a:pt x="221" y="42"/>
                    <a:pt x="179" y="84"/>
                  </a:cubicBezTo>
                  <a:cubicBezTo>
                    <a:pt x="120" y="204"/>
                    <a:pt x="120" y="263"/>
                    <a:pt x="60" y="338"/>
                  </a:cubicBezTo>
                  <a:lnTo>
                    <a:pt x="60" y="636"/>
                  </a:lnTo>
                  <a:cubicBezTo>
                    <a:pt x="1" y="829"/>
                    <a:pt x="60" y="949"/>
                    <a:pt x="120" y="1202"/>
                  </a:cubicBezTo>
                  <a:lnTo>
                    <a:pt x="179" y="1261"/>
                  </a:lnTo>
                  <a:cubicBezTo>
                    <a:pt x="209" y="1291"/>
                    <a:pt x="243" y="1306"/>
                    <a:pt x="276" y="1306"/>
                  </a:cubicBezTo>
                  <a:cubicBezTo>
                    <a:pt x="310" y="1306"/>
                    <a:pt x="343" y="1291"/>
                    <a:pt x="373" y="1261"/>
                  </a:cubicBezTo>
                  <a:cubicBezTo>
                    <a:pt x="552" y="1083"/>
                    <a:pt x="611" y="889"/>
                    <a:pt x="611" y="710"/>
                  </a:cubicBezTo>
                  <a:lnTo>
                    <a:pt x="611" y="397"/>
                  </a:lnTo>
                  <a:cubicBezTo>
                    <a:pt x="611" y="263"/>
                    <a:pt x="552" y="204"/>
                    <a:pt x="492" y="84"/>
                  </a:cubicBezTo>
                  <a:lnTo>
                    <a:pt x="433" y="25"/>
                  </a:lnTo>
                  <a:cubicBezTo>
                    <a:pt x="415" y="7"/>
                    <a:pt x="391" y="0"/>
                    <a:pt x="365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64" name="Google Shape;4564;p29"/>
            <p:cNvSpPr/>
            <p:nvPr/>
          </p:nvSpPr>
          <p:spPr>
            <a:xfrm>
              <a:off x="5511059" y="775736"/>
              <a:ext cx="19091" cy="38900"/>
            </a:xfrm>
            <a:custGeom>
              <a:avLst/>
              <a:gdLst/>
              <a:ahLst/>
              <a:cxnLst/>
              <a:rect l="l" t="t" r="r" b="b"/>
              <a:pathLst>
                <a:path w="612" h="1247" extrusionOk="0">
                  <a:moveTo>
                    <a:pt x="366" y="0"/>
                  </a:moveTo>
                  <a:cubicBezTo>
                    <a:pt x="317" y="0"/>
                    <a:pt x="269" y="15"/>
                    <a:pt x="239" y="45"/>
                  </a:cubicBezTo>
                  <a:cubicBezTo>
                    <a:pt x="180" y="105"/>
                    <a:pt x="120" y="224"/>
                    <a:pt x="60" y="283"/>
                  </a:cubicBezTo>
                  <a:cubicBezTo>
                    <a:pt x="60" y="417"/>
                    <a:pt x="1" y="477"/>
                    <a:pt x="1" y="596"/>
                  </a:cubicBezTo>
                  <a:cubicBezTo>
                    <a:pt x="1" y="790"/>
                    <a:pt x="60" y="1028"/>
                    <a:pt x="180" y="1222"/>
                  </a:cubicBezTo>
                  <a:lnTo>
                    <a:pt x="239" y="1222"/>
                  </a:lnTo>
                  <a:cubicBezTo>
                    <a:pt x="257" y="1239"/>
                    <a:pt x="281" y="1247"/>
                    <a:pt x="307" y="1247"/>
                  </a:cubicBezTo>
                  <a:cubicBezTo>
                    <a:pt x="371" y="1247"/>
                    <a:pt x="450" y="1204"/>
                    <a:pt x="492" y="1162"/>
                  </a:cubicBezTo>
                  <a:cubicBezTo>
                    <a:pt x="552" y="969"/>
                    <a:pt x="612" y="790"/>
                    <a:pt x="612" y="656"/>
                  </a:cubicBezTo>
                  <a:lnTo>
                    <a:pt x="612" y="417"/>
                  </a:lnTo>
                  <a:cubicBezTo>
                    <a:pt x="612" y="283"/>
                    <a:pt x="552" y="224"/>
                    <a:pt x="552" y="105"/>
                  </a:cubicBezTo>
                  <a:lnTo>
                    <a:pt x="492" y="45"/>
                  </a:lnTo>
                  <a:cubicBezTo>
                    <a:pt x="463" y="15"/>
                    <a:pt x="414" y="0"/>
                    <a:pt x="366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65" name="Google Shape;4565;p29"/>
            <p:cNvSpPr/>
            <p:nvPr/>
          </p:nvSpPr>
          <p:spPr>
            <a:xfrm>
              <a:off x="5446953" y="859089"/>
              <a:ext cx="19528" cy="24020"/>
            </a:xfrm>
            <a:custGeom>
              <a:avLst/>
              <a:gdLst/>
              <a:ahLst/>
              <a:cxnLst/>
              <a:rect l="l" t="t" r="r" b="b"/>
              <a:pathLst>
                <a:path w="626" h="770" extrusionOk="0">
                  <a:moveTo>
                    <a:pt x="350" y="0"/>
                  </a:moveTo>
                  <a:cubicBezTo>
                    <a:pt x="313" y="0"/>
                    <a:pt x="278" y="15"/>
                    <a:pt x="253" y="40"/>
                  </a:cubicBezTo>
                  <a:cubicBezTo>
                    <a:pt x="119" y="99"/>
                    <a:pt x="119" y="99"/>
                    <a:pt x="60" y="159"/>
                  </a:cubicBezTo>
                  <a:cubicBezTo>
                    <a:pt x="0" y="218"/>
                    <a:pt x="0" y="293"/>
                    <a:pt x="0" y="352"/>
                  </a:cubicBezTo>
                  <a:cubicBezTo>
                    <a:pt x="0" y="531"/>
                    <a:pt x="60" y="665"/>
                    <a:pt x="194" y="725"/>
                  </a:cubicBezTo>
                  <a:cubicBezTo>
                    <a:pt x="223" y="755"/>
                    <a:pt x="268" y="770"/>
                    <a:pt x="313" y="770"/>
                  </a:cubicBezTo>
                  <a:cubicBezTo>
                    <a:pt x="358" y="770"/>
                    <a:pt x="402" y="755"/>
                    <a:pt x="432" y="725"/>
                  </a:cubicBezTo>
                  <a:lnTo>
                    <a:pt x="492" y="725"/>
                  </a:lnTo>
                  <a:cubicBezTo>
                    <a:pt x="566" y="591"/>
                    <a:pt x="626" y="531"/>
                    <a:pt x="626" y="412"/>
                  </a:cubicBezTo>
                  <a:lnTo>
                    <a:pt x="626" y="293"/>
                  </a:lnTo>
                  <a:cubicBezTo>
                    <a:pt x="566" y="218"/>
                    <a:pt x="566" y="159"/>
                    <a:pt x="492" y="99"/>
                  </a:cubicBezTo>
                  <a:cubicBezTo>
                    <a:pt x="457" y="29"/>
                    <a:pt x="401" y="0"/>
                    <a:pt x="350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66" name="Google Shape;4566;p29"/>
            <p:cNvSpPr/>
            <p:nvPr/>
          </p:nvSpPr>
          <p:spPr>
            <a:xfrm>
              <a:off x="5336803" y="843242"/>
              <a:ext cx="19091" cy="20183"/>
            </a:xfrm>
            <a:custGeom>
              <a:avLst/>
              <a:gdLst/>
              <a:ahLst/>
              <a:cxnLst/>
              <a:rect l="l" t="t" r="r" b="b"/>
              <a:pathLst>
                <a:path w="612" h="647" extrusionOk="0">
                  <a:moveTo>
                    <a:pt x="298" y="0"/>
                  </a:moveTo>
                  <a:cubicBezTo>
                    <a:pt x="242" y="0"/>
                    <a:pt x="179" y="19"/>
                    <a:pt x="119" y="56"/>
                  </a:cubicBezTo>
                  <a:cubicBezTo>
                    <a:pt x="60" y="116"/>
                    <a:pt x="60" y="116"/>
                    <a:pt x="60" y="175"/>
                  </a:cubicBezTo>
                  <a:cubicBezTo>
                    <a:pt x="0" y="235"/>
                    <a:pt x="0" y="294"/>
                    <a:pt x="0" y="354"/>
                  </a:cubicBezTo>
                  <a:cubicBezTo>
                    <a:pt x="0" y="428"/>
                    <a:pt x="60" y="488"/>
                    <a:pt x="179" y="607"/>
                  </a:cubicBezTo>
                  <a:cubicBezTo>
                    <a:pt x="228" y="632"/>
                    <a:pt x="270" y="646"/>
                    <a:pt x="311" y="646"/>
                  </a:cubicBezTo>
                  <a:cubicBezTo>
                    <a:pt x="368" y="646"/>
                    <a:pt x="422" y="617"/>
                    <a:pt x="492" y="548"/>
                  </a:cubicBezTo>
                  <a:cubicBezTo>
                    <a:pt x="611" y="488"/>
                    <a:pt x="611" y="354"/>
                    <a:pt x="611" y="294"/>
                  </a:cubicBezTo>
                  <a:cubicBezTo>
                    <a:pt x="611" y="235"/>
                    <a:pt x="611" y="175"/>
                    <a:pt x="552" y="175"/>
                  </a:cubicBezTo>
                  <a:cubicBezTo>
                    <a:pt x="552" y="116"/>
                    <a:pt x="492" y="56"/>
                    <a:pt x="432" y="56"/>
                  </a:cubicBezTo>
                  <a:cubicBezTo>
                    <a:pt x="403" y="19"/>
                    <a:pt x="354" y="0"/>
                    <a:pt x="298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67" name="Google Shape;4567;p29"/>
            <p:cNvSpPr/>
            <p:nvPr/>
          </p:nvSpPr>
          <p:spPr>
            <a:xfrm>
              <a:off x="5999501" y="698746"/>
              <a:ext cx="19528" cy="33160"/>
            </a:xfrm>
            <a:custGeom>
              <a:avLst/>
              <a:gdLst/>
              <a:ahLst/>
              <a:cxnLst/>
              <a:rect l="l" t="t" r="r" b="b"/>
              <a:pathLst>
                <a:path w="626" h="1063" extrusionOk="0">
                  <a:moveTo>
                    <a:pt x="378" y="0"/>
                  </a:moveTo>
                  <a:cubicBezTo>
                    <a:pt x="353" y="0"/>
                    <a:pt x="330" y="8"/>
                    <a:pt x="313" y="25"/>
                  </a:cubicBezTo>
                  <a:cubicBezTo>
                    <a:pt x="194" y="85"/>
                    <a:pt x="194" y="144"/>
                    <a:pt x="119" y="219"/>
                  </a:cubicBezTo>
                  <a:cubicBezTo>
                    <a:pt x="60" y="338"/>
                    <a:pt x="60" y="397"/>
                    <a:pt x="60" y="457"/>
                  </a:cubicBezTo>
                  <a:cubicBezTo>
                    <a:pt x="0" y="651"/>
                    <a:pt x="60" y="830"/>
                    <a:pt x="194" y="1023"/>
                  </a:cubicBezTo>
                  <a:cubicBezTo>
                    <a:pt x="218" y="1048"/>
                    <a:pt x="253" y="1062"/>
                    <a:pt x="290" y="1062"/>
                  </a:cubicBezTo>
                  <a:cubicBezTo>
                    <a:pt x="342" y="1062"/>
                    <a:pt x="397" y="1033"/>
                    <a:pt x="432" y="964"/>
                  </a:cubicBezTo>
                  <a:cubicBezTo>
                    <a:pt x="566" y="830"/>
                    <a:pt x="626" y="710"/>
                    <a:pt x="626" y="591"/>
                  </a:cubicBezTo>
                  <a:lnTo>
                    <a:pt x="626" y="397"/>
                  </a:lnTo>
                  <a:cubicBezTo>
                    <a:pt x="626" y="278"/>
                    <a:pt x="626" y="219"/>
                    <a:pt x="566" y="144"/>
                  </a:cubicBezTo>
                  <a:lnTo>
                    <a:pt x="566" y="85"/>
                  </a:lnTo>
                  <a:cubicBezTo>
                    <a:pt x="513" y="42"/>
                    <a:pt x="438" y="0"/>
                    <a:pt x="378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68" name="Google Shape;4568;p29"/>
            <p:cNvSpPr/>
            <p:nvPr/>
          </p:nvSpPr>
          <p:spPr>
            <a:xfrm>
              <a:off x="6040366" y="746444"/>
              <a:ext cx="19091" cy="37496"/>
            </a:xfrm>
            <a:custGeom>
              <a:avLst/>
              <a:gdLst/>
              <a:ahLst/>
              <a:cxnLst/>
              <a:rect l="l" t="t" r="r" b="b"/>
              <a:pathLst>
                <a:path w="612" h="1202" extrusionOk="0">
                  <a:moveTo>
                    <a:pt x="366" y="1"/>
                  </a:moveTo>
                  <a:cubicBezTo>
                    <a:pt x="318" y="1"/>
                    <a:pt x="269" y="16"/>
                    <a:pt x="239" y="45"/>
                  </a:cubicBezTo>
                  <a:cubicBezTo>
                    <a:pt x="180" y="105"/>
                    <a:pt x="120" y="239"/>
                    <a:pt x="61" y="299"/>
                  </a:cubicBezTo>
                  <a:cubicBezTo>
                    <a:pt x="61" y="358"/>
                    <a:pt x="1" y="477"/>
                    <a:pt x="1" y="552"/>
                  </a:cubicBezTo>
                  <a:cubicBezTo>
                    <a:pt x="1" y="790"/>
                    <a:pt x="61" y="984"/>
                    <a:pt x="180" y="1103"/>
                  </a:cubicBezTo>
                  <a:lnTo>
                    <a:pt x="239" y="1163"/>
                  </a:lnTo>
                  <a:cubicBezTo>
                    <a:pt x="264" y="1187"/>
                    <a:pt x="301" y="1202"/>
                    <a:pt x="337" y="1202"/>
                  </a:cubicBezTo>
                  <a:cubicBezTo>
                    <a:pt x="387" y="1202"/>
                    <a:pt x="433" y="1173"/>
                    <a:pt x="433" y="1103"/>
                  </a:cubicBezTo>
                  <a:lnTo>
                    <a:pt x="493" y="1103"/>
                  </a:lnTo>
                  <a:cubicBezTo>
                    <a:pt x="552" y="924"/>
                    <a:pt x="612" y="790"/>
                    <a:pt x="612" y="611"/>
                  </a:cubicBezTo>
                  <a:lnTo>
                    <a:pt x="612" y="358"/>
                  </a:lnTo>
                  <a:cubicBezTo>
                    <a:pt x="612" y="299"/>
                    <a:pt x="552" y="179"/>
                    <a:pt x="552" y="105"/>
                  </a:cubicBezTo>
                  <a:lnTo>
                    <a:pt x="493" y="45"/>
                  </a:lnTo>
                  <a:cubicBezTo>
                    <a:pt x="463" y="16"/>
                    <a:pt x="414" y="1"/>
                    <a:pt x="366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69" name="Google Shape;4569;p29"/>
            <p:cNvSpPr/>
            <p:nvPr/>
          </p:nvSpPr>
          <p:spPr>
            <a:xfrm>
              <a:off x="6094302" y="701835"/>
              <a:ext cx="17688" cy="37247"/>
            </a:xfrm>
            <a:custGeom>
              <a:avLst/>
              <a:gdLst/>
              <a:ahLst/>
              <a:cxnLst/>
              <a:rect l="l" t="t" r="r" b="b"/>
              <a:pathLst>
                <a:path w="567" h="1194" extrusionOk="0">
                  <a:moveTo>
                    <a:pt x="253" y="1"/>
                  </a:moveTo>
                  <a:cubicBezTo>
                    <a:pt x="209" y="1"/>
                    <a:pt x="164" y="15"/>
                    <a:pt x="134" y="45"/>
                  </a:cubicBezTo>
                  <a:cubicBezTo>
                    <a:pt x="60" y="179"/>
                    <a:pt x="0" y="239"/>
                    <a:pt x="0" y="358"/>
                  </a:cubicBezTo>
                  <a:lnTo>
                    <a:pt x="0" y="611"/>
                  </a:lnTo>
                  <a:cubicBezTo>
                    <a:pt x="0" y="790"/>
                    <a:pt x="0" y="924"/>
                    <a:pt x="134" y="1103"/>
                  </a:cubicBezTo>
                  <a:lnTo>
                    <a:pt x="194" y="1163"/>
                  </a:lnTo>
                  <a:cubicBezTo>
                    <a:pt x="212" y="1185"/>
                    <a:pt x="235" y="1194"/>
                    <a:pt x="260" y="1194"/>
                  </a:cubicBezTo>
                  <a:cubicBezTo>
                    <a:pt x="319" y="1194"/>
                    <a:pt x="390" y="1145"/>
                    <a:pt x="432" y="1103"/>
                  </a:cubicBezTo>
                  <a:cubicBezTo>
                    <a:pt x="566" y="924"/>
                    <a:pt x="566" y="731"/>
                    <a:pt x="566" y="611"/>
                  </a:cubicBezTo>
                  <a:lnTo>
                    <a:pt x="566" y="298"/>
                  </a:lnTo>
                  <a:cubicBezTo>
                    <a:pt x="507" y="239"/>
                    <a:pt x="507" y="179"/>
                    <a:pt x="432" y="45"/>
                  </a:cubicBezTo>
                  <a:lnTo>
                    <a:pt x="373" y="45"/>
                  </a:lnTo>
                  <a:cubicBezTo>
                    <a:pt x="343" y="15"/>
                    <a:pt x="298" y="1"/>
                    <a:pt x="25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70" name="Google Shape;4570;p29"/>
            <p:cNvSpPr/>
            <p:nvPr/>
          </p:nvSpPr>
          <p:spPr>
            <a:xfrm>
              <a:off x="6090559" y="808366"/>
              <a:ext cx="19559" cy="31351"/>
            </a:xfrm>
            <a:custGeom>
              <a:avLst/>
              <a:gdLst/>
              <a:ahLst/>
              <a:cxnLst/>
              <a:rect l="l" t="t" r="r" b="b"/>
              <a:pathLst>
                <a:path w="627" h="1005" extrusionOk="0">
                  <a:moveTo>
                    <a:pt x="364" y="1"/>
                  </a:moveTo>
                  <a:cubicBezTo>
                    <a:pt x="310" y="1"/>
                    <a:pt x="247" y="19"/>
                    <a:pt x="180" y="57"/>
                  </a:cubicBezTo>
                  <a:cubicBezTo>
                    <a:pt x="120" y="116"/>
                    <a:pt x="61" y="176"/>
                    <a:pt x="61" y="235"/>
                  </a:cubicBezTo>
                  <a:cubicBezTo>
                    <a:pt x="1" y="295"/>
                    <a:pt x="1" y="429"/>
                    <a:pt x="1" y="489"/>
                  </a:cubicBezTo>
                  <a:cubicBezTo>
                    <a:pt x="1" y="608"/>
                    <a:pt x="1" y="802"/>
                    <a:pt x="180" y="921"/>
                  </a:cubicBezTo>
                  <a:lnTo>
                    <a:pt x="180" y="980"/>
                  </a:lnTo>
                  <a:cubicBezTo>
                    <a:pt x="202" y="998"/>
                    <a:pt x="227" y="1005"/>
                    <a:pt x="254" y="1005"/>
                  </a:cubicBezTo>
                  <a:cubicBezTo>
                    <a:pt x="319" y="1005"/>
                    <a:pt x="391" y="963"/>
                    <a:pt x="433" y="921"/>
                  </a:cubicBezTo>
                  <a:cubicBezTo>
                    <a:pt x="552" y="802"/>
                    <a:pt x="552" y="667"/>
                    <a:pt x="627" y="489"/>
                  </a:cubicBezTo>
                  <a:cubicBezTo>
                    <a:pt x="627" y="429"/>
                    <a:pt x="627" y="355"/>
                    <a:pt x="552" y="295"/>
                  </a:cubicBezTo>
                  <a:cubicBezTo>
                    <a:pt x="552" y="235"/>
                    <a:pt x="552" y="176"/>
                    <a:pt x="493" y="116"/>
                  </a:cubicBezTo>
                  <a:lnTo>
                    <a:pt x="493" y="57"/>
                  </a:lnTo>
                  <a:cubicBezTo>
                    <a:pt x="463" y="19"/>
                    <a:pt x="418" y="1"/>
                    <a:pt x="36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71" name="Google Shape;4571;p29"/>
            <p:cNvSpPr/>
            <p:nvPr/>
          </p:nvSpPr>
          <p:spPr>
            <a:xfrm>
              <a:off x="6142623" y="754960"/>
              <a:ext cx="17688" cy="48071"/>
            </a:xfrm>
            <a:custGeom>
              <a:avLst/>
              <a:gdLst/>
              <a:ahLst/>
              <a:cxnLst/>
              <a:rect l="l" t="t" r="r" b="b"/>
              <a:pathLst>
                <a:path w="567" h="1541" extrusionOk="0">
                  <a:moveTo>
                    <a:pt x="282" y="1"/>
                  </a:moveTo>
                  <a:cubicBezTo>
                    <a:pt x="219" y="1"/>
                    <a:pt x="177" y="43"/>
                    <a:pt x="135" y="85"/>
                  </a:cubicBezTo>
                  <a:cubicBezTo>
                    <a:pt x="75" y="204"/>
                    <a:pt x="75" y="338"/>
                    <a:pt x="0" y="398"/>
                  </a:cubicBezTo>
                  <a:lnTo>
                    <a:pt x="0" y="771"/>
                  </a:lnTo>
                  <a:cubicBezTo>
                    <a:pt x="0" y="1024"/>
                    <a:pt x="0" y="1203"/>
                    <a:pt x="135" y="1456"/>
                  </a:cubicBezTo>
                  <a:lnTo>
                    <a:pt x="194" y="1515"/>
                  </a:lnTo>
                  <a:cubicBezTo>
                    <a:pt x="229" y="1533"/>
                    <a:pt x="259" y="1540"/>
                    <a:pt x="285" y="1540"/>
                  </a:cubicBezTo>
                  <a:cubicBezTo>
                    <a:pt x="349" y="1540"/>
                    <a:pt x="395" y="1498"/>
                    <a:pt x="447" y="1456"/>
                  </a:cubicBezTo>
                  <a:cubicBezTo>
                    <a:pt x="567" y="1203"/>
                    <a:pt x="567" y="1024"/>
                    <a:pt x="567" y="771"/>
                  </a:cubicBezTo>
                  <a:lnTo>
                    <a:pt x="567" y="398"/>
                  </a:lnTo>
                  <a:cubicBezTo>
                    <a:pt x="507" y="338"/>
                    <a:pt x="507" y="204"/>
                    <a:pt x="447" y="85"/>
                  </a:cubicBezTo>
                  <a:lnTo>
                    <a:pt x="373" y="26"/>
                  </a:lnTo>
                  <a:cubicBezTo>
                    <a:pt x="338" y="8"/>
                    <a:pt x="308" y="1"/>
                    <a:pt x="282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72" name="Google Shape;4572;p29"/>
            <p:cNvSpPr/>
            <p:nvPr/>
          </p:nvSpPr>
          <p:spPr>
            <a:xfrm>
              <a:off x="6189104" y="695034"/>
              <a:ext cx="19528" cy="40772"/>
            </a:xfrm>
            <a:custGeom>
              <a:avLst/>
              <a:gdLst/>
              <a:ahLst/>
              <a:cxnLst/>
              <a:rect l="l" t="t" r="r" b="b"/>
              <a:pathLst>
                <a:path w="626" h="1307" extrusionOk="0">
                  <a:moveTo>
                    <a:pt x="373" y="0"/>
                  </a:moveTo>
                  <a:cubicBezTo>
                    <a:pt x="308" y="0"/>
                    <a:pt x="236" y="42"/>
                    <a:pt x="194" y="84"/>
                  </a:cubicBezTo>
                  <a:cubicBezTo>
                    <a:pt x="134" y="204"/>
                    <a:pt x="134" y="263"/>
                    <a:pt x="75" y="338"/>
                  </a:cubicBezTo>
                  <a:lnTo>
                    <a:pt x="75" y="636"/>
                  </a:lnTo>
                  <a:cubicBezTo>
                    <a:pt x="0" y="829"/>
                    <a:pt x="75" y="949"/>
                    <a:pt x="134" y="1202"/>
                  </a:cubicBezTo>
                  <a:lnTo>
                    <a:pt x="194" y="1261"/>
                  </a:lnTo>
                  <a:cubicBezTo>
                    <a:pt x="224" y="1291"/>
                    <a:pt x="253" y="1306"/>
                    <a:pt x="293" y="1306"/>
                  </a:cubicBezTo>
                  <a:cubicBezTo>
                    <a:pt x="332" y="1306"/>
                    <a:pt x="380" y="1291"/>
                    <a:pt x="447" y="1261"/>
                  </a:cubicBezTo>
                  <a:cubicBezTo>
                    <a:pt x="566" y="1083"/>
                    <a:pt x="626" y="889"/>
                    <a:pt x="626" y="710"/>
                  </a:cubicBezTo>
                  <a:lnTo>
                    <a:pt x="626" y="397"/>
                  </a:lnTo>
                  <a:cubicBezTo>
                    <a:pt x="626" y="263"/>
                    <a:pt x="566" y="204"/>
                    <a:pt x="507" y="84"/>
                  </a:cubicBezTo>
                  <a:lnTo>
                    <a:pt x="447" y="25"/>
                  </a:lnTo>
                  <a:cubicBezTo>
                    <a:pt x="425" y="7"/>
                    <a:pt x="400" y="0"/>
                    <a:pt x="373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73" name="Google Shape;4573;p29"/>
            <p:cNvSpPr/>
            <p:nvPr/>
          </p:nvSpPr>
          <p:spPr>
            <a:xfrm>
              <a:off x="6210472" y="775736"/>
              <a:ext cx="19559" cy="38900"/>
            </a:xfrm>
            <a:custGeom>
              <a:avLst/>
              <a:gdLst/>
              <a:ahLst/>
              <a:cxnLst/>
              <a:rect l="l" t="t" r="r" b="b"/>
              <a:pathLst>
                <a:path w="627" h="1247" extrusionOk="0">
                  <a:moveTo>
                    <a:pt x="375" y="0"/>
                  </a:moveTo>
                  <a:cubicBezTo>
                    <a:pt x="328" y="0"/>
                    <a:pt x="284" y="15"/>
                    <a:pt x="254" y="45"/>
                  </a:cubicBezTo>
                  <a:cubicBezTo>
                    <a:pt x="194" y="105"/>
                    <a:pt x="135" y="224"/>
                    <a:pt x="60" y="283"/>
                  </a:cubicBezTo>
                  <a:cubicBezTo>
                    <a:pt x="60" y="417"/>
                    <a:pt x="0" y="477"/>
                    <a:pt x="0" y="596"/>
                  </a:cubicBezTo>
                  <a:cubicBezTo>
                    <a:pt x="0" y="790"/>
                    <a:pt x="60" y="1028"/>
                    <a:pt x="194" y="1222"/>
                  </a:cubicBezTo>
                  <a:lnTo>
                    <a:pt x="254" y="1222"/>
                  </a:lnTo>
                  <a:cubicBezTo>
                    <a:pt x="271" y="1239"/>
                    <a:pt x="294" y="1247"/>
                    <a:pt x="319" y="1247"/>
                  </a:cubicBezTo>
                  <a:cubicBezTo>
                    <a:pt x="379" y="1247"/>
                    <a:pt x="454" y="1204"/>
                    <a:pt x="507" y="1162"/>
                  </a:cubicBezTo>
                  <a:cubicBezTo>
                    <a:pt x="567" y="969"/>
                    <a:pt x="626" y="790"/>
                    <a:pt x="626" y="656"/>
                  </a:cubicBezTo>
                  <a:lnTo>
                    <a:pt x="626" y="417"/>
                  </a:lnTo>
                  <a:cubicBezTo>
                    <a:pt x="626" y="283"/>
                    <a:pt x="567" y="224"/>
                    <a:pt x="567" y="105"/>
                  </a:cubicBezTo>
                  <a:lnTo>
                    <a:pt x="507" y="45"/>
                  </a:lnTo>
                  <a:cubicBezTo>
                    <a:pt x="470" y="15"/>
                    <a:pt x="421" y="0"/>
                    <a:pt x="375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74" name="Google Shape;4574;p29"/>
            <p:cNvSpPr/>
            <p:nvPr/>
          </p:nvSpPr>
          <p:spPr>
            <a:xfrm>
              <a:off x="6146803" y="859089"/>
              <a:ext cx="19091" cy="24020"/>
            </a:xfrm>
            <a:custGeom>
              <a:avLst/>
              <a:gdLst/>
              <a:ahLst/>
              <a:cxnLst/>
              <a:rect l="l" t="t" r="r" b="b"/>
              <a:pathLst>
                <a:path w="612" h="770" extrusionOk="0">
                  <a:moveTo>
                    <a:pt x="347" y="0"/>
                  </a:moveTo>
                  <a:cubicBezTo>
                    <a:pt x="308" y="0"/>
                    <a:pt x="270" y="15"/>
                    <a:pt x="239" y="40"/>
                  </a:cubicBezTo>
                  <a:cubicBezTo>
                    <a:pt x="120" y="99"/>
                    <a:pt x="120" y="99"/>
                    <a:pt x="60" y="159"/>
                  </a:cubicBezTo>
                  <a:cubicBezTo>
                    <a:pt x="60" y="218"/>
                    <a:pt x="1" y="293"/>
                    <a:pt x="1" y="352"/>
                  </a:cubicBezTo>
                  <a:cubicBezTo>
                    <a:pt x="1" y="531"/>
                    <a:pt x="60" y="665"/>
                    <a:pt x="179" y="725"/>
                  </a:cubicBezTo>
                  <a:cubicBezTo>
                    <a:pt x="209" y="755"/>
                    <a:pt x="258" y="770"/>
                    <a:pt x="306" y="770"/>
                  </a:cubicBezTo>
                  <a:cubicBezTo>
                    <a:pt x="354" y="770"/>
                    <a:pt x="403" y="755"/>
                    <a:pt x="433" y="725"/>
                  </a:cubicBezTo>
                  <a:lnTo>
                    <a:pt x="492" y="725"/>
                  </a:lnTo>
                  <a:cubicBezTo>
                    <a:pt x="552" y="591"/>
                    <a:pt x="611" y="531"/>
                    <a:pt x="611" y="412"/>
                  </a:cubicBezTo>
                  <a:lnTo>
                    <a:pt x="611" y="293"/>
                  </a:lnTo>
                  <a:cubicBezTo>
                    <a:pt x="552" y="218"/>
                    <a:pt x="552" y="159"/>
                    <a:pt x="492" y="99"/>
                  </a:cubicBezTo>
                  <a:cubicBezTo>
                    <a:pt x="457" y="29"/>
                    <a:pt x="402" y="0"/>
                    <a:pt x="347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75" name="Google Shape;4575;p29"/>
            <p:cNvSpPr/>
            <p:nvPr/>
          </p:nvSpPr>
          <p:spPr>
            <a:xfrm>
              <a:off x="6036186" y="843242"/>
              <a:ext cx="19559" cy="20183"/>
            </a:xfrm>
            <a:custGeom>
              <a:avLst/>
              <a:gdLst/>
              <a:ahLst/>
              <a:cxnLst/>
              <a:rect l="l" t="t" r="r" b="b"/>
              <a:pathLst>
                <a:path w="627" h="647" extrusionOk="0">
                  <a:moveTo>
                    <a:pt x="306" y="0"/>
                  </a:moveTo>
                  <a:cubicBezTo>
                    <a:pt x="254" y="0"/>
                    <a:pt x="195" y="19"/>
                    <a:pt x="135" y="56"/>
                  </a:cubicBezTo>
                  <a:cubicBezTo>
                    <a:pt x="61" y="116"/>
                    <a:pt x="61" y="116"/>
                    <a:pt x="61" y="175"/>
                  </a:cubicBezTo>
                  <a:cubicBezTo>
                    <a:pt x="1" y="235"/>
                    <a:pt x="1" y="294"/>
                    <a:pt x="1" y="354"/>
                  </a:cubicBezTo>
                  <a:cubicBezTo>
                    <a:pt x="61" y="428"/>
                    <a:pt x="61" y="488"/>
                    <a:pt x="195" y="607"/>
                  </a:cubicBezTo>
                  <a:cubicBezTo>
                    <a:pt x="244" y="632"/>
                    <a:pt x="283" y="646"/>
                    <a:pt x="322" y="646"/>
                  </a:cubicBezTo>
                  <a:cubicBezTo>
                    <a:pt x="376" y="646"/>
                    <a:pt x="429" y="617"/>
                    <a:pt x="507" y="548"/>
                  </a:cubicBezTo>
                  <a:cubicBezTo>
                    <a:pt x="627" y="488"/>
                    <a:pt x="627" y="354"/>
                    <a:pt x="627" y="294"/>
                  </a:cubicBezTo>
                  <a:cubicBezTo>
                    <a:pt x="627" y="235"/>
                    <a:pt x="627" y="175"/>
                    <a:pt x="567" y="175"/>
                  </a:cubicBezTo>
                  <a:cubicBezTo>
                    <a:pt x="567" y="116"/>
                    <a:pt x="507" y="56"/>
                    <a:pt x="433" y="56"/>
                  </a:cubicBezTo>
                  <a:cubicBezTo>
                    <a:pt x="403" y="19"/>
                    <a:pt x="358" y="0"/>
                    <a:pt x="306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76" name="Google Shape;4576;p29"/>
            <p:cNvSpPr/>
            <p:nvPr/>
          </p:nvSpPr>
          <p:spPr>
            <a:xfrm>
              <a:off x="6626863" y="698746"/>
              <a:ext cx="19559" cy="33160"/>
            </a:xfrm>
            <a:custGeom>
              <a:avLst/>
              <a:gdLst/>
              <a:ahLst/>
              <a:cxnLst/>
              <a:rect l="l" t="t" r="r" b="b"/>
              <a:pathLst>
                <a:path w="627" h="1063" extrusionOk="0">
                  <a:moveTo>
                    <a:pt x="379" y="0"/>
                  </a:moveTo>
                  <a:cubicBezTo>
                    <a:pt x="354" y="0"/>
                    <a:pt x="331" y="8"/>
                    <a:pt x="314" y="25"/>
                  </a:cubicBezTo>
                  <a:cubicBezTo>
                    <a:pt x="254" y="85"/>
                    <a:pt x="194" y="144"/>
                    <a:pt x="120" y="219"/>
                  </a:cubicBezTo>
                  <a:cubicBezTo>
                    <a:pt x="60" y="338"/>
                    <a:pt x="60" y="397"/>
                    <a:pt x="60" y="457"/>
                  </a:cubicBezTo>
                  <a:cubicBezTo>
                    <a:pt x="1" y="651"/>
                    <a:pt x="60" y="830"/>
                    <a:pt x="194" y="1023"/>
                  </a:cubicBezTo>
                  <a:cubicBezTo>
                    <a:pt x="219" y="1048"/>
                    <a:pt x="254" y="1062"/>
                    <a:pt x="291" y="1062"/>
                  </a:cubicBezTo>
                  <a:cubicBezTo>
                    <a:pt x="342" y="1062"/>
                    <a:pt x="398" y="1033"/>
                    <a:pt x="433" y="964"/>
                  </a:cubicBezTo>
                  <a:cubicBezTo>
                    <a:pt x="567" y="830"/>
                    <a:pt x="626" y="710"/>
                    <a:pt x="626" y="591"/>
                  </a:cubicBezTo>
                  <a:lnTo>
                    <a:pt x="626" y="397"/>
                  </a:lnTo>
                  <a:cubicBezTo>
                    <a:pt x="626" y="278"/>
                    <a:pt x="626" y="219"/>
                    <a:pt x="567" y="144"/>
                  </a:cubicBezTo>
                  <a:lnTo>
                    <a:pt x="567" y="85"/>
                  </a:lnTo>
                  <a:cubicBezTo>
                    <a:pt x="514" y="42"/>
                    <a:pt x="439" y="0"/>
                    <a:pt x="379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77" name="Google Shape;4577;p29"/>
            <p:cNvSpPr/>
            <p:nvPr/>
          </p:nvSpPr>
          <p:spPr>
            <a:xfrm>
              <a:off x="6667760" y="746444"/>
              <a:ext cx="19091" cy="37496"/>
            </a:xfrm>
            <a:custGeom>
              <a:avLst/>
              <a:gdLst/>
              <a:ahLst/>
              <a:cxnLst/>
              <a:rect l="l" t="t" r="r" b="b"/>
              <a:pathLst>
                <a:path w="612" h="1202" extrusionOk="0">
                  <a:moveTo>
                    <a:pt x="366" y="1"/>
                  </a:moveTo>
                  <a:cubicBezTo>
                    <a:pt x="317" y="1"/>
                    <a:pt x="269" y="16"/>
                    <a:pt x="239" y="45"/>
                  </a:cubicBezTo>
                  <a:cubicBezTo>
                    <a:pt x="179" y="105"/>
                    <a:pt x="120" y="239"/>
                    <a:pt x="60" y="299"/>
                  </a:cubicBezTo>
                  <a:cubicBezTo>
                    <a:pt x="60" y="358"/>
                    <a:pt x="60" y="477"/>
                    <a:pt x="1" y="552"/>
                  </a:cubicBezTo>
                  <a:cubicBezTo>
                    <a:pt x="1" y="790"/>
                    <a:pt x="60" y="984"/>
                    <a:pt x="179" y="1103"/>
                  </a:cubicBezTo>
                  <a:lnTo>
                    <a:pt x="239" y="1163"/>
                  </a:lnTo>
                  <a:cubicBezTo>
                    <a:pt x="264" y="1187"/>
                    <a:pt x="301" y="1202"/>
                    <a:pt x="341" y="1202"/>
                  </a:cubicBezTo>
                  <a:cubicBezTo>
                    <a:pt x="397" y="1202"/>
                    <a:pt x="457" y="1173"/>
                    <a:pt x="492" y="1103"/>
                  </a:cubicBezTo>
                  <a:cubicBezTo>
                    <a:pt x="552" y="924"/>
                    <a:pt x="611" y="790"/>
                    <a:pt x="611" y="611"/>
                  </a:cubicBezTo>
                  <a:lnTo>
                    <a:pt x="611" y="358"/>
                  </a:lnTo>
                  <a:cubicBezTo>
                    <a:pt x="611" y="299"/>
                    <a:pt x="611" y="179"/>
                    <a:pt x="552" y="105"/>
                  </a:cubicBezTo>
                  <a:lnTo>
                    <a:pt x="492" y="45"/>
                  </a:lnTo>
                  <a:cubicBezTo>
                    <a:pt x="463" y="16"/>
                    <a:pt x="414" y="1"/>
                    <a:pt x="366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78" name="Google Shape;4578;p29"/>
            <p:cNvSpPr/>
            <p:nvPr/>
          </p:nvSpPr>
          <p:spPr>
            <a:xfrm>
              <a:off x="6721665" y="701835"/>
              <a:ext cx="17688" cy="37247"/>
            </a:xfrm>
            <a:custGeom>
              <a:avLst/>
              <a:gdLst/>
              <a:ahLst/>
              <a:cxnLst/>
              <a:rect l="l" t="t" r="r" b="b"/>
              <a:pathLst>
                <a:path w="567" h="1194" extrusionOk="0">
                  <a:moveTo>
                    <a:pt x="254" y="1"/>
                  </a:moveTo>
                  <a:cubicBezTo>
                    <a:pt x="209" y="1"/>
                    <a:pt x="165" y="15"/>
                    <a:pt x="135" y="45"/>
                  </a:cubicBezTo>
                  <a:cubicBezTo>
                    <a:pt x="60" y="179"/>
                    <a:pt x="1" y="239"/>
                    <a:pt x="1" y="358"/>
                  </a:cubicBezTo>
                  <a:lnTo>
                    <a:pt x="1" y="611"/>
                  </a:lnTo>
                  <a:cubicBezTo>
                    <a:pt x="1" y="790"/>
                    <a:pt x="1" y="924"/>
                    <a:pt x="135" y="1103"/>
                  </a:cubicBezTo>
                  <a:lnTo>
                    <a:pt x="194" y="1163"/>
                  </a:lnTo>
                  <a:cubicBezTo>
                    <a:pt x="212" y="1185"/>
                    <a:pt x="235" y="1194"/>
                    <a:pt x="261" y="1194"/>
                  </a:cubicBezTo>
                  <a:cubicBezTo>
                    <a:pt x="320" y="1194"/>
                    <a:pt x="391" y="1145"/>
                    <a:pt x="433" y="1103"/>
                  </a:cubicBezTo>
                  <a:cubicBezTo>
                    <a:pt x="567" y="924"/>
                    <a:pt x="567" y="731"/>
                    <a:pt x="567" y="611"/>
                  </a:cubicBezTo>
                  <a:lnTo>
                    <a:pt x="567" y="298"/>
                  </a:lnTo>
                  <a:cubicBezTo>
                    <a:pt x="507" y="239"/>
                    <a:pt x="507" y="179"/>
                    <a:pt x="433" y="45"/>
                  </a:cubicBezTo>
                  <a:lnTo>
                    <a:pt x="373" y="45"/>
                  </a:lnTo>
                  <a:cubicBezTo>
                    <a:pt x="343" y="15"/>
                    <a:pt x="299" y="1"/>
                    <a:pt x="25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79" name="Google Shape;4579;p29"/>
            <p:cNvSpPr/>
            <p:nvPr/>
          </p:nvSpPr>
          <p:spPr>
            <a:xfrm>
              <a:off x="6717953" y="808366"/>
              <a:ext cx="19559" cy="31351"/>
            </a:xfrm>
            <a:custGeom>
              <a:avLst/>
              <a:gdLst/>
              <a:ahLst/>
              <a:cxnLst/>
              <a:rect l="l" t="t" r="r" b="b"/>
              <a:pathLst>
                <a:path w="627" h="1005" extrusionOk="0">
                  <a:moveTo>
                    <a:pt x="364" y="1"/>
                  </a:moveTo>
                  <a:cubicBezTo>
                    <a:pt x="310" y="1"/>
                    <a:pt x="246" y="19"/>
                    <a:pt x="179" y="57"/>
                  </a:cubicBezTo>
                  <a:cubicBezTo>
                    <a:pt x="120" y="116"/>
                    <a:pt x="60" y="176"/>
                    <a:pt x="60" y="235"/>
                  </a:cubicBezTo>
                  <a:cubicBezTo>
                    <a:pt x="1" y="295"/>
                    <a:pt x="1" y="429"/>
                    <a:pt x="1" y="489"/>
                  </a:cubicBezTo>
                  <a:cubicBezTo>
                    <a:pt x="1" y="608"/>
                    <a:pt x="1" y="802"/>
                    <a:pt x="179" y="921"/>
                  </a:cubicBezTo>
                  <a:lnTo>
                    <a:pt x="179" y="980"/>
                  </a:lnTo>
                  <a:cubicBezTo>
                    <a:pt x="201" y="998"/>
                    <a:pt x="227" y="1005"/>
                    <a:pt x="254" y="1005"/>
                  </a:cubicBezTo>
                  <a:cubicBezTo>
                    <a:pt x="319" y="1005"/>
                    <a:pt x="391" y="963"/>
                    <a:pt x="433" y="921"/>
                  </a:cubicBezTo>
                  <a:cubicBezTo>
                    <a:pt x="552" y="802"/>
                    <a:pt x="552" y="667"/>
                    <a:pt x="626" y="489"/>
                  </a:cubicBezTo>
                  <a:cubicBezTo>
                    <a:pt x="626" y="429"/>
                    <a:pt x="626" y="355"/>
                    <a:pt x="552" y="295"/>
                  </a:cubicBezTo>
                  <a:cubicBezTo>
                    <a:pt x="552" y="235"/>
                    <a:pt x="552" y="176"/>
                    <a:pt x="492" y="116"/>
                  </a:cubicBezTo>
                  <a:lnTo>
                    <a:pt x="492" y="57"/>
                  </a:lnTo>
                  <a:cubicBezTo>
                    <a:pt x="462" y="19"/>
                    <a:pt x="418" y="1"/>
                    <a:pt x="36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80" name="Google Shape;4580;p29"/>
            <p:cNvSpPr/>
            <p:nvPr/>
          </p:nvSpPr>
          <p:spPr>
            <a:xfrm>
              <a:off x="6770017" y="754960"/>
              <a:ext cx="17688" cy="48071"/>
            </a:xfrm>
            <a:custGeom>
              <a:avLst/>
              <a:gdLst/>
              <a:ahLst/>
              <a:cxnLst/>
              <a:rect l="l" t="t" r="r" b="b"/>
              <a:pathLst>
                <a:path w="567" h="1541" extrusionOk="0">
                  <a:moveTo>
                    <a:pt x="308" y="1"/>
                  </a:moveTo>
                  <a:cubicBezTo>
                    <a:pt x="248" y="1"/>
                    <a:pt x="176" y="43"/>
                    <a:pt x="134" y="85"/>
                  </a:cubicBezTo>
                  <a:cubicBezTo>
                    <a:pt x="75" y="204"/>
                    <a:pt x="75" y="338"/>
                    <a:pt x="0" y="398"/>
                  </a:cubicBezTo>
                  <a:lnTo>
                    <a:pt x="0" y="771"/>
                  </a:lnTo>
                  <a:cubicBezTo>
                    <a:pt x="0" y="1024"/>
                    <a:pt x="0" y="1203"/>
                    <a:pt x="134" y="1456"/>
                  </a:cubicBezTo>
                  <a:cubicBezTo>
                    <a:pt x="194" y="1456"/>
                    <a:pt x="194" y="1515"/>
                    <a:pt x="194" y="1515"/>
                  </a:cubicBezTo>
                  <a:cubicBezTo>
                    <a:pt x="229" y="1533"/>
                    <a:pt x="259" y="1540"/>
                    <a:pt x="285" y="1540"/>
                  </a:cubicBezTo>
                  <a:cubicBezTo>
                    <a:pt x="349" y="1540"/>
                    <a:pt x="394" y="1498"/>
                    <a:pt x="447" y="1456"/>
                  </a:cubicBezTo>
                  <a:cubicBezTo>
                    <a:pt x="566" y="1203"/>
                    <a:pt x="566" y="1024"/>
                    <a:pt x="566" y="771"/>
                  </a:cubicBezTo>
                  <a:lnTo>
                    <a:pt x="566" y="398"/>
                  </a:lnTo>
                  <a:cubicBezTo>
                    <a:pt x="507" y="338"/>
                    <a:pt x="507" y="204"/>
                    <a:pt x="447" y="85"/>
                  </a:cubicBezTo>
                  <a:lnTo>
                    <a:pt x="373" y="26"/>
                  </a:lnTo>
                  <a:cubicBezTo>
                    <a:pt x="355" y="8"/>
                    <a:pt x="333" y="1"/>
                    <a:pt x="308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81" name="Google Shape;4581;p29"/>
            <p:cNvSpPr/>
            <p:nvPr/>
          </p:nvSpPr>
          <p:spPr>
            <a:xfrm>
              <a:off x="6818806" y="695034"/>
              <a:ext cx="19091" cy="40772"/>
            </a:xfrm>
            <a:custGeom>
              <a:avLst/>
              <a:gdLst/>
              <a:ahLst/>
              <a:cxnLst/>
              <a:rect l="l" t="t" r="r" b="b"/>
              <a:pathLst>
                <a:path w="612" h="1307" extrusionOk="0">
                  <a:moveTo>
                    <a:pt x="321" y="0"/>
                  </a:moveTo>
                  <a:cubicBezTo>
                    <a:pt x="239" y="0"/>
                    <a:pt x="179" y="42"/>
                    <a:pt x="179" y="84"/>
                  </a:cubicBezTo>
                  <a:cubicBezTo>
                    <a:pt x="120" y="204"/>
                    <a:pt x="60" y="263"/>
                    <a:pt x="60" y="338"/>
                  </a:cubicBezTo>
                  <a:cubicBezTo>
                    <a:pt x="0" y="457"/>
                    <a:pt x="0" y="516"/>
                    <a:pt x="0" y="636"/>
                  </a:cubicBezTo>
                  <a:cubicBezTo>
                    <a:pt x="0" y="829"/>
                    <a:pt x="0" y="949"/>
                    <a:pt x="60" y="1202"/>
                  </a:cubicBezTo>
                  <a:lnTo>
                    <a:pt x="120" y="1261"/>
                  </a:lnTo>
                  <a:cubicBezTo>
                    <a:pt x="149" y="1291"/>
                    <a:pt x="194" y="1306"/>
                    <a:pt x="241" y="1306"/>
                  </a:cubicBezTo>
                  <a:cubicBezTo>
                    <a:pt x="287" y="1306"/>
                    <a:pt x="336" y="1291"/>
                    <a:pt x="373" y="1261"/>
                  </a:cubicBezTo>
                  <a:cubicBezTo>
                    <a:pt x="492" y="1083"/>
                    <a:pt x="552" y="889"/>
                    <a:pt x="552" y="710"/>
                  </a:cubicBezTo>
                  <a:cubicBezTo>
                    <a:pt x="611" y="576"/>
                    <a:pt x="611" y="457"/>
                    <a:pt x="552" y="397"/>
                  </a:cubicBezTo>
                  <a:cubicBezTo>
                    <a:pt x="552" y="263"/>
                    <a:pt x="492" y="204"/>
                    <a:pt x="432" y="84"/>
                  </a:cubicBezTo>
                  <a:lnTo>
                    <a:pt x="432" y="25"/>
                  </a:lnTo>
                  <a:cubicBezTo>
                    <a:pt x="393" y="7"/>
                    <a:pt x="355" y="0"/>
                    <a:pt x="321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82" name="Google Shape;4582;p29"/>
            <p:cNvSpPr/>
            <p:nvPr/>
          </p:nvSpPr>
          <p:spPr>
            <a:xfrm>
              <a:off x="6837866" y="775736"/>
              <a:ext cx="19528" cy="38900"/>
            </a:xfrm>
            <a:custGeom>
              <a:avLst/>
              <a:gdLst/>
              <a:ahLst/>
              <a:cxnLst/>
              <a:rect l="l" t="t" r="r" b="b"/>
              <a:pathLst>
                <a:path w="626" h="1247" extrusionOk="0">
                  <a:moveTo>
                    <a:pt x="374" y="0"/>
                  </a:moveTo>
                  <a:cubicBezTo>
                    <a:pt x="328" y="0"/>
                    <a:pt x="283" y="15"/>
                    <a:pt x="253" y="45"/>
                  </a:cubicBezTo>
                  <a:cubicBezTo>
                    <a:pt x="194" y="105"/>
                    <a:pt x="134" y="224"/>
                    <a:pt x="60" y="283"/>
                  </a:cubicBezTo>
                  <a:cubicBezTo>
                    <a:pt x="60" y="417"/>
                    <a:pt x="0" y="477"/>
                    <a:pt x="0" y="596"/>
                  </a:cubicBezTo>
                  <a:cubicBezTo>
                    <a:pt x="0" y="790"/>
                    <a:pt x="60" y="1028"/>
                    <a:pt x="194" y="1222"/>
                  </a:cubicBezTo>
                  <a:lnTo>
                    <a:pt x="253" y="1222"/>
                  </a:lnTo>
                  <a:cubicBezTo>
                    <a:pt x="271" y="1239"/>
                    <a:pt x="293" y="1247"/>
                    <a:pt x="319" y="1247"/>
                  </a:cubicBezTo>
                  <a:cubicBezTo>
                    <a:pt x="379" y="1247"/>
                    <a:pt x="454" y="1204"/>
                    <a:pt x="507" y="1162"/>
                  </a:cubicBezTo>
                  <a:cubicBezTo>
                    <a:pt x="566" y="969"/>
                    <a:pt x="626" y="790"/>
                    <a:pt x="626" y="656"/>
                  </a:cubicBezTo>
                  <a:lnTo>
                    <a:pt x="626" y="417"/>
                  </a:lnTo>
                  <a:cubicBezTo>
                    <a:pt x="626" y="283"/>
                    <a:pt x="566" y="224"/>
                    <a:pt x="566" y="105"/>
                  </a:cubicBezTo>
                  <a:lnTo>
                    <a:pt x="507" y="45"/>
                  </a:lnTo>
                  <a:cubicBezTo>
                    <a:pt x="469" y="15"/>
                    <a:pt x="421" y="0"/>
                    <a:pt x="374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83" name="Google Shape;4583;p29"/>
            <p:cNvSpPr/>
            <p:nvPr/>
          </p:nvSpPr>
          <p:spPr>
            <a:xfrm>
              <a:off x="6774197" y="859089"/>
              <a:ext cx="19091" cy="24020"/>
            </a:xfrm>
            <a:custGeom>
              <a:avLst/>
              <a:gdLst/>
              <a:ahLst/>
              <a:cxnLst/>
              <a:rect l="l" t="t" r="r" b="b"/>
              <a:pathLst>
                <a:path w="612" h="770" extrusionOk="0">
                  <a:moveTo>
                    <a:pt x="347" y="0"/>
                  </a:moveTo>
                  <a:cubicBezTo>
                    <a:pt x="308" y="0"/>
                    <a:pt x="269" y="15"/>
                    <a:pt x="239" y="40"/>
                  </a:cubicBezTo>
                  <a:cubicBezTo>
                    <a:pt x="119" y="99"/>
                    <a:pt x="119" y="99"/>
                    <a:pt x="60" y="159"/>
                  </a:cubicBezTo>
                  <a:cubicBezTo>
                    <a:pt x="60" y="218"/>
                    <a:pt x="0" y="293"/>
                    <a:pt x="0" y="352"/>
                  </a:cubicBezTo>
                  <a:cubicBezTo>
                    <a:pt x="0" y="531"/>
                    <a:pt x="60" y="665"/>
                    <a:pt x="179" y="725"/>
                  </a:cubicBezTo>
                  <a:cubicBezTo>
                    <a:pt x="209" y="755"/>
                    <a:pt x="257" y="770"/>
                    <a:pt x="313" y="770"/>
                  </a:cubicBezTo>
                  <a:cubicBezTo>
                    <a:pt x="369" y="770"/>
                    <a:pt x="432" y="755"/>
                    <a:pt x="492" y="725"/>
                  </a:cubicBezTo>
                  <a:cubicBezTo>
                    <a:pt x="551" y="591"/>
                    <a:pt x="611" y="531"/>
                    <a:pt x="611" y="412"/>
                  </a:cubicBezTo>
                  <a:lnTo>
                    <a:pt x="611" y="293"/>
                  </a:lnTo>
                  <a:cubicBezTo>
                    <a:pt x="551" y="218"/>
                    <a:pt x="551" y="159"/>
                    <a:pt x="492" y="99"/>
                  </a:cubicBezTo>
                  <a:cubicBezTo>
                    <a:pt x="457" y="29"/>
                    <a:pt x="402" y="0"/>
                    <a:pt x="347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84" name="Google Shape;4584;p29"/>
            <p:cNvSpPr/>
            <p:nvPr/>
          </p:nvSpPr>
          <p:spPr>
            <a:xfrm>
              <a:off x="6663580" y="843242"/>
              <a:ext cx="19559" cy="20183"/>
            </a:xfrm>
            <a:custGeom>
              <a:avLst/>
              <a:gdLst/>
              <a:ahLst/>
              <a:cxnLst/>
              <a:rect l="l" t="t" r="r" b="b"/>
              <a:pathLst>
                <a:path w="627" h="647" extrusionOk="0">
                  <a:moveTo>
                    <a:pt x="313" y="0"/>
                  </a:moveTo>
                  <a:cubicBezTo>
                    <a:pt x="269" y="0"/>
                    <a:pt x="224" y="19"/>
                    <a:pt x="194" y="56"/>
                  </a:cubicBezTo>
                  <a:cubicBezTo>
                    <a:pt x="135" y="116"/>
                    <a:pt x="60" y="116"/>
                    <a:pt x="60" y="175"/>
                  </a:cubicBezTo>
                  <a:cubicBezTo>
                    <a:pt x="1" y="235"/>
                    <a:pt x="1" y="294"/>
                    <a:pt x="1" y="354"/>
                  </a:cubicBezTo>
                  <a:cubicBezTo>
                    <a:pt x="60" y="428"/>
                    <a:pt x="60" y="488"/>
                    <a:pt x="194" y="607"/>
                  </a:cubicBezTo>
                  <a:cubicBezTo>
                    <a:pt x="244" y="632"/>
                    <a:pt x="293" y="646"/>
                    <a:pt x="339" y="646"/>
                  </a:cubicBezTo>
                  <a:cubicBezTo>
                    <a:pt x="405" y="646"/>
                    <a:pt x="463" y="617"/>
                    <a:pt x="507" y="548"/>
                  </a:cubicBezTo>
                  <a:cubicBezTo>
                    <a:pt x="626" y="488"/>
                    <a:pt x="626" y="354"/>
                    <a:pt x="626" y="294"/>
                  </a:cubicBezTo>
                  <a:cubicBezTo>
                    <a:pt x="626" y="235"/>
                    <a:pt x="626" y="175"/>
                    <a:pt x="567" y="175"/>
                  </a:cubicBezTo>
                  <a:cubicBezTo>
                    <a:pt x="567" y="116"/>
                    <a:pt x="507" y="56"/>
                    <a:pt x="433" y="56"/>
                  </a:cubicBezTo>
                  <a:cubicBezTo>
                    <a:pt x="403" y="19"/>
                    <a:pt x="358" y="0"/>
                    <a:pt x="313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85" name="Google Shape;4585;p29"/>
            <p:cNvSpPr/>
            <p:nvPr/>
          </p:nvSpPr>
          <p:spPr>
            <a:xfrm>
              <a:off x="7870015" y="698746"/>
              <a:ext cx="21400" cy="33160"/>
            </a:xfrm>
            <a:custGeom>
              <a:avLst/>
              <a:gdLst/>
              <a:ahLst/>
              <a:cxnLst/>
              <a:rect l="l" t="t" r="r" b="b"/>
              <a:pathLst>
                <a:path w="686" h="1063" extrusionOk="0">
                  <a:moveTo>
                    <a:pt x="405" y="0"/>
                  </a:moveTo>
                  <a:cubicBezTo>
                    <a:pt x="378" y="0"/>
                    <a:pt x="348" y="8"/>
                    <a:pt x="314" y="25"/>
                  </a:cubicBezTo>
                  <a:cubicBezTo>
                    <a:pt x="254" y="85"/>
                    <a:pt x="194" y="144"/>
                    <a:pt x="120" y="219"/>
                  </a:cubicBezTo>
                  <a:cubicBezTo>
                    <a:pt x="60" y="338"/>
                    <a:pt x="60" y="397"/>
                    <a:pt x="60" y="457"/>
                  </a:cubicBezTo>
                  <a:cubicBezTo>
                    <a:pt x="1" y="651"/>
                    <a:pt x="60" y="830"/>
                    <a:pt x="194" y="1023"/>
                  </a:cubicBezTo>
                  <a:cubicBezTo>
                    <a:pt x="219" y="1048"/>
                    <a:pt x="254" y="1062"/>
                    <a:pt x="291" y="1062"/>
                  </a:cubicBezTo>
                  <a:cubicBezTo>
                    <a:pt x="342" y="1062"/>
                    <a:pt x="398" y="1033"/>
                    <a:pt x="433" y="964"/>
                  </a:cubicBezTo>
                  <a:cubicBezTo>
                    <a:pt x="567" y="830"/>
                    <a:pt x="626" y="710"/>
                    <a:pt x="626" y="591"/>
                  </a:cubicBezTo>
                  <a:cubicBezTo>
                    <a:pt x="626" y="517"/>
                    <a:pt x="686" y="457"/>
                    <a:pt x="626" y="397"/>
                  </a:cubicBezTo>
                  <a:cubicBezTo>
                    <a:pt x="626" y="278"/>
                    <a:pt x="626" y="219"/>
                    <a:pt x="567" y="144"/>
                  </a:cubicBezTo>
                  <a:lnTo>
                    <a:pt x="567" y="85"/>
                  </a:lnTo>
                  <a:cubicBezTo>
                    <a:pt x="514" y="42"/>
                    <a:pt x="469" y="0"/>
                    <a:pt x="405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86" name="Google Shape;4586;p29"/>
            <p:cNvSpPr/>
            <p:nvPr/>
          </p:nvSpPr>
          <p:spPr>
            <a:xfrm>
              <a:off x="7910912" y="746444"/>
              <a:ext cx="19091" cy="37496"/>
            </a:xfrm>
            <a:custGeom>
              <a:avLst/>
              <a:gdLst/>
              <a:ahLst/>
              <a:cxnLst/>
              <a:rect l="l" t="t" r="r" b="b"/>
              <a:pathLst>
                <a:path w="612" h="1202" extrusionOk="0">
                  <a:moveTo>
                    <a:pt x="366" y="1"/>
                  </a:moveTo>
                  <a:cubicBezTo>
                    <a:pt x="317" y="1"/>
                    <a:pt x="269" y="16"/>
                    <a:pt x="239" y="45"/>
                  </a:cubicBezTo>
                  <a:cubicBezTo>
                    <a:pt x="179" y="105"/>
                    <a:pt x="120" y="239"/>
                    <a:pt x="120" y="299"/>
                  </a:cubicBezTo>
                  <a:cubicBezTo>
                    <a:pt x="60" y="358"/>
                    <a:pt x="60" y="477"/>
                    <a:pt x="1" y="552"/>
                  </a:cubicBezTo>
                  <a:cubicBezTo>
                    <a:pt x="1" y="790"/>
                    <a:pt x="60" y="984"/>
                    <a:pt x="179" y="1103"/>
                  </a:cubicBezTo>
                  <a:lnTo>
                    <a:pt x="239" y="1163"/>
                  </a:lnTo>
                  <a:cubicBezTo>
                    <a:pt x="264" y="1187"/>
                    <a:pt x="301" y="1202"/>
                    <a:pt x="341" y="1202"/>
                  </a:cubicBezTo>
                  <a:cubicBezTo>
                    <a:pt x="397" y="1202"/>
                    <a:pt x="457" y="1173"/>
                    <a:pt x="492" y="1103"/>
                  </a:cubicBezTo>
                  <a:cubicBezTo>
                    <a:pt x="552" y="924"/>
                    <a:pt x="611" y="790"/>
                    <a:pt x="611" y="611"/>
                  </a:cubicBezTo>
                  <a:lnTo>
                    <a:pt x="611" y="358"/>
                  </a:lnTo>
                  <a:cubicBezTo>
                    <a:pt x="611" y="299"/>
                    <a:pt x="611" y="179"/>
                    <a:pt x="552" y="105"/>
                  </a:cubicBezTo>
                  <a:lnTo>
                    <a:pt x="492" y="45"/>
                  </a:lnTo>
                  <a:cubicBezTo>
                    <a:pt x="462" y="16"/>
                    <a:pt x="414" y="1"/>
                    <a:pt x="366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87" name="Google Shape;4587;p29"/>
            <p:cNvSpPr/>
            <p:nvPr/>
          </p:nvSpPr>
          <p:spPr>
            <a:xfrm>
              <a:off x="7964817" y="701835"/>
              <a:ext cx="17688" cy="37247"/>
            </a:xfrm>
            <a:custGeom>
              <a:avLst/>
              <a:gdLst/>
              <a:ahLst/>
              <a:cxnLst/>
              <a:rect l="l" t="t" r="r" b="b"/>
              <a:pathLst>
                <a:path w="567" h="1194" extrusionOk="0">
                  <a:moveTo>
                    <a:pt x="254" y="1"/>
                  </a:moveTo>
                  <a:cubicBezTo>
                    <a:pt x="209" y="1"/>
                    <a:pt x="165" y="15"/>
                    <a:pt x="135" y="45"/>
                  </a:cubicBezTo>
                  <a:cubicBezTo>
                    <a:pt x="60" y="179"/>
                    <a:pt x="60" y="239"/>
                    <a:pt x="1" y="358"/>
                  </a:cubicBezTo>
                  <a:lnTo>
                    <a:pt x="1" y="611"/>
                  </a:lnTo>
                  <a:cubicBezTo>
                    <a:pt x="1" y="790"/>
                    <a:pt x="1" y="924"/>
                    <a:pt x="135" y="1103"/>
                  </a:cubicBezTo>
                  <a:lnTo>
                    <a:pt x="194" y="1163"/>
                  </a:lnTo>
                  <a:cubicBezTo>
                    <a:pt x="212" y="1185"/>
                    <a:pt x="235" y="1194"/>
                    <a:pt x="261" y="1194"/>
                  </a:cubicBezTo>
                  <a:cubicBezTo>
                    <a:pt x="320" y="1194"/>
                    <a:pt x="391" y="1145"/>
                    <a:pt x="433" y="1103"/>
                  </a:cubicBezTo>
                  <a:cubicBezTo>
                    <a:pt x="567" y="924"/>
                    <a:pt x="567" y="731"/>
                    <a:pt x="567" y="611"/>
                  </a:cubicBezTo>
                  <a:lnTo>
                    <a:pt x="567" y="298"/>
                  </a:lnTo>
                  <a:cubicBezTo>
                    <a:pt x="507" y="239"/>
                    <a:pt x="507" y="179"/>
                    <a:pt x="433" y="45"/>
                  </a:cubicBezTo>
                  <a:lnTo>
                    <a:pt x="373" y="45"/>
                  </a:lnTo>
                  <a:cubicBezTo>
                    <a:pt x="343" y="15"/>
                    <a:pt x="299" y="1"/>
                    <a:pt x="25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88" name="Google Shape;4588;p29"/>
            <p:cNvSpPr/>
            <p:nvPr/>
          </p:nvSpPr>
          <p:spPr>
            <a:xfrm>
              <a:off x="7961105" y="808366"/>
              <a:ext cx="19559" cy="31351"/>
            </a:xfrm>
            <a:custGeom>
              <a:avLst/>
              <a:gdLst/>
              <a:ahLst/>
              <a:cxnLst/>
              <a:rect l="l" t="t" r="r" b="b"/>
              <a:pathLst>
                <a:path w="627" h="1005" extrusionOk="0">
                  <a:moveTo>
                    <a:pt x="373" y="1"/>
                  </a:moveTo>
                  <a:cubicBezTo>
                    <a:pt x="328" y="1"/>
                    <a:pt x="284" y="19"/>
                    <a:pt x="254" y="57"/>
                  </a:cubicBezTo>
                  <a:cubicBezTo>
                    <a:pt x="120" y="116"/>
                    <a:pt x="120" y="176"/>
                    <a:pt x="60" y="235"/>
                  </a:cubicBezTo>
                  <a:cubicBezTo>
                    <a:pt x="1" y="295"/>
                    <a:pt x="1" y="429"/>
                    <a:pt x="1" y="489"/>
                  </a:cubicBezTo>
                  <a:cubicBezTo>
                    <a:pt x="1" y="608"/>
                    <a:pt x="60" y="802"/>
                    <a:pt x="179" y="921"/>
                  </a:cubicBezTo>
                  <a:lnTo>
                    <a:pt x="179" y="980"/>
                  </a:lnTo>
                  <a:cubicBezTo>
                    <a:pt x="201" y="998"/>
                    <a:pt x="227" y="1005"/>
                    <a:pt x="254" y="1005"/>
                  </a:cubicBezTo>
                  <a:cubicBezTo>
                    <a:pt x="319" y="1005"/>
                    <a:pt x="390" y="963"/>
                    <a:pt x="433" y="921"/>
                  </a:cubicBezTo>
                  <a:cubicBezTo>
                    <a:pt x="552" y="802"/>
                    <a:pt x="626" y="667"/>
                    <a:pt x="626" y="489"/>
                  </a:cubicBezTo>
                  <a:cubicBezTo>
                    <a:pt x="626" y="429"/>
                    <a:pt x="626" y="355"/>
                    <a:pt x="552" y="295"/>
                  </a:cubicBezTo>
                  <a:cubicBezTo>
                    <a:pt x="552" y="235"/>
                    <a:pt x="552" y="176"/>
                    <a:pt x="492" y="116"/>
                  </a:cubicBezTo>
                  <a:lnTo>
                    <a:pt x="492" y="57"/>
                  </a:lnTo>
                  <a:cubicBezTo>
                    <a:pt x="462" y="19"/>
                    <a:pt x="418" y="1"/>
                    <a:pt x="37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89" name="Google Shape;4589;p29"/>
            <p:cNvSpPr/>
            <p:nvPr/>
          </p:nvSpPr>
          <p:spPr>
            <a:xfrm>
              <a:off x="8013169" y="754960"/>
              <a:ext cx="17688" cy="48071"/>
            </a:xfrm>
            <a:custGeom>
              <a:avLst/>
              <a:gdLst/>
              <a:ahLst/>
              <a:cxnLst/>
              <a:rect l="l" t="t" r="r" b="b"/>
              <a:pathLst>
                <a:path w="567" h="1541" extrusionOk="0">
                  <a:moveTo>
                    <a:pt x="308" y="1"/>
                  </a:moveTo>
                  <a:cubicBezTo>
                    <a:pt x="248" y="1"/>
                    <a:pt x="176" y="43"/>
                    <a:pt x="134" y="85"/>
                  </a:cubicBezTo>
                  <a:cubicBezTo>
                    <a:pt x="75" y="204"/>
                    <a:pt x="75" y="338"/>
                    <a:pt x="0" y="398"/>
                  </a:cubicBezTo>
                  <a:lnTo>
                    <a:pt x="0" y="771"/>
                  </a:lnTo>
                  <a:cubicBezTo>
                    <a:pt x="0" y="1024"/>
                    <a:pt x="0" y="1203"/>
                    <a:pt x="134" y="1456"/>
                  </a:cubicBezTo>
                  <a:cubicBezTo>
                    <a:pt x="194" y="1456"/>
                    <a:pt x="194" y="1515"/>
                    <a:pt x="194" y="1515"/>
                  </a:cubicBezTo>
                  <a:cubicBezTo>
                    <a:pt x="229" y="1533"/>
                    <a:pt x="258" y="1540"/>
                    <a:pt x="285" y="1540"/>
                  </a:cubicBezTo>
                  <a:cubicBezTo>
                    <a:pt x="349" y="1540"/>
                    <a:pt x="394" y="1498"/>
                    <a:pt x="447" y="1456"/>
                  </a:cubicBezTo>
                  <a:cubicBezTo>
                    <a:pt x="566" y="1203"/>
                    <a:pt x="566" y="1024"/>
                    <a:pt x="566" y="771"/>
                  </a:cubicBezTo>
                  <a:lnTo>
                    <a:pt x="566" y="398"/>
                  </a:lnTo>
                  <a:cubicBezTo>
                    <a:pt x="507" y="338"/>
                    <a:pt x="507" y="204"/>
                    <a:pt x="447" y="85"/>
                  </a:cubicBezTo>
                  <a:lnTo>
                    <a:pt x="373" y="26"/>
                  </a:lnTo>
                  <a:cubicBezTo>
                    <a:pt x="355" y="8"/>
                    <a:pt x="333" y="1"/>
                    <a:pt x="308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90" name="Google Shape;4590;p29"/>
            <p:cNvSpPr/>
            <p:nvPr/>
          </p:nvSpPr>
          <p:spPr>
            <a:xfrm>
              <a:off x="8061958" y="695034"/>
              <a:ext cx="19091" cy="40772"/>
            </a:xfrm>
            <a:custGeom>
              <a:avLst/>
              <a:gdLst/>
              <a:ahLst/>
              <a:cxnLst/>
              <a:rect l="l" t="t" r="r" b="b"/>
              <a:pathLst>
                <a:path w="612" h="1307" extrusionOk="0">
                  <a:moveTo>
                    <a:pt x="332" y="0"/>
                  </a:moveTo>
                  <a:cubicBezTo>
                    <a:pt x="263" y="0"/>
                    <a:pt x="221" y="42"/>
                    <a:pt x="179" y="84"/>
                  </a:cubicBezTo>
                  <a:cubicBezTo>
                    <a:pt x="120" y="204"/>
                    <a:pt x="60" y="263"/>
                    <a:pt x="60" y="338"/>
                  </a:cubicBezTo>
                  <a:cubicBezTo>
                    <a:pt x="0" y="457"/>
                    <a:pt x="0" y="516"/>
                    <a:pt x="0" y="636"/>
                  </a:cubicBezTo>
                  <a:cubicBezTo>
                    <a:pt x="0" y="829"/>
                    <a:pt x="0" y="949"/>
                    <a:pt x="60" y="1202"/>
                  </a:cubicBezTo>
                  <a:lnTo>
                    <a:pt x="120" y="1261"/>
                  </a:lnTo>
                  <a:cubicBezTo>
                    <a:pt x="149" y="1291"/>
                    <a:pt x="194" y="1306"/>
                    <a:pt x="241" y="1306"/>
                  </a:cubicBezTo>
                  <a:cubicBezTo>
                    <a:pt x="287" y="1306"/>
                    <a:pt x="336" y="1291"/>
                    <a:pt x="373" y="1261"/>
                  </a:cubicBezTo>
                  <a:cubicBezTo>
                    <a:pt x="492" y="1083"/>
                    <a:pt x="552" y="889"/>
                    <a:pt x="552" y="710"/>
                  </a:cubicBezTo>
                  <a:cubicBezTo>
                    <a:pt x="611" y="576"/>
                    <a:pt x="611" y="457"/>
                    <a:pt x="552" y="397"/>
                  </a:cubicBezTo>
                  <a:cubicBezTo>
                    <a:pt x="552" y="263"/>
                    <a:pt x="492" y="204"/>
                    <a:pt x="432" y="84"/>
                  </a:cubicBezTo>
                  <a:lnTo>
                    <a:pt x="432" y="25"/>
                  </a:lnTo>
                  <a:cubicBezTo>
                    <a:pt x="393" y="7"/>
                    <a:pt x="360" y="0"/>
                    <a:pt x="332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91" name="Google Shape;4591;p29"/>
            <p:cNvSpPr/>
            <p:nvPr/>
          </p:nvSpPr>
          <p:spPr>
            <a:xfrm>
              <a:off x="8081018" y="775736"/>
              <a:ext cx="19528" cy="38900"/>
            </a:xfrm>
            <a:custGeom>
              <a:avLst/>
              <a:gdLst/>
              <a:ahLst/>
              <a:cxnLst/>
              <a:rect l="l" t="t" r="r" b="b"/>
              <a:pathLst>
                <a:path w="626" h="1247" extrusionOk="0">
                  <a:moveTo>
                    <a:pt x="397" y="0"/>
                  </a:moveTo>
                  <a:cubicBezTo>
                    <a:pt x="358" y="0"/>
                    <a:pt x="313" y="15"/>
                    <a:pt x="253" y="45"/>
                  </a:cubicBezTo>
                  <a:cubicBezTo>
                    <a:pt x="194" y="105"/>
                    <a:pt x="134" y="224"/>
                    <a:pt x="60" y="283"/>
                  </a:cubicBezTo>
                  <a:cubicBezTo>
                    <a:pt x="60" y="417"/>
                    <a:pt x="0" y="477"/>
                    <a:pt x="0" y="596"/>
                  </a:cubicBezTo>
                  <a:cubicBezTo>
                    <a:pt x="0" y="790"/>
                    <a:pt x="60" y="1028"/>
                    <a:pt x="194" y="1222"/>
                  </a:cubicBezTo>
                  <a:lnTo>
                    <a:pt x="253" y="1222"/>
                  </a:lnTo>
                  <a:cubicBezTo>
                    <a:pt x="271" y="1239"/>
                    <a:pt x="293" y="1247"/>
                    <a:pt x="318" y="1247"/>
                  </a:cubicBezTo>
                  <a:cubicBezTo>
                    <a:pt x="379" y="1247"/>
                    <a:pt x="454" y="1204"/>
                    <a:pt x="507" y="1162"/>
                  </a:cubicBezTo>
                  <a:cubicBezTo>
                    <a:pt x="566" y="969"/>
                    <a:pt x="626" y="790"/>
                    <a:pt x="626" y="656"/>
                  </a:cubicBezTo>
                  <a:lnTo>
                    <a:pt x="626" y="417"/>
                  </a:lnTo>
                  <a:cubicBezTo>
                    <a:pt x="626" y="283"/>
                    <a:pt x="626" y="224"/>
                    <a:pt x="566" y="105"/>
                  </a:cubicBezTo>
                  <a:lnTo>
                    <a:pt x="507" y="45"/>
                  </a:lnTo>
                  <a:cubicBezTo>
                    <a:pt x="469" y="15"/>
                    <a:pt x="436" y="0"/>
                    <a:pt x="397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92" name="Google Shape;4592;p29"/>
            <p:cNvSpPr/>
            <p:nvPr/>
          </p:nvSpPr>
          <p:spPr>
            <a:xfrm>
              <a:off x="8017349" y="859089"/>
              <a:ext cx="19060" cy="24020"/>
            </a:xfrm>
            <a:custGeom>
              <a:avLst/>
              <a:gdLst/>
              <a:ahLst/>
              <a:cxnLst/>
              <a:rect l="l" t="t" r="r" b="b"/>
              <a:pathLst>
                <a:path w="611" h="770" extrusionOk="0">
                  <a:moveTo>
                    <a:pt x="347" y="0"/>
                  </a:moveTo>
                  <a:cubicBezTo>
                    <a:pt x="308" y="0"/>
                    <a:pt x="269" y="15"/>
                    <a:pt x="239" y="40"/>
                  </a:cubicBezTo>
                  <a:cubicBezTo>
                    <a:pt x="119" y="99"/>
                    <a:pt x="119" y="99"/>
                    <a:pt x="60" y="159"/>
                  </a:cubicBezTo>
                  <a:cubicBezTo>
                    <a:pt x="60" y="218"/>
                    <a:pt x="60" y="293"/>
                    <a:pt x="0" y="352"/>
                  </a:cubicBezTo>
                  <a:cubicBezTo>
                    <a:pt x="0" y="531"/>
                    <a:pt x="60" y="665"/>
                    <a:pt x="179" y="725"/>
                  </a:cubicBezTo>
                  <a:cubicBezTo>
                    <a:pt x="209" y="755"/>
                    <a:pt x="257" y="770"/>
                    <a:pt x="313" y="770"/>
                  </a:cubicBezTo>
                  <a:cubicBezTo>
                    <a:pt x="369" y="770"/>
                    <a:pt x="432" y="755"/>
                    <a:pt x="492" y="725"/>
                  </a:cubicBezTo>
                  <a:cubicBezTo>
                    <a:pt x="611" y="591"/>
                    <a:pt x="611" y="531"/>
                    <a:pt x="611" y="412"/>
                  </a:cubicBezTo>
                  <a:lnTo>
                    <a:pt x="611" y="293"/>
                  </a:lnTo>
                  <a:cubicBezTo>
                    <a:pt x="611" y="218"/>
                    <a:pt x="551" y="159"/>
                    <a:pt x="492" y="99"/>
                  </a:cubicBezTo>
                  <a:cubicBezTo>
                    <a:pt x="457" y="29"/>
                    <a:pt x="402" y="0"/>
                    <a:pt x="347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93" name="Google Shape;4593;p29"/>
            <p:cNvSpPr/>
            <p:nvPr/>
          </p:nvSpPr>
          <p:spPr>
            <a:xfrm>
              <a:off x="7906732" y="843242"/>
              <a:ext cx="19559" cy="20183"/>
            </a:xfrm>
            <a:custGeom>
              <a:avLst/>
              <a:gdLst/>
              <a:ahLst/>
              <a:cxnLst/>
              <a:rect l="l" t="t" r="r" b="b"/>
              <a:pathLst>
                <a:path w="627" h="647" extrusionOk="0">
                  <a:moveTo>
                    <a:pt x="313" y="0"/>
                  </a:moveTo>
                  <a:cubicBezTo>
                    <a:pt x="269" y="0"/>
                    <a:pt x="224" y="19"/>
                    <a:pt x="194" y="56"/>
                  </a:cubicBezTo>
                  <a:cubicBezTo>
                    <a:pt x="135" y="116"/>
                    <a:pt x="60" y="116"/>
                    <a:pt x="60" y="175"/>
                  </a:cubicBezTo>
                  <a:cubicBezTo>
                    <a:pt x="1" y="235"/>
                    <a:pt x="1" y="294"/>
                    <a:pt x="1" y="354"/>
                  </a:cubicBezTo>
                  <a:cubicBezTo>
                    <a:pt x="60" y="428"/>
                    <a:pt x="60" y="488"/>
                    <a:pt x="194" y="607"/>
                  </a:cubicBezTo>
                  <a:cubicBezTo>
                    <a:pt x="244" y="632"/>
                    <a:pt x="293" y="646"/>
                    <a:pt x="339" y="646"/>
                  </a:cubicBezTo>
                  <a:cubicBezTo>
                    <a:pt x="404" y="646"/>
                    <a:pt x="463" y="617"/>
                    <a:pt x="507" y="548"/>
                  </a:cubicBezTo>
                  <a:cubicBezTo>
                    <a:pt x="626" y="488"/>
                    <a:pt x="626" y="354"/>
                    <a:pt x="626" y="294"/>
                  </a:cubicBezTo>
                  <a:cubicBezTo>
                    <a:pt x="626" y="235"/>
                    <a:pt x="626" y="175"/>
                    <a:pt x="567" y="175"/>
                  </a:cubicBezTo>
                  <a:cubicBezTo>
                    <a:pt x="567" y="116"/>
                    <a:pt x="507" y="56"/>
                    <a:pt x="433" y="56"/>
                  </a:cubicBezTo>
                  <a:cubicBezTo>
                    <a:pt x="403" y="19"/>
                    <a:pt x="358" y="0"/>
                    <a:pt x="313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94" name="Google Shape;4594;p29"/>
            <p:cNvSpPr/>
            <p:nvPr/>
          </p:nvSpPr>
          <p:spPr>
            <a:xfrm>
              <a:off x="3421649" y="694566"/>
              <a:ext cx="21400" cy="31476"/>
            </a:xfrm>
            <a:custGeom>
              <a:avLst/>
              <a:gdLst/>
              <a:ahLst/>
              <a:cxnLst/>
              <a:rect l="l" t="t" r="r" b="b"/>
              <a:pathLst>
                <a:path w="686" h="1009" extrusionOk="0">
                  <a:moveTo>
                    <a:pt x="435" y="1"/>
                  </a:moveTo>
                  <a:cubicBezTo>
                    <a:pt x="402" y="1"/>
                    <a:pt x="363" y="15"/>
                    <a:pt x="313" y="40"/>
                  </a:cubicBezTo>
                  <a:cubicBezTo>
                    <a:pt x="239" y="99"/>
                    <a:pt x="179" y="159"/>
                    <a:pt x="120" y="219"/>
                  </a:cubicBezTo>
                  <a:cubicBezTo>
                    <a:pt x="60" y="278"/>
                    <a:pt x="60" y="412"/>
                    <a:pt x="60" y="472"/>
                  </a:cubicBezTo>
                  <a:cubicBezTo>
                    <a:pt x="0" y="651"/>
                    <a:pt x="60" y="844"/>
                    <a:pt x="179" y="964"/>
                  </a:cubicBezTo>
                  <a:cubicBezTo>
                    <a:pt x="246" y="993"/>
                    <a:pt x="295" y="1008"/>
                    <a:pt x="334" y="1008"/>
                  </a:cubicBezTo>
                  <a:cubicBezTo>
                    <a:pt x="373" y="1008"/>
                    <a:pt x="403" y="993"/>
                    <a:pt x="432" y="964"/>
                  </a:cubicBezTo>
                  <a:cubicBezTo>
                    <a:pt x="552" y="844"/>
                    <a:pt x="611" y="651"/>
                    <a:pt x="611" y="531"/>
                  </a:cubicBezTo>
                  <a:cubicBezTo>
                    <a:pt x="686" y="472"/>
                    <a:pt x="686" y="412"/>
                    <a:pt x="611" y="353"/>
                  </a:cubicBezTo>
                  <a:lnTo>
                    <a:pt x="611" y="99"/>
                  </a:lnTo>
                  <a:lnTo>
                    <a:pt x="552" y="99"/>
                  </a:lnTo>
                  <a:cubicBezTo>
                    <a:pt x="517" y="30"/>
                    <a:pt x="482" y="1"/>
                    <a:pt x="435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95" name="Google Shape;4595;p29"/>
            <p:cNvSpPr/>
            <p:nvPr/>
          </p:nvSpPr>
          <p:spPr>
            <a:xfrm>
              <a:off x="3462077" y="741047"/>
              <a:ext cx="19559" cy="37964"/>
            </a:xfrm>
            <a:custGeom>
              <a:avLst/>
              <a:gdLst/>
              <a:ahLst/>
              <a:cxnLst/>
              <a:rect l="l" t="t" r="r" b="b"/>
              <a:pathLst>
                <a:path w="627" h="1217" extrusionOk="0">
                  <a:moveTo>
                    <a:pt x="377" y="0"/>
                  </a:moveTo>
                  <a:cubicBezTo>
                    <a:pt x="342" y="0"/>
                    <a:pt x="303" y="15"/>
                    <a:pt x="254" y="40"/>
                  </a:cubicBezTo>
                  <a:cubicBezTo>
                    <a:pt x="194" y="159"/>
                    <a:pt x="135" y="218"/>
                    <a:pt x="135" y="278"/>
                  </a:cubicBezTo>
                  <a:cubicBezTo>
                    <a:pt x="60" y="412"/>
                    <a:pt x="60" y="472"/>
                    <a:pt x="60" y="591"/>
                  </a:cubicBezTo>
                  <a:cubicBezTo>
                    <a:pt x="1" y="784"/>
                    <a:pt x="60" y="963"/>
                    <a:pt x="194" y="1157"/>
                  </a:cubicBezTo>
                  <a:lnTo>
                    <a:pt x="254" y="1217"/>
                  </a:lnTo>
                  <a:cubicBezTo>
                    <a:pt x="313" y="1217"/>
                    <a:pt x="433" y="1217"/>
                    <a:pt x="507" y="1157"/>
                  </a:cubicBezTo>
                  <a:cubicBezTo>
                    <a:pt x="626" y="963"/>
                    <a:pt x="626" y="784"/>
                    <a:pt x="626" y="650"/>
                  </a:cubicBezTo>
                  <a:lnTo>
                    <a:pt x="626" y="412"/>
                  </a:lnTo>
                  <a:cubicBezTo>
                    <a:pt x="626" y="278"/>
                    <a:pt x="626" y="218"/>
                    <a:pt x="567" y="99"/>
                  </a:cubicBezTo>
                  <a:lnTo>
                    <a:pt x="507" y="99"/>
                  </a:lnTo>
                  <a:cubicBezTo>
                    <a:pt x="463" y="29"/>
                    <a:pt x="425" y="0"/>
                    <a:pt x="377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96" name="Google Shape;4596;p29"/>
            <p:cNvSpPr/>
            <p:nvPr/>
          </p:nvSpPr>
          <p:spPr>
            <a:xfrm>
              <a:off x="3516450" y="696438"/>
              <a:ext cx="17220" cy="37496"/>
            </a:xfrm>
            <a:custGeom>
              <a:avLst/>
              <a:gdLst/>
              <a:ahLst/>
              <a:cxnLst/>
              <a:rect l="l" t="t" r="r" b="b"/>
              <a:pathLst>
                <a:path w="552" h="1202" extrusionOk="0">
                  <a:moveTo>
                    <a:pt x="271" y="0"/>
                  </a:moveTo>
                  <a:cubicBezTo>
                    <a:pt x="215" y="0"/>
                    <a:pt x="155" y="29"/>
                    <a:pt x="120" y="99"/>
                  </a:cubicBezTo>
                  <a:cubicBezTo>
                    <a:pt x="60" y="159"/>
                    <a:pt x="60" y="293"/>
                    <a:pt x="1" y="352"/>
                  </a:cubicBezTo>
                  <a:lnTo>
                    <a:pt x="1" y="591"/>
                  </a:lnTo>
                  <a:cubicBezTo>
                    <a:pt x="1" y="784"/>
                    <a:pt x="1" y="963"/>
                    <a:pt x="179" y="1157"/>
                  </a:cubicBezTo>
                  <a:cubicBezTo>
                    <a:pt x="246" y="1187"/>
                    <a:pt x="295" y="1201"/>
                    <a:pt x="334" y="1201"/>
                  </a:cubicBezTo>
                  <a:cubicBezTo>
                    <a:pt x="373" y="1201"/>
                    <a:pt x="403" y="1187"/>
                    <a:pt x="433" y="1157"/>
                  </a:cubicBezTo>
                  <a:cubicBezTo>
                    <a:pt x="552" y="963"/>
                    <a:pt x="552" y="784"/>
                    <a:pt x="552" y="591"/>
                  </a:cubicBezTo>
                  <a:lnTo>
                    <a:pt x="552" y="352"/>
                  </a:lnTo>
                  <a:cubicBezTo>
                    <a:pt x="492" y="218"/>
                    <a:pt x="492" y="159"/>
                    <a:pt x="433" y="99"/>
                  </a:cubicBezTo>
                  <a:lnTo>
                    <a:pt x="373" y="39"/>
                  </a:lnTo>
                  <a:cubicBezTo>
                    <a:pt x="348" y="15"/>
                    <a:pt x="311" y="0"/>
                    <a:pt x="271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97" name="Google Shape;4597;p29"/>
            <p:cNvSpPr/>
            <p:nvPr/>
          </p:nvSpPr>
          <p:spPr>
            <a:xfrm>
              <a:off x="3512738" y="802844"/>
              <a:ext cx="19091" cy="31944"/>
            </a:xfrm>
            <a:custGeom>
              <a:avLst/>
              <a:gdLst/>
              <a:ahLst/>
              <a:cxnLst/>
              <a:rect l="l" t="t" r="r" b="b"/>
              <a:pathLst>
                <a:path w="612" h="1024" extrusionOk="0">
                  <a:moveTo>
                    <a:pt x="341" y="1"/>
                  </a:moveTo>
                  <a:cubicBezTo>
                    <a:pt x="301" y="1"/>
                    <a:pt x="263" y="15"/>
                    <a:pt x="239" y="40"/>
                  </a:cubicBezTo>
                  <a:cubicBezTo>
                    <a:pt x="120" y="100"/>
                    <a:pt x="120" y="159"/>
                    <a:pt x="60" y="293"/>
                  </a:cubicBezTo>
                  <a:cubicBezTo>
                    <a:pt x="0" y="353"/>
                    <a:pt x="0" y="412"/>
                    <a:pt x="0" y="472"/>
                  </a:cubicBezTo>
                  <a:cubicBezTo>
                    <a:pt x="0" y="666"/>
                    <a:pt x="60" y="844"/>
                    <a:pt x="179" y="979"/>
                  </a:cubicBezTo>
                  <a:cubicBezTo>
                    <a:pt x="239" y="1008"/>
                    <a:pt x="287" y="1023"/>
                    <a:pt x="328" y="1023"/>
                  </a:cubicBezTo>
                  <a:cubicBezTo>
                    <a:pt x="369" y="1023"/>
                    <a:pt x="403" y="1008"/>
                    <a:pt x="432" y="979"/>
                  </a:cubicBezTo>
                  <a:cubicBezTo>
                    <a:pt x="552" y="785"/>
                    <a:pt x="611" y="666"/>
                    <a:pt x="611" y="532"/>
                  </a:cubicBezTo>
                  <a:lnTo>
                    <a:pt x="611" y="353"/>
                  </a:lnTo>
                  <a:cubicBezTo>
                    <a:pt x="552" y="293"/>
                    <a:pt x="552" y="159"/>
                    <a:pt x="492" y="100"/>
                  </a:cubicBezTo>
                  <a:cubicBezTo>
                    <a:pt x="457" y="30"/>
                    <a:pt x="397" y="1"/>
                    <a:pt x="341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98" name="Google Shape;4598;p29"/>
            <p:cNvSpPr/>
            <p:nvPr/>
          </p:nvSpPr>
          <p:spPr>
            <a:xfrm>
              <a:off x="3564771" y="749688"/>
              <a:ext cx="19559" cy="48851"/>
            </a:xfrm>
            <a:custGeom>
              <a:avLst/>
              <a:gdLst/>
              <a:ahLst/>
              <a:cxnLst/>
              <a:rect l="l" t="t" r="r" b="b"/>
              <a:pathLst>
                <a:path w="627" h="1566" extrusionOk="0">
                  <a:moveTo>
                    <a:pt x="373" y="1"/>
                  </a:moveTo>
                  <a:cubicBezTo>
                    <a:pt x="314" y="1"/>
                    <a:pt x="195" y="1"/>
                    <a:pt x="120" y="75"/>
                  </a:cubicBezTo>
                  <a:cubicBezTo>
                    <a:pt x="61" y="195"/>
                    <a:pt x="61" y="314"/>
                    <a:pt x="1" y="448"/>
                  </a:cubicBezTo>
                  <a:lnTo>
                    <a:pt x="1" y="746"/>
                  </a:lnTo>
                  <a:cubicBezTo>
                    <a:pt x="1" y="999"/>
                    <a:pt x="1" y="1252"/>
                    <a:pt x="120" y="1491"/>
                  </a:cubicBezTo>
                  <a:cubicBezTo>
                    <a:pt x="195" y="1491"/>
                    <a:pt x="195" y="1491"/>
                    <a:pt x="254" y="1565"/>
                  </a:cubicBezTo>
                  <a:cubicBezTo>
                    <a:pt x="314" y="1565"/>
                    <a:pt x="373" y="1565"/>
                    <a:pt x="433" y="1431"/>
                  </a:cubicBezTo>
                  <a:cubicBezTo>
                    <a:pt x="567" y="1252"/>
                    <a:pt x="567" y="999"/>
                    <a:pt x="627" y="746"/>
                  </a:cubicBezTo>
                  <a:cubicBezTo>
                    <a:pt x="627" y="686"/>
                    <a:pt x="567" y="567"/>
                    <a:pt x="567" y="448"/>
                  </a:cubicBezTo>
                  <a:cubicBezTo>
                    <a:pt x="567" y="314"/>
                    <a:pt x="493" y="195"/>
                    <a:pt x="433" y="75"/>
                  </a:cubicBezTo>
                  <a:cubicBezTo>
                    <a:pt x="433" y="75"/>
                    <a:pt x="373" y="75"/>
                    <a:pt x="37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99" name="Google Shape;4599;p29"/>
            <p:cNvSpPr/>
            <p:nvPr/>
          </p:nvSpPr>
          <p:spPr>
            <a:xfrm>
              <a:off x="3613124" y="690417"/>
              <a:ext cx="19528" cy="39805"/>
            </a:xfrm>
            <a:custGeom>
              <a:avLst/>
              <a:gdLst/>
              <a:ahLst/>
              <a:cxnLst/>
              <a:rect l="l" t="t" r="r" b="b"/>
              <a:pathLst>
                <a:path w="626" h="1276" extrusionOk="0">
                  <a:moveTo>
                    <a:pt x="314" y="1"/>
                  </a:moveTo>
                  <a:cubicBezTo>
                    <a:pt x="265" y="1"/>
                    <a:pt x="230" y="33"/>
                    <a:pt x="194" y="113"/>
                  </a:cubicBezTo>
                  <a:cubicBezTo>
                    <a:pt x="134" y="173"/>
                    <a:pt x="60" y="292"/>
                    <a:pt x="60" y="352"/>
                  </a:cubicBezTo>
                  <a:cubicBezTo>
                    <a:pt x="0" y="411"/>
                    <a:pt x="0" y="545"/>
                    <a:pt x="0" y="605"/>
                  </a:cubicBezTo>
                  <a:cubicBezTo>
                    <a:pt x="0" y="784"/>
                    <a:pt x="0" y="977"/>
                    <a:pt x="60" y="1156"/>
                  </a:cubicBezTo>
                  <a:lnTo>
                    <a:pt x="134" y="1231"/>
                  </a:lnTo>
                  <a:cubicBezTo>
                    <a:pt x="164" y="1260"/>
                    <a:pt x="209" y="1275"/>
                    <a:pt x="254" y="1275"/>
                  </a:cubicBezTo>
                  <a:cubicBezTo>
                    <a:pt x="298" y="1275"/>
                    <a:pt x="343" y="1260"/>
                    <a:pt x="373" y="1231"/>
                  </a:cubicBezTo>
                  <a:cubicBezTo>
                    <a:pt x="507" y="1037"/>
                    <a:pt x="566" y="858"/>
                    <a:pt x="626" y="664"/>
                  </a:cubicBezTo>
                  <a:cubicBezTo>
                    <a:pt x="626" y="545"/>
                    <a:pt x="626" y="486"/>
                    <a:pt x="566" y="352"/>
                  </a:cubicBezTo>
                  <a:cubicBezTo>
                    <a:pt x="566" y="292"/>
                    <a:pt x="507" y="173"/>
                    <a:pt x="432" y="113"/>
                  </a:cubicBezTo>
                  <a:lnTo>
                    <a:pt x="432" y="39"/>
                  </a:lnTo>
                  <a:cubicBezTo>
                    <a:pt x="385" y="15"/>
                    <a:pt x="346" y="1"/>
                    <a:pt x="31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00" name="Google Shape;4600;p29"/>
            <p:cNvSpPr/>
            <p:nvPr/>
          </p:nvSpPr>
          <p:spPr>
            <a:xfrm>
              <a:off x="3632621" y="770308"/>
              <a:ext cx="19559" cy="39836"/>
            </a:xfrm>
            <a:custGeom>
              <a:avLst/>
              <a:gdLst/>
              <a:ahLst/>
              <a:cxnLst/>
              <a:rect l="l" t="t" r="r" b="b"/>
              <a:pathLst>
                <a:path w="627" h="1277" extrusionOk="0">
                  <a:moveTo>
                    <a:pt x="345" y="1"/>
                  </a:moveTo>
                  <a:cubicBezTo>
                    <a:pt x="319" y="1"/>
                    <a:pt x="289" y="8"/>
                    <a:pt x="254" y="25"/>
                  </a:cubicBezTo>
                  <a:cubicBezTo>
                    <a:pt x="180" y="159"/>
                    <a:pt x="120" y="219"/>
                    <a:pt x="120" y="338"/>
                  </a:cubicBezTo>
                  <a:cubicBezTo>
                    <a:pt x="61" y="398"/>
                    <a:pt x="61" y="532"/>
                    <a:pt x="1" y="651"/>
                  </a:cubicBezTo>
                  <a:cubicBezTo>
                    <a:pt x="1" y="830"/>
                    <a:pt x="61" y="1023"/>
                    <a:pt x="180" y="1202"/>
                  </a:cubicBezTo>
                  <a:lnTo>
                    <a:pt x="254" y="1277"/>
                  </a:lnTo>
                  <a:cubicBezTo>
                    <a:pt x="373" y="1277"/>
                    <a:pt x="433" y="1277"/>
                    <a:pt x="493" y="1202"/>
                  </a:cubicBezTo>
                  <a:lnTo>
                    <a:pt x="493" y="1143"/>
                  </a:lnTo>
                  <a:cubicBezTo>
                    <a:pt x="627" y="964"/>
                    <a:pt x="627" y="830"/>
                    <a:pt x="627" y="651"/>
                  </a:cubicBezTo>
                  <a:lnTo>
                    <a:pt x="627" y="398"/>
                  </a:lnTo>
                  <a:cubicBezTo>
                    <a:pt x="627" y="338"/>
                    <a:pt x="627" y="219"/>
                    <a:pt x="552" y="159"/>
                  </a:cubicBezTo>
                  <a:lnTo>
                    <a:pt x="493" y="85"/>
                  </a:lnTo>
                  <a:cubicBezTo>
                    <a:pt x="450" y="43"/>
                    <a:pt x="408" y="1"/>
                    <a:pt x="345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01" name="Google Shape;4601;p29"/>
            <p:cNvSpPr/>
            <p:nvPr/>
          </p:nvSpPr>
          <p:spPr>
            <a:xfrm>
              <a:off x="3570823" y="854253"/>
              <a:ext cx="17220" cy="25018"/>
            </a:xfrm>
            <a:custGeom>
              <a:avLst/>
              <a:gdLst/>
              <a:ahLst/>
              <a:cxnLst/>
              <a:rect l="l" t="t" r="r" b="b"/>
              <a:pathLst>
                <a:path w="552" h="802" extrusionOk="0">
                  <a:moveTo>
                    <a:pt x="179" y="1"/>
                  </a:moveTo>
                  <a:cubicBezTo>
                    <a:pt x="120" y="75"/>
                    <a:pt x="60" y="135"/>
                    <a:pt x="1" y="195"/>
                  </a:cubicBezTo>
                  <a:lnTo>
                    <a:pt x="1" y="373"/>
                  </a:lnTo>
                  <a:cubicBezTo>
                    <a:pt x="1" y="507"/>
                    <a:pt x="1" y="627"/>
                    <a:pt x="120" y="746"/>
                  </a:cubicBezTo>
                  <a:cubicBezTo>
                    <a:pt x="179" y="783"/>
                    <a:pt x="224" y="802"/>
                    <a:pt x="271" y="802"/>
                  </a:cubicBezTo>
                  <a:cubicBezTo>
                    <a:pt x="317" y="802"/>
                    <a:pt x="366" y="783"/>
                    <a:pt x="433" y="746"/>
                  </a:cubicBezTo>
                  <a:lnTo>
                    <a:pt x="433" y="686"/>
                  </a:lnTo>
                  <a:cubicBezTo>
                    <a:pt x="552" y="627"/>
                    <a:pt x="552" y="507"/>
                    <a:pt x="552" y="448"/>
                  </a:cubicBezTo>
                  <a:lnTo>
                    <a:pt x="552" y="254"/>
                  </a:lnTo>
                  <a:cubicBezTo>
                    <a:pt x="552" y="195"/>
                    <a:pt x="492" y="135"/>
                    <a:pt x="433" y="75"/>
                  </a:cubicBezTo>
                  <a:cubicBezTo>
                    <a:pt x="373" y="1"/>
                    <a:pt x="239" y="1"/>
                    <a:pt x="179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02" name="Google Shape;4602;p29"/>
            <p:cNvSpPr/>
            <p:nvPr/>
          </p:nvSpPr>
          <p:spPr>
            <a:xfrm>
              <a:off x="3460206" y="837533"/>
              <a:ext cx="17719" cy="20495"/>
            </a:xfrm>
            <a:custGeom>
              <a:avLst/>
              <a:gdLst/>
              <a:ahLst/>
              <a:cxnLst/>
              <a:rect l="l" t="t" r="r" b="b"/>
              <a:pathLst>
                <a:path w="568" h="657" extrusionOk="0">
                  <a:moveTo>
                    <a:pt x="252" y="1"/>
                  </a:moveTo>
                  <a:cubicBezTo>
                    <a:pt x="206" y="1"/>
                    <a:pt x="157" y="15"/>
                    <a:pt x="120" y="45"/>
                  </a:cubicBezTo>
                  <a:cubicBezTo>
                    <a:pt x="61" y="105"/>
                    <a:pt x="1" y="164"/>
                    <a:pt x="1" y="239"/>
                  </a:cubicBezTo>
                  <a:lnTo>
                    <a:pt x="1" y="358"/>
                  </a:lnTo>
                  <a:cubicBezTo>
                    <a:pt x="1" y="418"/>
                    <a:pt x="1" y="537"/>
                    <a:pt x="120" y="611"/>
                  </a:cubicBezTo>
                  <a:cubicBezTo>
                    <a:pt x="187" y="641"/>
                    <a:pt x="250" y="656"/>
                    <a:pt x="304" y="656"/>
                  </a:cubicBezTo>
                  <a:cubicBezTo>
                    <a:pt x="359" y="656"/>
                    <a:pt x="403" y="641"/>
                    <a:pt x="433" y="611"/>
                  </a:cubicBezTo>
                  <a:cubicBezTo>
                    <a:pt x="567" y="477"/>
                    <a:pt x="567" y="418"/>
                    <a:pt x="567" y="299"/>
                  </a:cubicBezTo>
                  <a:lnTo>
                    <a:pt x="567" y="164"/>
                  </a:lnTo>
                  <a:cubicBezTo>
                    <a:pt x="493" y="105"/>
                    <a:pt x="433" y="105"/>
                    <a:pt x="373" y="45"/>
                  </a:cubicBezTo>
                  <a:cubicBezTo>
                    <a:pt x="344" y="15"/>
                    <a:pt x="299" y="1"/>
                    <a:pt x="252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03" name="Google Shape;4603;p29"/>
            <p:cNvSpPr/>
            <p:nvPr/>
          </p:nvSpPr>
          <p:spPr>
            <a:xfrm>
              <a:off x="912115" y="694566"/>
              <a:ext cx="19559" cy="31476"/>
            </a:xfrm>
            <a:custGeom>
              <a:avLst/>
              <a:gdLst/>
              <a:ahLst/>
              <a:cxnLst/>
              <a:rect l="l" t="t" r="r" b="b"/>
              <a:pathLst>
                <a:path w="627" h="1009" extrusionOk="0">
                  <a:moveTo>
                    <a:pt x="415" y="1"/>
                  </a:moveTo>
                  <a:cubicBezTo>
                    <a:pt x="375" y="1"/>
                    <a:pt x="338" y="15"/>
                    <a:pt x="313" y="40"/>
                  </a:cubicBezTo>
                  <a:cubicBezTo>
                    <a:pt x="254" y="99"/>
                    <a:pt x="194" y="159"/>
                    <a:pt x="135" y="219"/>
                  </a:cubicBezTo>
                  <a:cubicBezTo>
                    <a:pt x="75" y="278"/>
                    <a:pt x="75" y="412"/>
                    <a:pt x="75" y="472"/>
                  </a:cubicBezTo>
                  <a:cubicBezTo>
                    <a:pt x="0" y="651"/>
                    <a:pt x="75" y="844"/>
                    <a:pt x="194" y="964"/>
                  </a:cubicBezTo>
                  <a:cubicBezTo>
                    <a:pt x="224" y="993"/>
                    <a:pt x="269" y="1008"/>
                    <a:pt x="315" y="1008"/>
                  </a:cubicBezTo>
                  <a:cubicBezTo>
                    <a:pt x="362" y="1008"/>
                    <a:pt x="410" y="993"/>
                    <a:pt x="447" y="964"/>
                  </a:cubicBezTo>
                  <a:cubicBezTo>
                    <a:pt x="567" y="844"/>
                    <a:pt x="626" y="651"/>
                    <a:pt x="626" y="531"/>
                  </a:cubicBezTo>
                  <a:lnTo>
                    <a:pt x="626" y="353"/>
                  </a:lnTo>
                  <a:cubicBezTo>
                    <a:pt x="626" y="278"/>
                    <a:pt x="626" y="219"/>
                    <a:pt x="567" y="99"/>
                  </a:cubicBezTo>
                  <a:cubicBezTo>
                    <a:pt x="532" y="30"/>
                    <a:pt x="471" y="1"/>
                    <a:pt x="415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04" name="Google Shape;4604;p29"/>
            <p:cNvSpPr/>
            <p:nvPr/>
          </p:nvSpPr>
          <p:spPr>
            <a:xfrm>
              <a:off x="953011" y="741047"/>
              <a:ext cx="19559" cy="37964"/>
            </a:xfrm>
            <a:custGeom>
              <a:avLst/>
              <a:gdLst/>
              <a:ahLst/>
              <a:cxnLst/>
              <a:rect l="l" t="t" r="r" b="b"/>
              <a:pathLst>
                <a:path w="627" h="1217" extrusionOk="0">
                  <a:moveTo>
                    <a:pt x="350" y="0"/>
                  </a:moveTo>
                  <a:cubicBezTo>
                    <a:pt x="313" y="0"/>
                    <a:pt x="278" y="15"/>
                    <a:pt x="254" y="40"/>
                  </a:cubicBezTo>
                  <a:cubicBezTo>
                    <a:pt x="179" y="159"/>
                    <a:pt x="120" y="218"/>
                    <a:pt x="60" y="278"/>
                  </a:cubicBezTo>
                  <a:cubicBezTo>
                    <a:pt x="60" y="412"/>
                    <a:pt x="60" y="472"/>
                    <a:pt x="0" y="591"/>
                  </a:cubicBezTo>
                  <a:cubicBezTo>
                    <a:pt x="0" y="784"/>
                    <a:pt x="60" y="963"/>
                    <a:pt x="179" y="1157"/>
                  </a:cubicBezTo>
                  <a:lnTo>
                    <a:pt x="254" y="1217"/>
                  </a:lnTo>
                  <a:cubicBezTo>
                    <a:pt x="313" y="1217"/>
                    <a:pt x="432" y="1217"/>
                    <a:pt x="492" y="1157"/>
                  </a:cubicBezTo>
                  <a:cubicBezTo>
                    <a:pt x="552" y="963"/>
                    <a:pt x="626" y="784"/>
                    <a:pt x="626" y="650"/>
                  </a:cubicBezTo>
                  <a:lnTo>
                    <a:pt x="626" y="412"/>
                  </a:lnTo>
                  <a:cubicBezTo>
                    <a:pt x="626" y="278"/>
                    <a:pt x="552" y="218"/>
                    <a:pt x="552" y="99"/>
                  </a:cubicBezTo>
                  <a:lnTo>
                    <a:pt x="492" y="99"/>
                  </a:lnTo>
                  <a:cubicBezTo>
                    <a:pt x="457" y="29"/>
                    <a:pt x="402" y="0"/>
                    <a:pt x="350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05" name="Google Shape;4605;p29"/>
            <p:cNvSpPr/>
            <p:nvPr/>
          </p:nvSpPr>
          <p:spPr>
            <a:xfrm>
              <a:off x="1007384" y="696438"/>
              <a:ext cx="17220" cy="37496"/>
            </a:xfrm>
            <a:custGeom>
              <a:avLst/>
              <a:gdLst/>
              <a:ahLst/>
              <a:cxnLst/>
              <a:rect l="l" t="t" r="r" b="b"/>
              <a:pathLst>
                <a:path w="552" h="1202" extrusionOk="0">
                  <a:moveTo>
                    <a:pt x="265" y="0"/>
                  </a:moveTo>
                  <a:cubicBezTo>
                    <a:pt x="210" y="0"/>
                    <a:pt x="155" y="29"/>
                    <a:pt x="120" y="99"/>
                  </a:cubicBezTo>
                  <a:cubicBezTo>
                    <a:pt x="60" y="159"/>
                    <a:pt x="0" y="293"/>
                    <a:pt x="0" y="352"/>
                  </a:cubicBezTo>
                  <a:lnTo>
                    <a:pt x="0" y="591"/>
                  </a:lnTo>
                  <a:cubicBezTo>
                    <a:pt x="0" y="784"/>
                    <a:pt x="0" y="963"/>
                    <a:pt x="120" y="1157"/>
                  </a:cubicBezTo>
                  <a:lnTo>
                    <a:pt x="179" y="1157"/>
                  </a:lnTo>
                  <a:cubicBezTo>
                    <a:pt x="209" y="1187"/>
                    <a:pt x="257" y="1201"/>
                    <a:pt x="306" y="1201"/>
                  </a:cubicBezTo>
                  <a:cubicBezTo>
                    <a:pt x="354" y="1201"/>
                    <a:pt x="403" y="1187"/>
                    <a:pt x="432" y="1157"/>
                  </a:cubicBezTo>
                  <a:cubicBezTo>
                    <a:pt x="552" y="963"/>
                    <a:pt x="552" y="784"/>
                    <a:pt x="552" y="591"/>
                  </a:cubicBezTo>
                  <a:lnTo>
                    <a:pt x="552" y="352"/>
                  </a:lnTo>
                  <a:cubicBezTo>
                    <a:pt x="492" y="218"/>
                    <a:pt x="492" y="159"/>
                    <a:pt x="432" y="99"/>
                  </a:cubicBezTo>
                  <a:lnTo>
                    <a:pt x="373" y="39"/>
                  </a:lnTo>
                  <a:cubicBezTo>
                    <a:pt x="342" y="15"/>
                    <a:pt x="304" y="0"/>
                    <a:pt x="265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06" name="Google Shape;4606;p29"/>
            <p:cNvSpPr/>
            <p:nvPr/>
          </p:nvSpPr>
          <p:spPr>
            <a:xfrm>
              <a:off x="1046180" y="749688"/>
              <a:ext cx="17251" cy="48851"/>
            </a:xfrm>
            <a:custGeom>
              <a:avLst/>
              <a:gdLst/>
              <a:ahLst/>
              <a:cxnLst/>
              <a:rect l="l" t="t" r="r" b="b"/>
              <a:pathLst>
                <a:path w="553" h="1566" extrusionOk="0">
                  <a:moveTo>
                    <a:pt x="373" y="1"/>
                  </a:moveTo>
                  <a:cubicBezTo>
                    <a:pt x="314" y="1"/>
                    <a:pt x="180" y="1"/>
                    <a:pt x="120" y="75"/>
                  </a:cubicBezTo>
                  <a:cubicBezTo>
                    <a:pt x="60" y="195"/>
                    <a:pt x="60" y="314"/>
                    <a:pt x="1" y="448"/>
                  </a:cubicBezTo>
                  <a:lnTo>
                    <a:pt x="1" y="746"/>
                  </a:lnTo>
                  <a:cubicBezTo>
                    <a:pt x="1" y="999"/>
                    <a:pt x="1" y="1252"/>
                    <a:pt x="120" y="1491"/>
                  </a:cubicBezTo>
                  <a:cubicBezTo>
                    <a:pt x="120" y="1491"/>
                    <a:pt x="180" y="1491"/>
                    <a:pt x="180" y="1565"/>
                  </a:cubicBezTo>
                  <a:cubicBezTo>
                    <a:pt x="314" y="1565"/>
                    <a:pt x="373" y="1565"/>
                    <a:pt x="433" y="1431"/>
                  </a:cubicBezTo>
                  <a:cubicBezTo>
                    <a:pt x="552" y="1252"/>
                    <a:pt x="552" y="999"/>
                    <a:pt x="552" y="746"/>
                  </a:cubicBezTo>
                  <a:lnTo>
                    <a:pt x="552" y="448"/>
                  </a:lnTo>
                  <a:cubicBezTo>
                    <a:pt x="492" y="314"/>
                    <a:pt x="492" y="195"/>
                    <a:pt x="433" y="75"/>
                  </a:cubicBezTo>
                  <a:cubicBezTo>
                    <a:pt x="433" y="75"/>
                    <a:pt x="373" y="75"/>
                    <a:pt x="37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07" name="Google Shape;4607;p29"/>
            <p:cNvSpPr/>
            <p:nvPr/>
          </p:nvSpPr>
          <p:spPr>
            <a:xfrm>
              <a:off x="1104058" y="690417"/>
              <a:ext cx="19528" cy="39805"/>
            </a:xfrm>
            <a:custGeom>
              <a:avLst/>
              <a:gdLst/>
              <a:ahLst/>
              <a:cxnLst/>
              <a:rect l="l" t="t" r="r" b="b"/>
              <a:pathLst>
                <a:path w="626" h="1276" extrusionOk="0">
                  <a:moveTo>
                    <a:pt x="292" y="1"/>
                  </a:moveTo>
                  <a:cubicBezTo>
                    <a:pt x="227" y="1"/>
                    <a:pt x="179" y="33"/>
                    <a:pt x="179" y="113"/>
                  </a:cubicBezTo>
                  <a:cubicBezTo>
                    <a:pt x="60" y="173"/>
                    <a:pt x="60" y="292"/>
                    <a:pt x="60" y="352"/>
                  </a:cubicBezTo>
                  <a:cubicBezTo>
                    <a:pt x="0" y="411"/>
                    <a:pt x="0" y="545"/>
                    <a:pt x="0" y="605"/>
                  </a:cubicBezTo>
                  <a:cubicBezTo>
                    <a:pt x="0" y="784"/>
                    <a:pt x="0" y="977"/>
                    <a:pt x="60" y="1156"/>
                  </a:cubicBezTo>
                  <a:lnTo>
                    <a:pt x="119" y="1231"/>
                  </a:lnTo>
                  <a:cubicBezTo>
                    <a:pt x="149" y="1260"/>
                    <a:pt x="198" y="1275"/>
                    <a:pt x="246" y="1275"/>
                  </a:cubicBezTo>
                  <a:cubicBezTo>
                    <a:pt x="294" y="1275"/>
                    <a:pt x="343" y="1260"/>
                    <a:pt x="373" y="1231"/>
                  </a:cubicBezTo>
                  <a:cubicBezTo>
                    <a:pt x="492" y="1037"/>
                    <a:pt x="551" y="858"/>
                    <a:pt x="551" y="664"/>
                  </a:cubicBezTo>
                  <a:cubicBezTo>
                    <a:pt x="551" y="545"/>
                    <a:pt x="626" y="486"/>
                    <a:pt x="551" y="352"/>
                  </a:cubicBezTo>
                  <a:cubicBezTo>
                    <a:pt x="551" y="292"/>
                    <a:pt x="492" y="173"/>
                    <a:pt x="432" y="113"/>
                  </a:cubicBezTo>
                  <a:lnTo>
                    <a:pt x="432" y="39"/>
                  </a:lnTo>
                  <a:cubicBezTo>
                    <a:pt x="385" y="15"/>
                    <a:pt x="334" y="1"/>
                    <a:pt x="292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08" name="Google Shape;4608;p29"/>
            <p:cNvSpPr/>
            <p:nvPr/>
          </p:nvSpPr>
          <p:spPr>
            <a:xfrm>
              <a:off x="1114029" y="770308"/>
              <a:ext cx="19091" cy="39836"/>
            </a:xfrm>
            <a:custGeom>
              <a:avLst/>
              <a:gdLst/>
              <a:ahLst/>
              <a:cxnLst/>
              <a:rect l="l" t="t" r="r" b="b"/>
              <a:pathLst>
                <a:path w="612" h="1277" extrusionOk="0">
                  <a:moveTo>
                    <a:pt x="307" y="1"/>
                  </a:moveTo>
                  <a:cubicBezTo>
                    <a:pt x="281" y="1"/>
                    <a:pt x="257" y="8"/>
                    <a:pt x="239" y="25"/>
                  </a:cubicBezTo>
                  <a:cubicBezTo>
                    <a:pt x="180" y="159"/>
                    <a:pt x="120" y="219"/>
                    <a:pt x="60" y="338"/>
                  </a:cubicBezTo>
                  <a:cubicBezTo>
                    <a:pt x="60" y="398"/>
                    <a:pt x="1" y="532"/>
                    <a:pt x="1" y="651"/>
                  </a:cubicBezTo>
                  <a:cubicBezTo>
                    <a:pt x="1" y="830"/>
                    <a:pt x="60" y="1023"/>
                    <a:pt x="180" y="1202"/>
                  </a:cubicBezTo>
                  <a:lnTo>
                    <a:pt x="239" y="1277"/>
                  </a:lnTo>
                  <a:cubicBezTo>
                    <a:pt x="299" y="1277"/>
                    <a:pt x="433" y="1277"/>
                    <a:pt x="492" y="1202"/>
                  </a:cubicBezTo>
                  <a:lnTo>
                    <a:pt x="492" y="1143"/>
                  </a:lnTo>
                  <a:cubicBezTo>
                    <a:pt x="552" y="964"/>
                    <a:pt x="612" y="830"/>
                    <a:pt x="612" y="651"/>
                  </a:cubicBezTo>
                  <a:lnTo>
                    <a:pt x="612" y="398"/>
                  </a:lnTo>
                  <a:cubicBezTo>
                    <a:pt x="612" y="338"/>
                    <a:pt x="552" y="219"/>
                    <a:pt x="552" y="159"/>
                  </a:cubicBezTo>
                  <a:lnTo>
                    <a:pt x="492" y="85"/>
                  </a:lnTo>
                  <a:cubicBezTo>
                    <a:pt x="450" y="43"/>
                    <a:pt x="371" y="1"/>
                    <a:pt x="307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09" name="Google Shape;4609;p29"/>
            <p:cNvSpPr/>
            <p:nvPr/>
          </p:nvSpPr>
          <p:spPr>
            <a:xfrm>
              <a:off x="949299" y="837533"/>
              <a:ext cx="19091" cy="20495"/>
            </a:xfrm>
            <a:custGeom>
              <a:avLst/>
              <a:gdLst/>
              <a:ahLst/>
              <a:cxnLst/>
              <a:rect l="l" t="t" r="r" b="b"/>
              <a:pathLst>
                <a:path w="612" h="657" extrusionOk="0">
                  <a:moveTo>
                    <a:pt x="306" y="1"/>
                  </a:moveTo>
                  <a:cubicBezTo>
                    <a:pt x="257" y="1"/>
                    <a:pt x="209" y="15"/>
                    <a:pt x="179" y="45"/>
                  </a:cubicBezTo>
                  <a:cubicBezTo>
                    <a:pt x="119" y="105"/>
                    <a:pt x="60" y="164"/>
                    <a:pt x="60" y="239"/>
                  </a:cubicBezTo>
                  <a:cubicBezTo>
                    <a:pt x="0" y="299"/>
                    <a:pt x="0" y="299"/>
                    <a:pt x="0" y="358"/>
                  </a:cubicBezTo>
                  <a:cubicBezTo>
                    <a:pt x="60" y="418"/>
                    <a:pt x="60" y="537"/>
                    <a:pt x="179" y="611"/>
                  </a:cubicBezTo>
                  <a:cubicBezTo>
                    <a:pt x="239" y="641"/>
                    <a:pt x="302" y="656"/>
                    <a:pt x="358" y="656"/>
                  </a:cubicBezTo>
                  <a:cubicBezTo>
                    <a:pt x="414" y="656"/>
                    <a:pt x="462" y="641"/>
                    <a:pt x="492" y="611"/>
                  </a:cubicBezTo>
                  <a:cubicBezTo>
                    <a:pt x="611" y="477"/>
                    <a:pt x="611" y="418"/>
                    <a:pt x="611" y="299"/>
                  </a:cubicBezTo>
                  <a:cubicBezTo>
                    <a:pt x="611" y="299"/>
                    <a:pt x="611" y="239"/>
                    <a:pt x="551" y="164"/>
                  </a:cubicBezTo>
                  <a:cubicBezTo>
                    <a:pt x="551" y="105"/>
                    <a:pt x="492" y="105"/>
                    <a:pt x="432" y="45"/>
                  </a:cubicBezTo>
                  <a:cubicBezTo>
                    <a:pt x="403" y="15"/>
                    <a:pt x="354" y="1"/>
                    <a:pt x="306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10" name="Google Shape;4610;p29"/>
            <p:cNvSpPr/>
            <p:nvPr/>
          </p:nvSpPr>
          <p:spPr>
            <a:xfrm>
              <a:off x="1535765" y="694566"/>
              <a:ext cx="21431" cy="31476"/>
            </a:xfrm>
            <a:custGeom>
              <a:avLst/>
              <a:gdLst/>
              <a:ahLst/>
              <a:cxnLst/>
              <a:rect l="l" t="t" r="r" b="b"/>
              <a:pathLst>
                <a:path w="687" h="1009" extrusionOk="0">
                  <a:moveTo>
                    <a:pt x="411" y="1"/>
                  </a:moveTo>
                  <a:cubicBezTo>
                    <a:pt x="373" y="1"/>
                    <a:pt x="339" y="15"/>
                    <a:pt x="314" y="40"/>
                  </a:cubicBezTo>
                  <a:lnTo>
                    <a:pt x="120" y="219"/>
                  </a:lnTo>
                  <a:cubicBezTo>
                    <a:pt x="61" y="278"/>
                    <a:pt x="61" y="412"/>
                    <a:pt x="61" y="472"/>
                  </a:cubicBezTo>
                  <a:cubicBezTo>
                    <a:pt x="1" y="651"/>
                    <a:pt x="61" y="844"/>
                    <a:pt x="195" y="964"/>
                  </a:cubicBezTo>
                  <a:cubicBezTo>
                    <a:pt x="224" y="993"/>
                    <a:pt x="269" y="1008"/>
                    <a:pt x="314" y="1008"/>
                  </a:cubicBezTo>
                  <a:cubicBezTo>
                    <a:pt x="359" y="1008"/>
                    <a:pt x="403" y="993"/>
                    <a:pt x="433" y="964"/>
                  </a:cubicBezTo>
                  <a:cubicBezTo>
                    <a:pt x="567" y="844"/>
                    <a:pt x="627" y="651"/>
                    <a:pt x="627" y="531"/>
                  </a:cubicBezTo>
                  <a:cubicBezTo>
                    <a:pt x="627" y="472"/>
                    <a:pt x="686" y="412"/>
                    <a:pt x="627" y="353"/>
                  </a:cubicBezTo>
                  <a:cubicBezTo>
                    <a:pt x="627" y="278"/>
                    <a:pt x="627" y="219"/>
                    <a:pt x="567" y="99"/>
                  </a:cubicBezTo>
                  <a:cubicBezTo>
                    <a:pt x="523" y="30"/>
                    <a:pt x="464" y="1"/>
                    <a:pt x="411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11" name="Google Shape;4611;p29"/>
            <p:cNvSpPr/>
            <p:nvPr/>
          </p:nvSpPr>
          <p:spPr>
            <a:xfrm>
              <a:off x="1576662" y="741047"/>
              <a:ext cx="19091" cy="37964"/>
            </a:xfrm>
            <a:custGeom>
              <a:avLst/>
              <a:gdLst/>
              <a:ahLst/>
              <a:cxnLst/>
              <a:rect l="l" t="t" r="r" b="b"/>
              <a:pathLst>
                <a:path w="612" h="1217" extrusionOk="0">
                  <a:moveTo>
                    <a:pt x="341" y="0"/>
                  </a:moveTo>
                  <a:cubicBezTo>
                    <a:pt x="301" y="0"/>
                    <a:pt x="264" y="15"/>
                    <a:pt x="239" y="40"/>
                  </a:cubicBezTo>
                  <a:cubicBezTo>
                    <a:pt x="180" y="159"/>
                    <a:pt x="120" y="218"/>
                    <a:pt x="120" y="278"/>
                  </a:cubicBezTo>
                  <a:cubicBezTo>
                    <a:pt x="61" y="412"/>
                    <a:pt x="61" y="472"/>
                    <a:pt x="1" y="591"/>
                  </a:cubicBezTo>
                  <a:cubicBezTo>
                    <a:pt x="1" y="784"/>
                    <a:pt x="61" y="963"/>
                    <a:pt x="180" y="1157"/>
                  </a:cubicBezTo>
                  <a:lnTo>
                    <a:pt x="239" y="1217"/>
                  </a:lnTo>
                  <a:cubicBezTo>
                    <a:pt x="299" y="1217"/>
                    <a:pt x="433" y="1217"/>
                    <a:pt x="493" y="1157"/>
                  </a:cubicBezTo>
                  <a:cubicBezTo>
                    <a:pt x="552" y="963"/>
                    <a:pt x="612" y="784"/>
                    <a:pt x="612" y="650"/>
                  </a:cubicBezTo>
                  <a:lnTo>
                    <a:pt x="612" y="412"/>
                  </a:lnTo>
                  <a:cubicBezTo>
                    <a:pt x="612" y="278"/>
                    <a:pt x="612" y="218"/>
                    <a:pt x="552" y="99"/>
                  </a:cubicBezTo>
                  <a:lnTo>
                    <a:pt x="493" y="99"/>
                  </a:lnTo>
                  <a:cubicBezTo>
                    <a:pt x="458" y="29"/>
                    <a:pt x="397" y="0"/>
                    <a:pt x="341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12" name="Google Shape;4612;p29"/>
            <p:cNvSpPr/>
            <p:nvPr/>
          </p:nvSpPr>
          <p:spPr>
            <a:xfrm>
              <a:off x="1630598" y="696438"/>
              <a:ext cx="17688" cy="37496"/>
            </a:xfrm>
            <a:custGeom>
              <a:avLst/>
              <a:gdLst/>
              <a:ahLst/>
              <a:cxnLst/>
              <a:rect l="l" t="t" r="r" b="b"/>
              <a:pathLst>
                <a:path w="567" h="1202" extrusionOk="0">
                  <a:moveTo>
                    <a:pt x="276" y="0"/>
                  </a:moveTo>
                  <a:cubicBezTo>
                    <a:pt x="224" y="0"/>
                    <a:pt x="169" y="29"/>
                    <a:pt x="134" y="99"/>
                  </a:cubicBezTo>
                  <a:cubicBezTo>
                    <a:pt x="60" y="159"/>
                    <a:pt x="60" y="293"/>
                    <a:pt x="0" y="352"/>
                  </a:cubicBezTo>
                  <a:lnTo>
                    <a:pt x="0" y="591"/>
                  </a:lnTo>
                  <a:cubicBezTo>
                    <a:pt x="0" y="784"/>
                    <a:pt x="0" y="963"/>
                    <a:pt x="134" y="1157"/>
                  </a:cubicBezTo>
                  <a:lnTo>
                    <a:pt x="194" y="1157"/>
                  </a:lnTo>
                  <a:cubicBezTo>
                    <a:pt x="224" y="1187"/>
                    <a:pt x="268" y="1201"/>
                    <a:pt x="313" y="1201"/>
                  </a:cubicBezTo>
                  <a:cubicBezTo>
                    <a:pt x="358" y="1201"/>
                    <a:pt x="402" y="1187"/>
                    <a:pt x="432" y="1157"/>
                  </a:cubicBezTo>
                  <a:cubicBezTo>
                    <a:pt x="566" y="963"/>
                    <a:pt x="566" y="784"/>
                    <a:pt x="566" y="591"/>
                  </a:cubicBezTo>
                  <a:lnTo>
                    <a:pt x="566" y="352"/>
                  </a:lnTo>
                  <a:cubicBezTo>
                    <a:pt x="507" y="218"/>
                    <a:pt x="507" y="159"/>
                    <a:pt x="432" y="99"/>
                  </a:cubicBezTo>
                  <a:lnTo>
                    <a:pt x="373" y="39"/>
                  </a:lnTo>
                  <a:cubicBezTo>
                    <a:pt x="348" y="15"/>
                    <a:pt x="313" y="0"/>
                    <a:pt x="276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13" name="Google Shape;4613;p29"/>
            <p:cNvSpPr/>
            <p:nvPr/>
          </p:nvSpPr>
          <p:spPr>
            <a:xfrm>
              <a:off x="1626855" y="802844"/>
              <a:ext cx="19559" cy="31944"/>
            </a:xfrm>
            <a:custGeom>
              <a:avLst/>
              <a:gdLst/>
              <a:ahLst/>
              <a:cxnLst/>
              <a:rect l="l" t="t" r="r" b="b"/>
              <a:pathLst>
                <a:path w="627" h="1024" extrusionOk="0">
                  <a:moveTo>
                    <a:pt x="335" y="1"/>
                  </a:moveTo>
                  <a:cubicBezTo>
                    <a:pt x="288" y="1"/>
                    <a:pt x="235" y="15"/>
                    <a:pt x="180" y="40"/>
                  </a:cubicBezTo>
                  <a:cubicBezTo>
                    <a:pt x="120" y="100"/>
                    <a:pt x="120" y="159"/>
                    <a:pt x="60" y="293"/>
                  </a:cubicBezTo>
                  <a:cubicBezTo>
                    <a:pt x="1" y="353"/>
                    <a:pt x="1" y="412"/>
                    <a:pt x="1" y="472"/>
                  </a:cubicBezTo>
                  <a:cubicBezTo>
                    <a:pt x="1" y="666"/>
                    <a:pt x="60" y="844"/>
                    <a:pt x="180" y="979"/>
                  </a:cubicBezTo>
                  <a:cubicBezTo>
                    <a:pt x="217" y="1008"/>
                    <a:pt x="265" y="1023"/>
                    <a:pt x="312" y="1023"/>
                  </a:cubicBezTo>
                  <a:cubicBezTo>
                    <a:pt x="358" y="1023"/>
                    <a:pt x="403" y="1008"/>
                    <a:pt x="433" y="979"/>
                  </a:cubicBezTo>
                  <a:cubicBezTo>
                    <a:pt x="552" y="785"/>
                    <a:pt x="627" y="666"/>
                    <a:pt x="627" y="532"/>
                  </a:cubicBezTo>
                  <a:cubicBezTo>
                    <a:pt x="627" y="472"/>
                    <a:pt x="627" y="412"/>
                    <a:pt x="552" y="353"/>
                  </a:cubicBezTo>
                  <a:cubicBezTo>
                    <a:pt x="552" y="293"/>
                    <a:pt x="552" y="159"/>
                    <a:pt x="493" y="100"/>
                  </a:cubicBezTo>
                  <a:cubicBezTo>
                    <a:pt x="458" y="30"/>
                    <a:pt x="402" y="1"/>
                    <a:pt x="335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14" name="Google Shape;4614;p29"/>
            <p:cNvSpPr/>
            <p:nvPr/>
          </p:nvSpPr>
          <p:spPr>
            <a:xfrm>
              <a:off x="1678919" y="749688"/>
              <a:ext cx="17688" cy="48851"/>
            </a:xfrm>
            <a:custGeom>
              <a:avLst/>
              <a:gdLst/>
              <a:ahLst/>
              <a:cxnLst/>
              <a:rect l="l" t="t" r="r" b="b"/>
              <a:pathLst>
                <a:path w="567" h="1566" extrusionOk="0">
                  <a:moveTo>
                    <a:pt x="373" y="1"/>
                  </a:moveTo>
                  <a:cubicBezTo>
                    <a:pt x="313" y="1"/>
                    <a:pt x="194" y="1"/>
                    <a:pt x="135" y="75"/>
                  </a:cubicBezTo>
                  <a:cubicBezTo>
                    <a:pt x="75" y="195"/>
                    <a:pt x="75" y="314"/>
                    <a:pt x="0" y="448"/>
                  </a:cubicBezTo>
                  <a:lnTo>
                    <a:pt x="0" y="746"/>
                  </a:lnTo>
                  <a:cubicBezTo>
                    <a:pt x="0" y="999"/>
                    <a:pt x="0" y="1252"/>
                    <a:pt x="135" y="1491"/>
                  </a:cubicBezTo>
                  <a:cubicBezTo>
                    <a:pt x="194" y="1491"/>
                    <a:pt x="194" y="1491"/>
                    <a:pt x="194" y="1565"/>
                  </a:cubicBezTo>
                  <a:cubicBezTo>
                    <a:pt x="313" y="1565"/>
                    <a:pt x="373" y="1565"/>
                    <a:pt x="447" y="1431"/>
                  </a:cubicBezTo>
                  <a:cubicBezTo>
                    <a:pt x="567" y="1252"/>
                    <a:pt x="567" y="999"/>
                    <a:pt x="567" y="746"/>
                  </a:cubicBezTo>
                  <a:lnTo>
                    <a:pt x="567" y="448"/>
                  </a:lnTo>
                  <a:cubicBezTo>
                    <a:pt x="507" y="314"/>
                    <a:pt x="507" y="195"/>
                    <a:pt x="447" y="75"/>
                  </a:cubicBezTo>
                  <a:cubicBezTo>
                    <a:pt x="447" y="75"/>
                    <a:pt x="373" y="75"/>
                    <a:pt x="37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15" name="Google Shape;4615;p29"/>
            <p:cNvSpPr/>
            <p:nvPr/>
          </p:nvSpPr>
          <p:spPr>
            <a:xfrm>
              <a:off x="1727708" y="690417"/>
              <a:ext cx="19091" cy="39805"/>
            </a:xfrm>
            <a:custGeom>
              <a:avLst/>
              <a:gdLst/>
              <a:ahLst/>
              <a:cxnLst/>
              <a:rect l="l" t="t" r="r" b="b"/>
              <a:pathLst>
                <a:path w="612" h="1276" extrusionOk="0">
                  <a:moveTo>
                    <a:pt x="303" y="1"/>
                  </a:moveTo>
                  <a:cubicBezTo>
                    <a:pt x="251" y="1"/>
                    <a:pt x="215" y="33"/>
                    <a:pt x="179" y="113"/>
                  </a:cubicBezTo>
                  <a:cubicBezTo>
                    <a:pt x="120" y="173"/>
                    <a:pt x="60" y="292"/>
                    <a:pt x="60" y="352"/>
                  </a:cubicBezTo>
                  <a:cubicBezTo>
                    <a:pt x="1" y="411"/>
                    <a:pt x="1" y="545"/>
                    <a:pt x="1" y="605"/>
                  </a:cubicBezTo>
                  <a:cubicBezTo>
                    <a:pt x="1" y="784"/>
                    <a:pt x="1" y="977"/>
                    <a:pt x="60" y="1156"/>
                  </a:cubicBezTo>
                  <a:lnTo>
                    <a:pt x="120" y="1231"/>
                  </a:lnTo>
                  <a:cubicBezTo>
                    <a:pt x="150" y="1260"/>
                    <a:pt x="194" y="1275"/>
                    <a:pt x="241" y="1275"/>
                  </a:cubicBezTo>
                  <a:cubicBezTo>
                    <a:pt x="287" y="1275"/>
                    <a:pt x="336" y="1260"/>
                    <a:pt x="373" y="1231"/>
                  </a:cubicBezTo>
                  <a:cubicBezTo>
                    <a:pt x="492" y="1037"/>
                    <a:pt x="552" y="858"/>
                    <a:pt x="552" y="664"/>
                  </a:cubicBezTo>
                  <a:cubicBezTo>
                    <a:pt x="611" y="545"/>
                    <a:pt x="611" y="486"/>
                    <a:pt x="552" y="352"/>
                  </a:cubicBezTo>
                  <a:cubicBezTo>
                    <a:pt x="552" y="292"/>
                    <a:pt x="492" y="173"/>
                    <a:pt x="433" y="113"/>
                  </a:cubicBezTo>
                  <a:lnTo>
                    <a:pt x="433" y="39"/>
                  </a:lnTo>
                  <a:cubicBezTo>
                    <a:pt x="379" y="15"/>
                    <a:pt x="337" y="1"/>
                    <a:pt x="30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16" name="Google Shape;4616;p29"/>
            <p:cNvSpPr/>
            <p:nvPr/>
          </p:nvSpPr>
          <p:spPr>
            <a:xfrm>
              <a:off x="1746768" y="770308"/>
              <a:ext cx="19559" cy="39836"/>
            </a:xfrm>
            <a:custGeom>
              <a:avLst/>
              <a:gdLst/>
              <a:ahLst/>
              <a:cxnLst/>
              <a:rect l="l" t="t" r="r" b="b"/>
              <a:pathLst>
                <a:path w="627" h="1277" extrusionOk="0">
                  <a:moveTo>
                    <a:pt x="345" y="1"/>
                  </a:moveTo>
                  <a:cubicBezTo>
                    <a:pt x="318" y="1"/>
                    <a:pt x="289" y="8"/>
                    <a:pt x="254" y="25"/>
                  </a:cubicBezTo>
                  <a:cubicBezTo>
                    <a:pt x="194" y="159"/>
                    <a:pt x="135" y="219"/>
                    <a:pt x="60" y="338"/>
                  </a:cubicBezTo>
                  <a:cubicBezTo>
                    <a:pt x="60" y="398"/>
                    <a:pt x="0" y="532"/>
                    <a:pt x="0" y="651"/>
                  </a:cubicBezTo>
                  <a:cubicBezTo>
                    <a:pt x="0" y="830"/>
                    <a:pt x="60" y="1023"/>
                    <a:pt x="194" y="1202"/>
                  </a:cubicBezTo>
                  <a:lnTo>
                    <a:pt x="254" y="1277"/>
                  </a:lnTo>
                  <a:cubicBezTo>
                    <a:pt x="313" y="1277"/>
                    <a:pt x="433" y="1277"/>
                    <a:pt x="507" y="1202"/>
                  </a:cubicBezTo>
                  <a:lnTo>
                    <a:pt x="507" y="1143"/>
                  </a:lnTo>
                  <a:cubicBezTo>
                    <a:pt x="567" y="964"/>
                    <a:pt x="626" y="830"/>
                    <a:pt x="626" y="651"/>
                  </a:cubicBezTo>
                  <a:lnTo>
                    <a:pt x="626" y="398"/>
                  </a:lnTo>
                  <a:cubicBezTo>
                    <a:pt x="626" y="338"/>
                    <a:pt x="626" y="219"/>
                    <a:pt x="567" y="159"/>
                  </a:cubicBezTo>
                  <a:lnTo>
                    <a:pt x="507" y="85"/>
                  </a:lnTo>
                  <a:cubicBezTo>
                    <a:pt x="454" y="43"/>
                    <a:pt x="409" y="1"/>
                    <a:pt x="345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17" name="Google Shape;4617;p29"/>
            <p:cNvSpPr/>
            <p:nvPr/>
          </p:nvSpPr>
          <p:spPr>
            <a:xfrm>
              <a:off x="1683099" y="854253"/>
              <a:ext cx="19091" cy="25018"/>
            </a:xfrm>
            <a:custGeom>
              <a:avLst/>
              <a:gdLst/>
              <a:ahLst/>
              <a:cxnLst/>
              <a:rect l="l" t="t" r="r" b="b"/>
              <a:pathLst>
                <a:path w="612" h="802" extrusionOk="0">
                  <a:moveTo>
                    <a:pt x="239" y="1"/>
                  </a:moveTo>
                  <a:cubicBezTo>
                    <a:pt x="120" y="75"/>
                    <a:pt x="120" y="135"/>
                    <a:pt x="60" y="195"/>
                  </a:cubicBezTo>
                  <a:cubicBezTo>
                    <a:pt x="60" y="254"/>
                    <a:pt x="60" y="314"/>
                    <a:pt x="1" y="373"/>
                  </a:cubicBezTo>
                  <a:cubicBezTo>
                    <a:pt x="1" y="507"/>
                    <a:pt x="60" y="627"/>
                    <a:pt x="179" y="746"/>
                  </a:cubicBezTo>
                  <a:cubicBezTo>
                    <a:pt x="209" y="783"/>
                    <a:pt x="257" y="802"/>
                    <a:pt x="313" y="802"/>
                  </a:cubicBezTo>
                  <a:cubicBezTo>
                    <a:pt x="369" y="802"/>
                    <a:pt x="433" y="783"/>
                    <a:pt x="492" y="746"/>
                  </a:cubicBezTo>
                  <a:lnTo>
                    <a:pt x="492" y="686"/>
                  </a:lnTo>
                  <a:cubicBezTo>
                    <a:pt x="611" y="627"/>
                    <a:pt x="611" y="507"/>
                    <a:pt x="611" y="448"/>
                  </a:cubicBezTo>
                  <a:lnTo>
                    <a:pt x="611" y="254"/>
                  </a:lnTo>
                  <a:cubicBezTo>
                    <a:pt x="552" y="195"/>
                    <a:pt x="552" y="135"/>
                    <a:pt x="492" y="75"/>
                  </a:cubicBezTo>
                  <a:cubicBezTo>
                    <a:pt x="433" y="1"/>
                    <a:pt x="313" y="1"/>
                    <a:pt x="239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18" name="Google Shape;4618;p29"/>
            <p:cNvSpPr/>
            <p:nvPr/>
          </p:nvSpPr>
          <p:spPr>
            <a:xfrm>
              <a:off x="1572482" y="837533"/>
              <a:ext cx="19559" cy="20495"/>
            </a:xfrm>
            <a:custGeom>
              <a:avLst/>
              <a:gdLst/>
              <a:ahLst/>
              <a:cxnLst/>
              <a:rect l="l" t="t" r="r" b="b"/>
              <a:pathLst>
                <a:path w="627" h="657" extrusionOk="0">
                  <a:moveTo>
                    <a:pt x="314" y="1"/>
                  </a:moveTo>
                  <a:cubicBezTo>
                    <a:pt x="269" y="1"/>
                    <a:pt x="224" y="15"/>
                    <a:pt x="195" y="45"/>
                  </a:cubicBezTo>
                  <a:cubicBezTo>
                    <a:pt x="135" y="105"/>
                    <a:pt x="60" y="164"/>
                    <a:pt x="60" y="239"/>
                  </a:cubicBezTo>
                  <a:cubicBezTo>
                    <a:pt x="1" y="299"/>
                    <a:pt x="1" y="299"/>
                    <a:pt x="1" y="358"/>
                  </a:cubicBezTo>
                  <a:cubicBezTo>
                    <a:pt x="60" y="418"/>
                    <a:pt x="60" y="537"/>
                    <a:pt x="195" y="611"/>
                  </a:cubicBezTo>
                  <a:cubicBezTo>
                    <a:pt x="254" y="641"/>
                    <a:pt x="314" y="656"/>
                    <a:pt x="368" y="656"/>
                  </a:cubicBezTo>
                  <a:cubicBezTo>
                    <a:pt x="422" y="656"/>
                    <a:pt x="470" y="641"/>
                    <a:pt x="507" y="611"/>
                  </a:cubicBezTo>
                  <a:cubicBezTo>
                    <a:pt x="627" y="477"/>
                    <a:pt x="627" y="418"/>
                    <a:pt x="627" y="299"/>
                  </a:cubicBezTo>
                  <a:cubicBezTo>
                    <a:pt x="627" y="299"/>
                    <a:pt x="627" y="239"/>
                    <a:pt x="567" y="164"/>
                  </a:cubicBezTo>
                  <a:cubicBezTo>
                    <a:pt x="567" y="105"/>
                    <a:pt x="507" y="105"/>
                    <a:pt x="433" y="45"/>
                  </a:cubicBezTo>
                  <a:cubicBezTo>
                    <a:pt x="403" y="15"/>
                    <a:pt x="358" y="1"/>
                    <a:pt x="31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19" name="Google Shape;4619;p29"/>
            <p:cNvSpPr/>
            <p:nvPr/>
          </p:nvSpPr>
          <p:spPr>
            <a:xfrm>
              <a:off x="2178497" y="694566"/>
              <a:ext cx="21400" cy="31476"/>
            </a:xfrm>
            <a:custGeom>
              <a:avLst/>
              <a:gdLst/>
              <a:ahLst/>
              <a:cxnLst/>
              <a:rect l="l" t="t" r="r" b="b"/>
              <a:pathLst>
                <a:path w="686" h="1009" extrusionOk="0">
                  <a:moveTo>
                    <a:pt x="435" y="1"/>
                  </a:moveTo>
                  <a:cubicBezTo>
                    <a:pt x="402" y="1"/>
                    <a:pt x="363" y="15"/>
                    <a:pt x="313" y="40"/>
                  </a:cubicBezTo>
                  <a:cubicBezTo>
                    <a:pt x="239" y="99"/>
                    <a:pt x="179" y="159"/>
                    <a:pt x="120" y="219"/>
                  </a:cubicBezTo>
                  <a:cubicBezTo>
                    <a:pt x="60" y="278"/>
                    <a:pt x="60" y="412"/>
                    <a:pt x="60" y="472"/>
                  </a:cubicBezTo>
                  <a:cubicBezTo>
                    <a:pt x="1" y="651"/>
                    <a:pt x="60" y="844"/>
                    <a:pt x="179" y="964"/>
                  </a:cubicBezTo>
                  <a:cubicBezTo>
                    <a:pt x="209" y="993"/>
                    <a:pt x="257" y="1008"/>
                    <a:pt x="306" y="1008"/>
                  </a:cubicBezTo>
                  <a:cubicBezTo>
                    <a:pt x="354" y="1008"/>
                    <a:pt x="403" y="993"/>
                    <a:pt x="433" y="964"/>
                  </a:cubicBezTo>
                  <a:cubicBezTo>
                    <a:pt x="552" y="844"/>
                    <a:pt x="611" y="651"/>
                    <a:pt x="611" y="531"/>
                  </a:cubicBezTo>
                  <a:cubicBezTo>
                    <a:pt x="611" y="472"/>
                    <a:pt x="686" y="412"/>
                    <a:pt x="611" y="353"/>
                  </a:cubicBezTo>
                  <a:cubicBezTo>
                    <a:pt x="611" y="278"/>
                    <a:pt x="611" y="219"/>
                    <a:pt x="552" y="99"/>
                  </a:cubicBezTo>
                  <a:cubicBezTo>
                    <a:pt x="517" y="30"/>
                    <a:pt x="482" y="1"/>
                    <a:pt x="435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20" name="Google Shape;4620;p29"/>
            <p:cNvSpPr/>
            <p:nvPr/>
          </p:nvSpPr>
          <p:spPr>
            <a:xfrm>
              <a:off x="2218925" y="741047"/>
              <a:ext cx="19559" cy="37964"/>
            </a:xfrm>
            <a:custGeom>
              <a:avLst/>
              <a:gdLst/>
              <a:ahLst/>
              <a:cxnLst/>
              <a:rect l="l" t="t" r="r" b="b"/>
              <a:pathLst>
                <a:path w="627" h="1217" extrusionOk="0">
                  <a:moveTo>
                    <a:pt x="377" y="0"/>
                  </a:moveTo>
                  <a:cubicBezTo>
                    <a:pt x="342" y="0"/>
                    <a:pt x="303" y="15"/>
                    <a:pt x="254" y="40"/>
                  </a:cubicBezTo>
                  <a:cubicBezTo>
                    <a:pt x="194" y="159"/>
                    <a:pt x="135" y="218"/>
                    <a:pt x="135" y="278"/>
                  </a:cubicBezTo>
                  <a:cubicBezTo>
                    <a:pt x="60" y="412"/>
                    <a:pt x="60" y="472"/>
                    <a:pt x="60" y="591"/>
                  </a:cubicBezTo>
                  <a:cubicBezTo>
                    <a:pt x="1" y="784"/>
                    <a:pt x="60" y="963"/>
                    <a:pt x="194" y="1157"/>
                  </a:cubicBezTo>
                  <a:lnTo>
                    <a:pt x="254" y="1217"/>
                  </a:lnTo>
                  <a:cubicBezTo>
                    <a:pt x="313" y="1217"/>
                    <a:pt x="433" y="1217"/>
                    <a:pt x="507" y="1157"/>
                  </a:cubicBezTo>
                  <a:cubicBezTo>
                    <a:pt x="567" y="963"/>
                    <a:pt x="626" y="784"/>
                    <a:pt x="626" y="650"/>
                  </a:cubicBezTo>
                  <a:lnTo>
                    <a:pt x="626" y="412"/>
                  </a:lnTo>
                  <a:cubicBezTo>
                    <a:pt x="626" y="278"/>
                    <a:pt x="626" y="218"/>
                    <a:pt x="567" y="99"/>
                  </a:cubicBezTo>
                  <a:lnTo>
                    <a:pt x="507" y="99"/>
                  </a:lnTo>
                  <a:cubicBezTo>
                    <a:pt x="463" y="29"/>
                    <a:pt x="425" y="0"/>
                    <a:pt x="377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21" name="Google Shape;4621;p29"/>
            <p:cNvSpPr/>
            <p:nvPr/>
          </p:nvSpPr>
          <p:spPr>
            <a:xfrm>
              <a:off x="2273298" y="696438"/>
              <a:ext cx="17220" cy="37496"/>
            </a:xfrm>
            <a:custGeom>
              <a:avLst/>
              <a:gdLst/>
              <a:ahLst/>
              <a:cxnLst/>
              <a:rect l="l" t="t" r="r" b="b"/>
              <a:pathLst>
                <a:path w="552" h="1202" extrusionOk="0">
                  <a:moveTo>
                    <a:pt x="271" y="0"/>
                  </a:moveTo>
                  <a:cubicBezTo>
                    <a:pt x="215" y="0"/>
                    <a:pt x="155" y="29"/>
                    <a:pt x="120" y="99"/>
                  </a:cubicBezTo>
                  <a:cubicBezTo>
                    <a:pt x="60" y="159"/>
                    <a:pt x="60" y="293"/>
                    <a:pt x="1" y="352"/>
                  </a:cubicBezTo>
                  <a:lnTo>
                    <a:pt x="1" y="591"/>
                  </a:lnTo>
                  <a:cubicBezTo>
                    <a:pt x="1" y="784"/>
                    <a:pt x="1" y="963"/>
                    <a:pt x="120" y="1157"/>
                  </a:cubicBezTo>
                  <a:lnTo>
                    <a:pt x="179" y="1157"/>
                  </a:lnTo>
                  <a:cubicBezTo>
                    <a:pt x="217" y="1187"/>
                    <a:pt x="265" y="1201"/>
                    <a:pt x="312" y="1201"/>
                  </a:cubicBezTo>
                  <a:cubicBezTo>
                    <a:pt x="358" y="1201"/>
                    <a:pt x="403" y="1187"/>
                    <a:pt x="433" y="1157"/>
                  </a:cubicBezTo>
                  <a:cubicBezTo>
                    <a:pt x="552" y="963"/>
                    <a:pt x="552" y="784"/>
                    <a:pt x="552" y="591"/>
                  </a:cubicBezTo>
                  <a:lnTo>
                    <a:pt x="552" y="352"/>
                  </a:lnTo>
                  <a:cubicBezTo>
                    <a:pt x="492" y="218"/>
                    <a:pt x="492" y="159"/>
                    <a:pt x="433" y="99"/>
                  </a:cubicBezTo>
                  <a:lnTo>
                    <a:pt x="373" y="39"/>
                  </a:lnTo>
                  <a:cubicBezTo>
                    <a:pt x="348" y="15"/>
                    <a:pt x="311" y="0"/>
                    <a:pt x="271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22" name="Google Shape;4622;p29"/>
            <p:cNvSpPr/>
            <p:nvPr/>
          </p:nvSpPr>
          <p:spPr>
            <a:xfrm>
              <a:off x="2269586" y="802844"/>
              <a:ext cx="19091" cy="31944"/>
            </a:xfrm>
            <a:custGeom>
              <a:avLst/>
              <a:gdLst/>
              <a:ahLst/>
              <a:cxnLst/>
              <a:rect l="l" t="t" r="r" b="b"/>
              <a:pathLst>
                <a:path w="612" h="1024" extrusionOk="0">
                  <a:moveTo>
                    <a:pt x="341" y="1"/>
                  </a:moveTo>
                  <a:cubicBezTo>
                    <a:pt x="301" y="1"/>
                    <a:pt x="263" y="15"/>
                    <a:pt x="239" y="40"/>
                  </a:cubicBezTo>
                  <a:cubicBezTo>
                    <a:pt x="120" y="100"/>
                    <a:pt x="120" y="159"/>
                    <a:pt x="60" y="293"/>
                  </a:cubicBezTo>
                  <a:cubicBezTo>
                    <a:pt x="0" y="353"/>
                    <a:pt x="0" y="412"/>
                    <a:pt x="0" y="472"/>
                  </a:cubicBezTo>
                  <a:cubicBezTo>
                    <a:pt x="0" y="666"/>
                    <a:pt x="60" y="844"/>
                    <a:pt x="179" y="979"/>
                  </a:cubicBezTo>
                  <a:cubicBezTo>
                    <a:pt x="209" y="1008"/>
                    <a:pt x="257" y="1023"/>
                    <a:pt x="306" y="1023"/>
                  </a:cubicBezTo>
                  <a:cubicBezTo>
                    <a:pt x="354" y="1023"/>
                    <a:pt x="403" y="1008"/>
                    <a:pt x="432" y="979"/>
                  </a:cubicBezTo>
                  <a:cubicBezTo>
                    <a:pt x="552" y="785"/>
                    <a:pt x="611" y="666"/>
                    <a:pt x="611" y="532"/>
                  </a:cubicBezTo>
                  <a:lnTo>
                    <a:pt x="611" y="353"/>
                  </a:lnTo>
                  <a:cubicBezTo>
                    <a:pt x="552" y="293"/>
                    <a:pt x="552" y="159"/>
                    <a:pt x="492" y="100"/>
                  </a:cubicBezTo>
                  <a:cubicBezTo>
                    <a:pt x="457" y="30"/>
                    <a:pt x="397" y="1"/>
                    <a:pt x="341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23" name="Google Shape;4623;p29"/>
            <p:cNvSpPr/>
            <p:nvPr/>
          </p:nvSpPr>
          <p:spPr>
            <a:xfrm>
              <a:off x="2321619" y="749688"/>
              <a:ext cx="19559" cy="48851"/>
            </a:xfrm>
            <a:custGeom>
              <a:avLst/>
              <a:gdLst/>
              <a:ahLst/>
              <a:cxnLst/>
              <a:rect l="l" t="t" r="r" b="b"/>
              <a:pathLst>
                <a:path w="627" h="1566" extrusionOk="0">
                  <a:moveTo>
                    <a:pt x="373" y="1"/>
                  </a:moveTo>
                  <a:cubicBezTo>
                    <a:pt x="314" y="1"/>
                    <a:pt x="195" y="1"/>
                    <a:pt x="120" y="75"/>
                  </a:cubicBezTo>
                  <a:cubicBezTo>
                    <a:pt x="61" y="195"/>
                    <a:pt x="61" y="314"/>
                    <a:pt x="1" y="448"/>
                  </a:cubicBezTo>
                  <a:lnTo>
                    <a:pt x="1" y="746"/>
                  </a:lnTo>
                  <a:cubicBezTo>
                    <a:pt x="1" y="999"/>
                    <a:pt x="1" y="1252"/>
                    <a:pt x="120" y="1491"/>
                  </a:cubicBezTo>
                  <a:cubicBezTo>
                    <a:pt x="195" y="1491"/>
                    <a:pt x="195" y="1491"/>
                    <a:pt x="195" y="1565"/>
                  </a:cubicBezTo>
                  <a:cubicBezTo>
                    <a:pt x="314" y="1565"/>
                    <a:pt x="373" y="1565"/>
                    <a:pt x="433" y="1431"/>
                  </a:cubicBezTo>
                  <a:cubicBezTo>
                    <a:pt x="567" y="1252"/>
                    <a:pt x="567" y="999"/>
                    <a:pt x="627" y="746"/>
                  </a:cubicBezTo>
                  <a:cubicBezTo>
                    <a:pt x="567" y="686"/>
                    <a:pt x="567" y="567"/>
                    <a:pt x="567" y="448"/>
                  </a:cubicBezTo>
                  <a:cubicBezTo>
                    <a:pt x="567" y="314"/>
                    <a:pt x="493" y="195"/>
                    <a:pt x="433" y="75"/>
                  </a:cubicBezTo>
                  <a:cubicBezTo>
                    <a:pt x="433" y="75"/>
                    <a:pt x="373" y="75"/>
                    <a:pt x="37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24" name="Google Shape;4624;p29"/>
            <p:cNvSpPr/>
            <p:nvPr/>
          </p:nvSpPr>
          <p:spPr>
            <a:xfrm>
              <a:off x="2369972" y="690417"/>
              <a:ext cx="19528" cy="39805"/>
            </a:xfrm>
            <a:custGeom>
              <a:avLst/>
              <a:gdLst/>
              <a:ahLst/>
              <a:cxnLst/>
              <a:rect l="l" t="t" r="r" b="b"/>
              <a:pathLst>
                <a:path w="626" h="1276" extrusionOk="0">
                  <a:moveTo>
                    <a:pt x="314" y="1"/>
                  </a:moveTo>
                  <a:cubicBezTo>
                    <a:pt x="265" y="1"/>
                    <a:pt x="230" y="33"/>
                    <a:pt x="194" y="113"/>
                  </a:cubicBezTo>
                  <a:cubicBezTo>
                    <a:pt x="134" y="173"/>
                    <a:pt x="60" y="292"/>
                    <a:pt x="60" y="352"/>
                  </a:cubicBezTo>
                  <a:cubicBezTo>
                    <a:pt x="0" y="411"/>
                    <a:pt x="0" y="545"/>
                    <a:pt x="0" y="605"/>
                  </a:cubicBezTo>
                  <a:cubicBezTo>
                    <a:pt x="0" y="784"/>
                    <a:pt x="0" y="977"/>
                    <a:pt x="60" y="1156"/>
                  </a:cubicBezTo>
                  <a:lnTo>
                    <a:pt x="134" y="1231"/>
                  </a:lnTo>
                  <a:cubicBezTo>
                    <a:pt x="164" y="1260"/>
                    <a:pt x="209" y="1275"/>
                    <a:pt x="254" y="1275"/>
                  </a:cubicBezTo>
                  <a:cubicBezTo>
                    <a:pt x="298" y="1275"/>
                    <a:pt x="343" y="1260"/>
                    <a:pt x="373" y="1231"/>
                  </a:cubicBezTo>
                  <a:cubicBezTo>
                    <a:pt x="507" y="1037"/>
                    <a:pt x="566" y="858"/>
                    <a:pt x="626" y="664"/>
                  </a:cubicBezTo>
                  <a:cubicBezTo>
                    <a:pt x="626" y="545"/>
                    <a:pt x="626" y="486"/>
                    <a:pt x="566" y="352"/>
                  </a:cubicBezTo>
                  <a:cubicBezTo>
                    <a:pt x="566" y="292"/>
                    <a:pt x="507" y="173"/>
                    <a:pt x="432" y="113"/>
                  </a:cubicBezTo>
                  <a:lnTo>
                    <a:pt x="432" y="39"/>
                  </a:lnTo>
                  <a:cubicBezTo>
                    <a:pt x="385" y="15"/>
                    <a:pt x="347" y="1"/>
                    <a:pt x="31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25" name="Google Shape;4625;p29"/>
            <p:cNvSpPr/>
            <p:nvPr/>
          </p:nvSpPr>
          <p:spPr>
            <a:xfrm>
              <a:off x="2389469" y="770308"/>
              <a:ext cx="19559" cy="39836"/>
            </a:xfrm>
            <a:custGeom>
              <a:avLst/>
              <a:gdLst/>
              <a:ahLst/>
              <a:cxnLst/>
              <a:rect l="l" t="t" r="r" b="b"/>
              <a:pathLst>
                <a:path w="627" h="1277" extrusionOk="0">
                  <a:moveTo>
                    <a:pt x="345" y="1"/>
                  </a:moveTo>
                  <a:cubicBezTo>
                    <a:pt x="319" y="1"/>
                    <a:pt x="289" y="8"/>
                    <a:pt x="254" y="25"/>
                  </a:cubicBezTo>
                  <a:cubicBezTo>
                    <a:pt x="180" y="159"/>
                    <a:pt x="120" y="219"/>
                    <a:pt x="61" y="338"/>
                  </a:cubicBezTo>
                  <a:cubicBezTo>
                    <a:pt x="61" y="398"/>
                    <a:pt x="61" y="532"/>
                    <a:pt x="1" y="651"/>
                  </a:cubicBezTo>
                  <a:cubicBezTo>
                    <a:pt x="1" y="830"/>
                    <a:pt x="61" y="1023"/>
                    <a:pt x="180" y="1202"/>
                  </a:cubicBezTo>
                  <a:lnTo>
                    <a:pt x="254" y="1277"/>
                  </a:lnTo>
                  <a:cubicBezTo>
                    <a:pt x="373" y="1277"/>
                    <a:pt x="433" y="1277"/>
                    <a:pt x="493" y="1202"/>
                  </a:cubicBezTo>
                  <a:lnTo>
                    <a:pt x="493" y="1143"/>
                  </a:lnTo>
                  <a:cubicBezTo>
                    <a:pt x="552" y="964"/>
                    <a:pt x="627" y="830"/>
                    <a:pt x="627" y="651"/>
                  </a:cubicBezTo>
                  <a:lnTo>
                    <a:pt x="627" y="398"/>
                  </a:lnTo>
                  <a:cubicBezTo>
                    <a:pt x="627" y="338"/>
                    <a:pt x="627" y="219"/>
                    <a:pt x="552" y="159"/>
                  </a:cubicBezTo>
                  <a:lnTo>
                    <a:pt x="493" y="85"/>
                  </a:lnTo>
                  <a:cubicBezTo>
                    <a:pt x="450" y="43"/>
                    <a:pt x="408" y="1"/>
                    <a:pt x="345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26" name="Google Shape;4626;p29"/>
            <p:cNvSpPr/>
            <p:nvPr/>
          </p:nvSpPr>
          <p:spPr>
            <a:xfrm>
              <a:off x="2325363" y="854253"/>
              <a:ext cx="19528" cy="25018"/>
            </a:xfrm>
            <a:custGeom>
              <a:avLst/>
              <a:gdLst/>
              <a:ahLst/>
              <a:cxnLst/>
              <a:rect l="l" t="t" r="r" b="b"/>
              <a:pathLst>
                <a:path w="626" h="802" extrusionOk="0">
                  <a:moveTo>
                    <a:pt x="253" y="1"/>
                  </a:moveTo>
                  <a:cubicBezTo>
                    <a:pt x="194" y="75"/>
                    <a:pt x="134" y="135"/>
                    <a:pt x="75" y="195"/>
                  </a:cubicBezTo>
                  <a:cubicBezTo>
                    <a:pt x="75" y="254"/>
                    <a:pt x="75" y="314"/>
                    <a:pt x="0" y="373"/>
                  </a:cubicBezTo>
                  <a:cubicBezTo>
                    <a:pt x="0" y="507"/>
                    <a:pt x="75" y="627"/>
                    <a:pt x="194" y="746"/>
                  </a:cubicBezTo>
                  <a:cubicBezTo>
                    <a:pt x="224" y="783"/>
                    <a:pt x="268" y="802"/>
                    <a:pt x="322" y="802"/>
                  </a:cubicBezTo>
                  <a:cubicBezTo>
                    <a:pt x="376" y="802"/>
                    <a:pt x="440" y="783"/>
                    <a:pt x="507" y="746"/>
                  </a:cubicBezTo>
                  <a:lnTo>
                    <a:pt x="507" y="686"/>
                  </a:lnTo>
                  <a:cubicBezTo>
                    <a:pt x="626" y="627"/>
                    <a:pt x="626" y="507"/>
                    <a:pt x="626" y="448"/>
                  </a:cubicBezTo>
                  <a:lnTo>
                    <a:pt x="626" y="254"/>
                  </a:lnTo>
                  <a:cubicBezTo>
                    <a:pt x="626" y="195"/>
                    <a:pt x="566" y="135"/>
                    <a:pt x="507" y="75"/>
                  </a:cubicBezTo>
                  <a:cubicBezTo>
                    <a:pt x="447" y="1"/>
                    <a:pt x="313" y="1"/>
                    <a:pt x="25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27" name="Google Shape;4627;p29"/>
            <p:cNvSpPr/>
            <p:nvPr/>
          </p:nvSpPr>
          <p:spPr>
            <a:xfrm>
              <a:off x="2215213" y="837533"/>
              <a:ext cx="19559" cy="20495"/>
            </a:xfrm>
            <a:custGeom>
              <a:avLst/>
              <a:gdLst/>
              <a:ahLst/>
              <a:cxnLst/>
              <a:rect l="l" t="t" r="r" b="b"/>
              <a:pathLst>
                <a:path w="627" h="657" extrusionOk="0">
                  <a:moveTo>
                    <a:pt x="311" y="1"/>
                  </a:moveTo>
                  <a:cubicBezTo>
                    <a:pt x="265" y="1"/>
                    <a:pt x="216" y="15"/>
                    <a:pt x="179" y="45"/>
                  </a:cubicBezTo>
                  <a:cubicBezTo>
                    <a:pt x="120" y="105"/>
                    <a:pt x="60" y="164"/>
                    <a:pt x="60" y="239"/>
                  </a:cubicBezTo>
                  <a:cubicBezTo>
                    <a:pt x="0" y="299"/>
                    <a:pt x="0" y="299"/>
                    <a:pt x="0" y="358"/>
                  </a:cubicBezTo>
                  <a:cubicBezTo>
                    <a:pt x="60" y="418"/>
                    <a:pt x="60" y="537"/>
                    <a:pt x="179" y="611"/>
                  </a:cubicBezTo>
                  <a:cubicBezTo>
                    <a:pt x="246" y="641"/>
                    <a:pt x="310" y="656"/>
                    <a:pt x="364" y="656"/>
                  </a:cubicBezTo>
                  <a:cubicBezTo>
                    <a:pt x="418" y="656"/>
                    <a:pt x="462" y="641"/>
                    <a:pt x="492" y="611"/>
                  </a:cubicBezTo>
                  <a:cubicBezTo>
                    <a:pt x="626" y="477"/>
                    <a:pt x="626" y="418"/>
                    <a:pt x="626" y="299"/>
                  </a:cubicBezTo>
                  <a:cubicBezTo>
                    <a:pt x="626" y="299"/>
                    <a:pt x="626" y="239"/>
                    <a:pt x="552" y="164"/>
                  </a:cubicBezTo>
                  <a:cubicBezTo>
                    <a:pt x="552" y="105"/>
                    <a:pt x="492" y="105"/>
                    <a:pt x="432" y="45"/>
                  </a:cubicBezTo>
                  <a:cubicBezTo>
                    <a:pt x="403" y="15"/>
                    <a:pt x="358" y="1"/>
                    <a:pt x="311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28" name="Google Shape;4628;p29"/>
            <p:cNvSpPr/>
            <p:nvPr/>
          </p:nvSpPr>
          <p:spPr>
            <a:xfrm>
              <a:off x="2807731" y="694566"/>
              <a:ext cx="19559" cy="31476"/>
            </a:xfrm>
            <a:custGeom>
              <a:avLst/>
              <a:gdLst/>
              <a:ahLst/>
              <a:cxnLst/>
              <a:rect l="l" t="t" r="r" b="b"/>
              <a:pathLst>
                <a:path w="627" h="1009" extrusionOk="0">
                  <a:moveTo>
                    <a:pt x="376" y="1"/>
                  </a:moveTo>
                  <a:cubicBezTo>
                    <a:pt x="343" y="1"/>
                    <a:pt x="303" y="15"/>
                    <a:pt x="254" y="40"/>
                  </a:cubicBezTo>
                  <a:cubicBezTo>
                    <a:pt x="180" y="99"/>
                    <a:pt x="120" y="159"/>
                    <a:pt x="60" y="219"/>
                  </a:cubicBezTo>
                  <a:cubicBezTo>
                    <a:pt x="1" y="278"/>
                    <a:pt x="1" y="412"/>
                    <a:pt x="1" y="472"/>
                  </a:cubicBezTo>
                  <a:cubicBezTo>
                    <a:pt x="1" y="651"/>
                    <a:pt x="1" y="844"/>
                    <a:pt x="120" y="964"/>
                  </a:cubicBezTo>
                  <a:cubicBezTo>
                    <a:pt x="187" y="993"/>
                    <a:pt x="235" y="1008"/>
                    <a:pt x="275" y="1008"/>
                  </a:cubicBezTo>
                  <a:cubicBezTo>
                    <a:pt x="314" y="1008"/>
                    <a:pt x="343" y="993"/>
                    <a:pt x="373" y="964"/>
                  </a:cubicBezTo>
                  <a:lnTo>
                    <a:pt x="433" y="964"/>
                  </a:lnTo>
                  <a:cubicBezTo>
                    <a:pt x="492" y="844"/>
                    <a:pt x="552" y="651"/>
                    <a:pt x="552" y="531"/>
                  </a:cubicBezTo>
                  <a:cubicBezTo>
                    <a:pt x="626" y="472"/>
                    <a:pt x="626" y="412"/>
                    <a:pt x="626" y="353"/>
                  </a:cubicBezTo>
                  <a:cubicBezTo>
                    <a:pt x="552" y="278"/>
                    <a:pt x="552" y="219"/>
                    <a:pt x="552" y="99"/>
                  </a:cubicBezTo>
                  <a:lnTo>
                    <a:pt x="492" y="99"/>
                  </a:lnTo>
                  <a:cubicBezTo>
                    <a:pt x="458" y="30"/>
                    <a:pt x="423" y="1"/>
                    <a:pt x="376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29" name="Google Shape;4629;p29"/>
            <p:cNvSpPr/>
            <p:nvPr/>
          </p:nvSpPr>
          <p:spPr>
            <a:xfrm>
              <a:off x="2848160" y="741047"/>
              <a:ext cx="17688" cy="37964"/>
            </a:xfrm>
            <a:custGeom>
              <a:avLst/>
              <a:gdLst/>
              <a:ahLst/>
              <a:cxnLst/>
              <a:rect l="l" t="t" r="r" b="b"/>
              <a:pathLst>
                <a:path w="567" h="1217" extrusionOk="0">
                  <a:moveTo>
                    <a:pt x="317" y="0"/>
                  </a:moveTo>
                  <a:cubicBezTo>
                    <a:pt x="283" y="0"/>
                    <a:pt x="244" y="15"/>
                    <a:pt x="195" y="40"/>
                  </a:cubicBezTo>
                  <a:cubicBezTo>
                    <a:pt x="135" y="159"/>
                    <a:pt x="75" y="218"/>
                    <a:pt x="75" y="278"/>
                  </a:cubicBezTo>
                  <a:cubicBezTo>
                    <a:pt x="1" y="412"/>
                    <a:pt x="1" y="472"/>
                    <a:pt x="1" y="591"/>
                  </a:cubicBezTo>
                  <a:cubicBezTo>
                    <a:pt x="1" y="784"/>
                    <a:pt x="1" y="963"/>
                    <a:pt x="135" y="1157"/>
                  </a:cubicBezTo>
                  <a:lnTo>
                    <a:pt x="195" y="1217"/>
                  </a:lnTo>
                  <a:cubicBezTo>
                    <a:pt x="254" y="1217"/>
                    <a:pt x="373" y="1217"/>
                    <a:pt x="448" y="1157"/>
                  </a:cubicBezTo>
                  <a:cubicBezTo>
                    <a:pt x="567" y="963"/>
                    <a:pt x="567" y="784"/>
                    <a:pt x="567" y="650"/>
                  </a:cubicBezTo>
                  <a:lnTo>
                    <a:pt x="567" y="412"/>
                  </a:lnTo>
                  <a:cubicBezTo>
                    <a:pt x="567" y="278"/>
                    <a:pt x="567" y="218"/>
                    <a:pt x="507" y="99"/>
                  </a:cubicBezTo>
                  <a:lnTo>
                    <a:pt x="448" y="99"/>
                  </a:lnTo>
                  <a:cubicBezTo>
                    <a:pt x="404" y="29"/>
                    <a:pt x="366" y="0"/>
                    <a:pt x="317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30" name="Google Shape;4630;p29"/>
            <p:cNvSpPr/>
            <p:nvPr/>
          </p:nvSpPr>
          <p:spPr>
            <a:xfrm>
              <a:off x="2900692" y="696438"/>
              <a:ext cx="19528" cy="37496"/>
            </a:xfrm>
            <a:custGeom>
              <a:avLst/>
              <a:gdLst/>
              <a:ahLst/>
              <a:cxnLst/>
              <a:rect l="l" t="t" r="r" b="b"/>
              <a:pathLst>
                <a:path w="626" h="1202" extrusionOk="0">
                  <a:moveTo>
                    <a:pt x="271" y="0"/>
                  </a:moveTo>
                  <a:cubicBezTo>
                    <a:pt x="215" y="0"/>
                    <a:pt x="154" y="29"/>
                    <a:pt x="119" y="99"/>
                  </a:cubicBezTo>
                  <a:cubicBezTo>
                    <a:pt x="60" y="159"/>
                    <a:pt x="60" y="293"/>
                    <a:pt x="0" y="352"/>
                  </a:cubicBezTo>
                  <a:lnTo>
                    <a:pt x="0" y="591"/>
                  </a:lnTo>
                  <a:cubicBezTo>
                    <a:pt x="0" y="784"/>
                    <a:pt x="60" y="963"/>
                    <a:pt x="179" y="1157"/>
                  </a:cubicBezTo>
                  <a:cubicBezTo>
                    <a:pt x="246" y="1187"/>
                    <a:pt x="295" y="1201"/>
                    <a:pt x="334" y="1201"/>
                  </a:cubicBezTo>
                  <a:cubicBezTo>
                    <a:pt x="373" y="1201"/>
                    <a:pt x="403" y="1187"/>
                    <a:pt x="432" y="1157"/>
                  </a:cubicBezTo>
                  <a:cubicBezTo>
                    <a:pt x="552" y="963"/>
                    <a:pt x="552" y="784"/>
                    <a:pt x="626" y="591"/>
                  </a:cubicBezTo>
                  <a:cubicBezTo>
                    <a:pt x="552" y="531"/>
                    <a:pt x="552" y="412"/>
                    <a:pt x="552" y="352"/>
                  </a:cubicBezTo>
                  <a:cubicBezTo>
                    <a:pt x="492" y="218"/>
                    <a:pt x="492" y="159"/>
                    <a:pt x="432" y="99"/>
                  </a:cubicBezTo>
                  <a:lnTo>
                    <a:pt x="373" y="39"/>
                  </a:lnTo>
                  <a:cubicBezTo>
                    <a:pt x="348" y="15"/>
                    <a:pt x="311" y="0"/>
                    <a:pt x="271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31" name="Google Shape;4631;p29"/>
            <p:cNvSpPr/>
            <p:nvPr/>
          </p:nvSpPr>
          <p:spPr>
            <a:xfrm>
              <a:off x="2896980" y="802844"/>
              <a:ext cx="19060" cy="31944"/>
            </a:xfrm>
            <a:custGeom>
              <a:avLst/>
              <a:gdLst/>
              <a:ahLst/>
              <a:cxnLst/>
              <a:rect l="l" t="t" r="r" b="b"/>
              <a:pathLst>
                <a:path w="611" h="1024" extrusionOk="0">
                  <a:moveTo>
                    <a:pt x="340" y="1"/>
                  </a:moveTo>
                  <a:cubicBezTo>
                    <a:pt x="301" y="1"/>
                    <a:pt x="263" y="15"/>
                    <a:pt x="238" y="40"/>
                  </a:cubicBezTo>
                  <a:cubicBezTo>
                    <a:pt x="119" y="100"/>
                    <a:pt x="119" y="159"/>
                    <a:pt x="60" y="293"/>
                  </a:cubicBezTo>
                  <a:cubicBezTo>
                    <a:pt x="0" y="353"/>
                    <a:pt x="0" y="412"/>
                    <a:pt x="0" y="472"/>
                  </a:cubicBezTo>
                  <a:cubicBezTo>
                    <a:pt x="0" y="666"/>
                    <a:pt x="60" y="844"/>
                    <a:pt x="179" y="979"/>
                  </a:cubicBezTo>
                  <a:cubicBezTo>
                    <a:pt x="238" y="1008"/>
                    <a:pt x="287" y="1023"/>
                    <a:pt x="328" y="1023"/>
                  </a:cubicBezTo>
                  <a:cubicBezTo>
                    <a:pt x="369" y="1023"/>
                    <a:pt x="402" y="1008"/>
                    <a:pt x="432" y="979"/>
                  </a:cubicBezTo>
                  <a:cubicBezTo>
                    <a:pt x="551" y="785"/>
                    <a:pt x="611" y="666"/>
                    <a:pt x="611" y="532"/>
                  </a:cubicBezTo>
                  <a:lnTo>
                    <a:pt x="611" y="353"/>
                  </a:lnTo>
                  <a:cubicBezTo>
                    <a:pt x="551" y="293"/>
                    <a:pt x="551" y="159"/>
                    <a:pt x="492" y="100"/>
                  </a:cubicBezTo>
                  <a:cubicBezTo>
                    <a:pt x="457" y="30"/>
                    <a:pt x="396" y="1"/>
                    <a:pt x="340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32" name="Google Shape;4632;p29"/>
            <p:cNvSpPr/>
            <p:nvPr/>
          </p:nvSpPr>
          <p:spPr>
            <a:xfrm>
              <a:off x="2949013" y="749688"/>
              <a:ext cx="19559" cy="48851"/>
            </a:xfrm>
            <a:custGeom>
              <a:avLst/>
              <a:gdLst/>
              <a:ahLst/>
              <a:cxnLst/>
              <a:rect l="l" t="t" r="r" b="b"/>
              <a:pathLst>
                <a:path w="627" h="1566" extrusionOk="0">
                  <a:moveTo>
                    <a:pt x="373" y="1"/>
                  </a:moveTo>
                  <a:cubicBezTo>
                    <a:pt x="313" y="1"/>
                    <a:pt x="194" y="1"/>
                    <a:pt x="120" y="75"/>
                  </a:cubicBezTo>
                  <a:cubicBezTo>
                    <a:pt x="60" y="195"/>
                    <a:pt x="60" y="314"/>
                    <a:pt x="1" y="448"/>
                  </a:cubicBezTo>
                  <a:lnTo>
                    <a:pt x="1" y="746"/>
                  </a:lnTo>
                  <a:cubicBezTo>
                    <a:pt x="1" y="999"/>
                    <a:pt x="1" y="1252"/>
                    <a:pt x="120" y="1491"/>
                  </a:cubicBezTo>
                  <a:cubicBezTo>
                    <a:pt x="194" y="1491"/>
                    <a:pt x="194" y="1491"/>
                    <a:pt x="254" y="1565"/>
                  </a:cubicBezTo>
                  <a:cubicBezTo>
                    <a:pt x="313" y="1565"/>
                    <a:pt x="373" y="1565"/>
                    <a:pt x="433" y="1431"/>
                  </a:cubicBezTo>
                  <a:cubicBezTo>
                    <a:pt x="567" y="1252"/>
                    <a:pt x="626" y="999"/>
                    <a:pt x="626" y="746"/>
                  </a:cubicBezTo>
                  <a:cubicBezTo>
                    <a:pt x="626" y="686"/>
                    <a:pt x="567" y="567"/>
                    <a:pt x="567" y="448"/>
                  </a:cubicBezTo>
                  <a:cubicBezTo>
                    <a:pt x="567" y="314"/>
                    <a:pt x="492" y="195"/>
                    <a:pt x="433" y="75"/>
                  </a:cubicBezTo>
                  <a:cubicBezTo>
                    <a:pt x="433" y="75"/>
                    <a:pt x="373" y="75"/>
                    <a:pt x="37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33" name="Google Shape;4633;p29"/>
            <p:cNvSpPr/>
            <p:nvPr/>
          </p:nvSpPr>
          <p:spPr>
            <a:xfrm>
              <a:off x="2997334" y="690417"/>
              <a:ext cx="19559" cy="39805"/>
            </a:xfrm>
            <a:custGeom>
              <a:avLst/>
              <a:gdLst/>
              <a:ahLst/>
              <a:cxnLst/>
              <a:rect l="l" t="t" r="r" b="b"/>
              <a:pathLst>
                <a:path w="627" h="1276" extrusionOk="0">
                  <a:moveTo>
                    <a:pt x="315" y="1"/>
                  </a:moveTo>
                  <a:cubicBezTo>
                    <a:pt x="266" y="1"/>
                    <a:pt x="230" y="33"/>
                    <a:pt x="195" y="113"/>
                  </a:cubicBezTo>
                  <a:cubicBezTo>
                    <a:pt x="135" y="173"/>
                    <a:pt x="61" y="292"/>
                    <a:pt x="61" y="352"/>
                  </a:cubicBezTo>
                  <a:cubicBezTo>
                    <a:pt x="1" y="411"/>
                    <a:pt x="1" y="545"/>
                    <a:pt x="1" y="605"/>
                  </a:cubicBezTo>
                  <a:cubicBezTo>
                    <a:pt x="1" y="784"/>
                    <a:pt x="1" y="977"/>
                    <a:pt x="61" y="1156"/>
                  </a:cubicBezTo>
                  <a:lnTo>
                    <a:pt x="135" y="1231"/>
                  </a:lnTo>
                  <a:cubicBezTo>
                    <a:pt x="165" y="1260"/>
                    <a:pt x="210" y="1275"/>
                    <a:pt x="254" y="1275"/>
                  </a:cubicBezTo>
                  <a:cubicBezTo>
                    <a:pt x="299" y="1275"/>
                    <a:pt x="344" y="1260"/>
                    <a:pt x="373" y="1231"/>
                  </a:cubicBezTo>
                  <a:cubicBezTo>
                    <a:pt x="508" y="1037"/>
                    <a:pt x="567" y="858"/>
                    <a:pt x="627" y="664"/>
                  </a:cubicBezTo>
                  <a:cubicBezTo>
                    <a:pt x="627" y="545"/>
                    <a:pt x="627" y="486"/>
                    <a:pt x="567" y="352"/>
                  </a:cubicBezTo>
                  <a:cubicBezTo>
                    <a:pt x="567" y="292"/>
                    <a:pt x="508" y="173"/>
                    <a:pt x="433" y="113"/>
                  </a:cubicBezTo>
                  <a:lnTo>
                    <a:pt x="433" y="39"/>
                  </a:lnTo>
                  <a:cubicBezTo>
                    <a:pt x="385" y="15"/>
                    <a:pt x="347" y="1"/>
                    <a:pt x="315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34" name="Google Shape;4634;p29"/>
            <p:cNvSpPr/>
            <p:nvPr/>
          </p:nvSpPr>
          <p:spPr>
            <a:xfrm>
              <a:off x="3016862" y="770308"/>
              <a:ext cx="19559" cy="39836"/>
            </a:xfrm>
            <a:custGeom>
              <a:avLst/>
              <a:gdLst/>
              <a:ahLst/>
              <a:cxnLst/>
              <a:rect l="l" t="t" r="r" b="b"/>
              <a:pathLst>
                <a:path w="627" h="1277" extrusionOk="0">
                  <a:moveTo>
                    <a:pt x="366" y="1"/>
                  </a:moveTo>
                  <a:cubicBezTo>
                    <a:pt x="348" y="1"/>
                    <a:pt x="331" y="8"/>
                    <a:pt x="314" y="25"/>
                  </a:cubicBezTo>
                  <a:cubicBezTo>
                    <a:pt x="179" y="159"/>
                    <a:pt x="120" y="219"/>
                    <a:pt x="120" y="338"/>
                  </a:cubicBezTo>
                  <a:cubicBezTo>
                    <a:pt x="60" y="398"/>
                    <a:pt x="60" y="532"/>
                    <a:pt x="60" y="651"/>
                  </a:cubicBezTo>
                  <a:cubicBezTo>
                    <a:pt x="1" y="830"/>
                    <a:pt x="60" y="1023"/>
                    <a:pt x="179" y="1202"/>
                  </a:cubicBezTo>
                  <a:lnTo>
                    <a:pt x="254" y="1277"/>
                  </a:lnTo>
                  <a:cubicBezTo>
                    <a:pt x="373" y="1277"/>
                    <a:pt x="433" y="1277"/>
                    <a:pt x="492" y="1202"/>
                  </a:cubicBezTo>
                  <a:lnTo>
                    <a:pt x="492" y="1143"/>
                  </a:lnTo>
                  <a:cubicBezTo>
                    <a:pt x="626" y="964"/>
                    <a:pt x="626" y="830"/>
                    <a:pt x="626" y="651"/>
                  </a:cubicBezTo>
                  <a:lnTo>
                    <a:pt x="626" y="398"/>
                  </a:lnTo>
                  <a:cubicBezTo>
                    <a:pt x="626" y="338"/>
                    <a:pt x="626" y="219"/>
                    <a:pt x="552" y="159"/>
                  </a:cubicBezTo>
                  <a:lnTo>
                    <a:pt x="492" y="85"/>
                  </a:lnTo>
                  <a:cubicBezTo>
                    <a:pt x="450" y="43"/>
                    <a:pt x="408" y="1"/>
                    <a:pt x="366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35" name="Google Shape;4635;p29"/>
            <p:cNvSpPr/>
            <p:nvPr/>
          </p:nvSpPr>
          <p:spPr>
            <a:xfrm>
              <a:off x="2955065" y="854253"/>
              <a:ext cx="17220" cy="25018"/>
            </a:xfrm>
            <a:custGeom>
              <a:avLst/>
              <a:gdLst/>
              <a:ahLst/>
              <a:cxnLst/>
              <a:rect l="l" t="t" r="r" b="b"/>
              <a:pathLst>
                <a:path w="552" h="802" extrusionOk="0">
                  <a:moveTo>
                    <a:pt x="179" y="1"/>
                  </a:moveTo>
                  <a:cubicBezTo>
                    <a:pt x="119" y="75"/>
                    <a:pt x="60" y="135"/>
                    <a:pt x="0" y="195"/>
                  </a:cubicBezTo>
                  <a:lnTo>
                    <a:pt x="0" y="373"/>
                  </a:lnTo>
                  <a:cubicBezTo>
                    <a:pt x="0" y="507"/>
                    <a:pt x="0" y="627"/>
                    <a:pt x="119" y="746"/>
                  </a:cubicBezTo>
                  <a:cubicBezTo>
                    <a:pt x="179" y="783"/>
                    <a:pt x="242" y="802"/>
                    <a:pt x="298" y="802"/>
                  </a:cubicBezTo>
                  <a:cubicBezTo>
                    <a:pt x="354" y="802"/>
                    <a:pt x="403" y="783"/>
                    <a:pt x="432" y="746"/>
                  </a:cubicBezTo>
                  <a:lnTo>
                    <a:pt x="432" y="686"/>
                  </a:lnTo>
                  <a:cubicBezTo>
                    <a:pt x="552" y="627"/>
                    <a:pt x="552" y="507"/>
                    <a:pt x="552" y="448"/>
                  </a:cubicBezTo>
                  <a:lnTo>
                    <a:pt x="552" y="254"/>
                  </a:lnTo>
                  <a:cubicBezTo>
                    <a:pt x="552" y="195"/>
                    <a:pt x="492" y="135"/>
                    <a:pt x="432" y="75"/>
                  </a:cubicBezTo>
                  <a:cubicBezTo>
                    <a:pt x="373" y="1"/>
                    <a:pt x="239" y="1"/>
                    <a:pt x="179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36" name="Google Shape;4636;p29"/>
            <p:cNvSpPr/>
            <p:nvPr/>
          </p:nvSpPr>
          <p:spPr>
            <a:xfrm>
              <a:off x="2844448" y="837533"/>
              <a:ext cx="17688" cy="20495"/>
            </a:xfrm>
            <a:custGeom>
              <a:avLst/>
              <a:gdLst/>
              <a:ahLst/>
              <a:cxnLst/>
              <a:rect l="l" t="t" r="r" b="b"/>
              <a:pathLst>
                <a:path w="567" h="657" extrusionOk="0">
                  <a:moveTo>
                    <a:pt x="252" y="1"/>
                  </a:moveTo>
                  <a:cubicBezTo>
                    <a:pt x="206" y="1"/>
                    <a:pt x="157" y="15"/>
                    <a:pt x="120" y="45"/>
                  </a:cubicBezTo>
                  <a:cubicBezTo>
                    <a:pt x="60" y="105"/>
                    <a:pt x="1" y="164"/>
                    <a:pt x="1" y="239"/>
                  </a:cubicBezTo>
                  <a:lnTo>
                    <a:pt x="1" y="358"/>
                  </a:lnTo>
                  <a:cubicBezTo>
                    <a:pt x="1" y="418"/>
                    <a:pt x="1" y="537"/>
                    <a:pt x="120" y="611"/>
                  </a:cubicBezTo>
                  <a:cubicBezTo>
                    <a:pt x="187" y="641"/>
                    <a:pt x="250" y="656"/>
                    <a:pt x="304" y="656"/>
                  </a:cubicBezTo>
                  <a:cubicBezTo>
                    <a:pt x="358" y="656"/>
                    <a:pt x="403" y="641"/>
                    <a:pt x="433" y="611"/>
                  </a:cubicBezTo>
                  <a:cubicBezTo>
                    <a:pt x="567" y="477"/>
                    <a:pt x="567" y="418"/>
                    <a:pt x="567" y="299"/>
                  </a:cubicBezTo>
                  <a:lnTo>
                    <a:pt x="567" y="164"/>
                  </a:lnTo>
                  <a:cubicBezTo>
                    <a:pt x="492" y="105"/>
                    <a:pt x="492" y="105"/>
                    <a:pt x="373" y="45"/>
                  </a:cubicBezTo>
                  <a:cubicBezTo>
                    <a:pt x="343" y="15"/>
                    <a:pt x="299" y="1"/>
                    <a:pt x="252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37" name="Google Shape;4637;p29"/>
            <p:cNvSpPr/>
            <p:nvPr/>
          </p:nvSpPr>
          <p:spPr>
            <a:xfrm>
              <a:off x="4050883" y="694566"/>
              <a:ext cx="19559" cy="31476"/>
            </a:xfrm>
            <a:custGeom>
              <a:avLst/>
              <a:gdLst/>
              <a:ahLst/>
              <a:cxnLst/>
              <a:rect l="l" t="t" r="r" b="b"/>
              <a:pathLst>
                <a:path w="627" h="1009" extrusionOk="0">
                  <a:moveTo>
                    <a:pt x="394" y="1"/>
                  </a:moveTo>
                  <a:cubicBezTo>
                    <a:pt x="353" y="1"/>
                    <a:pt x="303" y="15"/>
                    <a:pt x="254" y="40"/>
                  </a:cubicBezTo>
                  <a:cubicBezTo>
                    <a:pt x="180" y="99"/>
                    <a:pt x="120" y="159"/>
                    <a:pt x="60" y="219"/>
                  </a:cubicBezTo>
                  <a:cubicBezTo>
                    <a:pt x="1" y="278"/>
                    <a:pt x="1" y="412"/>
                    <a:pt x="1" y="472"/>
                  </a:cubicBezTo>
                  <a:cubicBezTo>
                    <a:pt x="1" y="651"/>
                    <a:pt x="1" y="844"/>
                    <a:pt x="120" y="964"/>
                  </a:cubicBezTo>
                  <a:cubicBezTo>
                    <a:pt x="187" y="993"/>
                    <a:pt x="235" y="1008"/>
                    <a:pt x="274" y="1008"/>
                  </a:cubicBezTo>
                  <a:cubicBezTo>
                    <a:pt x="314" y="1008"/>
                    <a:pt x="343" y="993"/>
                    <a:pt x="373" y="964"/>
                  </a:cubicBezTo>
                  <a:lnTo>
                    <a:pt x="433" y="964"/>
                  </a:lnTo>
                  <a:cubicBezTo>
                    <a:pt x="492" y="844"/>
                    <a:pt x="552" y="651"/>
                    <a:pt x="552" y="531"/>
                  </a:cubicBezTo>
                  <a:cubicBezTo>
                    <a:pt x="626" y="472"/>
                    <a:pt x="626" y="412"/>
                    <a:pt x="626" y="353"/>
                  </a:cubicBezTo>
                  <a:cubicBezTo>
                    <a:pt x="552" y="278"/>
                    <a:pt x="552" y="219"/>
                    <a:pt x="552" y="99"/>
                  </a:cubicBezTo>
                  <a:lnTo>
                    <a:pt x="492" y="99"/>
                  </a:lnTo>
                  <a:cubicBezTo>
                    <a:pt x="492" y="30"/>
                    <a:pt x="451" y="1"/>
                    <a:pt x="39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38" name="Google Shape;4638;p29"/>
            <p:cNvSpPr/>
            <p:nvPr/>
          </p:nvSpPr>
          <p:spPr>
            <a:xfrm>
              <a:off x="4091312" y="741047"/>
              <a:ext cx="17688" cy="37964"/>
            </a:xfrm>
            <a:custGeom>
              <a:avLst/>
              <a:gdLst/>
              <a:ahLst/>
              <a:cxnLst/>
              <a:rect l="l" t="t" r="r" b="b"/>
              <a:pathLst>
                <a:path w="567" h="1217" extrusionOk="0">
                  <a:moveTo>
                    <a:pt x="321" y="0"/>
                  </a:moveTo>
                  <a:cubicBezTo>
                    <a:pt x="283" y="0"/>
                    <a:pt x="244" y="15"/>
                    <a:pt x="195" y="40"/>
                  </a:cubicBezTo>
                  <a:cubicBezTo>
                    <a:pt x="135" y="159"/>
                    <a:pt x="75" y="218"/>
                    <a:pt x="75" y="278"/>
                  </a:cubicBezTo>
                  <a:cubicBezTo>
                    <a:pt x="1" y="412"/>
                    <a:pt x="1" y="472"/>
                    <a:pt x="1" y="591"/>
                  </a:cubicBezTo>
                  <a:cubicBezTo>
                    <a:pt x="1" y="784"/>
                    <a:pt x="1" y="963"/>
                    <a:pt x="135" y="1157"/>
                  </a:cubicBezTo>
                  <a:lnTo>
                    <a:pt x="195" y="1217"/>
                  </a:lnTo>
                  <a:cubicBezTo>
                    <a:pt x="254" y="1217"/>
                    <a:pt x="373" y="1217"/>
                    <a:pt x="448" y="1157"/>
                  </a:cubicBezTo>
                  <a:cubicBezTo>
                    <a:pt x="567" y="963"/>
                    <a:pt x="567" y="784"/>
                    <a:pt x="567" y="650"/>
                  </a:cubicBezTo>
                  <a:lnTo>
                    <a:pt x="567" y="412"/>
                  </a:lnTo>
                  <a:cubicBezTo>
                    <a:pt x="567" y="278"/>
                    <a:pt x="567" y="218"/>
                    <a:pt x="507" y="99"/>
                  </a:cubicBezTo>
                  <a:cubicBezTo>
                    <a:pt x="429" y="29"/>
                    <a:pt x="376" y="0"/>
                    <a:pt x="321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39" name="Google Shape;4639;p29"/>
            <p:cNvSpPr/>
            <p:nvPr/>
          </p:nvSpPr>
          <p:spPr>
            <a:xfrm>
              <a:off x="4143844" y="696438"/>
              <a:ext cx="19528" cy="37496"/>
            </a:xfrm>
            <a:custGeom>
              <a:avLst/>
              <a:gdLst/>
              <a:ahLst/>
              <a:cxnLst/>
              <a:rect l="l" t="t" r="r" b="b"/>
              <a:pathLst>
                <a:path w="626" h="1202" extrusionOk="0">
                  <a:moveTo>
                    <a:pt x="271" y="0"/>
                  </a:moveTo>
                  <a:cubicBezTo>
                    <a:pt x="215" y="0"/>
                    <a:pt x="154" y="29"/>
                    <a:pt x="119" y="99"/>
                  </a:cubicBezTo>
                  <a:cubicBezTo>
                    <a:pt x="60" y="159"/>
                    <a:pt x="60" y="293"/>
                    <a:pt x="0" y="352"/>
                  </a:cubicBezTo>
                  <a:lnTo>
                    <a:pt x="0" y="591"/>
                  </a:lnTo>
                  <a:cubicBezTo>
                    <a:pt x="0" y="784"/>
                    <a:pt x="60" y="963"/>
                    <a:pt x="179" y="1157"/>
                  </a:cubicBezTo>
                  <a:cubicBezTo>
                    <a:pt x="246" y="1187"/>
                    <a:pt x="294" y="1201"/>
                    <a:pt x="334" y="1201"/>
                  </a:cubicBezTo>
                  <a:cubicBezTo>
                    <a:pt x="373" y="1201"/>
                    <a:pt x="403" y="1187"/>
                    <a:pt x="432" y="1157"/>
                  </a:cubicBezTo>
                  <a:cubicBezTo>
                    <a:pt x="551" y="963"/>
                    <a:pt x="626" y="784"/>
                    <a:pt x="626" y="591"/>
                  </a:cubicBezTo>
                  <a:cubicBezTo>
                    <a:pt x="626" y="531"/>
                    <a:pt x="551" y="412"/>
                    <a:pt x="551" y="352"/>
                  </a:cubicBezTo>
                  <a:cubicBezTo>
                    <a:pt x="492" y="218"/>
                    <a:pt x="492" y="159"/>
                    <a:pt x="432" y="99"/>
                  </a:cubicBezTo>
                  <a:lnTo>
                    <a:pt x="373" y="39"/>
                  </a:lnTo>
                  <a:cubicBezTo>
                    <a:pt x="348" y="15"/>
                    <a:pt x="311" y="0"/>
                    <a:pt x="271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40" name="Google Shape;4640;p29"/>
            <p:cNvSpPr/>
            <p:nvPr/>
          </p:nvSpPr>
          <p:spPr>
            <a:xfrm>
              <a:off x="4140132" y="802844"/>
              <a:ext cx="19060" cy="31944"/>
            </a:xfrm>
            <a:custGeom>
              <a:avLst/>
              <a:gdLst/>
              <a:ahLst/>
              <a:cxnLst/>
              <a:rect l="l" t="t" r="r" b="b"/>
              <a:pathLst>
                <a:path w="611" h="1024" extrusionOk="0">
                  <a:moveTo>
                    <a:pt x="340" y="1"/>
                  </a:moveTo>
                  <a:cubicBezTo>
                    <a:pt x="301" y="1"/>
                    <a:pt x="263" y="15"/>
                    <a:pt x="238" y="40"/>
                  </a:cubicBezTo>
                  <a:cubicBezTo>
                    <a:pt x="119" y="100"/>
                    <a:pt x="119" y="159"/>
                    <a:pt x="60" y="293"/>
                  </a:cubicBezTo>
                  <a:cubicBezTo>
                    <a:pt x="60" y="353"/>
                    <a:pt x="0" y="412"/>
                    <a:pt x="0" y="472"/>
                  </a:cubicBezTo>
                  <a:cubicBezTo>
                    <a:pt x="0" y="666"/>
                    <a:pt x="60" y="844"/>
                    <a:pt x="179" y="979"/>
                  </a:cubicBezTo>
                  <a:cubicBezTo>
                    <a:pt x="238" y="1008"/>
                    <a:pt x="287" y="1023"/>
                    <a:pt x="328" y="1023"/>
                  </a:cubicBezTo>
                  <a:cubicBezTo>
                    <a:pt x="369" y="1023"/>
                    <a:pt x="402" y="1008"/>
                    <a:pt x="432" y="979"/>
                  </a:cubicBezTo>
                  <a:lnTo>
                    <a:pt x="492" y="979"/>
                  </a:lnTo>
                  <a:cubicBezTo>
                    <a:pt x="551" y="785"/>
                    <a:pt x="611" y="666"/>
                    <a:pt x="611" y="532"/>
                  </a:cubicBezTo>
                  <a:lnTo>
                    <a:pt x="611" y="353"/>
                  </a:lnTo>
                  <a:cubicBezTo>
                    <a:pt x="551" y="293"/>
                    <a:pt x="551" y="159"/>
                    <a:pt x="492" y="100"/>
                  </a:cubicBezTo>
                  <a:cubicBezTo>
                    <a:pt x="457" y="30"/>
                    <a:pt x="396" y="1"/>
                    <a:pt x="340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41" name="Google Shape;4641;p29"/>
            <p:cNvSpPr/>
            <p:nvPr/>
          </p:nvSpPr>
          <p:spPr>
            <a:xfrm>
              <a:off x="4192165" y="749688"/>
              <a:ext cx="19559" cy="48851"/>
            </a:xfrm>
            <a:custGeom>
              <a:avLst/>
              <a:gdLst/>
              <a:ahLst/>
              <a:cxnLst/>
              <a:rect l="l" t="t" r="r" b="b"/>
              <a:pathLst>
                <a:path w="627" h="1566" extrusionOk="0">
                  <a:moveTo>
                    <a:pt x="373" y="1"/>
                  </a:moveTo>
                  <a:cubicBezTo>
                    <a:pt x="313" y="1"/>
                    <a:pt x="194" y="1"/>
                    <a:pt x="120" y="75"/>
                  </a:cubicBezTo>
                  <a:cubicBezTo>
                    <a:pt x="60" y="195"/>
                    <a:pt x="60" y="314"/>
                    <a:pt x="60" y="448"/>
                  </a:cubicBezTo>
                  <a:cubicBezTo>
                    <a:pt x="1" y="567"/>
                    <a:pt x="1" y="686"/>
                    <a:pt x="1" y="746"/>
                  </a:cubicBezTo>
                  <a:cubicBezTo>
                    <a:pt x="1" y="999"/>
                    <a:pt x="60" y="1252"/>
                    <a:pt x="194" y="1491"/>
                  </a:cubicBezTo>
                  <a:lnTo>
                    <a:pt x="254" y="1565"/>
                  </a:lnTo>
                  <a:cubicBezTo>
                    <a:pt x="313" y="1565"/>
                    <a:pt x="373" y="1565"/>
                    <a:pt x="433" y="1431"/>
                  </a:cubicBezTo>
                  <a:cubicBezTo>
                    <a:pt x="567" y="1252"/>
                    <a:pt x="626" y="999"/>
                    <a:pt x="626" y="746"/>
                  </a:cubicBezTo>
                  <a:cubicBezTo>
                    <a:pt x="626" y="686"/>
                    <a:pt x="626" y="567"/>
                    <a:pt x="567" y="448"/>
                  </a:cubicBezTo>
                  <a:cubicBezTo>
                    <a:pt x="567" y="314"/>
                    <a:pt x="492" y="195"/>
                    <a:pt x="433" y="75"/>
                  </a:cubicBezTo>
                  <a:lnTo>
                    <a:pt x="373" y="1"/>
                  </a:ln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42" name="Google Shape;4642;p29"/>
            <p:cNvSpPr/>
            <p:nvPr/>
          </p:nvSpPr>
          <p:spPr>
            <a:xfrm>
              <a:off x="4240486" y="690417"/>
              <a:ext cx="19559" cy="39805"/>
            </a:xfrm>
            <a:custGeom>
              <a:avLst/>
              <a:gdLst/>
              <a:ahLst/>
              <a:cxnLst/>
              <a:rect l="l" t="t" r="r" b="b"/>
              <a:pathLst>
                <a:path w="627" h="1276" extrusionOk="0">
                  <a:moveTo>
                    <a:pt x="341" y="1"/>
                  </a:moveTo>
                  <a:cubicBezTo>
                    <a:pt x="288" y="1"/>
                    <a:pt x="230" y="33"/>
                    <a:pt x="195" y="113"/>
                  </a:cubicBezTo>
                  <a:cubicBezTo>
                    <a:pt x="135" y="173"/>
                    <a:pt x="61" y="292"/>
                    <a:pt x="61" y="352"/>
                  </a:cubicBezTo>
                  <a:cubicBezTo>
                    <a:pt x="1" y="411"/>
                    <a:pt x="1" y="545"/>
                    <a:pt x="1" y="605"/>
                  </a:cubicBezTo>
                  <a:cubicBezTo>
                    <a:pt x="1" y="784"/>
                    <a:pt x="1" y="977"/>
                    <a:pt x="61" y="1156"/>
                  </a:cubicBezTo>
                  <a:lnTo>
                    <a:pt x="135" y="1231"/>
                  </a:lnTo>
                  <a:cubicBezTo>
                    <a:pt x="165" y="1260"/>
                    <a:pt x="210" y="1275"/>
                    <a:pt x="254" y="1275"/>
                  </a:cubicBezTo>
                  <a:cubicBezTo>
                    <a:pt x="299" y="1275"/>
                    <a:pt x="344" y="1260"/>
                    <a:pt x="373" y="1231"/>
                  </a:cubicBezTo>
                  <a:cubicBezTo>
                    <a:pt x="507" y="1037"/>
                    <a:pt x="567" y="858"/>
                    <a:pt x="627" y="664"/>
                  </a:cubicBezTo>
                  <a:cubicBezTo>
                    <a:pt x="627" y="545"/>
                    <a:pt x="627" y="486"/>
                    <a:pt x="567" y="352"/>
                  </a:cubicBezTo>
                  <a:cubicBezTo>
                    <a:pt x="567" y="292"/>
                    <a:pt x="567" y="173"/>
                    <a:pt x="433" y="113"/>
                  </a:cubicBezTo>
                  <a:lnTo>
                    <a:pt x="433" y="39"/>
                  </a:lnTo>
                  <a:cubicBezTo>
                    <a:pt x="409" y="15"/>
                    <a:pt x="376" y="1"/>
                    <a:pt x="341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43" name="Google Shape;4643;p29"/>
            <p:cNvSpPr/>
            <p:nvPr/>
          </p:nvSpPr>
          <p:spPr>
            <a:xfrm>
              <a:off x="4260014" y="770308"/>
              <a:ext cx="19559" cy="39836"/>
            </a:xfrm>
            <a:custGeom>
              <a:avLst/>
              <a:gdLst/>
              <a:ahLst/>
              <a:cxnLst/>
              <a:rect l="l" t="t" r="r" b="b"/>
              <a:pathLst>
                <a:path w="627" h="1277" extrusionOk="0">
                  <a:moveTo>
                    <a:pt x="378" y="1"/>
                  </a:moveTo>
                  <a:cubicBezTo>
                    <a:pt x="354" y="1"/>
                    <a:pt x="331" y="8"/>
                    <a:pt x="314" y="25"/>
                  </a:cubicBezTo>
                  <a:cubicBezTo>
                    <a:pt x="179" y="159"/>
                    <a:pt x="120" y="219"/>
                    <a:pt x="120" y="338"/>
                  </a:cubicBezTo>
                  <a:cubicBezTo>
                    <a:pt x="60" y="398"/>
                    <a:pt x="60" y="532"/>
                    <a:pt x="60" y="651"/>
                  </a:cubicBezTo>
                  <a:cubicBezTo>
                    <a:pt x="1" y="830"/>
                    <a:pt x="60" y="1023"/>
                    <a:pt x="179" y="1202"/>
                  </a:cubicBezTo>
                  <a:lnTo>
                    <a:pt x="254" y="1277"/>
                  </a:lnTo>
                  <a:cubicBezTo>
                    <a:pt x="373" y="1277"/>
                    <a:pt x="433" y="1277"/>
                    <a:pt x="492" y="1202"/>
                  </a:cubicBezTo>
                  <a:lnTo>
                    <a:pt x="492" y="1143"/>
                  </a:lnTo>
                  <a:cubicBezTo>
                    <a:pt x="626" y="964"/>
                    <a:pt x="626" y="830"/>
                    <a:pt x="626" y="651"/>
                  </a:cubicBezTo>
                  <a:lnTo>
                    <a:pt x="626" y="398"/>
                  </a:lnTo>
                  <a:cubicBezTo>
                    <a:pt x="626" y="338"/>
                    <a:pt x="626" y="219"/>
                    <a:pt x="552" y="159"/>
                  </a:cubicBezTo>
                  <a:lnTo>
                    <a:pt x="552" y="85"/>
                  </a:lnTo>
                  <a:cubicBezTo>
                    <a:pt x="510" y="43"/>
                    <a:pt x="438" y="1"/>
                    <a:pt x="378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44" name="Google Shape;4644;p29"/>
            <p:cNvSpPr/>
            <p:nvPr/>
          </p:nvSpPr>
          <p:spPr>
            <a:xfrm>
              <a:off x="4198217" y="854253"/>
              <a:ext cx="17220" cy="25018"/>
            </a:xfrm>
            <a:custGeom>
              <a:avLst/>
              <a:gdLst/>
              <a:ahLst/>
              <a:cxnLst/>
              <a:rect l="l" t="t" r="r" b="b"/>
              <a:pathLst>
                <a:path w="552" h="802" extrusionOk="0">
                  <a:moveTo>
                    <a:pt x="179" y="1"/>
                  </a:moveTo>
                  <a:cubicBezTo>
                    <a:pt x="119" y="75"/>
                    <a:pt x="60" y="135"/>
                    <a:pt x="0" y="195"/>
                  </a:cubicBezTo>
                  <a:lnTo>
                    <a:pt x="0" y="373"/>
                  </a:lnTo>
                  <a:cubicBezTo>
                    <a:pt x="0" y="507"/>
                    <a:pt x="0" y="627"/>
                    <a:pt x="119" y="746"/>
                  </a:cubicBezTo>
                  <a:cubicBezTo>
                    <a:pt x="179" y="783"/>
                    <a:pt x="242" y="802"/>
                    <a:pt x="298" y="802"/>
                  </a:cubicBezTo>
                  <a:cubicBezTo>
                    <a:pt x="354" y="802"/>
                    <a:pt x="403" y="783"/>
                    <a:pt x="432" y="746"/>
                  </a:cubicBezTo>
                  <a:lnTo>
                    <a:pt x="432" y="686"/>
                  </a:lnTo>
                  <a:cubicBezTo>
                    <a:pt x="551" y="627"/>
                    <a:pt x="551" y="507"/>
                    <a:pt x="551" y="448"/>
                  </a:cubicBezTo>
                  <a:lnTo>
                    <a:pt x="551" y="254"/>
                  </a:lnTo>
                  <a:cubicBezTo>
                    <a:pt x="551" y="195"/>
                    <a:pt x="492" y="135"/>
                    <a:pt x="432" y="75"/>
                  </a:cubicBezTo>
                  <a:cubicBezTo>
                    <a:pt x="373" y="1"/>
                    <a:pt x="239" y="1"/>
                    <a:pt x="179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45" name="Google Shape;4645;p29"/>
            <p:cNvSpPr/>
            <p:nvPr/>
          </p:nvSpPr>
          <p:spPr>
            <a:xfrm>
              <a:off x="4087600" y="837533"/>
              <a:ext cx="17688" cy="20495"/>
            </a:xfrm>
            <a:custGeom>
              <a:avLst/>
              <a:gdLst/>
              <a:ahLst/>
              <a:cxnLst/>
              <a:rect l="l" t="t" r="r" b="b"/>
              <a:pathLst>
                <a:path w="567" h="657" extrusionOk="0">
                  <a:moveTo>
                    <a:pt x="252" y="1"/>
                  </a:moveTo>
                  <a:cubicBezTo>
                    <a:pt x="206" y="1"/>
                    <a:pt x="157" y="15"/>
                    <a:pt x="120" y="45"/>
                  </a:cubicBezTo>
                  <a:cubicBezTo>
                    <a:pt x="60" y="105"/>
                    <a:pt x="1" y="164"/>
                    <a:pt x="1" y="239"/>
                  </a:cubicBezTo>
                  <a:lnTo>
                    <a:pt x="1" y="358"/>
                  </a:lnTo>
                  <a:cubicBezTo>
                    <a:pt x="1" y="418"/>
                    <a:pt x="1" y="537"/>
                    <a:pt x="194" y="611"/>
                  </a:cubicBezTo>
                  <a:cubicBezTo>
                    <a:pt x="224" y="641"/>
                    <a:pt x="269" y="656"/>
                    <a:pt x="314" y="656"/>
                  </a:cubicBezTo>
                  <a:cubicBezTo>
                    <a:pt x="358" y="656"/>
                    <a:pt x="403" y="641"/>
                    <a:pt x="433" y="611"/>
                  </a:cubicBezTo>
                  <a:cubicBezTo>
                    <a:pt x="567" y="477"/>
                    <a:pt x="567" y="418"/>
                    <a:pt x="567" y="299"/>
                  </a:cubicBezTo>
                  <a:lnTo>
                    <a:pt x="567" y="164"/>
                  </a:lnTo>
                  <a:cubicBezTo>
                    <a:pt x="492" y="105"/>
                    <a:pt x="492" y="105"/>
                    <a:pt x="373" y="45"/>
                  </a:cubicBezTo>
                  <a:cubicBezTo>
                    <a:pt x="343" y="15"/>
                    <a:pt x="299" y="1"/>
                    <a:pt x="252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46" name="Google Shape;4646;p29"/>
            <p:cNvSpPr/>
            <p:nvPr/>
          </p:nvSpPr>
          <p:spPr>
            <a:xfrm>
              <a:off x="334903" y="3164430"/>
              <a:ext cx="325364" cy="102725"/>
            </a:xfrm>
            <a:custGeom>
              <a:avLst/>
              <a:gdLst/>
              <a:ahLst/>
              <a:cxnLst/>
              <a:rect l="l" t="t" r="r" b="b"/>
              <a:pathLst>
                <a:path w="10430" h="3293" extrusionOk="0">
                  <a:moveTo>
                    <a:pt x="9059" y="0"/>
                  </a:moveTo>
                  <a:cubicBezTo>
                    <a:pt x="9803" y="0"/>
                    <a:pt x="10429" y="745"/>
                    <a:pt x="10429" y="1684"/>
                  </a:cubicBezTo>
                  <a:cubicBezTo>
                    <a:pt x="10429" y="2548"/>
                    <a:pt x="9803" y="3293"/>
                    <a:pt x="9059" y="3293"/>
                  </a:cubicBezTo>
                  <a:lnTo>
                    <a:pt x="1371" y="3293"/>
                  </a:lnTo>
                  <a:cubicBezTo>
                    <a:pt x="627" y="3293"/>
                    <a:pt x="1" y="2548"/>
                    <a:pt x="1" y="1684"/>
                  </a:cubicBezTo>
                  <a:cubicBezTo>
                    <a:pt x="1" y="745"/>
                    <a:pt x="627" y="0"/>
                    <a:pt x="13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47" name="Google Shape;4647;p29"/>
            <p:cNvSpPr/>
            <p:nvPr/>
          </p:nvSpPr>
          <p:spPr>
            <a:xfrm>
              <a:off x="334903" y="2926475"/>
              <a:ext cx="325364" cy="102756"/>
            </a:xfrm>
            <a:custGeom>
              <a:avLst/>
              <a:gdLst/>
              <a:ahLst/>
              <a:cxnLst/>
              <a:rect l="l" t="t" r="r" b="b"/>
              <a:pathLst>
                <a:path w="10430" h="3294" extrusionOk="0">
                  <a:moveTo>
                    <a:pt x="9059" y="1"/>
                  </a:moveTo>
                  <a:cubicBezTo>
                    <a:pt x="9803" y="1"/>
                    <a:pt x="10429" y="746"/>
                    <a:pt x="10429" y="1610"/>
                  </a:cubicBezTo>
                  <a:cubicBezTo>
                    <a:pt x="10429" y="2548"/>
                    <a:pt x="9803" y="3293"/>
                    <a:pt x="9059" y="3293"/>
                  </a:cubicBezTo>
                  <a:lnTo>
                    <a:pt x="1371" y="3293"/>
                  </a:lnTo>
                  <a:cubicBezTo>
                    <a:pt x="627" y="3293"/>
                    <a:pt x="1" y="2548"/>
                    <a:pt x="1" y="1610"/>
                  </a:cubicBezTo>
                  <a:cubicBezTo>
                    <a:pt x="1" y="746"/>
                    <a:pt x="627" y="1"/>
                    <a:pt x="13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48" name="Google Shape;4648;p29"/>
            <p:cNvSpPr/>
            <p:nvPr/>
          </p:nvSpPr>
          <p:spPr>
            <a:xfrm>
              <a:off x="334903" y="2688083"/>
              <a:ext cx="325364" cy="100885"/>
            </a:xfrm>
            <a:custGeom>
              <a:avLst/>
              <a:gdLst/>
              <a:ahLst/>
              <a:cxnLst/>
              <a:rect l="l" t="t" r="r" b="b"/>
              <a:pathLst>
                <a:path w="10430" h="3234" extrusionOk="0">
                  <a:moveTo>
                    <a:pt x="9059" y="0"/>
                  </a:moveTo>
                  <a:cubicBezTo>
                    <a:pt x="9803" y="0"/>
                    <a:pt x="10429" y="745"/>
                    <a:pt x="10429" y="1624"/>
                  </a:cubicBezTo>
                  <a:cubicBezTo>
                    <a:pt x="10429" y="2548"/>
                    <a:pt x="9803" y="3233"/>
                    <a:pt x="9059" y="3233"/>
                  </a:cubicBezTo>
                  <a:lnTo>
                    <a:pt x="1371" y="3233"/>
                  </a:lnTo>
                  <a:cubicBezTo>
                    <a:pt x="627" y="3233"/>
                    <a:pt x="1" y="2548"/>
                    <a:pt x="1" y="1624"/>
                  </a:cubicBezTo>
                  <a:cubicBezTo>
                    <a:pt x="1" y="745"/>
                    <a:pt x="627" y="0"/>
                    <a:pt x="13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49" name="Google Shape;4649;p29"/>
            <p:cNvSpPr/>
            <p:nvPr/>
          </p:nvSpPr>
          <p:spPr>
            <a:xfrm>
              <a:off x="334903" y="3881042"/>
              <a:ext cx="325364" cy="100853"/>
            </a:xfrm>
            <a:custGeom>
              <a:avLst/>
              <a:gdLst/>
              <a:ahLst/>
              <a:cxnLst/>
              <a:rect l="l" t="t" r="r" b="b"/>
              <a:pathLst>
                <a:path w="10430" h="3233" extrusionOk="0">
                  <a:moveTo>
                    <a:pt x="9059" y="0"/>
                  </a:moveTo>
                  <a:cubicBezTo>
                    <a:pt x="9803" y="0"/>
                    <a:pt x="10429" y="686"/>
                    <a:pt x="10429" y="1609"/>
                  </a:cubicBezTo>
                  <a:cubicBezTo>
                    <a:pt x="10429" y="2488"/>
                    <a:pt x="9803" y="3233"/>
                    <a:pt x="9059" y="3233"/>
                  </a:cubicBezTo>
                  <a:lnTo>
                    <a:pt x="1371" y="3233"/>
                  </a:lnTo>
                  <a:cubicBezTo>
                    <a:pt x="627" y="3233"/>
                    <a:pt x="1" y="2488"/>
                    <a:pt x="1" y="1609"/>
                  </a:cubicBezTo>
                  <a:cubicBezTo>
                    <a:pt x="1" y="686"/>
                    <a:pt x="627" y="0"/>
                    <a:pt x="13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50" name="Google Shape;4650;p29"/>
            <p:cNvSpPr/>
            <p:nvPr/>
          </p:nvSpPr>
          <p:spPr>
            <a:xfrm>
              <a:off x="334903" y="3642619"/>
              <a:ext cx="325364" cy="100885"/>
            </a:xfrm>
            <a:custGeom>
              <a:avLst/>
              <a:gdLst/>
              <a:ahLst/>
              <a:cxnLst/>
              <a:rect l="l" t="t" r="r" b="b"/>
              <a:pathLst>
                <a:path w="10430" h="3234" extrusionOk="0">
                  <a:moveTo>
                    <a:pt x="9059" y="1"/>
                  </a:moveTo>
                  <a:cubicBezTo>
                    <a:pt x="9803" y="1"/>
                    <a:pt x="10429" y="686"/>
                    <a:pt x="10429" y="1625"/>
                  </a:cubicBezTo>
                  <a:cubicBezTo>
                    <a:pt x="10429" y="2489"/>
                    <a:pt x="9803" y="3234"/>
                    <a:pt x="9059" y="3234"/>
                  </a:cubicBezTo>
                  <a:lnTo>
                    <a:pt x="1371" y="3234"/>
                  </a:lnTo>
                  <a:cubicBezTo>
                    <a:pt x="627" y="3234"/>
                    <a:pt x="1" y="2489"/>
                    <a:pt x="1" y="1625"/>
                  </a:cubicBezTo>
                  <a:cubicBezTo>
                    <a:pt x="1" y="686"/>
                    <a:pt x="627" y="1"/>
                    <a:pt x="13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51" name="Google Shape;4651;p29"/>
            <p:cNvSpPr/>
            <p:nvPr/>
          </p:nvSpPr>
          <p:spPr>
            <a:xfrm>
              <a:off x="334903" y="3402823"/>
              <a:ext cx="325364" cy="102756"/>
            </a:xfrm>
            <a:custGeom>
              <a:avLst/>
              <a:gdLst/>
              <a:ahLst/>
              <a:cxnLst/>
              <a:rect l="l" t="t" r="r" b="b"/>
              <a:pathLst>
                <a:path w="10430" h="3294" extrusionOk="0">
                  <a:moveTo>
                    <a:pt x="9059" y="1"/>
                  </a:moveTo>
                  <a:cubicBezTo>
                    <a:pt x="9803" y="1"/>
                    <a:pt x="10429" y="746"/>
                    <a:pt x="10429" y="1669"/>
                  </a:cubicBezTo>
                  <a:cubicBezTo>
                    <a:pt x="10429" y="2548"/>
                    <a:pt x="9803" y="3293"/>
                    <a:pt x="9059" y="3293"/>
                  </a:cubicBezTo>
                  <a:lnTo>
                    <a:pt x="1371" y="3293"/>
                  </a:lnTo>
                  <a:cubicBezTo>
                    <a:pt x="627" y="3293"/>
                    <a:pt x="1" y="2548"/>
                    <a:pt x="1" y="1669"/>
                  </a:cubicBezTo>
                  <a:cubicBezTo>
                    <a:pt x="1" y="746"/>
                    <a:pt x="627" y="1"/>
                    <a:pt x="13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52" name="Google Shape;4652;p29"/>
            <p:cNvSpPr/>
            <p:nvPr/>
          </p:nvSpPr>
          <p:spPr>
            <a:xfrm>
              <a:off x="334903" y="4595314"/>
              <a:ext cx="325364" cy="100885"/>
            </a:xfrm>
            <a:custGeom>
              <a:avLst/>
              <a:gdLst/>
              <a:ahLst/>
              <a:cxnLst/>
              <a:rect l="l" t="t" r="r" b="b"/>
              <a:pathLst>
                <a:path w="10430" h="3234" extrusionOk="0">
                  <a:moveTo>
                    <a:pt x="9059" y="1"/>
                  </a:moveTo>
                  <a:cubicBezTo>
                    <a:pt x="9803" y="1"/>
                    <a:pt x="10429" y="746"/>
                    <a:pt x="10429" y="1624"/>
                  </a:cubicBezTo>
                  <a:cubicBezTo>
                    <a:pt x="10429" y="2548"/>
                    <a:pt x="9803" y="3233"/>
                    <a:pt x="9059" y="3233"/>
                  </a:cubicBezTo>
                  <a:lnTo>
                    <a:pt x="1371" y="3233"/>
                  </a:lnTo>
                  <a:cubicBezTo>
                    <a:pt x="627" y="3233"/>
                    <a:pt x="1" y="2548"/>
                    <a:pt x="1" y="1624"/>
                  </a:cubicBezTo>
                  <a:cubicBezTo>
                    <a:pt x="1" y="746"/>
                    <a:pt x="627" y="1"/>
                    <a:pt x="13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53" name="Google Shape;4653;p29"/>
            <p:cNvSpPr/>
            <p:nvPr/>
          </p:nvSpPr>
          <p:spPr>
            <a:xfrm>
              <a:off x="334903" y="4357390"/>
              <a:ext cx="325364" cy="100853"/>
            </a:xfrm>
            <a:custGeom>
              <a:avLst/>
              <a:gdLst/>
              <a:ahLst/>
              <a:cxnLst/>
              <a:rect l="l" t="t" r="r" b="b"/>
              <a:pathLst>
                <a:path w="10430" h="3233" extrusionOk="0">
                  <a:moveTo>
                    <a:pt x="9059" y="0"/>
                  </a:moveTo>
                  <a:cubicBezTo>
                    <a:pt x="9803" y="0"/>
                    <a:pt x="10429" y="745"/>
                    <a:pt x="10429" y="1609"/>
                  </a:cubicBezTo>
                  <a:cubicBezTo>
                    <a:pt x="10429" y="2488"/>
                    <a:pt x="9803" y="3233"/>
                    <a:pt x="9059" y="3233"/>
                  </a:cubicBezTo>
                  <a:lnTo>
                    <a:pt x="1371" y="3233"/>
                  </a:lnTo>
                  <a:cubicBezTo>
                    <a:pt x="627" y="3233"/>
                    <a:pt x="1" y="2488"/>
                    <a:pt x="1" y="1609"/>
                  </a:cubicBezTo>
                  <a:cubicBezTo>
                    <a:pt x="1" y="745"/>
                    <a:pt x="627" y="0"/>
                    <a:pt x="13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54" name="Google Shape;4654;p29"/>
            <p:cNvSpPr/>
            <p:nvPr/>
          </p:nvSpPr>
          <p:spPr>
            <a:xfrm>
              <a:off x="334903" y="4118966"/>
              <a:ext cx="325364" cy="100885"/>
            </a:xfrm>
            <a:custGeom>
              <a:avLst/>
              <a:gdLst/>
              <a:ahLst/>
              <a:cxnLst/>
              <a:rect l="l" t="t" r="r" b="b"/>
              <a:pathLst>
                <a:path w="10430" h="3234" extrusionOk="0">
                  <a:moveTo>
                    <a:pt x="9059" y="1"/>
                  </a:moveTo>
                  <a:cubicBezTo>
                    <a:pt x="9803" y="1"/>
                    <a:pt x="10429" y="686"/>
                    <a:pt x="10429" y="1625"/>
                  </a:cubicBezTo>
                  <a:cubicBezTo>
                    <a:pt x="10429" y="2489"/>
                    <a:pt x="9803" y="3234"/>
                    <a:pt x="9059" y="3234"/>
                  </a:cubicBezTo>
                  <a:lnTo>
                    <a:pt x="1371" y="3234"/>
                  </a:lnTo>
                  <a:cubicBezTo>
                    <a:pt x="627" y="3234"/>
                    <a:pt x="1" y="2489"/>
                    <a:pt x="1" y="1625"/>
                  </a:cubicBezTo>
                  <a:cubicBezTo>
                    <a:pt x="1" y="686"/>
                    <a:pt x="627" y="1"/>
                    <a:pt x="13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55" name="Google Shape;4655;p29"/>
            <p:cNvSpPr/>
            <p:nvPr/>
          </p:nvSpPr>
          <p:spPr>
            <a:xfrm>
              <a:off x="334903" y="1259040"/>
              <a:ext cx="325364" cy="102725"/>
            </a:xfrm>
            <a:custGeom>
              <a:avLst/>
              <a:gdLst/>
              <a:ahLst/>
              <a:cxnLst/>
              <a:rect l="l" t="t" r="r" b="b"/>
              <a:pathLst>
                <a:path w="10430" h="3293" extrusionOk="0">
                  <a:moveTo>
                    <a:pt x="9059" y="1"/>
                  </a:moveTo>
                  <a:cubicBezTo>
                    <a:pt x="9803" y="1"/>
                    <a:pt x="10429" y="745"/>
                    <a:pt x="10429" y="1684"/>
                  </a:cubicBezTo>
                  <a:cubicBezTo>
                    <a:pt x="10429" y="2548"/>
                    <a:pt x="9803" y="3293"/>
                    <a:pt x="9059" y="3293"/>
                  </a:cubicBezTo>
                  <a:lnTo>
                    <a:pt x="1371" y="3293"/>
                  </a:lnTo>
                  <a:cubicBezTo>
                    <a:pt x="627" y="3293"/>
                    <a:pt x="1" y="2548"/>
                    <a:pt x="1" y="1684"/>
                  </a:cubicBezTo>
                  <a:cubicBezTo>
                    <a:pt x="1" y="745"/>
                    <a:pt x="627" y="1"/>
                    <a:pt x="13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56" name="Google Shape;4656;p29"/>
            <p:cNvSpPr/>
            <p:nvPr/>
          </p:nvSpPr>
          <p:spPr>
            <a:xfrm>
              <a:off x="334903" y="1021116"/>
              <a:ext cx="325364" cy="102725"/>
            </a:xfrm>
            <a:custGeom>
              <a:avLst/>
              <a:gdLst/>
              <a:ahLst/>
              <a:cxnLst/>
              <a:rect l="l" t="t" r="r" b="b"/>
              <a:pathLst>
                <a:path w="10430" h="3293" extrusionOk="0">
                  <a:moveTo>
                    <a:pt x="9059" y="0"/>
                  </a:moveTo>
                  <a:cubicBezTo>
                    <a:pt x="9803" y="0"/>
                    <a:pt x="10429" y="745"/>
                    <a:pt x="10429" y="1609"/>
                  </a:cubicBezTo>
                  <a:cubicBezTo>
                    <a:pt x="10429" y="2548"/>
                    <a:pt x="9803" y="3292"/>
                    <a:pt x="9059" y="3292"/>
                  </a:cubicBezTo>
                  <a:lnTo>
                    <a:pt x="1371" y="3292"/>
                  </a:lnTo>
                  <a:cubicBezTo>
                    <a:pt x="627" y="3292"/>
                    <a:pt x="1" y="2548"/>
                    <a:pt x="1" y="1609"/>
                  </a:cubicBezTo>
                  <a:cubicBezTo>
                    <a:pt x="1" y="745"/>
                    <a:pt x="627" y="0"/>
                    <a:pt x="13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57" name="Google Shape;4657;p29"/>
            <p:cNvSpPr/>
            <p:nvPr/>
          </p:nvSpPr>
          <p:spPr>
            <a:xfrm>
              <a:off x="334903" y="782692"/>
              <a:ext cx="325364" cy="100885"/>
            </a:xfrm>
            <a:custGeom>
              <a:avLst/>
              <a:gdLst/>
              <a:ahLst/>
              <a:cxnLst/>
              <a:rect l="l" t="t" r="r" b="b"/>
              <a:pathLst>
                <a:path w="10430" h="3234" extrusionOk="0">
                  <a:moveTo>
                    <a:pt x="9059" y="1"/>
                  </a:moveTo>
                  <a:cubicBezTo>
                    <a:pt x="9803" y="1"/>
                    <a:pt x="10429" y="746"/>
                    <a:pt x="10429" y="1625"/>
                  </a:cubicBezTo>
                  <a:cubicBezTo>
                    <a:pt x="10429" y="2548"/>
                    <a:pt x="9803" y="3233"/>
                    <a:pt x="9059" y="3233"/>
                  </a:cubicBezTo>
                  <a:lnTo>
                    <a:pt x="1371" y="3233"/>
                  </a:lnTo>
                  <a:cubicBezTo>
                    <a:pt x="627" y="3233"/>
                    <a:pt x="1" y="2548"/>
                    <a:pt x="1" y="1625"/>
                  </a:cubicBezTo>
                  <a:cubicBezTo>
                    <a:pt x="1" y="746"/>
                    <a:pt x="627" y="1"/>
                    <a:pt x="13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58" name="Google Shape;4658;p29"/>
            <p:cNvSpPr/>
            <p:nvPr/>
          </p:nvSpPr>
          <p:spPr>
            <a:xfrm>
              <a:off x="334903" y="1975651"/>
              <a:ext cx="325364" cy="100885"/>
            </a:xfrm>
            <a:custGeom>
              <a:avLst/>
              <a:gdLst/>
              <a:ahLst/>
              <a:cxnLst/>
              <a:rect l="l" t="t" r="r" b="b"/>
              <a:pathLst>
                <a:path w="10430" h="3234" extrusionOk="0">
                  <a:moveTo>
                    <a:pt x="9059" y="1"/>
                  </a:moveTo>
                  <a:cubicBezTo>
                    <a:pt x="9803" y="1"/>
                    <a:pt x="10429" y="686"/>
                    <a:pt x="10429" y="1609"/>
                  </a:cubicBezTo>
                  <a:cubicBezTo>
                    <a:pt x="10429" y="2488"/>
                    <a:pt x="9803" y="3233"/>
                    <a:pt x="9059" y="3233"/>
                  </a:cubicBezTo>
                  <a:lnTo>
                    <a:pt x="1371" y="3233"/>
                  </a:lnTo>
                  <a:cubicBezTo>
                    <a:pt x="627" y="3233"/>
                    <a:pt x="1" y="2488"/>
                    <a:pt x="1" y="1609"/>
                  </a:cubicBezTo>
                  <a:cubicBezTo>
                    <a:pt x="1" y="686"/>
                    <a:pt x="627" y="1"/>
                    <a:pt x="13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59" name="Google Shape;4659;p29"/>
            <p:cNvSpPr/>
            <p:nvPr/>
          </p:nvSpPr>
          <p:spPr>
            <a:xfrm>
              <a:off x="334903" y="1737259"/>
              <a:ext cx="325364" cy="100853"/>
            </a:xfrm>
            <a:custGeom>
              <a:avLst/>
              <a:gdLst/>
              <a:ahLst/>
              <a:cxnLst/>
              <a:rect l="l" t="t" r="r" b="b"/>
              <a:pathLst>
                <a:path w="10430" h="3233" extrusionOk="0">
                  <a:moveTo>
                    <a:pt x="9059" y="0"/>
                  </a:moveTo>
                  <a:cubicBezTo>
                    <a:pt x="9803" y="0"/>
                    <a:pt x="10429" y="685"/>
                    <a:pt x="10429" y="1624"/>
                  </a:cubicBezTo>
                  <a:cubicBezTo>
                    <a:pt x="10429" y="2488"/>
                    <a:pt x="9803" y="3233"/>
                    <a:pt x="9059" y="3233"/>
                  </a:cubicBezTo>
                  <a:lnTo>
                    <a:pt x="1371" y="3233"/>
                  </a:lnTo>
                  <a:cubicBezTo>
                    <a:pt x="627" y="3233"/>
                    <a:pt x="1" y="2488"/>
                    <a:pt x="1" y="1624"/>
                  </a:cubicBezTo>
                  <a:cubicBezTo>
                    <a:pt x="1" y="685"/>
                    <a:pt x="627" y="0"/>
                    <a:pt x="13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60" name="Google Shape;4660;p29"/>
            <p:cNvSpPr/>
            <p:nvPr/>
          </p:nvSpPr>
          <p:spPr>
            <a:xfrm>
              <a:off x="334903" y="1497463"/>
              <a:ext cx="325364" cy="102725"/>
            </a:xfrm>
            <a:custGeom>
              <a:avLst/>
              <a:gdLst/>
              <a:ahLst/>
              <a:cxnLst/>
              <a:rect l="l" t="t" r="r" b="b"/>
              <a:pathLst>
                <a:path w="10430" h="3293" extrusionOk="0">
                  <a:moveTo>
                    <a:pt x="9059" y="0"/>
                  </a:moveTo>
                  <a:cubicBezTo>
                    <a:pt x="9803" y="0"/>
                    <a:pt x="10429" y="745"/>
                    <a:pt x="10429" y="1669"/>
                  </a:cubicBezTo>
                  <a:cubicBezTo>
                    <a:pt x="10429" y="2547"/>
                    <a:pt x="9803" y="3292"/>
                    <a:pt x="9059" y="3292"/>
                  </a:cubicBezTo>
                  <a:lnTo>
                    <a:pt x="1371" y="3292"/>
                  </a:lnTo>
                  <a:cubicBezTo>
                    <a:pt x="627" y="3292"/>
                    <a:pt x="1" y="2547"/>
                    <a:pt x="1" y="1669"/>
                  </a:cubicBezTo>
                  <a:cubicBezTo>
                    <a:pt x="1" y="745"/>
                    <a:pt x="627" y="0"/>
                    <a:pt x="13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61" name="Google Shape;4661;p29"/>
            <p:cNvSpPr/>
            <p:nvPr/>
          </p:nvSpPr>
          <p:spPr>
            <a:xfrm>
              <a:off x="334903" y="2689923"/>
              <a:ext cx="325364" cy="100885"/>
            </a:xfrm>
            <a:custGeom>
              <a:avLst/>
              <a:gdLst/>
              <a:ahLst/>
              <a:cxnLst/>
              <a:rect l="l" t="t" r="r" b="b"/>
              <a:pathLst>
                <a:path w="10430" h="3234" extrusionOk="0">
                  <a:moveTo>
                    <a:pt x="9059" y="1"/>
                  </a:moveTo>
                  <a:cubicBezTo>
                    <a:pt x="9803" y="1"/>
                    <a:pt x="10429" y="746"/>
                    <a:pt x="10429" y="1625"/>
                  </a:cubicBezTo>
                  <a:cubicBezTo>
                    <a:pt x="10429" y="2548"/>
                    <a:pt x="9803" y="3234"/>
                    <a:pt x="9059" y="3234"/>
                  </a:cubicBezTo>
                  <a:lnTo>
                    <a:pt x="1371" y="3234"/>
                  </a:lnTo>
                  <a:cubicBezTo>
                    <a:pt x="627" y="3234"/>
                    <a:pt x="1" y="2548"/>
                    <a:pt x="1" y="1625"/>
                  </a:cubicBezTo>
                  <a:cubicBezTo>
                    <a:pt x="1" y="746"/>
                    <a:pt x="627" y="1"/>
                    <a:pt x="13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62" name="Google Shape;4662;p29"/>
            <p:cNvSpPr/>
            <p:nvPr/>
          </p:nvSpPr>
          <p:spPr>
            <a:xfrm>
              <a:off x="334903" y="2451999"/>
              <a:ext cx="325364" cy="100885"/>
            </a:xfrm>
            <a:custGeom>
              <a:avLst/>
              <a:gdLst/>
              <a:ahLst/>
              <a:cxnLst/>
              <a:rect l="l" t="t" r="r" b="b"/>
              <a:pathLst>
                <a:path w="10430" h="3234" extrusionOk="0">
                  <a:moveTo>
                    <a:pt x="9059" y="0"/>
                  </a:moveTo>
                  <a:cubicBezTo>
                    <a:pt x="9803" y="0"/>
                    <a:pt x="10429" y="745"/>
                    <a:pt x="10429" y="1609"/>
                  </a:cubicBezTo>
                  <a:cubicBezTo>
                    <a:pt x="10429" y="2488"/>
                    <a:pt x="9803" y="3233"/>
                    <a:pt x="9059" y="3233"/>
                  </a:cubicBezTo>
                  <a:lnTo>
                    <a:pt x="1371" y="3233"/>
                  </a:lnTo>
                  <a:cubicBezTo>
                    <a:pt x="627" y="3233"/>
                    <a:pt x="1" y="2488"/>
                    <a:pt x="1" y="1609"/>
                  </a:cubicBezTo>
                  <a:cubicBezTo>
                    <a:pt x="1" y="745"/>
                    <a:pt x="627" y="0"/>
                    <a:pt x="13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63" name="Google Shape;4663;p29"/>
            <p:cNvSpPr/>
            <p:nvPr/>
          </p:nvSpPr>
          <p:spPr>
            <a:xfrm>
              <a:off x="334903" y="2213607"/>
              <a:ext cx="325364" cy="100853"/>
            </a:xfrm>
            <a:custGeom>
              <a:avLst/>
              <a:gdLst/>
              <a:ahLst/>
              <a:cxnLst/>
              <a:rect l="l" t="t" r="r" b="b"/>
              <a:pathLst>
                <a:path w="10430" h="3233" extrusionOk="0">
                  <a:moveTo>
                    <a:pt x="9059" y="0"/>
                  </a:moveTo>
                  <a:cubicBezTo>
                    <a:pt x="9803" y="0"/>
                    <a:pt x="10429" y="685"/>
                    <a:pt x="10429" y="1624"/>
                  </a:cubicBezTo>
                  <a:cubicBezTo>
                    <a:pt x="10429" y="2488"/>
                    <a:pt x="9803" y="3233"/>
                    <a:pt x="9059" y="3233"/>
                  </a:cubicBezTo>
                  <a:lnTo>
                    <a:pt x="1371" y="3233"/>
                  </a:lnTo>
                  <a:cubicBezTo>
                    <a:pt x="627" y="3233"/>
                    <a:pt x="1" y="2488"/>
                    <a:pt x="1" y="1624"/>
                  </a:cubicBezTo>
                  <a:cubicBezTo>
                    <a:pt x="1" y="685"/>
                    <a:pt x="627" y="0"/>
                    <a:pt x="13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64" name="Google Shape;4664;p29"/>
            <p:cNvSpPr/>
            <p:nvPr/>
          </p:nvSpPr>
          <p:spPr>
            <a:xfrm>
              <a:off x="495075" y="646175"/>
              <a:ext cx="8153847" cy="4261144"/>
            </a:xfrm>
            <a:custGeom>
              <a:avLst/>
              <a:gdLst/>
              <a:ahLst/>
              <a:cxnLst/>
              <a:rect l="l" t="t" r="r" b="b"/>
              <a:pathLst>
                <a:path w="254987" h="136313" extrusionOk="0">
                  <a:moveTo>
                    <a:pt x="0" y="1"/>
                  </a:moveTo>
                  <a:lnTo>
                    <a:pt x="0" y="136313"/>
                  </a:lnTo>
                  <a:lnTo>
                    <a:pt x="254987" y="136313"/>
                  </a:lnTo>
                  <a:lnTo>
                    <a:pt x="25498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65" name="Google Shape;4665;p29"/>
            <p:cNvSpPr/>
            <p:nvPr/>
          </p:nvSpPr>
          <p:spPr>
            <a:xfrm>
              <a:off x="617468" y="819409"/>
              <a:ext cx="124125" cy="124125"/>
            </a:xfrm>
            <a:custGeom>
              <a:avLst/>
              <a:gdLst/>
              <a:ahLst/>
              <a:cxnLst/>
              <a:rect l="l" t="t" r="r" b="b"/>
              <a:pathLst>
                <a:path w="3979" h="3979" extrusionOk="0">
                  <a:moveTo>
                    <a:pt x="3978" y="1997"/>
                  </a:moveTo>
                  <a:cubicBezTo>
                    <a:pt x="3978" y="3055"/>
                    <a:pt x="3114" y="3978"/>
                    <a:pt x="1997" y="3978"/>
                  </a:cubicBezTo>
                  <a:cubicBezTo>
                    <a:pt x="880" y="3978"/>
                    <a:pt x="1" y="3055"/>
                    <a:pt x="1" y="1997"/>
                  </a:cubicBezTo>
                  <a:cubicBezTo>
                    <a:pt x="1" y="880"/>
                    <a:pt x="880" y="1"/>
                    <a:pt x="1997" y="1"/>
                  </a:cubicBezTo>
                  <a:cubicBezTo>
                    <a:pt x="3114" y="1"/>
                    <a:pt x="3978" y="880"/>
                    <a:pt x="3978" y="199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66" name="Google Shape;4666;p29"/>
            <p:cNvSpPr/>
            <p:nvPr/>
          </p:nvSpPr>
          <p:spPr>
            <a:xfrm>
              <a:off x="617468" y="1059673"/>
              <a:ext cx="124125" cy="124125"/>
            </a:xfrm>
            <a:custGeom>
              <a:avLst/>
              <a:gdLst/>
              <a:ahLst/>
              <a:cxnLst/>
              <a:rect l="l" t="t" r="r" b="b"/>
              <a:pathLst>
                <a:path w="3979" h="3979" extrusionOk="0">
                  <a:moveTo>
                    <a:pt x="3978" y="1982"/>
                  </a:moveTo>
                  <a:cubicBezTo>
                    <a:pt x="3978" y="3040"/>
                    <a:pt x="3114" y="3978"/>
                    <a:pt x="1997" y="3978"/>
                  </a:cubicBezTo>
                  <a:cubicBezTo>
                    <a:pt x="880" y="3978"/>
                    <a:pt x="1" y="3040"/>
                    <a:pt x="1" y="1982"/>
                  </a:cubicBezTo>
                  <a:cubicBezTo>
                    <a:pt x="1" y="865"/>
                    <a:pt x="880" y="1"/>
                    <a:pt x="1997" y="1"/>
                  </a:cubicBezTo>
                  <a:cubicBezTo>
                    <a:pt x="3114" y="1"/>
                    <a:pt x="3978" y="865"/>
                    <a:pt x="3978" y="198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67" name="Google Shape;4667;p29"/>
            <p:cNvSpPr/>
            <p:nvPr/>
          </p:nvSpPr>
          <p:spPr>
            <a:xfrm>
              <a:off x="617468" y="1295756"/>
              <a:ext cx="124125" cy="124125"/>
            </a:xfrm>
            <a:custGeom>
              <a:avLst/>
              <a:gdLst/>
              <a:ahLst/>
              <a:cxnLst/>
              <a:rect l="l" t="t" r="r" b="b"/>
              <a:pathLst>
                <a:path w="3979" h="3979" extrusionOk="0">
                  <a:moveTo>
                    <a:pt x="3978" y="1997"/>
                  </a:moveTo>
                  <a:cubicBezTo>
                    <a:pt x="3978" y="3114"/>
                    <a:pt x="3114" y="3978"/>
                    <a:pt x="1997" y="3978"/>
                  </a:cubicBezTo>
                  <a:cubicBezTo>
                    <a:pt x="880" y="3978"/>
                    <a:pt x="1" y="3114"/>
                    <a:pt x="1" y="1997"/>
                  </a:cubicBezTo>
                  <a:cubicBezTo>
                    <a:pt x="1" y="939"/>
                    <a:pt x="880" y="1"/>
                    <a:pt x="1997" y="1"/>
                  </a:cubicBezTo>
                  <a:cubicBezTo>
                    <a:pt x="3114" y="1"/>
                    <a:pt x="3978" y="939"/>
                    <a:pt x="3978" y="199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68" name="Google Shape;4668;p29"/>
            <p:cNvSpPr/>
            <p:nvPr/>
          </p:nvSpPr>
          <p:spPr>
            <a:xfrm>
              <a:off x="617468" y="1536020"/>
              <a:ext cx="124125" cy="124125"/>
            </a:xfrm>
            <a:custGeom>
              <a:avLst/>
              <a:gdLst/>
              <a:ahLst/>
              <a:cxnLst/>
              <a:rect l="l" t="t" r="r" b="b"/>
              <a:pathLst>
                <a:path w="3979" h="3979" extrusionOk="0">
                  <a:moveTo>
                    <a:pt x="3978" y="1982"/>
                  </a:moveTo>
                  <a:cubicBezTo>
                    <a:pt x="3978" y="3099"/>
                    <a:pt x="3114" y="3978"/>
                    <a:pt x="1997" y="3978"/>
                  </a:cubicBezTo>
                  <a:cubicBezTo>
                    <a:pt x="880" y="3978"/>
                    <a:pt x="1" y="3099"/>
                    <a:pt x="1" y="1982"/>
                  </a:cubicBezTo>
                  <a:cubicBezTo>
                    <a:pt x="1" y="939"/>
                    <a:pt x="880" y="1"/>
                    <a:pt x="1997" y="1"/>
                  </a:cubicBezTo>
                  <a:cubicBezTo>
                    <a:pt x="3114" y="1"/>
                    <a:pt x="3978" y="939"/>
                    <a:pt x="3978" y="198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69" name="Google Shape;4669;p29"/>
            <p:cNvSpPr/>
            <p:nvPr/>
          </p:nvSpPr>
          <p:spPr>
            <a:xfrm>
              <a:off x="617468" y="1768392"/>
              <a:ext cx="124125" cy="124094"/>
            </a:xfrm>
            <a:custGeom>
              <a:avLst/>
              <a:gdLst/>
              <a:ahLst/>
              <a:cxnLst/>
              <a:rect l="l" t="t" r="r" b="b"/>
              <a:pathLst>
                <a:path w="3979" h="3978" extrusionOk="0">
                  <a:moveTo>
                    <a:pt x="3978" y="1982"/>
                  </a:moveTo>
                  <a:cubicBezTo>
                    <a:pt x="3978" y="3099"/>
                    <a:pt x="3114" y="3978"/>
                    <a:pt x="1997" y="3978"/>
                  </a:cubicBezTo>
                  <a:cubicBezTo>
                    <a:pt x="880" y="3978"/>
                    <a:pt x="1" y="3099"/>
                    <a:pt x="1" y="1982"/>
                  </a:cubicBezTo>
                  <a:cubicBezTo>
                    <a:pt x="1" y="939"/>
                    <a:pt x="880" y="0"/>
                    <a:pt x="1997" y="0"/>
                  </a:cubicBezTo>
                  <a:cubicBezTo>
                    <a:pt x="3114" y="0"/>
                    <a:pt x="3978" y="939"/>
                    <a:pt x="3978" y="198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70" name="Google Shape;4670;p29"/>
            <p:cNvSpPr/>
            <p:nvPr/>
          </p:nvSpPr>
          <p:spPr>
            <a:xfrm>
              <a:off x="617468" y="2008656"/>
              <a:ext cx="124125" cy="123626"/>
            </a:xfrm>
            <a:custGeom>
              <a:avLst/>
              <a:gdLst/>
              <a:ahLst/>
              <a:cxnLst/>
              <a:rect l="l" t="t" r="r" b="b"/>
              <a:pathLst>
                <a:path w="3979" h="3963" extrusionOk="0">
                  <a:moveTo>
                    <a:pt x="3978" y="1982"/>
                  </a:moveTo>
                  <a:cubicBezTo>
                    <a:pt x="3978" y="3099"/>
                    <a:pt x="3114" y="3963"/>
                    <a:pt x="1997" y="3963"/>
                  </a:cubicBezTo>
                  <a:cubicBezTo>
                    <a:pt x="880" y="3963"/>
                    <a:pt x="1" y="3099"/>
                    <a:pt x="1" y="1982"/>
                  </a:cubicBezTo>
                  <a:cubicBezTo>
                    <a:pt x="1" y="924"/>
                    <a:pt x="880" y="0"/>
                    <a:pt x="1997" y="0"/>
                  </a:cubicBezTo>
                  <a:cubicBezTo>
                    <a:pt x="3114" y="0"/>
                    <a:pt x="3978" y="924"/>
                    <a:pt x="3978" y="198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71" name="Google Shape;4671;p29"/>
            <p:cNvSpPr/>
            <p:nvPr/>
          </p:nvSpPr>
          <p:spPr>
            <a:xfrm>
              <a:off x="617468" y="2246580"/>
              <a:ext cx="124125" cy="124125"/>
            </a:xfrm>
            <a:custGeom>
              <a:avLst/>
              <a:gdLst/>
              <a:ahLst/>
              <a:cxnLst/>
              <a:rect l="l" t="t" r="r" b="b"/>
              <a:pathLst>
                <a:path w="3979" h="3979" extrusionOk="0">
                  <a:moveTo>
                    <a:pt x="3978" y="1997"/>
                  </a:moveTo>
                  <a:cubicBezTo>
                    <a:pt x="3978" y="3114"/>
                    <a:pt x="3114" y="3978"/>
                    <a:pt x="1997" y="3978"/>
                  </a:cubicBezTo>
                  <a:cubicBezTo>
                    <a:pt x="880" y="3978"/>
                    <a:pt x="1" y="3114"/>
                    <a:pt x="1" y="1997"/>
                  </a:cubicBezTo>
                  <a:cubicBezTo>
                    <a:pt x="1" y="880"/>
                    <a:pt x="880" y="1"/>
                    <a:pt x="1997" y="1"/>
                  </a:cubicBezTo>
                  <a:cubicBezTo>
                    <a:pt x="3114" y="1"/>
                    <a:pt x="3978" y="880"/>
                    <a:pt x="3978" y="199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72" name="Google Shape;4672;p29"/>
            <p:cNvSpPr/>
            <p:nvPr/>
          </p:nvSpPr>
          <p:spPr>
            <a:xfrm>
              <a:off x="617468" y="2486844"/>
              <a:ext cx="124125" cy="124125"/>
            </a:xfrm>
            <a:custGeom>
              <a:avLst/>
              <a:gdLst/>
              <a:ahLst/>
              <a:cxnLst/>
              <a:rect l="l" t="t" r="r" b="b"/>
              <a:pathLst>
                <a:path w="3979" h="3979" extrusionOk="0">
                  <a:moveTo>
                    <a:pt x="3978" y="1982"/>
                  </a:moveTo>
                  <a:cubicBezTo>
                    <a:pt x="3978" y="3099"/>
                    <a:pt x="3114" y="3978"/>
                    <a:pt x="1997" y="3978"/>
                  </a:cubicBezTo>
                  <a:cubicBezTo>
                    <a:pt x="880" y="3978"/>
                    <a:pt x="1" y="3099"/>
                    <a:pt x="1" y="1982"/>
                  </a:cubicBezTo>
                  <a:cubicBezTo>
                    <a:pt x="1" y="865"/>
                    <a:pt x="880" y="1"/>
                    <a:pt x="1997" y="1"/>
                  </a:cubicBezTo>
                  <a:cubicBezTo>
                    <a:pt x="3114" y="1"/>
                    <a:pt x="3978" y="865"/>
                    <a:pt x="3978" y="198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73" name="Google Shape;4673;p29"/>
            <p:cNvSpPr/>
            <p:nvPr/>
          </p:nvSpPr>
          <p:spPr>
            <a:xfrm>
              <a:off x="617468" y="2727108"/>
              <a:ext cx="124125" cy="123657"/>
            </a:xfrm>
            <a:custGeom>
              <a:avLst/>
              <a:gdLst/>
              <a:ahLst/>
              <a:cxnLst/>
              <a:rect l="l" t="t" r="r" b="b"/>
              <a:pathLst>
                <a:path w="3979" h="3964" extrusionOk="0">
                  <a:moveTo>
                    <a:pt x="3978" y="1982"/>
                  </a:moveTo>
                  <a:cubicBezTo>
                    <a:pt x="3978" y="3099"/>
                    <a:pt x="3114" y="3964"/>
                    <a:pt x="1997" y="3964"/>
                  </a:cubicBezTo>
                  <a:cubicBezTo>
                    <a:pt x="880" y="3964"/>
                    <a:pt x="1" y="3099"/>
                    <a:pt x="1" y="1982"/>
                  </a:cubicBezTo>
                  <a:cubicBezTo>
                    <a:pt x="1" y="865"/>
                    <a:pt x="880" y="1"/>
                    <a:pt x="1997" y="1"/>
                  </a:cubicBezTo>
                  <a:cubicBezTo>
                    <a:pt x="3114" y="1"/>
                    <a:pt x="3978" y="865"/>
                    <a:pt x="3978" y="198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74" name="Google Shape;4674;p29"/>
            <p:cNvSpPr/>
            <p:nvPr/>
          </p:nvSpPr>
          <p:spPr>
            <a:xfrm>
              <a:off x="617468" y="2966904"/>
              <a:ext cx="124125" cy="124125"/>
            </a:xfrm>
            <a:custGeom>
              <a:avLst/>
              <a:gdLst/>
              <a:ahLst/>
              <a:cxnLst/>
              <a:rect l="l" t="t" r="r" b="b"/>
              <a:pathLst>
                <a:path w="3979" h="3979" extrusionOk="0">
                  <a:moveTo>
                    <a:pt x="3978" y="1997"/>
                  </a:moveTo>
                  <a:cubicBezTo>
                    <a:pt x="3978" y="3114"/>
                    <a:pt x="3114" y="3979"/>
                    <a:pt x="1997" y="3979"/>
                  </a:cubicBezTo>
                  <a:cubicBezTo>
                    <a:pt x="880" y="3979"/>
                    <a:pt x="1" y="3114"/>
                    <a:pt x="1" y="1997"/>
                  </a:cubicBezTo>
                  <a:cubicBezTo>
                    <a:pt x="1" y="880"/>
                    <a:pt x="880" y="1"/>
                    <a:pt x="1997" y="1"/>
                  </a:cubicBezTo>
                  <a:cubicBezTo>
                    <a:pt x="3114" y="1"/>
                    <a:pt x="3978" y="880"/>
                    <a:pt x="3978" y="199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75" name="Google Shape;4675;p29"/>
            <p:cNvSpPr/>
            <p:nvPr/>
          </p:nvSpPr>
          <p:spPr>
            <a:xfrm>
              <a:off x="617468" y="3205327"/>
              <a:ext cx="124125" cy="123657"/>
            </a:xfrm>
            <a:custGeom>
              <a:avLst/>
              <a:gdLst/>
              <a:ahLst/>
              <a:cxnLst/>
              <a:rect l="l" t="t" r="r" b="b"/>
              <a:pathLst>
                <a:path w="3979" h="3964" extrusionOk="0">
                  <a:moveTo>
                    <a:pt x="3978" y="1982"/>
                  </a:moveTo>
                  <a:cubicBezTo>
                    <a:pt x="3978" y="3039"/>
                    <a:pt x="3114" y="3963"/>
                    <a:pt x="1997" y="3963"/>
                  </a:cubicBezTo>
                  <a:cubicBezTo>
                    <a:pt x="880" y="3963"/>
                    <a:pt x="1" y="3039"/>
                    <a:pt x="1" y="1982"/>
                  </a:cubicBezTo>
                  <a:cubicBezTo>
                    <a:pt x="1" y="864"/>
                    <a:pt x="880" y="0"/>
                    <a:pt x="1997" y="0"/>
                  </a:cubicBezTo>
                  <a:cubicBezTo>
                    <a:pt x="3114" y="0"/>
                    <a:pt x="3978" y="864"/>
                    <a:pt x="3978" y="198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76" name="Google Shape;4676;p29"/>
            <p:cNvSpPr/>
            <p:nvPr/>
          </p:nvSpPr>
          <p:spPr>
            <a:xfrm>
              <a:off x="617468" y="3445123"/>
              <a:ext cx="124125" cy="124125"/>
            </a:xfrm>
            <a:custGeom>
              <a:avLst/>
              <a:gdLst/>
              <a:ahLst/>
              <a:cxnLst/>
              <a:rect l="l" t="t" r="r" b="b"/>
              <a:pathLst>
                <a:path w="3979" h="3979" extrusionOk="0">
                  <a:moveTo>
                    <a:pt x="3978" y="1997"/>
                  </a:moveTo>
                  <a:cubicBezTo>
                    <a:pt x="3978" y="3054"/>
                    <a:pt x="3114" y="3978"/>
                    <a:pt x="1997" y="3978"/>
                  </a:cubicBezTo>
                  <a:cubicBezTo>
                    <a:pt x="880" y="3978"/>
                    <a:pt x="1" y="3054"/>
                    <a:pt x="1" y="1997"/>
                  </a:cubicBezTo>
                  <a:cubicBezTo>
                    <a:pt x="1" y="879"/>
                    <a:pt x="880" y="0"/>
                    <a:pt x="1997" y="0"/>
                  </a:cubicBezTo>
                  <a:cubicBezTo>
                    <a:pt x="3114" y="0"/>
                    <a:pt x="3978" y="879"/>
                    <a:pt x="3978" y="199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77" name="Google Shape;4677;p29"/>
            <p:cNvSpPr/>
            <p:nvPr/>
          </p:nvSpPr>
          <p:spPr>
            <a:xfrm>
              <a:off x="617468" y="3677495"/>
              <a:ext cx="124125" cy="124094"/>
            </a:xfrm>
            <a:custGeom>
              <a:avLst/>
              <a:gdLst/>
              <a:ahLst/>
              <a:cxnLst/>
              <a:rect l="l" t="t" r="r" b="b"/>
              <a:pathLst>
                <a:path w="3979" h="3978" extrusionOk="0">
                  <a:moveTo>
                    <a:pt x="3978" y="1996"/>
                  </a:moveTo>
                  <a:cubicBezTo>
                    <a:pt x="3978" y="3054"/>
                    <a:pt x="3114" y="3978"/>
                    <a:pt x="1997" y="3978"/>
                  </a:cubicBezTo>
                  <a:cubicBezTo>
                    <a:pt x="880" y="3978"/>
                    <a:pt x="1" y="3054"/>
                    <a:pt x="1" y="1996"/>
                  </a:cubicBezTo>
                  <a:cubicBezTo>
                    <a:pt x="1" y="879"/>
                    <a:pt x="880" y="0"/>
                    <a:pt x="1997" y="0"/>
                  </a:cubicBezTo>
                  <a:cubicBezTo>
                    <a:pt x="3114" y="0"/>
                    <a:pt x="3978" y="879"/>
                    <a:pt x="3978" y="199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78" name="Google Shape;4678;p29"/>
            <p:cNvSpPr/>
            <p:nvPr/>
          </p:nvSpPr>
          <p:spPr>
            <a:xfrm>
              <a:off x="617468" y="3917758"/>
              <a:ext cx="124125" cy="124094"/>
            </a:xfrm>
            <a:custGeom>
              <a:avLst/>
              <a:gdLst/>
              <a:ahLst/>
              <a:cxnLst/>
              <a:rect l="l" t="t" r="r" b="b"/>
              <a:pathLst>
                <a:path w="3979" h="3978" extrusionOk="0">
                  <a:moveTo>
                    <a:pt x="3978" y="1982"/>
                  </a:moveTo>
                  <a:cubicBezTo>
                    <a:pt x="3978" y="3039"/>
                    <a:pt x="3114" y="3978"/>
                    <a:pt x="1997" y="3978"/>
                  </a:cubicBezTo>
                  <a:cubicBezTo>
                    <a:pt x="880" y="3978"/>
                    <a:pt x="1" y="3039"/>
                    <a:pt x="1" y="1982"/>
                  </a:cubicBezTo>
                  <a:cubicBezTo>
                    <a:pt x="1" y="864"/>
                    <a:pt x="880" y="0"/>
                    <a:pt x="1997" y="0"/>
                  </a:cubicBezTo>
                  <a:cubicBezTo>
                    <a:pt x="3114" y="0"/>
                    <a:pt x="3978" y="864"/>
                    <a:pt x="3978" y="198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79" name="Google Shape;4679;p29"/>
            <p:cNvSpPr/>
            <p:nvPr/>
          </p:nvSpPr>
          <p:spPr>
            <a:xfrm>
              <a:off x="617468" y="4153842"/>
              <a:ext cx="124125" cy="124094"/>
            </a:xfrm>
            <a:custGeom>
              <a:avLst/>
              <a:gdLst/>
              <a:ahLst/>
              <a:cxnLst/>
              <a:rect l="l" t="t" r="r" b="b"/>
              <a:pathLst>
                <a:path w="3979" h="3978" extrusionOk="0">
                  <a:moveTo>
                    <a:pt x="3978" y="1996"/>
                  </a:moveTo>
                  <a:cubicBezTo>
                    <a:pt x="3978" y="3114"/>
                    <a:pt x="3114" y="3978"/>
                    <a:pt x="1997" y="3978"/>
                  </a:cubicBezTo>
                  <a:cubicBezTo>
                    <a:pt x="880" y="3978"/>
                    <a:pt x="1" y="3114"/>
                    <a:pt x="1" y="1996"/>
                  </a:cubicBezTo>
                  <a:cubicBezTo>
                    <a:pt x="1" y="939"/>
                    <a:pt x="880" y="0"/>
                    <a:pt x="1997" y="0"/>
                  </a:cubicBezTo>
                  <a:cubicBezTo>
                    <a:pt x="3114" y="0"/>
                    <a:pt x="3978" y="939"/>
                    <a:pt x="3978" y="199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80" name="Google Shape;4680;p29"/>
            <p:cNvSpPr/>
            <p:nvPr/>
          </p:nvSpPr>
          <p:spPr>
            <a:xfrm>
              <a:off x="617468" y="4394106"/>
              <a:ext cx="124125" cy="124094"/>
            </a:xfrm>
            <a:custGeom>
              <a:avLst/>
              <a:gdLst/>
              <a:ahLst/>
              <a:cxnLst/>
              <a:rect l="l" t="t" r="r" b="b"/>
              <a:pathLst>
                <a:path w="3979" h="3978" extrusionOk="0">
                  <a:moveTo>
                    <a:pt x="3978" y="1981"/>
                  </a:moveTo>
                  <a:cubicBezTo>
                    <a:pt x="3978" y="3099"/>
                    <a:pt x="3114" y="3978"/>
                    <a:pt x="1997" y="3978"/>
                  </a:cubicBezTo>
                  <a:cubicBezTo>
                    <a:pt x="880" y="3978"/>
                    <a:pt x="1" y="3099"/>
                    <a:pt x="1" y="1981"/>
                  </a:cubicBezTo>
                  <a:cubicBezTo>
                    <a:pt x="1" y="939"/>
                    <a:pt x="880" y="0"/>
                    <a:pt x="1997" y="0"/>
                  </a:cubicBezTo>
                  <a:cubicBezTo>
                    <a:pt x="3114" y="0"/>
                    <a:pt x="3978" y="939"/>
                    <a:pt x="3978" y="198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81" name="Google Shape;4681;p29"/>
            <p:cNvSpPr/>
            <p:nvPr/>
          </p:nvSpPr>
          <p:spPr>
            <a:xfrm>
              <a:off x="617468" y="4634370"/>
              <a:ext cx="124125" cy="123626"/>
            </a:xfrm>
            <a:custGeom>
              <a:avLst/>
              <a:gdLst/>
              <a:ahLst/>
              <a:cxnLst/>
              <a:rect l="l" t="t" r="r" b="b"/>
              <a:pathLst>
                <a:path w="3979" h="3963" extrusionOk="0">
                  <a:moveTo>
                    <a:pt x="3978" y="1981"/>
                  </a:moveTo>
                  <a:cubicBezTo>
                    <a:pt x="3978" y="3099"/>
                    <a:pt x="3114" y="3963"/>
                    <a:pt x="1997" y="3963"/>
                  </a:cubicBezTo>
                  <a:cubicBezTo>
                    <a:pt x="880" y="3963"/>
                    <a:pt x="1" y="3099"/>
                    <a:pt x="1" y="1981"/>
                  </a:cubicBezTo>
                  <a:cubicBezTo>
                    <a:pt x="1" y="924"/>
                    <a:pt x="880" y="0"/>
                    <a:pt x="1997" y="0"/>
                  </a:cubicBezTo>
                  <a:cubicBezTo>
                    <a:pt x="3114" y="0"/>
                    <a:pt x="3978" y="924"/>
                    <a:pt x="3978" y="198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82" name="Google Shape;4682;p29"/>
            <p:cNvSpPr/>
            <p:nvPr/>
          </p:nvSpPr>
          <p:spPr>
            <a:xfrm>
              <a:off x="307951" y="1307361"/>
              <a:ext cx="410401" cy="102756"/>
            </a:xfrm>
            <a:custGeom>
              <a:avLst/>
              <a:gdLst/>
              <a:ahLst/>
              <a:cxnLst/>
              <a:rect l="l" t="t" r="r" b="b"/>
              <a:pathLst>
                <a:path w="13156" h="3294" extrusionOk="0">
                  <a:moveTo>
                    <a:pt x="11412" y="1"/>
                  </a:moveTo>
                  <a:cubicBezTo>
                    <a:pt x="12411" y="1"/>
                    <a:pt x="13155" y="746"/>
                    <a:pt x="13155" y="1684"/>
                  </a:cubicBezTo>
                  <a:cubicBezTo>
                    <a:pt x="13155" y="2548"/>
                    <a:pt x="12411" y="3293"/>
                    <a:pt x="11412" y="3293"/>
                  </a:cubicBezTo>
                  <a:lnTo>
                    <a:pt x="1729" y="3293"/>
                  </a:lnTo>
                  <a:cubicBezTo>
                    <a:pt x="746" y="3293"/>
                    <a:pt x="1" y="2548"/>
                    <a:pt x="1" y="1684"/>
                  </a:cubicBezTo>
                  <a:cubicBezTo>
                    <a:pt x="1" y="746"/>
                    <a:pt x="746" y="1"/>
                    <a:pt x="17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83" name="Google Shape;4683;p29"/>
            <p:cNvSpPr/>
            <p:nvPr/>
          </p:nvSpPr>
          <p:spPr>
            <a:xfrm>
              <a:off x="307951" y="1069437"/>
              <a:ext cx="410401" cy="102725"/>
            </a:xfrm>
            <a:custGeom>
              <a:avLst/>
              <a:gdLst/>
              <a:ahLst/>
              <a:cxnLst/>
              <a:rect l="l" t="t" r="r" b="b"/>
              <a:pathLst>
                <a:path w="13156" h="3293" extrusionOk="0">
                  <a:moveTo>
                    <a:pt x="11412" y="0"/>
                  </a:moveTo>
                  <a:cubicBezTo>
                    <a:pt x="12411" y="0"/>
                    <a:pt x="13155" y="745"/>
                    <a:pt x="13155" y="1669"/>
                  </a:cubicBezTo>
                  <a:cubicBezTo>
                    <a:pt x="13155" y="2548"/>
                    <a:pt x="12411" y="3293"/>
                    <a:pt x="11412" y="3293"/>
                  </a:cubicBezTo>
                  <a:lnTo>
                    <a:pt x="1729" y="3293"/>
                  </a:lnTo>
                  <a:cubicBezTo>
                    <a:pt x="746" y="3293"/>
                    <a:pt x="1" y="2548"/>
                    <a:pt x="1" y="1669"/>
                  </a:cubicBezTo>
                  <a:cubicBezTo>
                    <a:pt x="1" y="745"/>
                    <a:pt x="746" y="0"/>
                    <a:pt x="1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84" name="Google Shape;4684;p29"/>
            <p:cNvSpPr/>
            <p:nvPr/>
          </p:nvSpPr>
          <p:spPr>
            <a:xfrm>
              <a:off x="307951" y="831044"/>
              <a:ext cx="410401" cy="102725"/>
            </a:xfrm>
            <a:custGeom>
              <a:avLst/>
              <a:gdLst/>
              <a:ahLst/>
              <a:cxnLst/>
              <a:rect l="l" t="t" r="r" b="b"/>
              <a:pathLst>
                <a:path w="13156" h="3293" extrusionOk="0">
                  <a:moveTo>
                    <a:pt x="11412" y="0"/>
                  </a:moveTo>
                  <a:cubicBezTo>
                    <a:pt x="12411" y="0"/>
                    <a:pt x="13155" y="745"/>
                    <a:pt x="13155" y="1624"/>
                  </a:cubicBezTo>
                  <a:cubicBezTo>
                    <a:pt x="13155" y="2548"/>
                    <a:pt x="12411" y="3292"/>
                    <a:pt x="11412" y="3292"/>
                  </a:cubicBezTo>
                  <a:lnTo>
                    <a:pt x="1729" y="3292"/>
                  </a:lnTo>
                  <a:cubicBezTo>
                    <a:pt x="746" y="3292"/>
                    <a:pt x="1" y="2548"/>
                    <a:pt x="1" y="1624"/>
                  </a:cubicBezTo>
                  <a:cubicBezTo>
                    <a:pt x="1" y="745"/>
                    <a:pt x="746" y="0"/>
                    <a:pt x="1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85" name="Google Shape;4685;p29"/>
            <p:cNvSpPr/>
            <p:nvPr/>
          </p:nvSpPr>
          <p:spPr>
            <a:xfrm>
              <a:off x="307951" y="2023972"/>
              <a:ext cx="410401" cy="100885"/>
            </a:xfrm>
            <a:custGeom>
              <a:avLst/>
              <a:gdLst/>
              <a:ahLst/>
              <a:cxnLst/>
              <a:rect l="l" t="t" r="r" b="b"/>
              <a:pathLst>
                <a:path w="13156" h="3234" extrusionOk="0">
                  <a:moveTo>
                    <a:pt x="11412" y="1"/>
                  </a:moveTo>
                  <a:cubicBezTo>
                    <a:pt x="12411" y="1"/>
                    <a:pt x="13155" y="686"/>
                    <a:pt x="13155" y="1610"/>
                  </a:cubicBezTo>
                  <a:cubicBezTo>
                    <a:pt x="13155" y="2489"/>
                    <a:pt x="12411" y="3234"/>
                    <a:pt x="11412" y="3234"/>
                  </a:cubicBezTo>
                  <a:lnTo>
                    <a:pt x="1729" y="3234"/>
                  </a:lnTo>
                  <a:cubicBezTo>
                    <a:pt x="746" y="3234"/>
                    <a:pt x="1" y="2489"/>
                    <a:pt x="1" y="1610"/>
                  </a:cubicBezTo>
                  <a:cubicBezTo>
                    <a:pt x="1" y="686"/>
                    <a:pt x="746" y="1"/>
                    <a:pt x="17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86" name="Google Shape;4686;p29"/>
            <p:cNvSpPr/>
            <p:nvPr/>
          </p:nvSpPr>
          <p:spPr>
            <a:xfrm>
              <a:off x="307951" y="1786048"/>
              <a:ext cx="410401" cy="100417"/>
            </a:xfrm>
            <a:custGeom>
              <a:avLst/>
              <a:gdLst/>
              <a:ahLst/>
              <a:cxnLst/>
              <a:rect l="l" t="t" r="r" b="b"/>
              <a:pathLst>
                <a:path w="13156" h="3219" extrusionOk="0">
                  <a:moveTo>
                    <a:pt x="11412" y="0"/>
                  </a:moveTo>
                  <a:cubicBezTo>
                    <a:pt x="12411" y="0"/>
                    <a:pt x="13155" y="671"/>
                    <a:pt x="13155" y="1609"/>
                  </a:cubicBezTo>
                  <a:cubicBezTo>
                    <a:pt x="13155" y="2473"/>
                    <a:pt x="12411" y="3218"/>
                    <a:pt x="11412" y="3218"/>
                  </a:cubicBezTo>
                  <a:lnTo>
                    <a:pt x="1729" y="3218"/>
                  </a:lnTo>
                  <a:cubicBezTo>
                    <a:pt x="746" y="3218"/>
                    <a:pt x="1" y="2473"/>
                    <a:pt x="1" y="1609"/>
                  </a:cubicBezTo>
                  <a:cubicBezTo>
                    <a:pt x="1" y="671"/>
                    <a:pt x="746" y="0"/>
                    <a:pt x="1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87" name="Google Shape;4687;p29"/>
            <p:cNvSpPr/>
            <p:nvPr/>
          </p:nvSpPr>
          <p:spPr>
            <a:xfrm>
              <a:off x="307951" y="1547625"/>
              <a:ext cx="410401" cy="100885"/>
            </a:xfrm>
            <a:custGeom>
              <a:avLst/>
              <a:gdLst/>
              <a:ahLst/>
              <a:cxnLst/>
              <a:rect l="l" t="t" r="r" b="b"/>
              <a:pathLst>
                <a:path w="13156" h="3234" extrusionOk="0">
                  <a:moveTo>
                    <a:pt x="11412" y="1"/>
                  </a:moveTo>
                  <a:cubicBezTo>
                    <a:pt x="12411" y="1"/>
                    <a:pt x="13155" y="686"/>
                    <a:pt x="13155" y="1610"/>
                  </a:cubicBezTo>
                  <a:cubicBezTo>
                    <a:pt x="13155" y="2489"/>
                    <a:pt x="12411" y="3234"/>
                    <a:pt x="11412" y="3234"/>
                  </a:cubicBezTo>
                  <a:lnTo>
                    <a:pt x="1729" y="3234"/>
                  </a:lnTo>
                  <a:cubicBezTo>
                    <a:pt x="746" y="3234"/>
                    <a:pt x="1" y="2489"/>
                    <a:pt x="1" y="1610"/>
                  </a:cubicBezTo>
                  <a:cubicBezTo>
                    <a:pt x="1" y="686"/>
                    <a:pt x="746" y="1"/>
                    <a:pt x="17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88" name="Google Shape;4688;p29"/>
            <p:cNvSpPr/>
            <p:nvPr/>
          </p:nvSpPr>
          <p:spPr>
            <a:xfrm>
              <a:off x="307951" y="2738743"/>
              <a:ext cx="410401" cy="100417"/>
            </a:xfrm>
            <a:custGeom>
              <a:avLst/>
              <a:gdLst/>
              <a:ahLst/>
              <a:cxnLst/>
              <a:rect l="l" t="t" r="r" b="b"/>
              <a:pathLst>
                <a:path w="13156" h="3219" extrusionOk="0">
                  <a:moveTo>
                    <a:pt x="11412" y="0"/>
                  </a:moveTo>
                  <a:cubicBezTo>
                    <a:pt x="12411" y="0"/>
                    <a:pt x="13155" y="745"/>
                    <a:pt x="13155" y="1609"/>
                  </a:cubicBezTo>
                  <a:cubicBezTo>
                    <a:pt x="13155" y="2533"/>
                    <a:pt x="12411" y="3218"/>
                    <a:pt x="11412" y="3218"/>
                  </a:cubicBezTo>
                  <a:lnTo>
                    <a:pt x="1729" y="3218"/>
                  </a:lnTo>
                  <a:cubicBezTo>
                    <a:pt x="746" y="3218"/>
                    <a:pt x="1" y="2533"/>
                    <a:pt x="1" y="1609"/>
                  </a:cubicBezTo>
                  <a:cubicBezTo>
                    <a:pt x="1" y="745"/>
                    <a:pt x="746" y="0"/>
                    <a:pt x="1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89" name="Google Shape;4689;p29"/>
            <p:cNvSpPr/>
            <p:nvPr/>
          </p:nvSpPr>
          <p:spPr>
            <a:xfrm>
              <a:off x="307951" y="2500320"/>
              <a:ext cx="410401" cy="100885"/>
            </a:xfrm>
            <a:custGeom>
              <a:avLst/>
              <a:gdLst/>
              <a:ahLst/>
              <a:cxnLst/>
              <a:rect l="l" t="t" r="r" b="b"/>
              <a:pathLst>
                <a:path w="13156" h="3234" extrusionOk="0">
                  <a:moveTo>
                    <a:pt x="11412" y="1"/>
                  </a:moveTo>
                  <a:cubicBezTo>
                    <a:pt x="12411" y="1"/>
                    <a:pt x="13155" y="746"/>
                    <a:pt x="13155" y="1610"/>
                  </a:cubicBezTo>
                  <a:cubicBezTo>
                    <a:pt x="13155" y="2548"/>
                    <a:pt x="12411" y="3234"/>
                    <a:pt x="11412" y="3234"/>
                  </a:cubicBezTo>
                  <a:lnTo>
                    <a:pt x="1729" y="3234"/>
                  </a:lnTo>
                  <a:cubicBezTo>
                    <a:pt x="746" y="3234"/>
                    <a:pt x="1" y="2548"/>
                    <a:pt x="1" y="1610"/>
                  </a:cubicBezTo>
                  <a:cubicBezTo>
                    <a:pt x="1" y="746"/>
                    <a:pt x="746" y="1"/>
                    <a:pt x="17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90" name="Google Shape;4690;p29"/>
            <p:cNvSpPr/>
            <p:nvPr/>
          </p:nvSpPr>
          <p:spPr>
            <a:xfrm>
              <a:off x="307951" y="2262396"/>
              <a:ext cx="410401" cy="100417"/>
            </a:xfrm>
            <a:custGeom>
              <a:avLst/>
              <a:gdLst/>
              <a:ahLst/>
              <a:cxnLst/>
              <a:rect l="l" t="t" r="r" b="b"/>
              <a:pathLst>
                <a:path w="13156" h="3219" extrusionOk="0">
                  <a:moveTo>
                    <a:pt x="11412" y="0"/>
                  </a:moveTo>
                  <a:cubicBezTo>
                    <a:pt x="12411" y="0"/>
                    <a:pt x="13155" y="745"/>
                    <a:pt x="13155" y="1609"/>
                  </a:cubicBezTo>
                  <a:cubicBezTo>
                    <a:pt x="13155" y="2473"/>
                    <a:pt x="12411" y="3218"/>
                    <a:pt x="11412" y="3218"/>
                  </a:cubicBezTo>
                  <a:lnTo>
                    <a:pt x="1729" y="3218"/>
                  </a:lnTo>
                  <a:cubicBezTo>
                    <a:pt x="746" y="3218"/>
                    <a:pt x="1" y="2473"/>
                    <a:pt x="1" y="1609"/>
                  </a:cubicBezTo>
                  <a:cubicBezTo>
                    <a:pt x="1" y="745"/>
                    <a:pt x="746" y="0"/>
                    <a:pt x="1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91" name="Google Shape;4691;p29"/>
            <p:cNvSpPr/>
            <p:nvPr/>
          </p:nvSpPr>
          <p:spPr>
            <a:xfrm>
              <a:off x="307951" y="3212751"/>
              <a:ext cx="410401" cy="102725"/>
            </a:xfrm>
            <a:custGeom>
              <a:avLst/>
              <a:gdLst/>
              <a:ahLst/>
              <a:cxnLst/>
              <a:rect l="l" t="t" r="r" b="b"/>
              <a:pathLst>
                <a:path w="13156" h="3293" extrusionOk="0">
                  <a:moveTo>
                    <a:pt x="11412" y="1"/>
                  </a:moveTo>
                  <a:cubicBezTo>
                    <a:pt x="12411" y="1"/>
                    <a:pt x="13155" y="746"/>
                    <a:pt x="13155" y="1684"/>
                  </a:cubicBezTo>
                  <a:cubicBezTo>
                    <a:pt x="13155" y="2548"/>
                    <a:pt x="12411" y="3293"/>
                    <a:pt x="11412" y="3293"/>
                  </a:cubicBezTo>
                  <a:lnTo>
                    <a:pt x="1729" y="3293"/>
                  </a:lnTo>
                  <a:cubicBezTo>
                    <a:pt x="746" y="3293"/>
                    <a:pt x="1" y="2548"/>
                    <a:pt x="1" y="1684"/>
                  </a:cubicBezTo>
                  <a:cubicBezTo>
                    <a:pt x="1" y="746"/>
                    <a:pt x="746" y="1"/>
                    <a:pt x="17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92" name="Google Shape;4692;p29"/>
            <p:cNvSpPr/>
            <p:nvPr/>
          </p:nvSpPr>
          <p:spPr>
            <a:xfrm>
              <a:off x="307951" y="2974827"/>
              <a:ext cx="410401" cy="102725"/>
            </a:xfrm>
            <a:custGeom>
              <a:avLst/>
              <a:gdLst/>
              <a:ahLst/>
              <a:cxnLst/>
              <a:rect l="l" t="t" r="r" b="b"/>
              <a:pathLst>
                <a:path w="13156" h="3293" extrusionOk="0">
                  <a:moveTo>
                    <a:pt x="11412" y="0"/>
                  </a:moveTo>
                  <a:cubicBezTo>
                    <a:pt x="12411" y="0"/>
                    <a:pt x="13155" y="745"/>
                    <a:pt x="13155" y="1669"/>
                  </a:cubicBezTo>
                  <a:cubicBezTo>
                    <a:pt x="13155" y="2548"/>
                    <a:pt x="12411" y="3292"/>
                    <a:pt x="11412" y="3292"/>
                  </a:cubicBezTo>
                  <a:lnTo>
                    <a:pt x="1729" y="3292"/>
                  </a:lnTo>
                  <a:cubicBezTo>
                    <a:pt x="746" y="3292"/>
                    <a:pt x="1" y="2548"/>
                    <a:pt x="1" y="1669"/>
                  </a:cubicBezTo>
                  <a:cubicBezTo>
                    <a:pt x="1" y="745"/>
                    <a:pt x="746" y="0"/>
                    <a:pt x="1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93" name="Google Shape;4693;p29"/>
            <p:cNvSpPr/>
            <p:nvPr/>
          </p:nvSpPr>
          <p:spPr>
            <a:xfrm>
              <a:off x="307951" y="3929363"/>
              <a:ext cx="410401" cy="100885"/>
            </a:xfrm>
            <a:custGeom>
              <a:avLst/>
              <a:gdLst/>
              <a:ahLst/>
              <a:cxnLst/>
              <a:rect l="l" t="t" r="r" b="b"/>
              <a:pathLst>
                <a:path w="13156" h="3234" extrusionOk="0">
                  <a:moveTo>
                    <a:pt x="11412" y="1"/>
                  </a:moveTo>
                  <a:cubicBezTo>
                    <a:pt x="12411" y="1"/>
                    <a:pt x="13155" y="686"/>
                    <a:pt x="13155" y="1610"/>
                  </a:cubicBezTo>
                  <a:cubicBezTo>
                    <a:pt x="13155" y="2488"/>
                    <a:pt x="12411" y="3233"/>
                    <a:pt x="11412" y="3233"/>
                  </a:cubicBezTo>
                  <a:lnTo>
                    <a:pt x="1729" y="3233"/>
                  </a:lnTo>
                  <a:cubicBezTo>
                    <a:pt x="746" y="3233"/>
                    <a:pt x="1" y="2488"/>
                    <a:pt x="1" y="1610"/>
                  </a:cubicBezTo>
                  <a:cubicBezTo>
                    <a:pt x="1" y="686"/>
                    <a:pt x="746" y="1"/>
                    <a:pt x="17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94" name="Google Shape;4694;p29"/>
            <p:cNvSpPr/>
            <p:nvPr/>
          </p:nvSpPr>
          <p:spPr>
            <a:xfrm>
              <a:off x="307951" y="3691439"/>
              <a:ext cx="410401" cy="100386"/>
            </a:xfrm>
            <a:custGeom>
              <a:avLst/>
              <a:gdLst/>
              <a:ahLst/>
              <a:cxnLst/>
              <a:rect l="l" t="t" r="r" b="b"/>
              <a:pathLst>
                <a:path w="13156" h="3218" extrusionOk="0">
                  <a:moveTo>
                    <a:pt x="11412" y="0"/>
                  </a:moveTo>
                  <a:cubicBezTo>
                    <a:pt x="12411" y="0"/>
                    <a:pt x="13155" y="670"/>
                    <a:pt x="13155" y="1609"/>
                  </a:cubicBezTo>
                  <a:cubicBezTo>
                    <a:pt x="13155" y="2473"/>
                    <a:pt x="12411" y="3218"/>
                    <a:pt x="11412" y="3218"/>
                  </a:cubicBezTo>
                  <a:lnTo>
                    <a:pt x="1729" y="3218"/>
                  </a:lnTo>
                  <a:cubicBezTo>
                    <a:pt x="746" y="3218"/>
                    <a:pt x="1" y="2473"/>
                    <a:pt x="1" y="1609"/>
                  </a:cubicBezTo>
                  <a:cubicBezTo>
                    <a:pt x="1" y="670"/>
                    <a:pt x="746" y="0"/>
                    <a:pt x="1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95" name="Google Shape;4695;p29"/>
            <p:cNvSpPr/>
            <p:nvPr/>
          </p:nvSpPr>
          <p:spPr>
            <a:xfrm>
              <a:off x="307951" y="3453015"/>
              <a:ext cx="410401" cy="100885"/>
            </a:xfrm>
            <a:custGeom>
              <a:avLst/>
              <a:gdLst/>
              <a:ahLst/>
              <a:cxnLst/>
              <a:rect l="l" t="t" r="r" b="b"/>
              <a:pathLst>
                <a:path w="13156" h="3234" extrusionOk="0">
                  <a:moveTo>
                    <a:pt x="11412" y="1"/>
                  </a:moveTo>
                  <a:cubicBezTo>
                    <a:pt x="12411" y="1"/>
                    <a:pt x="13155" y="686"/>
                    <a:pt x="13155" y="1610"/>
                  </a:cubicBezTo>
                  <a:cubicBezTo>
                    <a:pt x="13155" y="2489"/>
                    <a:pt x="12411" y="3233"/>
                    <a:pt x="11412" y="3233"/>
                  </a:cubicBezTo>
                  <a:lnTo>
                    <a:pt x="1729" y="3233"/>
                  </a:lnTo>
                  <a:cubicBezTo>
                    <a:pt x="746" y="3233"/>
                    <a:pt x="1" y="2489"/>
                    <a:pt x="1" y="1610"/>
                  </a:cubicBezTo>
                  <a:cubicBezTo>
                    <a:pt x="1" y="686"/>
                    <a:pt x="746" y="1"/>
                    <a:pt x="17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96" name="Google Shape;4696;p29"/>
            <p:cNvSpPr/>
            <p:nvPr/>
          </p:nvSpPr>
          <p:spPr>
            <a:xfrm>
              <a:off x="307951" y="4644103"/>
              <a:ext cx="410401" cy="100417"/>
            </a:xfrm>
            <a:custGeom>
              <a:avLst/>
              <a:gdLst/>
              <a:ahLst/>
              <a:cxnLst/>
              <a:rect l="l" t="t" r="r" b="b"/>
              <a:pathLst>
                <a:path w="13156" h="3219" extrusionOk="0">
                  <a:moveTo>
                    <a:pt x="11412" y="1"/>
                  </a:moveTo>
                  <a:cubicBezTo>
                    <a:pt x="12411" y="1"/>
                    <a:pt x="13155" y="746"/>
                    <a:pt x="13155" y="1610"/>
                  </a:cubicBezTo>
                  <a:cubicBezTo>
                    <a:pt x="13155" y="2533"/>
                    <a:pt x="12411" y="3219"/>
                    <a:pt x="11412" y="3219"/>
                  </a:cubicBezTo>
                  <a:lnTo>
                    <a:pt x="1729" y="3219"/>
                  </a:lnTo>
                  <a:cubicBezTo>
                    <a:pt x="746" y="3219"/>
                    <a:pt x="1" y="2533"/>
                    <a:pt x="1" y="1610"/>
                  </a:cubicBezTo>
                  <a:cubicBezTo>
                    <a:pt x="1" y="746"/>
                    <a:pt x="746" y="1"/>
                    <a:pt x="17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97" name="Google Shape;4697;p29"/>
            <p:cNvSpPr/>
            <p:nvPr/>
          </p:nvSpPr>
          <p:spPr>
            <a:xfrm>
              <a:off x="307951" y="4405711"/>
              <a:ext cx="410401" cy="100885"/>
            </a:xfrm>
            <a:custGeom>
              <a:avLst/>
              <a:gdLst/>
              <a:ahLst/>
              <a:cxnLst/>
              <a:rect l="l" t="t" r="r" b="b"/>
              <a:pathLst>
                <a:path w="13156" h="3234" extrusionOk="0">
                  <a:moveTo>
                    <a:pt x="11412" y="0"/>
                  </a:moveTo>
                  <a:cubicBezTo>
                    <a:pt x="12411" y="0"/>
                    <a:pt x="13155" y="745"/>
                    <a:pt x="13155" y="1609"/>
                  </a:cubicBezTo>
                  <a:cubicBezTo>
                    <a:pt x="13155" y="2548"/>
                    <a:pt x="12411" y="3233"/>
                    <a:pt x="11412" y="3233"/>
                  </a:cubicBezTo>
                  <a:lnTo>
                    <a:pt x="1729" y="3233"/>
                  </a:lnTo>
                  <a:cubicBezTo>
                    <a:pt x="746" y="3233"/>
                    <a:pt x="1" y="2548"/>
                    <a:pt x="1" y="1609"/>
                  </a:cubicBezTo>
                  <a:cubicBezTo>
                    <a:pt x="1" y="745"/>
                    <a:pt x="746" y="0"/>
                    <a:pt x="1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98" name="Google Shape;4698;p29"/>
            <p:cNvSpPr/>
            <p:nvPr/>
          </p:nvSpPr>
          <p:spPr>
            <a:xfrm>
              <a:off x="307951" y="4167755"/>
              <a:ext cx="410401" cy="100417"/>
            </a:xfrm>
            <a:custGeom>
              <a:avLst/>
              <a:gdLst/>
              <a:ahLst/>
              <a:cxnLst/>
              <a:rect l="l" t="t" r="r" b="b"/>
              <a:pathLst>
                <a:path w="13156" h="3219" extrusionOk="0">
                  <a:moveTo>
                    <a:pt x="11412" y="1"/>
                  </a:moveTo>
                  <a:cubicBezTo>
                    <a:pt x="12411" y="1"/>
                    <a:pt x="13155" y="746"/>
                    <a:pt x="13155" y="1610"/>
                  </a:cubicBezTo>
                  <a:cubicBezTo>
                    <a:pt x="13155" y="2474"/>
                    <a:pt x="12411" y="3219"/>
                    <a:pt x="11412" y="3219"/>
                  </a:cubicBezTo>
                  <a:lnTo>
                    <a:pt x="1729" y="3219"/>
                  </a:lnTo>
                  <a:cubicBezTo>
                    <a:pt x="746" y="3219"/>
                    <a:pt x="1" y="2474"/>
                    <a:pt x="1" y="1610"/>
                  </a:cubicBezTo>
                  <a:cubicBezTo>
                    <a:pt x="1" y="746"/>
                    <a:pt x="746" y="1"/>
                    <a:pt x="17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699" name="Google Shape;4699;p29"/>
          <p:cNvGrpSpPr/>
          <p:nvPr/>
        </p:nvGrpSpPr>
        <p:grpSpPr>
          <a:xfrm flipH="1">
            <a:off x="8726951" y="5284478"/>
            <a:ext cx="2735941" cy="1202260"/>
            <a:chOff x="-3033227" y="446810"/>
            <a:chExt cx="2846776" cy="1250964"/>
          </a:xfrm>
        </p:grpSpPr>
        <p:sp>
          <p:nvSpPr>
            <p:cNvPr id="4700" name="Google Shape;4700;p29"/>
            <p:cNvSpPr/>
            <p:nvPr/>
          </p:nvSpPr>
          <p:spPr>
            <a:xfrm flipH="1">
              <a:off x="-1174467" y="1199465"/>
              <a:ext cx="269119" cy="371002"/>
            </a:xfrm>
            <a:custGeom>
              <a:avLst/>
              <a:gdLst/>
              <a:ahLst/>
              <a:cxnLst/>
              <a:rect l="l" t="t" r="r" b="b"/>
              <a:pathLst>
                <a:path w="8627" h="11893" extrusionOk="0">
                  <a:moveTo>
                    <a:pt x="4457" y="0"/>
                  </a:moveTo>
                  <a:cubicBezTo>
                    <a:pt x="4268" y="0"/>
                    <a:pt x="4064" y="33"/>
                    <a:pt x="3844" y="108"/>
                  </a:cubicBezTo>
                  <a:cubicBezTo>
                    <a:pt x="2101" y="600"/>
                    <a:pt x="2727" y="4265"/>
                    <a:pt x="2414" y="4443"/>
                  </a:cubicBezTo>
                  <a:cubicBezTo>
                    <a:pt x="2390" y="4462"/>
                    <a:pt x="2363" y="4470"/>
                    <a:pt x="2333" y="4470"/>
                  </a:cubicBezTo>
                  <a:cubicBezTo>
                    <a:pt x="2155" y="4470"/>
                    <a:pt x="1891" y="4172"/>
                    <a:pt x="1525" y="4172"/>
                  </a:cubicBezTo>
                  <a:cubicBezTo>
                    <a:pt x="1334" y="4172"/>
                    <a:pt x="1114" y="4253"/>
                    <a:pt x="865" y="4503"/>
                  </a:cubicBezTo>
                  <a:cubicBezTo>
                    <a:pt x="1" y="5382"/>
                    <a:pt x="239" y="7304"/>
                    <a:pt x="1610" y="9345"/>
                  </a:cubicBezTo>
                  <a:cubicBezTo>
                    <a:pt x="2980" y="11460"/>
                    <a:pt x="5707" y="11892"/>
                    <a:pt x="5707" y="11892"/>
                  </a:cubicBezTo>
                  <a:cubicBezTo>
                    <a:pt x="5766" y="11088"/>
                    <a:pt x="6392" y="10030"/>
                    <a:pt x="7375" y="8540"/>
                  </a:cubicBezTo>
                  <a:cubicBezTo>
                    <a:pt x="7941" y="7736"/>
                    <a:pt x="8627" y="6067"/>
                    <a:pt x="8195" y="5248"/>
                  </a:cubicBezTo>
                  <a:cubicBezTo>
                    <a:pt x="8028" y="4926"/>
                    <a:pt x="7803" y="4827"/>
                    <a:pt x="7571" y="4827"/>
                  </a:cubicBezTo>
                  <a:cubicBezTo>
                    <a:pt x="7205" y="4827"/>
                    <a:pt x="6819" y="5072"/>
                    <a:pt x="6610" y="5072"/>
                  </a:cubicBezTo>
                  <a:cubicBezTo>
                    <a:pt x="6596" y="5072"/>
                    <a:pt x="6583" y="5071"/>
                    <a:pt x="6571" y="5069"/>
                  </a:cubicBezTo>
                  <a:cubicBezTo>
                    <a:pt x="6258" y="5069"/>
                    <a:pt x="6571" y="3013"/>
                    <a:pt x="6452" y="2149"/>
                  </a:cubicBezTo>
                  <a:cubicBezTo>
                    <a:pt x="6283" y="1451"/>
                    <a:pt x="5700" y="0"/>
                    <a:pt x="445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01" name="Google Shape;4701;p29"/>
            <p:cNvSpPr/>
            <p:nvPr/>
          </p:nvSpPr>
          <p:spPr>
            <a:xfrm flipH="1">
              <a:off x="-1180051" y="1357561"/>
              <a:ext cx="143185" cy="340213"/>
            </a:xfrm>
            <a:custGeom>
              <a:avLst/>
              <a:gdLst/>
              <a:ahLst/>
              <a:cxnLst/>
              <a:rect l="l" t="t" r="r" b="b"/>
              <a:pathLst>
                <a:path w="4590" h="10906" extrusionOk="0">
                  <a:moveTo>
                    <a:pt x="254" y="1"/>
                  </a:moveTo>
                  <a:cubicBezTo>
                    <a:pt x="180" y="1"/>
                    <a:pt x="120" y="61"/>
                    <a:pt x="120" y="120"/>
                  </a:cubicBezTo>
                  <a:cubicBezTo>
                    <a:pt x="1" y="1118"/>
                    <a:pt x="61" y="2116"/>
                    <a:pt x="254" y="3100"/>
                  </a:cubicBezTo>
                  <a:cubicBezTo>
                    <a:pt x="373" y="4098"/>
                    <a:pt x="627" y="5096"/>
                    <a:pt x="925" y="6020"/>
                  </a:cubicBezTo>
                  <a:lnTo>
                    <a:pt x="1237" y="6705"/>
                  </a:lnTo>
                  <a:cubicBezTo>
                    <a:pt x="1297" y="6958"/>
                    <a:pt x="1431" y="7196"/>
                    <a:pt x="1550" y="7390"/>
                  </a:cubicBezTo>
                  <a:cubicBezTo>
                    <a:pt x="1610" y="7628"/>
                    <a:pt x="1804" y="7822"/>
                    <a:pt x="1923" y="8075"/>
                  </a:cubicBezTo>
                  <a:cubicBezTo>
                    <a:pt x="2042" y="8254"/>
                    <a:pt x="2176" y="8507"/>
                    <a:pt x="2295" y="8686"/>
                  </a:cubicBezTo>
                  <a:cubicBezTo>
                    <a:pt x="2861" y="9565"/>
                    <a:pt x="3606" y="10236"/>
                    <a:pt x="4411" y="10861"/>
                  </a:cubicBezTo>
                  <a:cubicBezTo>
                    <a:pt x="4440" y="10891"/>
                    <a:pt x="4470" y="10906"/>
                    <a:pt x="4493" y="10906"/>
                  </a:cubicBezTo>
                  <a:cubicBezTo>
                    <a:pt x="4515" y="10906"/>
                    <a:pt x="4530" y="10891"/>
                    <a:pt x="4530" y="10861"/>
                  </a:cubicBezTo>
                  <a:cubicBezTo>
                    <a:pt x="4589" y="10802"/>
                    <a:pt x="4589" y="10742"/>
                    <a:pt x="4530" y="10682"/>
                  </a:cubicBezTo>
                  <a:lnTo>
                    <a:pt x="4038" y="10176"/>
                  </a:lnTo>
                  <a:cubicBezTo>
                    <a:pt x="3979" y="10057"/>
                    <a:pt x="3844" y="9997"/>
                    <a:pt x="3785" y="9938"/>
                  </a:cubicBezTo>
                  <a:lnTo>
                    <a:pt x="3532" y="9625"/>
                  </a:lnTo>
                  <a:cubicBezTo>
                    <a:pt x="3412" y="9431"/>
                    <a:pt x="3234" y="9252"/>
                    <a:pt x="3100" y="9059"/>
                  </a:cubicBezTo>
                  <a:lnTo>
                    <a:pt x="2668" y="8448"/>
                  </a:lnTo>
                  <a:cubicBezTo>
                    <a:pt x="2176" y="7628"/>
                    <a:pt x="1744" y="6764"/>
                    <a:pt x="1431" y="5841"/>
                  </a:cubicBezTo>
                  <a:cubicBezTo>
                    <a:pt x="1059" y="4962"/>
                    <a:pt x="805" y="3979"/>
                    <a:pt x="627" y="3040"/>
                  </a:cubicBezTo>
                  <a:cubicBezTo>
                    <a:pt x="552" y="2548"/>
                    <a:pt x="493" y="2042"/>
                    <a:pt x="433" y="1550"/>
                  </a:cubicBezTo>
                  <a:cubicBezTo>
                    <a:pt x="373" y="1118"/>
                    <a:pt x="373" y="627"/>
                    <a:pt x="314" y="120"/>
                  </a:cubicBezTo>
                  <a:cubicBezTo>
                    <a:pt x="314" y="61"/>
                    <a:pt x="314" y="1"/>
                    <a:pt x="254" y="1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4702" name="Google Shape;4702;p29"/>
            <p:cNvGrpSpPr/>
            <p:nvPr/>
          </p:nvGrpSpPr>
          <p:grpSpPr>
            <a:xfrm flipH="1">
              <a:off x="-831033" y="1313889"/>
              <a:ext cx="644582" cy="275171"/>
              <a:chOff x="6010718" y="4529752"/>
              <a:chExt cx="644582" cy="275171"/>
            </a:xfrm>
          </p:grpSpPr>
          <p:sp>
            <p:nvSpPr>
              <p:cNvPr id="4703" name="Google Shape;4703;p29"/>
              <p:cNvSpPr/>
              <p:nvPr/>
            </p:nvSpPr>
            <p:spPr>
              <a:xfrm>
                <a:off x="6010718" y="4529752"/>
                <a:ext cx="544228" cy="275171"/>
              </a:xfrm>
              <a:custGeom>
                <a:avLst/>
                <a:gdLst/>
                <a:ahLst/>
                <a:cxnLst/>
                <a:rect l="l" t="t" r="r" b="b"/>
                <a:pathLst>
                  <a:path w="17446" h="8821" extrusionOk="0">
                    <a:moveTo>
                      <a:pt x="44" y="0"/>
                    </a:moveTo>
                    <a:cubicBezTo>
                      <a:pt x="15" y="0"/>
                      <a:pt x="0" y="11"/>
                      <a:pt x="0" y="36"/>
                    </a:cubicBezTo>
                    <a:cubicBezTo>
                      <a:pt x="0" y="781"/>
                      <a:pt x="372" y="4684"/>
                      <a:pt x="1862" y="5935"/>
                    </a:cubicBezTo>
                    <a:cubicBezTo>
                      <a:pt x="2417" y="6400"/>
                      <a:pt x="3197" y="6546"/>
                      <a:pt x="4019" y="6546"/>
                    </a:cubicBezTo>
                    <a:cubicBezTo>
                      <a:pt x="5435" y="6546"/>
                      <a:pt x="6979" y="6112"/>
                      <a:pt x="7733" y="6112"/>
                    </a:cubicBezTo>
                    <a:cubicBezTo>
                      <a:pt x="7764" y="6112"/>
                      <a:pt x="7793" y="6112"/>
                      <a:pt x="7821" y="6114"/>
                    </a:cubicBezTo>
                    <a:cubicBezTo>
                      <a:pt x="8939" y="6173"/>
                      <a:pt x="9624" y="7976"/>
                      <a:pt x="11173" y="8602"/>
                    </a:cubicBezTo>
                    <a:cubicBezTo>
                      <a:pt x="11517" y="8754"/>
                      <a:pt x="11963" y="8820"/>
                      <a:pt x="12460" y="8820"/>
                    </a:cubicBezTo>
                    <a:cubicBezTo>
                      <a:pt x="14201" y="8820"/>
                      <a:pt x="16576" y="8008"/>
                      <a:pt x="17445" y="7231"/>
                    </a:cubicBezTo>
                    <a:cubicBezTo>
                      <a:pt x="17445" y="7231"/>
                      <a:pt x="17073" y="4311"/>
                      <a:pt x="15583" y="3566"/>
                    </a:cubicBezTo>
                    <a:cubicBezTo>
                      <a:pt x="15134" y="3342"/>
                      <a:pt x="14701" y="3265"/>
                      <a:pt x="14298" y="3265"/>
                    </a:cubicBezTo>
                    <a:cubicBezTo>
                      <a:pt x="13421" y="3265"/>
                      <a:pt x="12690" y="3631"/>
                      <a:pt x="12251" y="3631"/>
                    </a:cubicBezTo>
                    <a:cubicBezTo>
                      <a:pt x="12223" y="3631"/>
                      <a:pt x="12197" y="3629"/>
                      <a:pt x="12171" y="3626"/>
                    </a:cubicBezTo>
                    <a:cubicBezTo>
                      <a:pt x="11605" y="3566"/>
                      <a:pt x="11352" y="2956"/>
                      <a:pt x="9862" y="1645"/>
                    </a:cubicBezTo>
                    <a:cubicBezTo>
                      <a:pt x="9101" y="1008"/>
                      <a:pt x="8008" y="846"/>
                      <a:pt x="6865" y="846"/>
                    </a:cubicBezTo>
                    <a:cubicBezTo>
                      <a:pt x="5684" y="846"/>
                      <a:pt x="4448" y="1019"/>
                      <a:pt x="3471" y="1019"/>
                    </a:cubicBezTo>
                    <a:cubicBezTo>
                      <a:pt x="1789" y="965"/>
                      <a:pt x="314" y="0"/>
                      <a:pt x="4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04" name="Google Shape;4704;p29"/>
              <p:cNvSpPr/>
              <p:nvPr/>
            </p:nvSpPr>
            <p:spPr>
              <a:xfrm>
                <a:off x="6035798" y="4564316"/>
                <a:ext cx="619502" cy="204202"/>
              </a:xfrm>
              <a:custGeom>
                <a:avLst/>
                <a:gdLst/>
                <a:ahLst/>
                <a:cxnLst/>
                <a:rect l="l" t="t" r="r" b="b"/>
                <a:pathLst>
                  <a:path w="19859" h="6546" extrusionOk="0">
                    <a:moveTo>
                      <a:pt x="157" y="0"/>
                    </a:moveTo>
                    <a:cubicBezTo>
                      <a:pt x="123" y="0"/>
                      <a:pt x="90" y="15"/>
                      <a:pt x="60" y="45"/>
                    </a:cubicBezTo>
                    <a:cubicBezTo>
                      <a:pt x="0" y="45"/>
                      <a:pt x="0" y="105"/>
                      <a:pt x="60" y="164"/>
                    </a:cubicBezTo>
                    <a:cubicBezTo>
                      <a:pt x="254" y="596"/>
                      <a:pt x="567" y="969"/>
                      <a:pt x="865" y="1281"/>
                    </a:cubicBezTo>
                    <a:cubicBezTo>
                      <a:pt x="1237" y="1594"/>
                      <a:pt x="1609" y="1848"/>
                      <a:pt x="2056" y="2026"/>
                    </a:cubicBezTo>
                    <a:cubicBezTo>
                      <a:pt x="2429" y="2220"/>
                      <a:pt x="2861" y="2399"/>
                      <a:pt x="3352" y="2458"/>
                    </a:cubicBezTo>
                    <a:cubicBezTo>
                      <a:pt x="3784" y="2592"/>
                      <a:pt x="4216" y="2652"/>
                      <a:pt x="4663" y="2712"/>
                    </a:cubicBezTo>
                    <a:cubicBezTo>
                      <a:pt x="5587" y="2831"/>
                      <a:pt x="6451" y="2831"/>
                      <a:pt x="7330" y="2965"/>
                    </a:cubicBezTo>
                    <a:cubicBezTo>
                      <a:pt x="7762" y="3084"/>
                      <a:pt x="8135" y="3144"/>
                      <a:pt x="8567" y="3337"/>
                    </a:cubicBezTo>
                    <a:cubicBezTo>
                      <a:pt x="8939" y="3457"/>
                      <a:pt x="9311" y="3710"/>
                      <a:pt x="9624" y="3948"/>
                    </a:cubicBezTo>
                    <a:lnTo>
                      <a:pt x="10116" y="4380"/>
                    </a:lnTo>
                    <a:cubicBezTo>
                      <a:pt x="10250" y="4574"/>
                      <a:pt x="10429" y="4693"/>
                      <a:pt x="10622" y="4887"/>
                    </a:cubicBezTo>
                    <a:cubicBezTo>
                      <a:pt x="10995" y="5125"/>
                      <a:pt x="11367" y="5378"/>
                      <a:pt x="11799" y="5572"/>
                    </a:cubicBezTo>
                    <a:cubicBezTo>
                      <a:pt x="12604" y="6004"/>
                      <a:pt x="13468" y="6242"/>
                      <a:pt x="14406" y="6436"/>
                    </a:cubicBezTo>
                    <a:cubicBezTo>
                      <a:pt x="14932" y="6510"/>
                      <a:pt x="15464" y="6546"/>
                      <a:pt x="15994" y="6546"/>
                    </a:cubicBezTo>
                    <a:cubicBezTo>
                      <a:pt x="17279" y="6546"/>
                      <a:pt x="18558" y="6335"/>
                      <a:pt x="19740" y="5944"/>
                    </a:cubicBezTo>
                    <a:cubicBezTo>
                      <a:pt x="19799" y="5944"/>
                      <a:pt x="19859" y="5870"/>
                      <a:pt x="19799" y="5810"/>
                    </a:cubicBezTo>
                    <a:cubicBezTo>
                      <a:pt x="19799" y="5768"/>
                      <a:pt x="19770" y="5726"/>
                      <a:pt x="19731" y="5726"/>
                    </a:cubicBezTo>
                    <a:cubicBezTo>
                      <a:pt x="19715" y="5726"/>
                      <a:pt x="19698" y="5733"/>
                      <a:pt x="19680" y="5751"/>
                    </a:cubicBezTo>
                    <a:cubicBezTo>
                      <a:pt x="18816" y="5944"/>
                      <a:pt x="17937" y="6064"/>
                      <a:pt x="17073" y="6123"/>
                    </a:cubicBezTo>
                    <a:cubicBezTo>
                      <a:pt x="16842" y="6139"/>
                      <a:pt x="16609" y="6147"/>
                      <a:pt x="16376" y="6147"/>
                    </a:cubicBezTo>
                    <a:cubicBezTo>
                      <a:pt x="15739" y="6147"/>
                      <a:pt x="15099" y="6091"/>
                      <a:pt x="14466" y="6004"/>
                    </a:cubicBezTo>
                    <a:cubicBezTo>
                      <a:pt x="13602" y="5810"/>
                      <a:pt x="12783" y="5572"/>
                      <a:pt x="11978" y="5125"/>
                    </a:cubicBezTo>
                    <a:cubicBezTo>
                      <a:pt x="11606" y="4946"/>
                      <a:pt x="11233" y="4753"/>
                      <a:pt x="10920" y="4455"/>
                    </a:cubicBezTo>
                    <a:cubicBezTo>
                      <a:pt x="10742" y="4321"/>
                      <a:pt x="10548" y="4201"/>
                      <a:pt x="10429" y="4082"/>
                    </a:cubicBezTo>
                    <a:lnTo>
                      <a:pt x="9937" y="3576"/>
                    </a:lnTo>
                    <a:cubicBezTo>
                      <a:pt x="9565" y="3263"/>
                      <a:pt x="9192" y="3024"/>
                      <a:pt x="8760" y="2831"/>
                    </a:cubicBezTo>
                    <a:cubicBezTo>
                      <a:pt x="8313" y="2712"/>
                      <a:pt x="7822" y="2592"/>
                      <a:pt x="7390" y="2518"/>
                    </a:cubicBezTo>
                    <a:cubicBezTo>
                      <a:pt x="6451" y="2399"/>
                      <a:pt x="5587" y="2339"/>
                      <a:pt x="4723" y="2280"/>
                    </a:cubicBezTo>
                    <a:cubicBezTo>
                      <a:pt x="4291" y="2220"/>
                      <a:pt x="3844" y="2146"/>
                      <a:pt x="3412" y="2086"/>
                    </a:cubicBezTo>
                    <a:cubicBezTo>
                      <a:pt x="2980" y="1967"/>
                      <a:pt x="2548" y="1907"/>
                      <a:pt x="2176" y="1714"/>
                    </a:cubicBezTo>
                    <a:cubicBezTo>
                      <a:pt x="1803" y="1535"/>
                      <a:pt x="1431" y="1281"/>
                      <a:pt x="1058" y="1028"/>
                    </a:cubicBezTo>
                    <a:cubicBezTo>
                      <a:pt x="745" y="790"/>
                      <a:pt x="433" y="417"/>
                      <a:pt x="254" y="105"/>
                    </a:cubicBezTo>
                    <a:lnTo>
                      <a:pt x="254" y="45"/>
                    </a:lnTo>
                    <a:cubicBezTo>
                      <a:pt x="224" y="15"/>
                      <a:pt x="190" y="0"/>
                      <a:pt x="157" y="0"/>
                    </a:cubicBezTo>
                    <a:close/>
                  </a:path>
                </a:pathLst>
              </a:custGeom>
              <a:solidFill>
                <a:srgbClr val="5223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4705" name="Google Shape;4705;p29"/>
            <p:cNvSpPr/>
            <p:nvPr/>
          </p:nvSpPr>
          <p:spPr>
            <a:xfrm rot="1136767" flipH="1">
              <a:off x="-1378506" y="1352712"/>
              <a:ext cx="90619" cy="26775"/>
            </a:xfrm>
            <a:custGeom>
              <a:avLst/>
              <a:gdLst/>
              <a:ahLst/>
              <a:cxnLst/>
              <a:rect l="l" t="t" r="r" b="b"/>
              <a:pathLst>
                <a:path w="5713" h="1688" extrusionOk="0">
                  <a:moveTo>
                    <a:pt x="1590" y="1"/>
                  </a:moveTo>
                  <a:cubicBezTo>
                    <a:pt x="690" y="1"/>
                    <a:pt x="1" y="53"/>
                    <a:pt x="73" y="434"/>
                  </a:cubicBezTo>
                  <a:cubicBezTo>
                    <a:pt x="73" y="961"/>
                    <a:pt x="274" y="1161"/>
                    <a:pt x="700" y="1261"/>
                  </a:cubicBezTo>
                  <a:cubicBezTo>
                    <a:pt x="893" y="1261"/>
                    <a:pt x="1338" y="1200"/>
                    <a:pt x="1981" y="1200"/>
                  </a:cubicBezTo>
                  <a:cubicBezTo>
                    <a:pt x="2758" y="1200"/>
                    <a:pt x="3824" y="1290"/>
                    <a:pt x="5086" y="1687"/>
                  </a:cubicBezTo>
                  <a:lnTo>
                    <a:pt x="5186" y="1687"/>
                  </a:lnTo>
                  <a:cubicBezTo>
                    <a:pt x="5387" y="1487"/>
                    <a:pt x="5512" y="1261"/>
                    <a:pt x="5712" y="1161"/>
                  </a:cubicBezTo>
                  <a:cubicBezTo>
                    <a:pt x="5387" y="860"/>
                    <a:pt x="4259" y="108"/>
                    <a:pt x="2680" y="8"/>
                  </a:cubicBezTo>
                  <a:cubicBezTo>
                    <a:pt x="2306" y="8"/>
                    <a:pt x="1933" y="1"/>
                    <a:pt x="1590" y="1"/>
                  </a:cubicBezTo>
                  <a:close/>
                </a:path>
              </a:pathLst>
            </a:custGeom>
            <a:solidFill>
              <a:srgbClr val="7D34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06" name="Google Shape;4706;p29"/>
            <p:cNvSpPr/>
            <p:nvPr/>
          </p:nvSpPr>
          <p:spPr>
            <a:xfrm rot="1136767" flipH="1">
              <a:off x="-1571188" y="1323515"/>
              <a:ext cx="162203" cy="149640"/>
            </a:xfrm>
            <a:custGeom>
              <a:avLst/>
              <a:gdLst/>
              <a:ahLst/>
              <a:cxnLst/>
              <a:rect l="l" t="t" r="r" b="b"/>
              <a:pathLst>
                <a:path w="10226" h="9434" extrusionOk="0">
                  <a:moveTo>
                    <a:pt x="6266" y="0"/>
                  </a:moveTo>
                  <a:cubicBezTo>
                    <a:pt x="6266" y="1579"/>
                    <a:pt x="1153" y="6592"/>
                    <a:pt x="0" y="6893"/>
                  </a:cubicBezTo>
                  <a:lnTo>
                    <a:pt x="527" y="6893"/>
                  </a:lnTo>
                  <a:cubicBezTo>
                    <a:pt x="1695" y="8497"/>
                    <a:pt x="4015" y="9433"/>
                    <a:pt x="5850" y="9433"/>
                  </a:cubicBezTo>
                  <a:cubicBezTo>
                    <a:pt x="6654" y="9433"/>
                    <a:pt x="7364" y="9254"/>
                    <a:pt x="7845" y="8873"/>
                  </a:cubicBezTo>
                  <a:cubicBezTo>
                    <a:pt x="10226" y="6792"/>
                    <a:pt x="8146" y="953"/>
                    <a:pt x="6266" y="0"/>
                  </a:cubicBezTo>
                  <a:close/>
                </a:path>
              </a:pathLst>
            </a:custGeom>
            <a:solidFill>
              <a:srgbClr val="D986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07" name="Google Shape;4707;p29"/>
            <p:cNvSpPr/>
            <p:nvPr/>
          </p:nvSpPr>
          <p:spPr>
            <a:xfrm rot="1136767" flipH="1">
              <a:off x="-1498200" y="1302839"/>
              <a:ext cx="145913" cy="149958"/>
            </a:xfrm>
            <a:custGeom>
              <a:avLst/>
              <a:gdLst/>
              <a:ahLst/>
              <a:cxnLst/>
              <a:rect l="l" t="t" r="r" b="b"/>
              <a:pathLst>
                <a:path w="9199" h="9454" extrusionOk="0">
                  <a:moveTo>
                    <a:pt x="6164" y="0"/>
                  </a:moveTo>
                  <a:cubicBezTo>
                    <a:pt x="5664" y="0"/>
                    <a:pt x="5138" y="115"/>
                    <a:pt x="4612" y="381"/>
                  </a:cubicBezTo>
                  <a:cubicBezTo>
                    <a:pt x="3986" y="682"/>
                    <a:pt x="3033" y="1408"/>
                    <a:pt x="2206" y="2461"/>
                  </a:cubicBezTo>
                  <a:cubicBezTo>
                    <a:pt x="2006" y="2561"/>
                    <a:pt x="1881" y="2787"/>
                    <a:pt x="1680" y="2987"/>
                  </a:cubicBezTo>
                  <a:cubicBezTo>
                    <a:pt x="753" y="4341"/>
                    <a:pt x="1" y="5794"/>
                    <a:pt x="226" y="6947"/>
                  </a:cubicBezTo>
                  <a:cubicBezTo>
                    <a:pt x="527" y="9053"/>
                    <a:pt x="2106" y="9454"/>
                    <a:pt x="2733" y="9454"/>
                  </a:cubicBezTo>
                  <a:lnTo>
                    <a:pt x="2933" y="9454"/>
                  </a:lnTo>
                  <a:cubicBezTo>
                    <a:pt x="4086" y="9153"/>
                    <a:pt x="9199" y="4140"/>
                    <a:pt x="9199" y="2561"/>
                  </a:cubicBezTo>
                  <a:cubicBezTo>
                    <a:pt x="9199" y="1288"/>
                    <a:pt x="7833" y="0"/>
                    <a:pt x="6164" y="0"/>
                  </a:cubicBezTo>
                  <a:close/>
                </a:path>
              </a:pathLst>
            </a:custGeom>
            <a:solidFill>
              <a:srgbClr val="8C3A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08" name="Google Shape;4708;p29"/>
            <p:cNvSpPr/>
            <p:nvPr/>
          </p:nvSpPr>
          <p:spPr>
            <a:xfrm rot="1136767" flipH="1">
              <a:off x="-1474354" y="1439787"/>
              <a:ext cx="9961" cy="10659"/>
            </a:xfrm>
            <a:custGeom>
              <a:avLst/>
              <a:gdLst/>
              <a:ahLst/>
              <a:cxnLst/>
              <a:rect l="l" t="t" r="r" b="b"/>
              <a:pathLst>
                <a:path w="628" h="672" extrusionOk="0">
                  <a:moveTo>
                    <a:pt x="134" y="1"/>
                  </a:moveTo>
                  <a:cubicBezTo>
                    <a:pt x="90" y="1"/>
                    <a:pt x="68" y="45"/>
                    <a:pt x="1" y="45"/>
                  </a:cubicBezTo>
                  <a:lnTo>
                    <a:pt x="1" y="246"/>
                  </a:lnTo>
                  <a:cubicBezTo>
                    <a:pt x="101" y="371"/>
                    <a:pt x="101" y="371"/>
                    <a:pt x="101" y="471"/>
                  </a:cubicBezTo>
                  <a:cubicBezTo>
                    <a:pt x="226" y="572"/>
                    <a:pt x="327" y="572"/>
                    <a:pt x="427" y="672"/>
                  </a:cubicBezTo>
                  <a:lnTo>
                    <a:pt x="427" y="572"/>
                  </a:lnTo>
                  <a:cubicBezTo>
                    <a:pt x="527" y="572"/>
                    <a:pt x="627" y="572"/>
                    <a:pt x="627" y="471"/>
                  </a:cubicBezTo>
                  <a:cubicBezTo>
                    <a:pt x="527" y="371"/>
                    <a:pt x="527" y="246"/>
                    <a:pt x="427" y="146"/>
                  </a:cubicBezTo>
                  <a:lnTo>
                    <a:pt x="327" y="45"/>
                  </a:lnTo>
                  <a:lnTo>
                    <a:pt x="226" y="45"/>
                  </a:lnTo>
                  <a:cubicBezTo>
                    <a:pt x="185" y="12"/>
                    <a:pt x="157" y="1"/>
                    <a:pt x="134" y="1"/>
                  </a:cubicBezTo>
                  <a:close/>
                </a:path>
              </a:pathLst>
            </a:custGeom>
            <a:solidFill>
              <a:srgbClr val="7E35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09" name="Google Shape;4709;p29"/>
            <p:cNvSpPr/>
            <p:nvPr/>
          </p:nvSpPr>
          <p:spPr>
            <a:xfrm rot="1136767" flipH="1">
              <a:off x="-1496956" y="1433145"/>
              <a:ext cx="11928" cy="11547"/>
            </a:xfrm>
            <a:custGeom>
              <a:avLst/>
              <a:gdLst/>
              <a:ahLst/>
              <a:cxnLst/>
              <a:rect l="l" t="t" r="r" b="b"/>
              <a:pathLst>
                <a:path w="752" h="728" extrusionOk="0">
                  <a:moveTo>
                    <a:pt x="226" y="0"/>
                  </a:moveTo>
                  <a:cubicBezTo>
                    <a:pt x="125" y="0"/>
                    <a:pt x="0" y="101"/>
                    <a:pt x="0" y="201"/>
                  </a:cubicBezTo>
                  <a:lnTo>
                    <a:pt x="125" y="326"/>
                  </a:lnTo>
                  <a:cubicBezTo>
                    <a:pt x="125" y="426"/>
                    <a:pt x="125" y="527"/>
                    <a:pt x="226" y="527"/>
                  </a:cubicBezTo>
                  <a:cubicBezTo>
                    <a:pt x="326" y="627"/>
                    <a:pt x="426" y="727"/>
                    <a:pt x="526" y="727"/>
                  </a:cubicBezTo>
                  <a:lnTo>
                    <a:pt x="627" y="727"/>
                  </a:lnTo>
                  <a:cubicBezTo>
                    <a:pt x="627" y="727"/>
                    <a:pt x="752" y="627"/>
                    <a:pt x="627" y="527"/>
                  </a:cubicBezTo>
                  <a:cubicBezTo>
                    <a:pt x="627" y="426"/>
                    <a:pt x="627" y="326"/>
                    <a:pt x="526" y="201"/>
                  </a:cubicBezTo>
                  <a:cubicBezTo>
                    <a:pt x="426" y="201"/>
                    <a:pt x="426" y="201"/>
                    <a:pt x="426" y="101"/>
                  </a:cubicBezTo>
                  <a:cubicBezTo>
                    <a:pt x="326" y="101"/>
                    <a:pt x="326" y="101"/>
                    <a:pt x="226" y="0"/>
                  </a:cubicBezTo>
                  <a:close/>
                </a:path>
              </a:pathLst>
            </a:custGeom>
            <a:solidFill>
              <a:srgbClr val="7E35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10" name="Google Shape;4710;p29"/>
            <p:cNvSpPr/>
            <p:nvPr/>
          </p:nvSpPr>
          <p:spPr>
            <a:xfrm rot="1136767" flipH="1">
              <a:off x="-1490714" y="1410793"/>
              <a:ext cx="11547" cy="9961"/>
            </a:xfrm>
            <a:custGeom>
              <a:avLst/>
              <a:gdLst/>
              <a:ahLst/>
              <a:cxnLst/>
              <a:rect l="l" t="t" r="r" b="b"/>
              <a:pathLst>
                <a:path w="728" h="628" extrusionOk="0">
                  <a:moveTo>
                    <a:pt x="101" y="1"/>
                  </a:moveTo>
                  <a:cubicBezTo>
                    <a:pt x="0" y="1"/>
                    <a:pt x="0" y="101"/>
                    <a:pt x="0" y="101"/>
                  </a:cubicBezTo>
                  <a:cubicBezTo>
                    <a:pt x="0" y="201"/>
                    <a:pt x="101" y="302"/>
                    <a:pt x="101" y="302"/>
                  </a:cubicBezTo>
                  <a:cubicBezTo>
                    <a:pt x="101" y="402"/>
                    <a:pt x="201" y="402"/>
                    <a:pt x="201" y="527"/>
                  </a:cubicBezTo>
                  <a:cubicBezTo>
                    <a:pt x="301" y="527"/>
                    <a:pt x="401" y="627"/>
                    <a:pt x="502" y="627"/>
                  </a:cubicBezTo>
                  <a:lnTo>
                    <a:pt x="627" y="627"/>
                  </a:lnTo>
                  <a:cubicBezTo>
                    <a:pt x="627" y="627"/>
                    <a:pt x="727" y="527"/>
                    <a:pt x="627" y="527"/>
                  </a:cubicBezTo>
                  <a:cubicBezTo>
                    <a:pt x="627" y="302"/>
                    <a:pt x="502" y="201"/>
                    <a:pt x="502" y="201"/>
                  </a:cubicBezTo>
                  <a:cubicBezTo>
                    <a:pt x="401" y="101"/>
                    <a:pt x="401" y="101"/>
                    <a:pt x="301" y="101"/>
                  </a:cubicBezTo>
                  <a:cubicBezTo>
                    <a:pt x="301" y="1"/>
                    <a:pt x="201" y="1"/>
                    <a:pt x="101" y="1"/>
                  </a:cubicBezTo>
                  <a:close/>
                </a:path>
              </a:pathLst>
            </a:custGeom>
            <a:solidFill>
              <a:srgbClr val="7E35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11" name="Google Shape;4711;p29"/>
            <p:cNvSpPr/>
            <p:nvPr/>
          </p:nvSpPr>
          <p:spPr>
            <a:xfrm rot="1136767" flipH="1">
              <a:off x="-1520944" y="1427604"/>
              <a:ext cx="8359" cy="9961"/>
            </a:xfrm>
            <a:custGeom>
              <a:avLst/>
              <a:gdLst/>
              <a:ahLst/>
              <a:cxnLst/>
              <a:rect l="l" t="t" r="r" b="b"/>
              <a:pathLst>
                <a:path w="527" h="628" extrusionOk="0">
                  <a:moveTo>
                    <a:pt x="101" y="1"/>
                  </a:moveTo>
                  <a:cubicBezTo>
                    <a:pt x="101" y="1"/>
                    <a:pt x="1" y="1"/>
                    <a:pt x="1" y="126"/>
                  </a:cubicBezTo>
                  <a:lnTo>
                    <a:pt x="1" y="327"/>
                  </a:lnTo>
                  <a:lnTo>
                    <a:pt x="101" y="427"/>
                  </a:lnTo>
                  <a:cubicBezTo>
                    <a:pt x="226" y="527"/>
                    <a:pt x="326" y="627"/>
                    <a:pt x="427" y="627"/>
                  </a:cubicBezTo>
                  <a:cubicBezTo>
                    <a:pt x="527" y="527"/>
                    <a:pt x="527" y="527"/>
                    <a:pt x="527" y="427"/>
                  </a:cubicBezTo>
                  <a:cubicBezTo>
                    <a:pt x="527" y="327"/>
                    <a:pt x="527" y="226"/>
                    <a:pt x="427" y="226"/>
                  </a:cubicBezTo>
                  <a:cubicBezTo>
                    <a:pt x="427" y="126"/>
                    <a:pt x="326" y="126"/>
                    <a:pt x="326" y="126"/>
                  </a:cubicBezTo>
                  <a:cubicBezTo>
                    <a:pt x="326" y="1"/>
                    <a:pt x="226" y="1"/>
                    <a:pt x="226" y="1"/>
                  </a:cubicBezTo>
                  <a:close/>
                </a:path>
              </a:pathLst>
            </a:custGeom>
            <a:solidFill>
              <a:srgbClr val="7E35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12" name="Google Shape;4712;p29"/>
            <p:cNvSpPr/>
            <p:nvPr/>
          </p:nvSpPr>
          <p:spPr>
            <a:xfrm rot="1136767" flipH="1">
              <a:off x="-1518274" y="1403682"/>
              <a:ext cx="15116" cy="11532"/>
            </a:xfrm>
            <a:custGeom>
              <a:avLst/>
              <a:gdLst/>
              <a:ahLst/>
              <a:cxnLst/>
              <a:rect l="l" t="t" r="r" b="b"/>
              <a:pathLst>
                <a:path w="953" h="727" extrusionOk="0">
                  <a:moveTo>
                    <a:pt x="101" y="0"/>
                  </a:moveTo>
                  <a:cubicBezTo>
                    <a:pt x="101" y="0"/>
                    <a:pt x="0" y="0"/>
                    <a:pt x="0" y="100"/>
                  </a:cubicBezTo>
                  <a:cubicBezTo>
                    <a:pt x="101" y="201"/>
                    <a:pt x="101" y="201"/>
                    <a:pt x="201" y="301"/>
                  </a:cubicBezTo>
                  <a:cubicBezTo>
                    <a:pt x="201" y="426"/>
                    <a:pt x="201" y="426"/>
                    <a:pt x="326" y="526"/>
                  </a:cubicBezTo>
                  <a:cubicBezTo>
                    <a:pt x="426" y="627"/>
                    <a:pt x="527" y="727"/>
                    <a:pt x="727" y="727"/>
                  </a:cubicBezTo>
                  <a:lnTo>
                    <a:pt x="827" y="727"/>
                  </a:lnTo>
                  <a:cubicBezTo>
                    <a:pt x="827" y="727"/>
                    <a:pt x="953" y="627"/>
                    <a:pt x="827" y="627"/>
                  </a:cubicBezTo>
                  <a:cubicBezTo>
                    <a:pt x="827" y="426"/>
                    <a:pt x="727" y="301"/>
                    <a:pt x="627" y="201"/>
                  </a:cubicBezTo>
                  <a:cubicBezTo>
                    <a:pt x="527" y="100"/>
                    <a:pt x="527" y="100"/>
                    <a:pt x="426" y="100"/>
                  </a:cubicBezTo>
                  <a:cubicBezTo>
                    <a:pt x="326" y="0"/>
                    <a:pt x="326" y="0"/>
                    <a:pt x="201" y="0"/>
                  </a:cubicBezTo>
                  <a:close/>
                </a:path>
              </a:pathLst>
            </a:custGeom>
            <a:solidFill>
              <a:srgbClr val="7E35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13" name="Google Shape;4713;p29"/>
            <p:cNvSpPr/>
            <p:nvPr/>
          </p:nvSpPr>
          <p:spPr>
            <a:xfrm rot="1136767" flipH="1">
              <a:off x="-1502621" y="1378594"/>
              <a:ext cx="11547" cy="11547"/>
            </a:xfrm>
            <a:custGeom>
              <a:avLst/>
              <a:gdLst/>
              <a:ahLst/>
              <a:cxnLst/>
              <a:rect l="l" t="t" r="r" b="b"/>
              <a:pathLst>
                <a:path w="728" h="728" extrusionOk="0">
                  <a:moveTo>
                    <a:pt x="201" y="1"/>
                  </a:moveTo>
                  <a:cubicBezTo>
                    <a:pt x="101" y="1"/>
                    <a:pt x="1" y="101"/>
                    <a:pt x="101" y="201"/>
                  </a:cubicBezTo>
                  <a:lnTo>
                    <a:pt x="101" y="326"/>
                  </a:lnTo>
                  <a:cubicBezTo>
                    <a:pt x="201" y="427"/>
                    <a:pt x="201" y="427"/>
                    <a:pt x="201" y="527"/>
                  </a:cubicBezTo>
                  <a:cubicBezTo>
                    <a:pt x="302" y="627"/>
                    <a:pt x="402" y="727"/>
                    <a:pt x="527" y="727"/>
                  </a:cubicBezTo>
                  <a:lnTo>
                    <a:pt x="627" y="727"/>
                  </a:lnTo>
                  <a:cubicBezTo>
                    <a:pt x="627" y="727"/>
                    <a:pt x="728" y="727"/>
                    <a:pt x="728" y="627"/>
                  </a:cubicBezTo>
                  <a:cubicBezTo>
                    <a:pt x="728" y="427"/>
                    <a:pt x="627" y="326"/>
                    <a:pt x="527" y="201"/>
                  </a:cubicBezTo>
                  <a:lnTo>
                    <a:pt x="402" y="101"/>
                  </a:lnTo>
                  <a:cubicBezTo>
                    <a:pt x="302" y="101"/>
                    <a:pt x="302" y="1"/>
                    <a:pt x="201" y="1"/>
                  </a:cubicBezTo>
                  <a:close/>
                </a:path>
              </a:pathLst>
            </a:custGeom>
            <a:solidFill>
              <a:srgbClr val="7E35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14" name="Google Shape;4714;p29"/>
            <p:cNvSpPr/>
            <p:nvPr/>
          </p:nvSpPr>
          <p:spPr>
            <a:xfrm rot="1136767" flipH="1">
              <a:off x="-1507799" y="1354081"/>
              <a:ext cx="11547" cy="9945"/>
            </a:xfrm>
            <a:custGeom>
              <a:avLst/>
              <a:gdLst/>
              <a:ahLst/>
              <a:cxnLst/>
              <a:rect l="l" t="t" r="r" b="b"/>
              <a:pathLst>
                <a:path w="728" h="627" extrusionOk="0">
                  <a:moveTo>
                    <a:pt x="101" y="0"/>
                  </a:moveTo>
                  <a:cubicBezTo>
                    <a:pt x="1" y="0"/>
                    <a:pt x="1" y="100"/>
                    <a:pt x="1" y="201"/>
                  </a:cubicBezTo>
                  <a:cubicBezTo>
                    <a:pt x="101" y="201"/>
                    <a:pt x="101" y="301"/>
                    <a:pt x="101" y="301"/>
                  </a:cubicBezTo>
                  <a:cubicBezTo>
                    <a:pt x="201" y="426"/>
                    <a:pt x="201" y="426"/>
                    <a:pt x="327" y="526"/>
                  </a:cubicBezTo>
                  <a:cubicBezTo>
                    <a:pt x="327" y="526"/>
                    <a:pt x="427" y="627"/>
                    <a:pt x="627" y="627"/>
                  </a:cubicBezTo>
                  <a:cubicBezTo>
                    <a:pt x="728" y="627"/>
                    <a:pt x="728" y="526"/>
                    <a:pt x="728" y="526"/>
                  </a:cubicBezTo>
                  <a:cubicBezTo>
                    <a:pt x="728" y="301"/>
                    <a:pt x="627" y="201"/>
                    <a:pt x="527" y="100"/>
                  </a:cubicBezTo>
                  <a:cubicBezTo>
                    <a:pt x="527" y="100"/>
                    <a:pt x="427" y="100"/>
                    <a:pt x="327" y="0"/>
                  </a:cubicBezTo>
                  <a:close/>
                </a:path>
              </a:pathLst>
            </a:custGeom>
            <a:solidFill>
              <a:srgbClr val="7E35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15" name="Google Shape;4715;p29"/>
            <p:cNvSpPr/>
            <p:nvPr/>
          </p:nvSpPr>
          <p:spPr>
            <a:xfrm rot="1136767" flipH="1">
              <a:off x="-1532466" y="1384335"/>
              <a:ext cx="11944" cy="9961"/>
            </a:xfrm>
            <a:custGeom>
              <a:avLst/>
              <a:gdLst/>
              <a:ahLst/>
              <a:cxnLst/>
              <a:rect l="l" t="t" r="r" b="b"/>
              <a:pathLst>
                <a:path w="753" h="628" extrusionOk="0">
                  <a:moveTo>
                    <a:pt x="126" y="1"/>
                  </a:moveTo>
                  <a:cubicBezTo>
                    <a:pt x="126" y="1"/>
                    <a:pt x="1" y="1"/>
                    <a:pt x="1" y="101"/>
                  </a:cubicBezTo>
                  <a:lnTo>
                    <a:pt x="1" y="302"/>
                  </a:lnTo>
                  <a:lnTo>
                    <a:pt x="227" y="502"/>
                  </a:lnTo>
                  <a:cubicBezTo>
                    <a:pt x="227" y="628"/>
                    <a:pt x="427" y="628"/>
                    <a:pt x="527" y="628"/>
                  </a:cubicBezTo>
                  <a:lnTo>
                    <a:pt x="628" y="628"/>
                  </a:lnTo>
                  <a:cubicBezTo>
                    <a:pt x="628" y="628"/>
                    <a:pt x="753" y="628"/>
                    <a:pt x="628" y="502"/>
                  </a:cubicBezTo>
                  <a:cubicBezTo>
                    <a:pt x="628" y="402"/>
                    <a:pt x="527" y="302"/>
                    <a:pt x="427" y="201"/>
                  </a:cubicBezTo>
                  <a:cubicBezTo>
                    <a:pt x="427" y="101"/>
                    <a:pt x="427" y="101"/>
                    <a:pt x="327" y="101"/>
                  </a:cubicBezTo>
                  <a:cubicBezTo>
                    <a:pt x="327" y="1"/>
                    <a:pt x="227" y="1"/>
                    <a:pt x="227" y="1"/>
                  </a:cubicBezTo>
                  <a:close/>
                </a:path>
              </a:pathLst>
            </a:custGeom>
            <a:solidFill>
              <a:srgbClr val="7E35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16" name="Google Shape;4716;p29"/>
            <p:cNvSpPr/>
            <p:nvPr/>
          </p:nvSpPr>
          <p:spPr>
            <a:xfrm rot="1136767" flipH="1">
              <a:off x="-1545231" y="1417521"/>
              <a:ext cx="8375" cy="7487"/>
            </a:xfrm>
            <a:custGeom>
              <a:avLst/>
              <a:gdLst/>
              <a:ahLst/>
              <a:cxnLst/>
              <a:rect l="l" t="t" r="r" b="b"/>
              <a:pathLst>
                <a:path w="528" h="472" extrusionOk="0">
                  <a:moveTo>
                    <a:pt x="201" y="1"/>
                  </a:moveTo>
                  <a:cubicBezTo>
                    <a:pt x="101" y="1"/>
                    <a:pt x="1" y="1"/>
                    <a:pt x="1" y="101"/>
                  </a:cubicBezTo>
                  <a:lnTo>
                    <a:pt x="1" y="226"/>
                  </a:lnTo>
                  <a:cubicBezTo>
                    <a:pt x="1" y="326"/>
                    <a:pt x="101" y="326"/>
                    <a:pt x="101" y="427"/>
                  </a:cubicBezTo>
                  <a:cubicBezTo>
                    <a:pt x="101" y="427"/>
                    <a:pt x="146" y="471"/>
                    <a:pt x="205" y="471"/>
                  </a:cubicBezTo>
                  <a:cubicBezTo>
                    <a:pt x="235" y="471"/>
                    <a:pt x="268" y="460"/>
                    <a:pt x="302" y="427"/>
                  </a:cubicBezTo>
                  <a:cubicBezTo>
                    <a:pt x="427" y="427"/>
                    <a:pt x="527" y="427"/>
                    <a:pt x="527" y="326"/>
                  </a:cubicBezTo>
                  <a:lnTo>
                    <a:pt x="427" y="326"/>
                  </a:lnTo>
                  <a:lnTo>
                    <a:pt x="427" y="101"/>
                  </a:lnTo>
                  <a:lnTo>
                    <a:pt x="302" y="1"/>
                  </a:lnTo>
                  <a:close/>
                </a:path>
              </a:pathLst>
            </a:custGeom>
            <a:solidFill>
              <a:srgbClr val="7E35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17" name="Google Shape;4717;p29"/>
            <p:cNvSpPr/>
            <p:nvPr/>
          </p:nvSpPr>
          <p:spPr>
            <a:xfrm rot="1136767" flipH="1">
              <a:off x="-1521020" y="1450261"/>
              <a:ext cx="6376" cy="6376"/>
            </a:xfrm>
            <a:custGeom>
              <a:avLst/>
              <a:gdLst/>
              <a:ahLst/>
              <a:cxnLst/>
              <a:rect l="l" t="t" r="r" b="b"/>
              <a:pathLst>
                <a:path w="402" h="402" extrusionOk="0">
                  <a:moveTo>
                    <a:pt x="101" y="0"/>
                  </a:moveTo>
                  <a:cubicBezTo>
                    <a:pt x="101" y="101"/>
                    <a:pt x="1" y="101"/>
                    <a:pt x="1" y="201"/>
                  </a:cubicBezTo>
                  <a:lnTo>
                    <a:pt x="1" y="301"/>
                  </a:lnTo>
                  <a:lnTo>
                    <a:pt x="101" y="401"/>
                  </a:lnTo>
                  <a:lnTo>
                    <a:pt x="302" y="401"/>
                  </a:lnTo>
                  <a:cubicBezTo>
                    <a:pt x="402" y="401"/>
                    <a:pt x="402" y="301"/>
                    <a:pt x="402" y="301"/>
                  </a:cubicBezTo>
                  <a:cubicBezTo>
                    <a:pt x="402" y="201"/>
                    <a:pt x="402" y="101"/>
                    <a:pt x="302" y="101"/>
                  </a:cubicBezTo>
                  <a:lnTo>
                    <a:pt x="302" y="0"/>
                  </a:lnTo>
                  <a:close/>
                </a:path>
              </a:pathLst>
            </a:custGeom>
            <a:solidFill>
              <a:srgbClr val="7E35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18" name="Google Shape;4718;p29"/>
            <p:cNvSpPr/>
            <p:nvPr/>
          </p:nvSpPr>
          <p:spPr>
            <a:xfrm rot="957825">
              <a:off x="-2896803" y="515861"/>
              <a:ext cx="549021" cy="334331"/>
            </a:xfrm>
            <a:custGeom>
              <a:avLst/>
              <a:gdLst/>
              <a:ahLst/>
              <a:cxnLst/>
              <a:rect l="l" t="t" r="r" b="b"/>
              <a:pathLst>
                <a:path w="23284" h="14179" extrusionOk="0">
                  <a:moveTo>
                    <a:pt x="6420" y="1"/>
                  </a:moveTo>
                  <a:cubicBezTo>
                    <a:pt x="5898" y="1"/>
                    <a:pt x="5359" y="77"/>
                    <a:pt x="4812" y="265"/>
                  </a:cubicBezTo>
                  <a:cubicBezTo>
                    <a:pt x="1980" y="1317"/>
                    <a:pt x="0" y="4651"/>
                    <a:pt x="1779" y="6430"/>
                  </a:cubicBezTo>
                  <a:cubicBezTo>
                    <a:pt x="3559" y="8110"/>
                    <a:pt x="8045" y="7583"/>
                    <a:pt x="9925" y="8836"/>
                  </a:cubicBezTo>
                  <a:cubicBezTo>
                    <a:pt x="11718" y="10127"/>
                    <a:pt x="12553" y="14179"/>
                    <a:pt x="15172" y="14179"/>
                  </a:cubicBezTo>
                  <a:cubicBezTo>
                    <a:pt x="15299" y="14179"/>
                    <a:pt x="15429" y="14169"/>
                    <a:pt x="15564" y="14150"/>
                  </a:cubicBezTo>
                  <a:cubicBezTo>
                    <a:pt x="18597" y="13648"/>
                    <a:pt x="18697" y="11242"/>
                    <a:pt x="20476" y="10816"/>
                  </a:cubicBezTo>
                  <a:cubicBezTo>
                    <a:pt x="22231" y="10290"/>
                    <a:pt x="22757" y="10716"/>
                    <a:pt x="22983" y="10190"/>
                  </a:cubicBezTo>
                  <a:cubicBezTo>
                    <a:pt x="23283" y="9262"/>
                    <a:pt x="17544" y="2044"/>
                    <a:pt x="15238" y="1744"/>
                  </a:cubicBezTo>
                  <a:cubicBezTo>
                    <a:pt x="14596" y="1624"/>
                    <a:pt x="14100" y="1587"/>
                    <a:pt x="13692" y="1587"/>
                  </a:cubicBezTo>
                  <a:cubicBezTo>
                    <a:pt x="13060" y="1587"/>
                    <a:pt x="12637" y="1675"/>
                    <a:pt x="12201" y="1675"/>
                  </a:cubicBezTo>
                  <a:cubicBezTo>
                    <a:pt x="11919" y="1675"/>
                    <a:pt x="11631" y="1638"/>
                    <a:pt x="11278" y="1518"/>
                  </a:cubicBezTo>
                  <a:cubicBezTo>
                    <a:pt x="10278" y="1198"/>
                    <a:pt x="8481" y="1"/>
                    <a:pt x="6420" y="1"/>
                  </a:cubicBezTo>
                  <a:close/>
                </a:path>
              </a:pathLst>
            </a:custGeom>
            <a:solidFill>
              <a:srgbClr val="86BC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19" name="Google Shape;4719;p29"/>
            <p:cNvSpPr/>
            <p:nvPr/>
          </p:nvSpPr>
          <p:spPr>
            <a:xfrm rot="957825">
              <a:off x="-2847095" y="598532"/>
              <a:ext cx="520065" cy="191228"/>
            </a:xfrm>
            <a:custGeom>
              <a:avLst/>
              <a:gdLst/>
              <a:ahLst/>
              <a:cxnLst/>
              <a:rect l="l" t="t" r="r" b="b"/>
              <a:pathLst>
                <a:path w="22056" h="8110" extrusionOk="0">
                  <a:moveTo>
                    <a:pt x="1013" y="0"/>
                  </a:moveTo>
                  <a:cubicBezTo>
                    <a:pt x="752" y="0"/>
                    <a:pt x="490" y="7"/>
                    <a:pt x="226" y="20"/>
                  </a:cubicBezTo>
                  <a:cubicBezTo>
                    <a:pt x="126" y="20"/>
                    <a:pt x="0" y="120"/>
                    <a:pt x="0" y="220"/>
                  </a:cubicBezTo>
                  <a:cubicBezTo>
                    <a:pt x="0" y="321"/>
                    <a:pt x="0" y="421"/>
                    <a:pt x="226" y="421"/>
                  </a:cubicBezTo>
                  <a:cubicBezTo>
                    <a:pt x="1153" y="421"/>
                    <a:pt x="2106" y="546"/>
                    <a:pt x="3033" y="747"/>
                  </a:cubicBezTo>
                  <a:lnTo>
                    <a:pt x="3760" y="847"/>
                  </a:lnTo>
                  <a:lnTo>
                    <a:pt x="4512" y="947"/>
                  </a:lnTo>
                  <a:cubicBezTo>
                    <a:pt x="4913" y="1048"/>
                    <a:pt x="5439" y="1173"/>
                    <a:pt x="5865" y="1273"/>
                  </a:cubicBezTo>
                  <a:cubicBezTo>
                    <a:pt x="7745" y="1674"/>
                    <a:pt x="9524" y="2301"/>
                    <a:pt x="11404" y="2927"/>
                  </a:cubicBezTo>
                  <a:cubicBezTo>
                    <a:pt x="13158" y="3679"/>
                    <a:pt x="14938" y="4406"/>
                    <a:pt x="16617" y="5333"/>
                  </a:cubicBezTo>
                  <a:cubicBezTo>
                    <a:pt x="17043" y="5434"/>
                    <a:pt x="17544" y="5759"/>
                    <a:pt x="17971" y="5960"/>
                  </a:cubicBezTo>
                  <a:lnTo>
                    <a:pt x="19224" y="6586"/>
                  </a:lnTo>
                  <a:cubicBezTo>
                    <a:pt x="20051" y="7113"/>
                    <a:pt x="20903" y="7639"/>
                    <a:pt x="21730" y="8065"/>
                  </a:cubicBezTo>
                  <a:cubicBezTo>
                    <a:pt x="21763" y="8099"/>
                    <a:pt x="21797" y="8110"/>
                    <a:pt x="21826" y="8110"/>
                  </a:cubicBezTo>
                  <a:cubicBezTo>
                    <a:pt x="21886" y="8110"/>
                    <a:pt x="21930" y="8065"/>
                    <a:pt x="21930" y="8065"/>
                  </a:cubicBezTo>
                  <a:cubicBezTo>
                    <a:pt x="22056" y="7940"/>
                    <a:pt x="22056" y="7840"/>
                    <a:pt x="21930" y="7739"/>
                  </a:cubicBezTo>
                  <a:cubicBezTo>
                    <a:pt x="21103" y="7213"/>
                    <a:pt x="20377" y="6586"/>
                    <a:pt x="19549" y="6060"/>
                  </a:cubicBezTo>
                  <a:lnTo>
                    <a:pt x="18296" y="5333"/>
                  </a:lnTo>
                  <a:cubicBezTo>
                    <a:pt x="17870" y="5133"/>
                    <a:pt x="17444" y="4807"/>
                    <a:pt x="16918" y="4606"/>
                  </a:cubicBezTo>
                  <a:lnTo>
                    <a:pt x="15665" y="3980"/>
                  </a:lnTo>
                  <a:cubicBezTo>
                    <a:pt x="15264" y="3779"/>
                    <a:pt x="14838" y="3554"/>
                    <a:pt x="14311" y="3353"/>
                  </a:cubicBezTo>
                  <a:cubicBezTo>
                    <a:pt x="13484" y="2927"/>
                    <a:pt x="12532" y="2526"/>
                    <a:pt x="11605" y="2200"/>
                  </a:cubicBezTo>
                  <a:cubicBezTo>
                    <a:pt x="9825" y="1574"/>
                    <a:pt x="7945" y="947"/>
                    <a:pt x="6066" y="546"/>
                  </a:cubicBezTo>
                  <a:cubicBezTo>
                    <a:pt x="4350" y="264"/>
                    <a:pt x="2709" y="0"/>
                    <a:pt x="1013" y="0"/>
                  </a:cubicBezTo>
                  <a:close/>
                </a:path>
              </a:pathLst>
            </a:custGeom>
            <a:solidFill>
              <a:srgbClr val="4927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20" name="Google Shape;4720;p29"/>
            <p:cNvSpPr/>
            <p:nvPr/>
          </p:nvSpPr>
          <p:spPr>
            <a:xfrm rot="957825">
              <a:off x="-2762874" y="513966"/>
              <a:ext cx="108158" cy="109172"/>
            </a:xfrm>
            <a:custGeom>
              <a:avLst/>
              <a:gdLst/>
              <a:ahLst/>
              <a:cxnLst/>
              <a:rect l="l" t="t" r="r" b="b"/>
              <a:pathLst>
                <a:path w="4587" h="4630" extrusionOk="0">
                  <a:moveTo>
                    <a:pt x="2507" y="1"/>
                  </a:moveTo>
                  <a:cubicBezTo>
                    <a:pt x="2406" y="101"/>
                    <a:pt x="2406" y="201"/>
                    <a:pt x="2406" y="302"/>
                  </a:cubicBezTo>
                  <a:cubicBezTo>
                    <a:pt x="2507" y="828"/>
                    <a:pt x="2607" y="1354"/>
                    <a:pt x="2832" y="1881"/>
                  </a:cubicBezTo>
                  <a:cubicBezTo>
                    <a:pt x="3003" y="2165"/>
                    <a:pt x="3181" y="2457"/>
                    <a:pt x="3377" y="2735"/>
                  </a:cubicBezTo>
                  <a:lnTo>
                    <a:pt x="3377" y="2735"/>
                  </a:lnTo>
                  <a:cubicBezTo>
                    <a:pt x="2881" y="2848"/>
                    <a:pt x="2407" y="3012"/>
                    <a:pt x="1980" y="3234"/>
                  </a:cubicBezTo>
                  <a:cubicBezTo>
                    <a:pt x="1679" y="3334"/>
                    <a:pt x="1354" y="3435"/>
                    <a:pt x="1053" y="3635"/>
                  </a:cubicBezTo>
                  <a:cubicBezTo>
                    <a:pt x="727" y="3861"/>
                    <a:pt x="426" y="4061"/>
                    <a:pt x="101" y="4262"/>
                  </a:cubicBezTo>
                  <a:cubicBezTo>
                    <a:pt x="101" y="4387"/>
                    <a:pt x="0" y="4487"/>
                    <a:pt x="101" y="4487"/>
                  </a:cubicBezTo>
                  <a:cubicBezTo>
                    <a:pt x="101" y="4558"/>
                    <a:pt x="151" y="4629"/>
                    <a:pt x="224" y="4629"/>
                  </a:cubicBezTo>
                  <a:cubicBezTo>
                    <a:pt x="255" y="4629"/>
                    <a:pt x="289" y="4617"/>
                    <a:pt x="326" y="4587"/>
                  </a:cubicBezTo>
                  <a:cubicBezTo>
                    <a:pt x="627" y="4487"/>
                    <a:pt x="953" y="4387"/>
                    <a:pt x="1253" y="4262"/>
                  </a:cubicBezTo>
                  <a:cubicBezTo>
                    <a:pt x="1579" y="4161"/>
                    <a:pt x="1880" y="3961"/>
                    <a:pt x="2306" y="3861"/>
                  </a:cubicBezTo>
                  <a:cubicBezTo>
                    <a:pt x="2933" y="3635"/>
                    <a:pt x="3559" y="3535"/>
                    <a:pt x="4186" y="3435"/>
                  </a:cubicBezTo>
                  <a:cubicBezTo>
                    <a:pt x="4286" y="3435"/>
                    <a:pt x="4386" y="3334"/>
                    <a:pt x="4487" y="3234"/>
                  </a:cubicBezTo>
                  <a:cubicBezTo>
                    <a:pt x="4587" y="3134"/>
                    <a:pt x="4587" y="2808"/>
                    <a:pt x="4386" y="2708"/>
                  </a:cubicBezTo>
                  <a:cubicBezTo>
                    <a:pt x="4086" y="2382"/>
                    <a:pt x="3760" y="1981"/>
                    <a:pt x="3559" y="1555"/>
                  </a:cubicBezTo>
                  <a:cubicBezTo>
                    <a:pt x="3233" y="1129"/>
                    <a:pt x="3033" y="628"/>
                    <a:pt x="2832" y="101"/>
                  </a:cubicBezTo>
                  <a:cubicBezTo>
                    <a:pt x="2707" y="101"/>
                    <a:pt x="2607" y="1"/>
                    <a:pt x="2507" y="1"/>
                  </a:cubicBezTo>
                  <a:close/>
                </a:path>
              </a:pathLst>
            </a:custGeom>
            <a:solidFill>
              <a:srgbClr val="4927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21" name="Google Shape;4721;p29"/>
            <p:cNvSpPr/>
            <p:nvPr/>
          </p:nvSpPr>
          <p:spPr>
            <a:xfrm rot="957825">
              <a:off x="-2681338" y="572775"/>
              <a:ext cx="147772" cy="127517"/>
            </a:xfrm>
            <a:custGeom>
              <a:avLst/>
              <a:gdLst/>
              <a:ahLst/>
              <a:cxnLst/>
              <a:rect l="l" t="t" r="r" b="b"/>
              <a:pathLst>
                <a:path w="6267" h="5408" extrusionOk="0">
                  <a:moveTo>
                    <a:pt x="4254" y="1"/>
                  </a:moveTo>
                  <a:cubicBezTo>
                    <a:pt x="4223" y="1"/>
                    <a:pt x="4191" y="16"/>
                    <a:pt x="4161" y="53"/>
                  </a:cubicBezTo>
                  <a:cubicBezTo>
                    <a:pt x="4061" y="53"/>
                    <a:pt x="3960" y="153"/>
                    <a:pt x="3960" y="254"/>
                  </a:cubicBezTo>
                  <a:cubicBezTo>
                    <a:pt x="4210" y="1293"/>
                    <a:pt x="4614" y="2332"/>
                    <a:pt x="5103" y="3314"/>
                  </a:cubicBezTo>
                  <a:lnTo>
                    <a:pt x="5103" y="3314"/>
                  </a:lnTo>
                  <a:cubicBezTo>
                    <a:pt x="4340" y="3380"/>
                    <a:pt x="3551" y="3558"/>
                    <a:pt x="2808" y="3813"/>
                  </a:cubicBezTo>
                  <a:cubicBezTo>
                    <a:pt x="1880" y="4013"/>
                    <a:pt x="928" y="4539"/>
                    <a:pt x="201" y="5066"/>
                  </a:cubicBezTo>
                  <a:cubicBezTo>
                    <a:pt x="101" y="5166"/>
                    <a:pt x="1" y="5266"/>
                    <a:pt x="101" y="5266"/>
                  </a:cubicBezTo>
                  <a:cubicBezTo>
                    <a:pt x="101" y="5337"/>
                    <a:pt x="151" y="5408"/>
                    <a:pt x="216" y="5408"/>
                  </a:cubicBezTo>
                  <a:cubicBezTo>
                    <a:pt x="243" y="5408"/>
                    <a:pt x="272" y="5396"/>
                    <a:pt x="301" y="5366"/>
                  </a:cubicBezTo>
                  <a:cubicBezTo>
                    <a:pt x="1254" y="5066"/>
                    <a:pt x="2081" y="4740"/>
                    <a:pt x="3008" y="4539"/>
                  </a:cubicBezTo>
                  <a:cubicBezTo>
                    <a:pt x="3960" y="4314"/>
                    <a:pt x="4888" y="4113"/>
                    <a:pt x="5840" y="4113"/>
                  </a:cubicBezTo>
                  <a:cubicBezTo>
                    <a:pt x="5940" y="4013"/>
                    <a:pt x="5940" y="4013"/>
                    <a:pt x="6041" y="4013"/>
                  </a:cubicBezTo>
                  <a:cubicBezTo>
                    <a:pt x="6141" y="3913"/>
                    <a:pt x="6266" y="3687"/>
                    <a:pt x="6141" y="3487"/>
                  </a:cubicBezTo>
                  <a:cubicBezTo>
                    <a:pt x="5514" y="2334"/>
                    <a:pt x="4888" y="1306"/>
                    <a:pt x="4386" y="153"/>
                  </a:cubicBezTo>
                  <a:cubicBezTo>
                    <a:pt x="4386" y="83"/>
                    <a:pt x="4325" y="1"/>
                    <a:pt x="4254" y="1"/>
                  </a:cubicBezTo>
                  <a:close/>
                </a:path>
              </a:pathLst>
            </a:custGeom>
            <a:solidFill>
              <a:srgbClr val="4927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22" name="Google Shape;4722;p29"/>
            <p:cNvSpPr/>
            <p:nvPr/>
          </p:nvSpPr>
          <p:spPr>
            <a:xfrm rot="957825">
              <a:off x="-2550236" y="647865"/>
              <a:ext cx="127682" cy="149516"/>
            </a:xfrm>
            <a:custGeom>
              <a:avLst/>
              <a:gdLst/>
              <a:ahLst/>
              <a:cxnLst/>
              <a:rect l="l" t="t" r="r" b="b"/>
              <a:pathLst>
                <a:path w="5415" h="6341" extrusionOk="0">
                  <a:moveTo>
                    <a:pt x="1705" y="0"/>
                  </a:moveTo>
                  <a:cubicBezTo>
                    <a:pt x="1661" y="0"/>
                    <a:pt x="1604" y="25"/>
                    <a:pt x="1554" y="75"/>
                  </a:cubicBezTo>
                  <a:cubicBezTo>
                    <a:pt x="1454" y="176"/>
                    <a:pt x="1454" y="301"/>
                    <a:pt x="1554" y="401"/>
                  </a:cubicBezTo>
                  <a:cubicBezTo>
                    <a:pt x="1880" y="702"/>
                    <a:pt x="2181" y="1028"/>
                    <a:pt x="2406" y="1328"/>
                  </a:cubicBezTo>
                  <a:cubicBezTo>
                    <a:pt x="2707" y="1654"/>
                    <a:pt x="3033" y="2055"/>
                    <a:pt x="3234" y="2381"/>
                  </a:cubicBezTo>
                  <a:cubicBezTo>
                    <a:pt x="3600" y="2887"/>
                    <a:pt x="3905" y="3392"/>
                    <a:pt x="4201" y="3940"/>
                  </a:cubicBezTo>
                  <a:lnTo>
                    <a:pt x="4201" y="3940"/>
                  </a:lnTo>
                  <a:cubicBezTo>
                    <a:pt x="3988" y="3964"/>
                    <a:pt x="3732" y="4060"/>
                    <a:pt x="3534" y="4060"/>
                  </a:cubicBezTo>
                  <a:cubicBezTo>
                    <a:pt x="3133" y="4261"/>
                    <a:pt x="2707" y="4361"/>
                    <a:pt x="2281" y="4562"/>
                  </a:cubicBezTo>
                  <a:cubicBezTo>
                    <a:pt x="1880" y="4787"/>
                    <a:pt x="1554" y="4988"/>
                    <a:pt x="1153" y="5313"/>
                  </a:cubicBezTo>
                  <a:cubicBezTo>
                    <a:pt x="828" y="5514"/>
                    <a:pt x="401" y="5714"/>
                    <a:pt x="101" y="6040"/>
                  </a:cubicBezTo>
                  <a:cubicBezTo>
                    <a:pt x="0" y="6040"/>
                    <a:pt x="0" y="6140"/>
                    <a:pt x="0" y="6241"/>
                  </a:cubicBezTo>
                  <a:cubicBezTo>
                    <a:pt x="0" y="6341"/>
                    <a:pt x="101" y="6341"/>
                    <a:pt x="201" y="6341"/>
                  </a:cubicBezTo>
                  <a:cubicBezTo>
                    <a:pt x="627" y="6140"/>
                    <a:pt x="1028" y="5940"/>
                    <a:pt x="1454" y="5815"/>
                  </a:cubicBezTo>
                  <a:cubicBezTo>
                    <a:pt x="1880" y="5614"/>
                    <a:pt x="2181" y="5414"/>
                    <a:pt x="2607" y="5313"/>
                  </a:cubicBezTo>
                  <a:cubicBezTo>
                    <a:pt x="3033" y="5088"/>
                    <a:pt x="3434" y="4988"/>
                    <a:pt x="3760" y="4887"/>
                  </a:cubicBezTo>
                  <a:cubicBezTo>
                    <a:pt x="3960" y="4837"/>
                    <a:pt x="4142" y="4812"/>
                    <a:pt x="4299" y="4812"/>
                  </a:cubicBezTo>
                  <a:cubicBezTo>
                    <a:pt x="4455" y="4812"/>
                    <a:pt x="4587" y="4837"/>
                    <a:pt x="4687" y="4887"/>
                  </a:cubicBezTo>
                  <a:cubicBezTo>
                    <a:pt x="4754" y="4887"/>
                    <a:pt x="4877" y="4932"/>
                    <a:pt x="4981" y="4932"/>
                  </a:cubicBezTo>
                  <a:cubicBezTo>
                    <a:pt x="5033" y="4932"/>
                    <a:pt x="5080" y="4921"/>
                    <a:pt x="5113" y="4887"/>
                  </a:cubicBezTo>
                  <a:cubicBezTo>
                    <a:pt x="5314" y="4787"/>
                    <a:pt x="5414" y="4562"/>
                    <a:pt x="5314" y="4361"/>
                  </a:cubicBezTo>
                  <a:cubicBezTo>
                    <a:pt x="4913" y="3434"/>
                    <a:pt x="4386" y="2682"/>
                    <a:pt x="3860" y="1955"/>
                  </a:cubicBezTo>
                  <a:cubicBezTo>
                    <a:pt x="3534" y="1554"/>
                    <a:pt x="3234" y="1228"/>
                    <a:pt x="2908" y="927"/>
                  </a:cubicBezTo>
                  <a:cubicBezTo>
                    <a:pt x="2507" y="602"/>
                    <a:pt x="2181" y="301"/>
                    <a:pt x="1780" y="75"/>
                  </a:cubicBezTo>
                  <a:cubicBezTo>
                    <a:pt x="1780" y="25"/>
                    <a:pt x="1749" y="0"/>
                    <a:pt x="1705" y="0"/>
                  </a:cubicBezTo>
                  <a:close/>
                </a:path>
              </a:pathLst>
            </a:custGeom>
            <a:solidFill>
              <a:srgbClr val="4927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23" name="Google Shape;4723;p29"/>
            <p:cNvSpPr/>
            <p:nvPr/>
          </p:nvSpPr>
          <p:spPr>
            <a:xfrm rot="957825">
              <a:off x="-2969945" y="822706"/>
              <a:ext cx="384154" cy="514053"/>
            </a:xfrm>
            <a:custGeom>
              <a:avLst/>
              <a:gdLst/>
              <a:ahLst/>
              <a:cxnLst/>
              <a:rect l="l" t="t" r="r" b="b"/>
              <a:pathLst>
                <a:path w="16292" h="21801" extrusionOk="0">
                  <a:moveTo>
                    <a:pt x="7375" y="0"/>
                  </a:moveTo>
                  <a:cubicBezTo>
                    <a:pt x="6934" y="0"/>
                    <a:pt x="6455" y="90"/>
                    <a:pt x="5940" y="296"/>
                  </a:cubicBezTo>
                  <a:cubicBezTo>
                    <a:pt x="2908" y="1650"/>
                    <a:pt x="4787" y="8342"/>
                    <a:pt x="4286" y="8743"/>
                  </a:cubicBezTo>
                  <a:cubicBezTo>
                    <a:pt x="4235" y="8794"/>
                    <a:pt x="4173" y="8815"/>
                    <a:pt x="4102" y="8815"/>
                  </a:cubicBezTo>
                  <a:cubicBezTo>
                    <a:pt x="3796" y="8815"/>
                    <a:pt x="3313" y="8432"/>
                    <a:pt x="2725" y="8432"/>
                  </a:cubicBezTo>
                  <a:cubicBezTo>
                    <a:pt x="2311" y="8432"/>
                    <a:pt x="1846" y="8622"/>
                    <a:pt x="1354" y="9269"/>
                  </a:cubicBezTo>
                  <a:cubicBezTo>
                    <a:pt x="0" y="11048"/>
                    <a:pt x="928" y="14507"/>
                    <a:pt x="3860" y="18041"/>
                  </a:cubicBezTo>
                  <a:cubicBezTo>
                    <a:pt x="6893" y="21600"/>
                    <a:pt x="12006" y="21800"/>
                    <a:pt x="12006" y="21800"/>
                  </a:cubicBezTo>
                  <a:cubicBezTo>
                    <a:pt x="12006" y="20347"/>
                    <a:pt x="12833" y="18266"/>
                    <a:pt x="14412" y="15234"/>
                  </a:cubicBezTo>
                  <a:cubicBezTo>
                    <a:pt x="15239" y="13655"/>
                    <a:pt x="16291" y="10422"/>
                    <a:pt x="15239" y="8968"/>
                  </a:cubicBezTo>
                  <a:cubicBezTo>
                    <a:pt x="14888" y="8475"/>
                    <a:pt x="14492" y="8311"/>
                    <a:pt x="14102" y="8311"/>
                  </a:cubicBezTo>
                  <a:cubicBezTo>
                    <a:pt x="13320" y="8311"/>
                    <a:pt x="12557" y="8968"/>
                    <a:pt x="12206" y="8968"/>
                  </a:cubicBezTo>
                  <a:cubicBezTo>
                    <a:pt x="11680" y="8968"/>
                    <a:pt x="11680" y="5209"/>
                    <a:pt x="11279" y="3630"/>
                  </a:cubicBezTo>
                  <a:cubicBezTo>
                    <a:pt x="10923" y="2331"/>
                    <a:pt x="9622" y="0"/>
                    <a:pt x="737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24" name="Google Shape;4724;p29"/>
            <p:cNvSpPr/>
            <p:nvPr/>
          </p:nvSpPr>
          <p:spPr>
            <a:xfrm rot="957825">
              <a:off x="-2838264" y="1072984"/>
              <a:ext cx="251190" cy="453760"/>
            </a:xfrm>
            <a:custGeom>
              <a:avLst/>
              <a:gdLst/>
              <a:ahLst/>
              <a:cxnLst/>
              <a:rect l="l" t="t" r="r" b="b"/>
              <a:pathLst>
                <a:path w="10653" h="19244" extrusionOk="0">
                  <a:moveTo>
                    <a:pt x="201" y="1"/>
                  </a:moveTo>
                  <a:cubicBezTo>
                    <a:pt x="101" y="1"/>
                    <a:pt x="1" y="101"/>
                    <a:pt x="1" y="201"/>
                  </a:cubicBezTo>
                  <a:cubicBezTo>
                    <a:pt x="101" y="2081"/>
                    <a:pt x="402" y="3860"/>
                    <a:pt x="828" y="5740"/>
                  </a:cubicBezTo>
                  <a:cubicBezTo>
                    <a:pt x="1354" y="7519"/>
                    <a:pt x="1981" y="9274"/>
                    <a:pt x="2808" y="10953"/>
                  </a:cubicBezTo>
                  <a:cubicBezTo>
                    <a:pt x="3234" y="11780"/>
                    <a:pt x="3760" y="12632"/>
                    <a:pt x="4261" y="13459"/>
                  </a:cubicBezTo>
                  <a:cubicBezTo>
                    <a:pt x="4687" y="14186"/>
                    <a:pt x="5314" y="14913"/>
                    <a:pt x="5941" y="15665"/>
                  </a:cubicBezTo>
                  <a:cubicBezTo>
                    <a:pt x="6567" y="16392"/>
                    <a:pt x="7194" y="17018"/>
                    <a:pt x="7920" y="17645"/>
                  </a:cubicBezTo>
                  <a:cubicBezTo>
                    <a:pt x="8647" y="18271"/>
                    <a:pt x="9499" y="18798"/>
                    <a:pt x="10327" y="19199"/>
                  </a:cubicBezTo>
                  <a:cubicBezTo>
                    <a:pt x="10327" y="19232"/>
                    <a:pt x="10338" y="19243"/>
                    <a:pt x="10356" y="19243"/>
                  </a:cubicBezTo>
                  <a:cubicBezTo>
                    <a:pt x="10393" y="19243"/>
                    <a:pt x="10460" y="19199"/>
                    <a:pt x="10527" y="19199"/>
                  </a:cubicBezTo>
                  <a:cubicBezTo>
                    <a:pt x="10652" y="19098"/>
                    <a:pt x="10527" y="18998"/>
                    <a:pt x="10527" y="18898"/>
                  </a:cubicBezTo>
                  <a:cubicBezTo>
                    <a:pt x="8973" y="17845"/>
                    <a:pt x="7620" y="16592"/>
                    <a:pt x="6467" y="15138"/>
                  </a:cubicBezTo>
                  <a:cubicBezTo>
                    <a:pt x="5314" y="13785"/>
                    <a:pt x="4387" y="12206"/>
                    <a:pt x="3534" y="10652"/>
                  </a:cubicBezTo>
                  <a:cubicBezTo>
                    <a:pt x="2707" y="8973"/>
                    <a:pt x="2081" y="7294"/>
                    <a:pt x="1555" y="5514"/>
                  </a:cubicBezTo>
                  <a:cubicBezTo>
                    <a:pt x="1254" y="4587"/>
                    <a:pt x="1028" y="3760"/>
                    <a:pt x="828" y="2808"/>
                  </a:cubicBezTo>
                  <a:cubicBezTo>
                    <a:pt x="627" y="1980"/>
                    <a:pt x="502" y="1028"/>
                    <a:pt x="402" y="201"/>
                  </a:cubicBezTo>
                  <a:lnTo>
                    <a:pt x="402" y="101"/>
                  </a:lnTo>
                  <a:cubicBezTo>
                    <a:pt x="301" y="1"/>
                    <a:pt x="301" y="1"/>
                    <a:pt x="201" y="1"/>
                  </a:cubicBezTo>
                  <a:close/>
                </a:path>
              </a:pathLst>
            </a:custGeom>
            <a:solidFill>
              <a:srgbClr val="4927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25" name="Google Shape;4725;p29"/>
            <p:cNvSpPr/>
            <p:nvPr/>
          </p:nvSpPr>
          <p:spPr>
            <a:xfrm rot="957825">
              <a:off x="-2275503" y="1287996"/>
              <a:ext cx="302853" cy="265079"/>
            </a:xfrm>
            <a:custGeom>
              <a:avLst/>
              <a:gdLst/>
              <a:ahLst/>
              <a:cxnLst/>
              <a:rect l="l" t="t" r="r" b="b"/>
              <a:pathLst>
                <a:path w="12844" h="11242" extrusionOk="0">
                  <a:moveTo>
                    <a:pt x="4732" y="1"/>
                  </a:moveTo>
                  <a:cubicBezTo>
                    <a:pt x="4305" y="1"/>
                    <a:pt x="3751" y="152"/>
                    <a:pt x="3033" y="550"/>
                  </a:cubicBezTo>
                  <a:cubicBezTo>
                    <a:pt x="1" y="2329"/>
                    <a:pt x="1379" y="10249"/>
                    <a:pt x="2106" y="10976"/>
                  </a:cubicBezTo>
                  <a:cubicBezTo>
                    <a:pt x="2250" y="11149"/>
                    <a:pt x="2690" y="11242"/>
                    <a:pt x="3310" y="11242"/>
                  </a:cubicBezTo>
                  <a:cubicBezTo>
                    <a:pt x="5392" y="11242"/>
                    <a:pt x="9498" y="10189"/>
                    <a:pt x="11179" y="7543"/>
                  </a:cubicBezTo>
                  <a:cubicBezTo>
                    <a:pt x="12843" y="4808"/>
                    <a:pt x="11484" y="584"/>
                    <a:pt x="8673" y="584"/>
                  </a:cubicBezTo>
                  <a:cubicBezTo>
                    <a:pt x="7929" y="584"/>
                    <a:pt x="7084" y="880"/>
                    <a:pt x="6166" y="1578"/>
                  </a:cubicBezTo>
                  <a:cubicBezTo>
                    <a:pt x="6166" y="1578"/>
                    <a:pt x="6108" y="1"/>
                    <a:pt x="473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26" name="Google Shape;4726;p29"/>
            <p:cNvSpPr/>
            <p:nvPr/>
          </p:nvSpPr>
          <p:spPr>
            <a:xfrm rot="957825">
              <a:off x="-2338504" y="1331752"/>
              <a:ext cx="238764" cy="252417"/>
            </a:xfrm>
            <a:custGeom>
              <a:avLst/>
              <a:gdLst/>
              <a:ahLst/>
              <a:cxnLst/>
              <a:rect l="l" t="t" r="r" b="b"/>
              <a:pathLst>
                <a:path w="10126" h="10705" extrusionOk="0">
                  <a:moveTo>
                    <a:pt x="9938" y="1"/>
                  </a:moveTo>
                  <a:cubicBezTo>
                    <a:pt x="9874" y="1"/>
                    <a:pt x="9825" y="83"/>
                    <a:pt x="9825" y="153"/>
                  </a:cubicBezTo>
                  <a:cubicBezTo>
                    <a:pt x="9599" y="680"/>
                    <a:pt x="9299" y="1306"/>
                    <a:pt x="9098" y="1807"/>
                  </a:cubicBezTo>
                  <a:cubicBezTo>
                    <a:pt x="8873" y="2033"/>
                    <a:pt x="8772" y="2334"/>
                    <a:pt x="8672" y="2660"/>
                  </a:cubicBezTo>
                  <a:lnTo>
                    <a:pt x="8146" y="3386"/>
                  </a:lnTo>
                  <a:cubicBezTo>
                    <a:pt x="7519" y="4439"/>
                    <a:pt x="6893" y="5366"/>
                    <a:pt x="6066" y="6193"/>
                  </a:cubicBezTo>
                  <a:cubicBezTo>
                    <a:pt x="5639" y="6720"/>
                    <a:pt x="5213" y="7046"/>
                    <a:pt x="4812" y="7447"/>
                  </a:cubicBezTo>
                  <a:cubicBezTo>
                    <a:pt x="4286" y="7873"/>
                    <a:pt x="3860" y="8299"/>
                    <a:pt x="3334" y="8599"/>
                  </a:cubicBezTo>
                  <a:cubicBezTo>
                    <a:pt x="2406" y="9326"/>
                    <a:pt x="1253" y="9752"/>
                    <a:pt x="101" y="10279"/>
                  </a:cubicBezTo>
                  <a:cubicBezTo>
                    <a:pt x="0" y="10279"/>
                    <a:pt x="0" y="10379"/>
                    <a:pt x="0" y="10479"/>
                  </a:cubicBezTo>
                  <a:cubicBezTo>
                    <a:pt x="101" y="10579"/>
                    <a:pt x="201" y="10705"/>
                    <a:pt x="326" y="10705"/>
                  </a:cubicBezTo>
                  <a:cubicBezTo>
                    <a:pt x="527" y="10579"/>
                    <a:pt x="827" y="10479"/>
                    <a:pt x="1153" y="10379"/>
                  </a:cubicBezTo>
                  <a:cubicBezTo>
                    <a:pt x="1454" y="10279"/>
                    <a:pt x="1780" y="10178"/>
                    <a:pt x="2081" y="10078"/>
                  </a:cubicBezTo>
                  <a:lnTo>
                    <a:pt x="2933" y="9652"/>
                  </a:lnTo>
                  <a:cubicBezTo>
                    <a:pt x="3233" y="9552"/>
                    <a:pt x="3459" y="9326"/>
                    <a:pt x="3760" y="9226"/>
                  </a:cubicBezTo>
                  <a:cubicBezTo>
                    <a:pt x="4286" y="8925"/>
                    <a:pt x="4812" y="8499"/>
                    <a:pt x="5339" y="8073"/>
                  </a:cubicBezTo>
                  <a:cubicBezTo>
                    <a:pt x="5740" y="7672"/>
                    <a:pt x="6266" y="7246"/>
                    <a:pt x="6692" y="6820"/>
                  </a:cubicBezTo>
                  <a:cubicBezTo>
                    <a:pt x="7519" y="5893"/>
                    <a:pt x="8246" y="4840"/>
                    <a:pt x="8873" y="3687"/>
                  </a:cubicBezTo>
                  <a:cubicBezTo>
                    <a:pt x="9399" y="2660"/>
                    <a:pt x="9925" y="1507"/>
                    <a:pt x="10126" y="254"/>
                  </a:cubicBezTo>
                  <a:cubicBezTo>
                    <a:pt x="10126" y="153"/>
                    <a:pt x="10126" y="53"/>
                    <a:pt x="10025" y="53"/>
                  </a:cubicBezTo>
                  <a:cubicBezTo>
                    <a:pt x="9995" y="16"/>
                    <a:pt x="9965" y="1"/>
                    <a:pt x="9938" y="1"/>
                  </a:cubicBezTo>
                  <a:close/>
                </a:path>
              </a:pathLst>
            </a:custGeom>
            <a:solidFill>
              <a:srgbClr val="4927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727" name="Google Shape;4727;p29"/>
          <p:cNvGrpSpPr/>
          <p:nvPr/>
        </p:nvGrpSpPr>
        <p:grpSpPr>
          <a:xfrm rot="10800000" flipH="1">
            <a:off x="1000251" y="935045"/>
            <a:ext cx="2735941" cy="1202260"/>
            <a:chOff x="-3033227" y="446810"/>
            <a:chExt cx="2846776" cy="1250964"/>
          </a:xfrm>
        </p:grpSpPr>
        <p:sp>
          <p:nvSpPr>
            <p:cNvPr id="4728" name="Google Shape;4728;p29"/>
            <p:cNvSpPr/>
            <p:nvPr/>
          </p:nvSpPr>
          <p:spPr>
            <a:xfrm flipH="1">
              <a:off x="-1174467" y="1199465"/>
              <a:ext cx="269119" cy="371002"/>
            </a:xfrm>
            <a:custGeom>
              <a:avLst/>
              <a:gdLst/>
              <a:ahLst/>
              <a:cxnLst/>
              <a:rect l="l" t="t" r="r" b="b"/>
              <a:pathLst>
                <a:path w="8627" h="11893" extrusionOk="0">
                  <a:moveTo>
                    <a:pt x="4457" y="0"/>
                  </a:moveTo>
                  <a:cubicBezTo>
                    <a:pt x="4268" y="0"/>
                    <a:pt x="4064" y="33"/>
                    <a:pt x="3844" y="108"/>
                  </a:cubicBezTo>
                  <a:cubicBezTo>
                    <a:pt x="2101" y="600"/>
                    <a:pt x="2727" y="4265"/>
                    <a:pt x="2414" y="4443"/>
                  </a:cubicBezTo>
                  <a:cubicBezTo>
                    <a:pt x="2390" y="4462"/>
                    <a:pt x="2363" y="4470"/>
                    <a:pt x="2333" y="4470"/>
                  </a:cubicBezTo>
                  <a:cubicBezTo>
                    <a:pt x="2155" y="4470"/>
                    <a:pt x="1891" y="4172"/>
                    <a:pt x="1525" y="4172"/>
                  </a:cubicBezTo>
                  <a:cubicBezTo>
                    <a:pt x="1334" y="4172"/>
                    <a:pt x="1114" y="4253"/>
                    <a:pt x="865" y="4503"/>
                  </a:cubicBezTo>
                  <a:cubicBezTo>
                    <a:pt x="1" y="5382"/>
                    <a:pt x="239" y="7304"/>
                    <a:pt x="1610" y="9345"/>
                  </a:cubicBezTo>
                  <a:cubicBezTo>
                    <a:pt x="2980" y="11460"/>
                    <a:pt x="5707" y="11892"/>
                    <a:pt x="5707" y="11892"/>
                  </a:cubicBezTo>
                  <a:cubicBezTo>
                    <a:pt x="5766" y="11088"/>
                    <a:pt x="6392" y="10030"/>
                    <a:pt x="7375" y="8540"/>
                  </a:cubicBezTo>
                  <a:cubicBezTo>
                    <a:pt x="7941" y="7736"/>
                    <a:pt x="8627" y="6067"/>
                    <a:pt x="8195" y="5248"/>
                  </a:cubicBezTo>
                  <a:cubicBezTo>
                    <a:pt x="8028" y="4926"/>
                    <a:pt x="7803" y="4827"/>
                    <a:pt x="7571" y="4827"/>
                  </a:cubicBezTo>
                  <a:cubicBezTo>
                    <a:pt x="7205" y="4827"/>
                    <a:pt x="6819" y="5072"/>
                    <a:pt x="6610" y="5072"/>
                  </a:cubicBezTo>
                  <a:cubicBezTo>
                    <a:pt x="6596" y="5072"/>
                    <a:pt x="6583" y="5071"/>
                    <a:pt x="6571" y="5069"/>
                  </a:cubicBezTo>
                  <a:cubicBezTo>
                    <a:pt x="6258" y="5069"/>
                    <a:pt x="6571" y="3013"/>
                    <a:pt x="6452" y="2149"/>
                  </a:cubicBezTo>
                  <a:cubicBezTo>
                    <a:pt x="6283" y="1451"/>
                    <a:pt x="5700" y="0"/>
                    <a:pt x="445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29" name="Google Shape;4729;p29"/>
            <p:cNvSpPr/>
            <p:nvPr/>
          </p:nvSpPr>
          <p:spPr>
            <a:xfrm flipH="1">
              <a:off x="-1180051" y="1357561"/>
              <a:ext cx="143185" cy="340213"/>
            </a:xfrm>
            <a:custGeom>
              <a:avLst/>
              <a:gdLst/>
              <a:ahLst/>
              <a:cxnLst/>
              <a:rect l="l" t="t" r="r" b="b"/>
              <a:pathLst>
                <a:path w="4590" h="10906" extrusionOk="0">
                  <a:moveTo>
                    <a:pt x="254" y="1"/>
                  </a:moveTo>
                  <a:cubicBezTo>
                    <a:pt x="180" y="1"/>
                    <a:pt x="120" y="61"/>
                    <a:pt x="120" y="120"/>
                  </a:cubicBezTo>
                  <a:cubicBezTo>
                    <a:pt x="1" y="1118"/>
                    <a:pt x="61" y="2116"/>
                    <a:pt x="254" y="3100"/>
                  </a:cubicBezTo>
                  <a:cubicBezTo>
                    <a:pt x="373" y="4098"/>
                    <a:pt x="627" y="5096"/>
                    <a:pt x="925" y="6020"/>
                  </a:cubicBezTo>
                  <a:lnTo>
                    <a:pt x="1237" y="6705"/>
                  </a:lnTo>
                  <a:cubicBezTo>
                    <a:pt x="1297" y="6958"/>
                    <a:pt x="1431" y="7196"/>
                    <a:pt x="1550" y="7390"/>
                  </a:cubicBezTo>
                  <a:cubicBezTo>
                    <a:pt x="1610" y="7628"/>
                    <a:pt x="1804" y="7822"/>
                    <a:pt x="1923" y="8075"/>
                  </a:cubicBezTo>
                  <a:cubicBezTo>
                    <a:pt x="2042" y="8254"/>
                    <a:pt x="2176" y="8507"/>
                    <a:pt x="2295" y="8686"/>
                  </a:cubicBezTo>
                  <a:cubicBezTo>
                    <a:pt x="2861" y="9565"/>
                    <a:pt x="3606" y="10236"/>
                    <a:pt x="4411" y="10861"/>
                  </a:cubicBezTo>
                  <a:cubicBezTo>
                    <a:pt x="4440" y="10891"/>
                    <a:pt x="4470" y="10906"/>
                    <a:pt x="4493" y="10906"/>
                  </a:cubicBezTo>
                  <a:cubicBezTo>
                    <a:pt x="4515" y="10906"/>
                    <a:pt x="4530" y="10891"/>
                    <a:pt x="4530" y="10861"/>
                  </a:cubicBezTo>
                  <a:cubicBezTo>
                    <a:pt x="4589" y="10802"/>
                    <a:pt x="4589" y="10742"/>
                    <a:pt x="4530" y="10682"/>
                  </a:cubicBezTo>
                  <a:lnTo>
                    <a:pt x="4038" y="10176"/>
                  </a:lnTo>
                  <a:cubicBezTo>
                    <a:pt x="3979" y="10057"/>
                    <a:pt x="3844" y="9997"/>
                    <a:pt x="3785" y="9938"/>
                  </a:cubicBezTo>
                  <a:lnTo>
                    <a:pt x="3532" y="9625"/>
                  </a:lnTo>
                  <a:cubicBezTo>
                    <a:pt x="3412" y="9431"/>
                    <a:pt x="3234" y="9252"/>
                    <a:pt x="3100" y="9059"/>
                  </a:cubicBezTo>
                  <a:lnTo>
                    <a:pt x="2668" y="8448"/>
                  </a:lnTo>
                  <a:cubicBezTo>
                    <a:pt x="2176" y="7628"/>
                    <a:pt x="1744" y="6764"/>
                    <a:pt x="1431" y="5841"/>
                  </a:cubicBezTo>
                  <a:cubicBezTo>
                    <a:pt x="1059" y="4962"/>
                    <a:pt x="805" y="3979"/>
                    <a:pt x="627" y="3040"/>
                  </a:cubicBezTo>
                  <a:cubicBezTo>
                    <a:pt x="552" y="2548"/>
                    <a:pt x="493" y="2042"/>
                    <a:pt x="433" y="1550"/>
                  </a:cubicBezTo>
                  <a:cubicBezTo>
                    <a:pt x="373" y="1118"/>
                    <a:pt x="373" y="627"/>
                    <a:pt x="314" y="120"/>
                  </a:cubicBezTo>
                  <a:cubicBezTo>
                    <a:pt x="314" y="61"/>
                    <a:pt x="314" y="1"/>
                    <a:pt x="254" y="1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4730" name="Google Shape;4730;p29"/>
            <p:cNvGrpSpPr/>
            <p:nvPr/>
          </p:nvGrpSpPr>
          <p:grpSpPr>
            <a:xfrm flipH="1">
              <a:off x="-831033" y="1313889"/>
              <a:ext cx="644582" cy="275171"/>
              <a:chOff x="6010718" y="4529752"/>
              <a:chExt cx="644582" cy="275171"/>
            </a:xfrm>
          </p:grpSpPr>
          <p:sp>
            <p:nvSpPr>
              <p:cNvPr id="4731" name="Google Shape;4731;p29"/>
              <p:cNvSpPr/>
              <p:nvPr/>
            </p:nvSpPr>
            <p:spPr>
              <a:xfrm>
                <a:off x="6010718" y="4529752"/>
                <a:ext cx="544228" cy="275171"/>
              </a:xfrm>
              <a:custGeom>
                <a:avLst/>
                <a:gdLst/>
                <a:ahLst/>
                <a:cxnLst/>
                <a:rect l="l" t="t" r="r" b="b"/>
                <a:pathLst>
                  <a:path w="17446" h="8821" extrusionOk="0">
                    <a:moveTo>
                      <a:pt x="44" y="0"/>
                    </a:moveTo>
                    <a:cubicBezTo>
                      <a:pt x="15" y="0"/>
                      <a:pt x="0" y="11"/>
                      <a:pt x="0" y="36"/>
                    </a:cubicBezTo>
                    <a:cubicBezTo>
                      <a:pt x="0" y="781"/>
                      <a:pt x="372" y="4684"/>
                      <a:pt x="1862" y="5935"/>
                    </a:cubicBezTo>
                    <a:cubicBezTo>
                      <a:pt x="2417" y="6400"/>
                      <a:pt x="3197" y="6546"/>
                      <a:pt x="4019" y="6546"/>
                    </a:cubicBezTo>
                    <a:cubicBezTo>
                      <a:pt x="5435" y="6546"/>
                      <a:pt x="6979" y="6112"/>
                      <a:pt x="7733" y="6112"/>
                    </a:cubicBezTo>
                    <a:cubicBezTo>
                      <a:pt x="7764" y="6112"/>
                      <a:pt x="7793" y="6112"/>
                      <a:pt x="7821" y="6114"/>
                    </a:cubicBezTo>
                    <a:cubicBezTo>
                      <a:pt x="8939" y="6173"/>
                      <a:pt x="9624" y="7976"/>
                      <a:pt x="11173" y="8602"/>
                    </a:cubicBezTo>
                    <a:cubicBezTo>
                      <a:pt x="11517" y="8754"/>
                      <a:pt x="11963" y="8820"/>
                      <a:pt x="12460" y="8820"/>
                    </a:cubicBezTo>
                    <a:cubicBezTo>
                      <a:pt x="14201" y="8820"/>
                      <a:pt x="16576" y="8008"/>
                      <a:pt x="17445" y="7231"/>
                    </a:cubicBezTo>
                    <a:cubicBezTo>
                      <a:pt x="17445" y="7231"/>
                      <a:pt x="17073" y="4311"/>
                      <a:pt x="15583" y="3566"/>
                    </a:cubicBezTo>
                    <a:cubicBezTo>
                      <a:pt x="15134" y="3342"/>
                      <a:pt x="14701" y="3265"/>
                      <a:pt x="14298" y="3265"/>
                    </a:cubicBezTo>
                    <a:cubicBezTo>
                      <a:pt x="13421" y="3265"/>
                      <a:pt x="12690" y="3631"/>
                      <a:pt x="12251" y="3631"/>
                    </a:cubicBezTo>
                    <a:cubicBezTo>
                      <a:pt x="12223" y="3631"/>
                      <a:pt x="12197" y="3629"/>
                      <a:pt x="12171" y="3626"/>
                    </a:cubicBezTo>
                    <a:cubicBezTo>
                      <a:pt x="11605" y="3566"/>
                      <a:pt x="11352" y="2956"/>
                      <a:pt x="9862" y="1645"/>
                    </a:cubicBezTo>
                    <a:cubicBezTo>
                      <a:pt x="9101" y="1008"/>
                      <a:pt x="8008" y="846"/>
                      <a:pt x="6865" y="846"/>
                    </a:cubicBezTo>
                    <a:cubicBezTo>
                      <a:pt x="5684" y="846"/>
                      <a:pt x="4448" y="1019"/>
                      <a:pt x="3471" y="1019"/>
                    </a:cubicBezTo>
                    <a:cubicBezTo>
                      <a:pt x="1789" y="965"/>
                      <a:pt x="314" y="0"/>
                      <a:pt x="4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32" name="Google Shape;4732;p29"/>
              <p:cNvSpPr/>
              <p:nvPr/>
            </p:nvSpPr>
            <p:spPr>
              <a:xfrm>
                <a:off x="6035798" y="4564316"/>
                <a:ext cx="619502" cy="204202"/>
              </a:xfrm>
              <a:custGeom>
                <a:avLst/>
                <a:gdLst/>
                <a:ahLst/>
                <a:cxnLst/>
                <a:rect l="l" t="t" r="r" b="b"/>
                <a:pathLst>
                  <a:path w="19859" h="6546" extrusionOk="0">
                    <a:moveTo>
                      <a:pt x="157" y="0"/>
                    </a:moveTo>
                    <a:cubicBezTo>
                      <a:pt x="123" y="0"/>
                      <a:pt x="90" y="15"/>
                      <a:pt x="60" y="45"/>
                    </a:cubicBezTo>
                    <a:cubicBezTo>
                      <a:pt x="0" y="45"/>
                      <a:pt x="0" y="105"/>
                      <a:pt x="60" y="164"/>
                    </a:cubicBezTo>
                    <a:cubicBezTo>
                      <a:pt x="254" y="596"/>
                      <a:pt x="567" y="969"/>
                      <a:pt x="865" y="1281"/>
                    </a:cubicBezTo>
                    <a:cubicBezTo>
                      <a:pt x="1237" y="1594"/>
                      <a:pt x="1609" y="1848"/>
                      <a:pt x="2056" y="2026"/>
                    </a:cubicBezTo>
                    <a:cubicBezTo>
                      <a:pt x="2429" y="2220"/>
                      <a:pt x="2861" y="2399"/>
                      <a:pt x="3352" y="2458"/>
                    </a:cubicBezTo>
                    <a:cubicBezTo>
                      <a:pt x="3784" y="2592"/>
                      <a:pt x="4216" y="2652"/>
                      <a:pt x="4663" y="2712"/>
                    </a:cubicBezTo>
                    <a:cubicBezTo>
                      <a:pt x="5587" y="2831"/>
                      <a:pt x="6451" y="2831"/>
                      <a:pt x="7330" y="2965"/>
                    </a:cubicBezTo>
                    <a:cubicBezTo>
                      <a:pt x="7762" y="3084"/>
                      <a:pt x="8135" y="3144"/>
                      <a:pt x="8567" y="3337"/>
                    </a:cubicBezTo>
                    <a:cubicBezTo>
                      <a:pt x="8939" y="3457"/>
                      <a:pt x="9311" y="3710"/>
                      <a:pt x="9624" y="3948"/>
                    </a:cubicBezTo>
                    <a:lnTo>
                      <a:pt x="10116" y="4380"/>
                    </a:lnTo>
                    <a:cubicBezTo>
                      <a:pt x="10250" y="4574"/>
                      <a:pt x="10429" y="4693"/>
                      <a:pt x="10622" y="4887"/>
                    </a:cubicBezTo>
                    <a:cubicBezTo>
                      <a:pt x="10995" y="5125"/>
                      <a:pt x="11367" y="5378"/>
                      <a:pt x="11799" y="5572"/>
                    </a:cubicBezTo>
                    <a:cubicBezTo>
                      <a:pt x="12604" y="6004"/>
                      <a:pt x="13468" y="6242"/>
                      <a:pt x="14406" y="6436"/>
                    </a:cubicBezTo>
                    <a:cubicBezTo>
                      <a:pt x="14932" y="6510"/>
                      <a:pt x="15464" y="6546"/>
                      <a:pt x="15994" y="6546"/>
                    </a:cubicBezTo>
                    <a:cubicBezTo>
                      <a:pt x="17279" y="6546"/>
                      <a:pt x="18558" y="6335"/>
                      <a:pt x="19740" y="5944"/>
                    </a:cubicBezTo>
                    <a:cubicBezTo>
                      <a:pt x="19799" y="5944"/>
                      <a:pt x="19859" y="5870"/>
                      <a:pt x="19799" y="5810"/>
                    </a:cubicBezTo>
                    <a:cubicBezTo>
                      <a:pt x="19799" y="5768"/>
                      <a:pt x="19770" y="5726"/>
                      <a:pt x="19731" y="5726"/>
                    </a:cubicBezTo>
                    <a:cubicBezTo>
                      <a:pt x="19715" y="5726"/>
                      <a:pt x="19698" y="5733"/>
                      <a:pt x="19680" y="5751"/>
                    </a:cubicBezTo>
                    <a:cubicBezTo>
                      <a:pt x="18816" y="5944"/>
                      <a:pt x="17937" y="6064"/>
                      <a:pt x="17073" y="6123"/>
                    </a:cubicBezTo>
                    <a:cubicBezTo>
                      <a:pt x="16842" y="6139"/>
                      <a:pt x="16609" y="6147"/>
                      <a:pt x="16376" y="6147"/>
                    </a:cubicBezTo>
                    <a:cubicBezTo>
                      <a:pt x="15739" y="6147"/>
                      <a:pt x="15099" y="6091"/>
                      <a:pt x="14466" y="6004"/>
                    </a:cubicBezTo>
                    <a:cubicBezTo>
                      <a:pt x="13602" y="5810"/>
                      <a:pt x="12783" y="5572"/>
                      <a:pt x="11978" y="5125"/>
                    </a:cubicBezTo>
                    <a:cubicBezTo>
                      <a:pt x="11606" y="4946"/>
                      <a:pt x="11233" y="4753"/>
                      <a:pt x="10920" y="4455"/>
                    </a:cubicBezTo>
                    <a:cubicBezTo>
                      <a:pt x="10742" y="4321"/>
                      <a:pt x="10548" y="4201"/>
                      <a:pt x="10429" y="4082"/>
                    </a:cubicBezTo>
                    <a:lnTo>
                      <a:pt x="9937" y="3576"/>
                    </a:lnTo>
                    <a:cubicBezTo>
                      <a:pt x="9565" y="3263"/>
                      <a:pt x="9192" y="3024"/>
                      <a:pt x="8760" y="2831"/>
                    </a:cubicBezTo>
                    <a:cubicBezTo>
                      <a:pt x="8313" y="2712"/>
                      <a:pt x="7822" y="2592"/>
                      <a:pt x="7390" y="2518"/>
                    </a:cubicBezTo>
                    <a:cubicBezTo>
                      <a:pt x="6451" y="2399"/>
                      <a:pt x="5587" y="2339"/>
                      <a:pt x="4723" y="2280"/>
                    </a:cubicBezTo>
                    <a:cubicBezTo>
                      <a:pt x="4291" y="2220"/>
                      <a:pt x="3844" y="2146"/>
                      <a:pt x="3412" y="2086"/>
                    </a:cubicBezTo>
                    <a:cubicBezTo>
                      <a:pt x="2980" y="1967"/>
                      <a:pt x="2548" y="1907"/>
                      <a:pt x="2176" y="1714"/>
                    </a:cubicBezTo>
                    <a:cubicBezTo>
                      <a:pt x="1803" y="1535"/>
                      <a:pt x="1431" y="1281"/>
                      <a:pt x="1058" y="1028"/>
                    </a:cubicBezTo>
                    <a:cubicBezTo>
                      <a:pt x="745" y="790"/>
                      <a:pt x="433" y="417"/>
                      <a:pt x="254" y="105"/>
                    </a:cubicBezTo>
                    <a:lnTo>
                      <a:pt x="254" y="45"/>
                    </a:lnTo>
                    <a:cubicBezTo>
                      <a:pt x="224" y="15"/>
                      <a:pt x="190" y="0"/>
                      <a:pt x="157" y="0"/>
                    </a:cubicBezTo>
                    <a:close/>
                  </a:path>
                </a:pathLst>
              </a:custGeom>
              <a:solidFill>
                <a:srgbClr val="5223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4733" name="Google Shape;4733;p29"/>
            <p:cNvSpPr/>
            <p:nvPr/>
          </p:nvSpPr>
          <p:spPr>
            <a:xfrm rot="1136767" flipH="1">
              <a:off x="-1378506" y="1352712"/>
              <a:ext cx="90619" cy="26775"/>
            </a:xfrm>
            <a:custGeom>
              <a:avLst/>
              <a:gdLst/>
              <a:ahLst/>
              <a:cxnLst/>
              <a:rect l="l" t="t" r="r" b="b"/>
              <a:pathLst>
                <a:path w="5713" h="1688" extrusionOk="0">
                  <a:moveTo>
                    <a:pt x="1590" y="1"/>
                  </a:moveTo>
                  <a:cubicBezTo>
                    <a:pt x="690" y="1"/>
                    <a:pt x="1" y="53"/>
                    <a:pt x="73" y="434"/>
                  </a:cubicBezTo>
                  <a:cubicBezTo>
                    <a:pt x="73" y="961"/>
                    <a:pt x="274" y="1161"/>
                    <a:pt x="700" y="1261"/>
                  </a:cubicBezTo>
                  <a:cubicBezTo>
                    <a:pt x="893" y="1261"/>
                    <a:pt x="1338" y="1200"/>
                    <a:pt x="1981" y="1200"/>
                  </a:cubicBezTo>
                  <a:cubicBezTo>
                    <a:pt x="2758" y="1200"/>
                    <a:pt x="3824" y="1290"/>
                    <a:pt x="5086" y="1687"/>
                  </a:cubicBezTo>
                  <a:lnTo>
                    <a:pt x="5186" y="1687"/>
                  </a:lnTo>
                  <a:cubicBezTo>
                    <a:pt x="5387" y="1487"/>
                    <a:pt x="5512" y="1261"/>
                    <a:pt x="5712" y="1161"/>
                  </a:cubicBezTo>
                  <a:cubicBezTo>
                    <a:pt x="5387" y="860"/>
                    <a:pt x="4259" y="108"/>
                    <a:pt x="2680" y="8"/>
                  </a:cubicBezTo>
                  <a:cubicBezTo>
                    <a:pt x="2306" y="8"/>
                    <a:pt x="1933" y="1"/>
                    <a:pt x="1590" y="1"/>
                  </a:cubicBezTo>
                  <a:close/>
                </a:path>
              </a:pathLst>
            </a:custGeom>
            <a:solidFill>
              <a:srgbClr val="7D34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34" name="Google Shape;4734;p29"/>
            <p:cNvSpPr/>
            <p:nvPr/>
          </p:nvSpPr>
          <p:spPr>
            <a:xfrm rot="1136767" flipH="1">
              <a:off x="-1571188" y="1323515"/>
              <a:ext cx="162203" cy="149640"/>
            </a:xfrm>
            <a:custGeom>
              <a:avLst/>
              <a:gdLst/>
              <a:ahLst/>
              <a:cxnLst/>
              <a:rect l="l" t="t" r="r" b="b"/>
              <a:pathLst>
                <a:path w="10226" h="9434" extrusionOk="0">
                  <a:moveTo>
                    <a:pt x="6266" y="0"/>
                  </a:moveTo>
                  <a:cubicBezTo>
                    <a:pt x="6266" y="1579"/>
                    <a:pt x="1153" y="6592"/>
                    <a:pt x="0" y="6893"/>
                  </a:cubicBezTo>
                  <a:lnTo>
                    <a:pt x="527" y="6893"/>
                  </a:lnTo>
                  <a:cubicBezTo>
                    <a:pt x="1695" y="8497"/>
                    <a:pt x="4015" y="9433"/>
                    <a:pt x="5850" y="9433"/>
                  </a:cubicBezTo>
                  <a:cubicBezTo>
                    <a:pt x="6654" y="9433"/>
                    <a:pt x="7364" y="9254"/>
                    <a:pt x="7845" y="8873"/>
                  </a:cubicBezTo>
                  <a:cubicBezTo>
                    <a:pt x="10226" y="6792"/>
                    <a:pt x="8146" y="953"/>
                    <a:pt x="6266" y="0"/>
                  </a:cubicBezTo>
                  <a:close/>
                </a:path>
              </a:pathLst>
            </a:custGeom>
            <a:solidFill>
              <a:srgbClr val="D986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35" name="Google Shape;4735;p29"/>
            <p:cNvSpPr/>
            <p:nvPr/>
          </p:nvSpPr>
          <p:spPr>
            <a:xfrm rot="1136767" flipH="1">
              <a:off x="-1498200" y="1302839"/>
              <a:ext cx="145913" cy="149958"/>
            </a:xfrm>
            <a:custGeom>
              <a:avLst/>
              <a:gdLst/>
              <a:ahLst/>
              <a:cxnLst/>
              <a:rect l="l" t="t" r="r" b="b"/>
              <a:pathLst>
                <a:path w="9199" h="9454" extrusionOk="0">
                  <a:moveTo>
                    <a:pt x="6164" y="0"/>
                  </a:moveTo>
                  <a:cubicBezTo>
                    <a:pt x="5664" y="0"/>
                    <a:pt x="5138" y="115"/>
                    <a:pt x="4612" y="381"/>
                  </a:cubicBezTo>
                  <a:cubicBezTo>
                    <a:pt x="3986" y="682"/>
                    <a:pt x="3033" y="1408"/>
                    <a:pt x="2206" y="2461"/>
                  </a:cubicBezTo>
                  <a:cubicBezTo>
                    <a:pt x="2006" y="2561"/>
                    <a:pt x="1881" y="2787"/>
                    <a:pt x="1680" y="2987"/>
                  </a:cubicBezTo>
                  <a:cubicBezTo>
                    <a:pt x="753" y="4341"/>
                    <a:pt x="1" y="5794"/>
                    <a:pt x="226" y="6947"/>
                  </a:cubicBezTo>
                  <a:cubicBezTo>
                    <a:pt x="527" y="9053"/>
                    <a:pt x="2106" y="9454"/>
                    <a:pt x="2733" y="9454"/>
                  </a:cubicBezTo>
                  <a:lnTo>
                    <a:pt x="2933" y="9454"/>
                  </a:lnTo>
                  <a:cubicBezTo>
                    <a:pt x="4086" y="9153"/>
                    <a:pt x="9199" y="4140"/>
                    <a:pt x="9199" y="2561"/>
                  </a:cubicBezTo>
                  <a:cubicBezTo>
                    <a:pt x="9199" y="1288"/>
                    <a:pt x="7833" y="0"/>
                    <a:pt x="6164" y="0"/>
                  </a:cubicBezTo>
                  <a:close/>
                </a:path>
              </a:pathLst>
            </a:custGeom>
            <a:solidFill>
              <a:srgbClr val="8C3A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36" name="Google Shape;4736;p29"/>
            <p:cNvSpPr/>
            <p:nvPr/>
          </p:nvSpPr>
          <p:spPr>
            <a:xfrm rot="1136767" flipH="1">
              <a:off x="-1474354" y="1439787"/>
              <a:ext cx="9961" cy="10659"/>
            </a:xfrm>
            <a:custGeom>
              <a:avLst/>
              <a:gdLst/>
              <a:ahLst/>
              <a:cxnLst/>
              <a:rect l="l" t="t" r="r" b="b"/>
              <a:pathLst>
                <a:path w="628" h="672" extrusionOk="0">
                  <a:moveTo>
                    <a:pt x="134" y="1"/>
                  </a:moveTo>
                  <a:cubicBezTo>
                    <a:pt x="90" y="1"/>
                    <a:pt x="68" y="45"/>
                    <a:pt x="1" y="45"/>
                  </a:cubicBezTo>
                  <a:lnTo>
                    <a:pt x="1" y="246"/>
                  </a:lnTo>
                  <a:cubicBezTo>
                    <a:pt x="101" y="371"/>
                    <a:pt x="101" y="371"/>
                    <a:pt x="101" y="471"/>
                  </a:cubicBezTo>
                  <a:cubicBezTo>
                    <a:pt x="226" y="572"/>
                    <a:pt x="327" y="572"/>
                    <a:pt x="427" y="672"/>
                  </a:cubicBezTo>
                  <a:lnTo>
                    <a:pt x="427" y="572"/>
                  </a:lnTo>
                  <a:cubicBezTo>
                    <a:pt x="527" y="572"/>
                    <a:pt x="627" y="572"/>
                    <a:pt x="627" y="471"/>
                  </a:cubicBezTo>
                  <a:cubicBezTo>
                    <a:pt x="527" y="371"/>
                    <a:pt x="527" y="246"/>
                    <a:pt x="427" y="146"/>
                  </a:cubicBezTo>
                  <a:lnTo>
                    <a:pt x="327" y="45"/>
                  </a:lnTo>
                  <a:lnTo>
                    <a:pt x="226" y="45"/>
                  </a:lnTo>
                  <a:cubicBezTo>
                    <a:pt x="185" y="12"/>
                    <a:pt x="157" y="1"/>
                    <a:pt x="134" y="1"/>
                  </a:cubicBezTo>
                  <a:close/>
                </a:path>
              </a:pathLst>
            </a:custGeom>
            <a:solidFill>
              <a:srgbClr val="7E35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37" name="Google Shape;4737;p29"/>
            <p:cNvSpPr/>
            <p:nvPr/>
          </p:nvSpPr>
          <p:spPr>
            <a:xfrm rot="1136767" flipH="1">
              <a:off x="-1496956" y="1433145"/>
              <a:ext cx="11928" cy="11547"/>
            </a:xfrm>
            <a:custGeom>
              <a:avLst/>
              <a:gdLst/>
              <a:ahLst/>
              <a:cxnLst/>
              <a:rect l="l" t="t" r="r" b="b"/>
              <a:pathLst>
                <a:path w="752" h="728" extrusionOk="0">
                  <a:moveTo>
                    <a:pt x="226" y="0"/>
                  </a:moveTo>
                  <a:cubicBezTo>
                    <a:pt x="125" y="0"/>
                    <a:pt x="0" y="101"/>
                    <a:pt x="0" y="201"/>
                  </a:cubicBezTo>
                  <a:lnTo>
                    <a:pt x="125" y="326"/>
                  </a:lnTo>
                  <a:cubicBezTo>
                    <a:pt x="125" y="426"/>
                    <a:pt x="125" y="527"/>
                    <a:pt x="226" y="527"/>
                  </a:cubicBezTo>
                  <a:cubicBezTo>
                    <a:pt x="326" y="627"/>
                    <a:pt x="426" y="727"/>
                    <a:pt x="526" y="727"/>
                  </a:cubicBezTo>
                  <a:lnTo>
                    <a:pt x="627" y="727"/>
                  </a:lnTo>
                  <a:cubicBezTo>
                    <a:pt x="627" y="727"/>
                    <a:pt x="752" y="627"/>
                    <a:pt x="627" y="527"/>
                  </a:cubicBezTo>
                  <a:cubicBezTo>
                    <a:pt x="627" y="426"/>
                    <a:pt x="627" y="326"/>
                    <a:pt x="526" y="201"/>
                  </a:cubicBezTo>
                  <a:cubicBezTo>
                    <a:pt x="426" y="201"/>
                    <a:pt x="426" y="201"/>
                    <a:pt x="426" y="101"/>
                  </a:cubicBezTo>
                  <a:cubicBezTo>
                    <a:pt x="326" y="101"/>
                    <a:pt x="326" y="101"/>
                    <a:pt x="226" y="0"/>
                  </a:cubicBezTo>
                  <a:close/>
                </a:path>
              </a:pathLst>
            </a:custGeom>
            <a:solidFill>
              <a:srgbClr val="7E35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38" name="Google Shape;4738;p29"/>
            <p:cNvSpPr/>
            <p:nvPr/>
          </p:nvSpPr>
          <p:spPr>
            <a:xfrm rot="1136767" flipH="1">
              <a:off x="-1490714" y="1410793"/>
              <a:ext cx="11547" cy="9961"/>
            </a:xfrm>
            <a:custGeom>
              <a:avLst/>
              <a:gdLst/>
              <a:ahLst/>
              <a:cxnLst/>
              <a:rect l="l" t="t" r="r" b="b"/>
              <a:pathLst>
                <a:path w="728" h="628" extrusionOk="0">
                  <a:moveTo>
                    <a:pt x="101" y="1"/>
                  </a:moveTo>
                  <a:cubicBezTo>
                    <a:pt x="0" y="1"/>
                    <a:pt x="0" y="101"/>
                    <a:pt x="0" y="101"/>
                  </a:cubicBezTo>
                  <a:cubicBezTo>
                    <a:pt x="0" y="201"/>
                    <a:pt x="101" y="302"/>
                    <a:pt x="101" y="302"/>
                  </a:cubicBezTo>
                  <a:cubicBezTo>
                    <a:pt x="101" y="402"/>
                    <a:pt x="201" y="402"/>
                    <a:pt x="201" y="527"/>
                  </a:cubicBezTo>
                  <a:cubicBezTo>
                    <a:pt x="301" y="527"/>
                    <a:pt x="401" y="627"/>
                    <a:pt x="502" y="627"/>
                  </a:cubicBezTo>
                  <a:lnTo>
                    <a:pt x="627" y="627"/>
                  </a:lnTo>
                  <a:cubicBezTo>
                    <a:pt x="627" y="627"/>
                    <a:pt x="727" y="527"/>
                    <a:pt x="627" y="527"/>
                  </a:cubicBezTo>
                  <a:cubicBezTo>
                    <a:pt x="627" y="302"/>
                    <a:pt x="502" y="201"/>
                    <a:pt x="502" y="201"/>
                  </a:cubicBezTo>
                  <a:cubicBezTo>
                    <a:pt x="401" y="101"/>
                    <a:pt x="401" y="101"/>
                    <a:pt x="301" y="101"/>
                  </a:cubicBezTo>
                  <a:cubicBezTo>
                    <a:pt x="301" y="1"/>
                    <a:pt x="201" y="1"/>
                    <a:pt x="101" y="1"/>
                  </a:cubicBezTo>
                  <a:close/>
                </a:path>
              </a:pathLst>
            </a:custGeom>
            <a:solidFill>
              <a:srgbClr val="7E35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39" name="Google Shape;4739;p29"/>
            <p:cNvSpPr/>
            <p:nvPr/>
          </p:nvSpPr>
          <p:spPr>
            <a:xfrm rot="1136767" flipH="1">
              <a:off x="-1520944" y="1427604"/>
              <a:ext cx="8359" cy="9961"/>
            </a:xfrm>
            <a:custGeom>
              <a:avLst/>
              <a:gdLst/>
              <a:ahLst/>
              <a:cxnLst/>
              <a:rect l="l" t="t" r="r" b="b"/>
              <a:pathLst>
                <a:path w="527" h="628" extrusionOk="0">
                  <a:moveTo>
                    <a:pt x="101" y="1"/>
                  </a:moveTo>
                  <a:cubicBezTo>
                    <a:pt x="101" y="1"/>
                    <a:pt x="1" y="1"/>
                    <a:pt x="1" y="126"/>
                  </a:cubicBezTo>
                  <a:lnTo>
                    <a:pt x="1" y="327"/>
                  </a:lnTo>
                  <a:lnTo>
                    <a:pt x="101" y="427"/>
                  </a:lnTo>
                  <a:cubicBezTo>
                    <a:pt x="226" y="527"/>
                    <a:pt x="326" y="627"/>
                    <a:pt x="427" y="627"/>
                  </a:cubicBezTo>
                  <a:cubicBezTo>
                    <a:pt x="527" y="527"/>
                    <a:pt x="527" y="527"/>
                    <a:pt x="527" y="427"/>
                  </a:cubicBezTo>
                  <a:cubicBezTo>
                    <a:pt x="527" y="327"/>
                    <a:pt x="527" y="226"/>
                    <a:pt x="427" y="226"/>
                  </a:cubicBezTo>
                  <a:cubicBezTo>
                    <a:pt x="427" y="126"/>
                    <a:pt x="326" y="126"/>
                    <a:pt x="326" y="126"/>
                  </a:cubicBezTo>
                  <a:cubicBezTo>
                    <a:pt x="326" y="1"/>
                    <a:pt x="226" y="1"/>
                    <a:pt x="226" y="1"/>
                  </a:cubicBezTo>
                  <a:close/>
                </a:path>
              </a:pathLst>
            </a:custGeom>
            <a:solidFill>
              <a:srgbClr val="7E35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40" name="Google Shape;4740;p29"/>
            <p:cNvSpPr/>
            <p:nvPr/>
          </p:nvSpPr>
          <p:spPr>
            <a:xfrm rot="1136767" flipH="1">
              <a:off x="-1518274" y="1403682"/>
              <a:ext cx="15116" cy="11532"/>
            </a:xfrm>
            <a:custGeom>
              <a:avLst/>
              <a:gdLst/>
              <a:ahLst/>
              <a:cxnLst/>
              <a:rect l="l" t="t" r="r" b="b"/>
              <a:pathLst>
                <a:path w="953" h="727" extrusionOk="0">
                  <a:moveTo>
                    <a:pt x="101" y="0"/>
                  </a:moveTo>
                  <a:cubicBezTo>
                    <a:pt x="101" y="0"/>
                    <a:pt x="0" y="0"/>
                    <a:pt x="0" y="100"/>
                  </a:cubicBezTo>
                  <a:cubicBezTo>
                    <a:pt x="101" y="201"/>
                    <a:pt x="101" y="201"/>
                    <a:pt x="201" y="301"/>
                  </a:cubicBezTo>
                  <a:cubicBezTo>
                    <a:pt x="201" y="426"/>
                    <a:pt x="201" y="426"/>
                    <a:pt x="326" y="526"/>
                  </a:cubicBezTo>
                  <a:cubicBezTo>
                    <a:pt x="426" y="627"/>
                    <a:pt x="527" y="727"/>
                    <a:pt x="727" y="727"/>
                  </a:cubicBezTo>
                  <a:lnTo>
                    <a:pt x="827" y="727"/>
                  </a:lnTo>
                  <a:cubicBezTo>
                    <a:pt x="827" y="727"/>
                    <a:pt x="953" y="627"/>
                    <a:pt x="827" y="627"/>
                  </a:cubicBezTo>
                  <a:cubicBezTo>
                    <a:pt x="827" y="426"/>
                    <a:pt x="727" y="301"/>
                    <a:pt x="627" y="201"/>
                  </a:cubicBezTo>
                  <a:cubicBezTo>
                    <a:pt x="527" y="100"/>
                    <a:pt x="527" y="100"/>
                    <a:pt x="426" y="100"/>
                  </a:cubicBezTo>
                  <a:cubicBezTo>
                    <a:pt x="326" y="0"/>
                    <a:pt x="326" y="0"/>
                    <a:pt x="201" y="0"/>
                  </a:cubicBezTo>
                  <a:close/>
                </a:path>
              </a:pathLst>
            </a:custGeom>
            <a:solidFill>
              <a:srgbClr val="7E35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41" name="Google Shape;4741;p29"/>
            <p:cNvSpPr/>
            <p:nvPr/>
          </p:nvSpPr>
          <p:spPr>
            <a:xfrm rot="1136767" flipH="1">
              <a:off x="-1502621" y="1378594"/>
              <a:ext cx="11547" cy="11547"/>
            </a:xfrm>
            <a:custGeom>
              <a:avLst/>
              <a:gdLst/>
              <a:ahLst/>
              <a:cxnLst/>
              <a:rect l="l" t="t" r="r" b="b"/>
              <a:pathLst>
                <a:path w="728" h="728" extrusionOk="0">
                  <a:moveTo>
                    <a:pt x="201" y="1"/>
                  </a:moveTo>
                  <a:cubicBezTo>
                    <a:pt x="101" y="1"/>
                    <a:pt x="1" y="101"/>
                    <a:pt x="101" y="201"/>
                  </a:cubicBezTo>
                  <a:lnTo>
                    <a:pt x="101" y="326"/>
                  </a:lnTo>
                  <a:cubicBezTo>
                    <a:pt x="201" y="427"/>
                    <a:pt x="201" y="427"/>
                    <a:pt x="201" y="527"/>
                  </a:cubicBezTo>
                  <a:cubicBezTo>
                    <a:pt x="302" y="627"/>
                    <a:pt x="402" y="727"/>
                    <a:pt x="527" y="727"/>
                  </a:cubicBezTo>
                  <a:lnTo>
                    <a:pt x="627" y="727"/>
                  </a:lnTo>
                  <a:cubicBezTo>
                    <a:pt x="627" y="727"/>
                    <a:pt x="728" y="727"/>
                    <a:pt x="728" y="627"/>
                  </a:cubicBezTo>
                  <a:cubicBezTo>
                    <a:pt x="728" y="427"/>
                    <a:pt x="627" y="326"/>
                    <a:pt x="527" y="201"/>
                  </a:cubicBezTo>
                  <a:lnTo>
                    <a:pt x="402" y="101"/>
                  </a:lnTo>
                  <a:cubicBezTo>
                    <a:pt x="302" y="101"/>
                    <a:pt x="302" y="1"/>
                    <a:pt x="201" y="1"/>
                  </a:cubicBezTo>
                  <a:close/>
                </a:path>
              </a:pathLst>
            </a:custGeom>
            <a:solidFill>
              <a:srgbClr val="7E35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42" name="Google Shape;4742;p29"/>
            <p:cNvSpPr/>
            <p:nvPr/>
          </p:nvSpPr>
          <p:spPr>
            <a:xfrm rot="1136767" flipH="1">
              <a:off x="-1507799" y="1354081"/>
              <a:ext cx="11547" cy="9945"/>
            </a:xfrm>
            <a:custGeom>
              <a:avLst/>
              <a:gdLst/>
              <a:ahLst/>
              <a:cxnLst/>
              <a:rect l="l" t="t" r="r" b="b"/>
              <a:pathLst>
                <a:path w="728" h="627" extrusionOk="0">
                  <a:moveTo>
                    <a:pt x="101" y="0"/>
                  </a:moveTo>
                  <a:cubicBezTo>
                    <a:pt x="1" y="0"/>
                    <a:pt x="1" y="100"/>
                    <a:pt x="1" y="201"/>
                  </a:cubicBezTo>
                  <a:cubicBezTo>
                    <a:pt x="101" y="201"/>
                    <a:pt x="101" y="301"/>
                    <a:pt x="101" y="301"/>
                  </a:cubicBezTo>
                  <a:cubicBezTo>
                    <a:pt x="201" y="426"/>
                    <a:pt x="201" y="426"/>
                    <a:pt x="327" y="526"/>
                  </a:cubicBezTo>
                  <a:cubicBezTo>
                    <a:pt x="327" y="526"/>
                    <a:pt x="427" y="627"/>
                    <a:pt x="627" y="627"/>
                  </a:cubicBezTo>
                  <a:cubicBezTo>
                    <a:pt x="728" y="627"/>
                    <a:pt x="728" y="526"/>
                    <a:pt x="728" y="526"/>
                  </a:cubicBezTo>
                  <a:cubicBezTo>
                    <a:pt x="728" y="301"/>
                    <a:pt x="627" y="201"/>
                    <a:pt x="527" y="100"/>
                  </a:cubicBezTo>
                  <a:cubicBezTo>
                    <a:pt x="527" y="100"/>
                    <a:pt x="427" y="100"/>
                    <a:pt x="327" y="0"/>
                  </a:cubicBezTo>
                  <a:close/>
                </a:path>
              </a:pathLst>
            </a:custGeom>
            <a:solidFill>
              <a:srgbClr val="7E35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43" name="Google Shape;4743;p29"/>
            <p:cNvSpPr/>
            <p:nvPr/>
          </p:nvSpPr>
          <p:spPr>
            <a:xfrm rot="1136767" flipH="1">
              <a:off x="-1532466" y="1384335"/>
              <a:ext cx="11944" cy="9961"/>
            </a:xfrm>
            <a:custGeom>
              <a:avLst/>
              <a:gdLst/>
              <a:ahLst/>
              <a:cxnLst/>
              <a:rect l="l" t="t" r="r" b="b"/>
              <a:pathLst>
                <a:path w="753" h="628" extrusionOk="0">
                  <a:moveTo>
                    <a:pt x="126" y="1"/>
                  </a:moveTo>
                  <a:cubicBezTo>
                    <a:pt x="126" y="1"/>
                    <a:pt x="1" y="1"/>
                    <a:pt x="1" y="101"/>
                  </a:cubicBezTo>
                  <a:lnTo>
                    <a:pt x="1" y="302"/>
                  </a:lnTo>
                  <a:lnTo>
                    <a:pt x="227" y="502"/>
                  </a:lnTo>
                  <a:cubicBezTo>
                    <a:pt x="227" y="628"/>
                    <a:pt x="427" y="628"/>
                    <a:pt x="527" y="628"/>
                  </a:cubicBezTo>
                  <a:lnTo>
                    <a:pt x="628" y="628"/>
                  </a:lnTo>
                  <a:cubicBezTo>
                    <a:pt x="628" y="628"/>
                    <a:pt x="753" y="628"/>
                    <a:pt x="628" y="502"/>
                  </a:cubicBezTo>
                  <a:cubicBezTo>
                    <a:pt x="628" y="402"/>
                    <a:pt x="527" y="302"/>
                    <a:pt x="427" y="201"/>
                  </a:cubicBezTo>
                  <a:cubicBezTo>
                    <a:pt x="427" y="101"/>
                    <a:pt x="427" y="101"/>
                    <a:pt x="327" y="101"/>
                  </a:cubicBezTo>
                  <a:cubicBezTo>
                    <a:pt x="327" y="1"/>
                    <a:pt x="227" y="1"/>
                    <a:pt x="227" y="1"/>
                  </a:cubicBezTo>
                  <a:close/>
                </a:path>
              </a:pathLst>
            </a:custGeom>
            <a:solidFill>
              <a:srgbClr val="7E35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44" name="Google Shape;4744;p29"/>
            <p:cNvSpPr/>
            <p:nvPr/>
          </p:nvSpPr>
          <p:spPr>
            <a:xfrm rot="1136767" flipH="1">
              <a:off x="-1545231" y="1417521"/>
              <a:ext cx="8375" cy="7487"/>
            </a:xfrm>
            <a:custGeom>
              <a:avLst/>
              <a:gdLst/>
              <a:ahLst/>
              <a:cxnLst/>
              <a:rect l="l" t="t" r="r" b="b"/>
              <a:pathLst>
                <a:path w="528" h="472" extrusionOk="0">
                  <a:moveTo>
                    <a:pt x="201" y="1"/>
                  </a:moveTo>
                  <a:cubicBezTo>
                    <a:pt x="101" y="1"/>
                    <a:pt x="1" y="1"/>
                    <a:pt x="1" y="101"/>
                  </a:cubicBezTo>
                  <a:lnTo>
                    <a:pt x="1" y="226"/>
                  </a:lnTo>
                  <a:cubicBezTo>
                    <a:pt x="1" y="326"/>
                    <a:pt x="101" y="326"/>
                    <a:pt x="101" y="427"/>
                  </a:cubicBezTo>
                  <a:cubicBezTo>
                    <a:pt x="101" y="427"/>
                    <a:pt x="146" y="471"/>
                    <a:pt x="205" y="471"/>
                  </a:cubicBezTo>
                  <a:cubicBezTo>
                    <a:pt x="235" y="471"/>
                    <a:pt x="268" y="460"/>
                    <a:pt x="302" y="427"/>
                  </a:cubicBezTo>
                  <a:cubicBezTo>
                    <a:pt x="427" y="427"/>
                    <a:pt x="527" y="427"/>
                    <a:pt x="527" y="326"/>
                  </a:cubicBezTo>
                  <a:lnTo>
                    <a:pt x="427" y="326"/>
                  </a:lnTo>
                  <a:lnTo>
                    <a:pt x="427" y="101"/>
                  </a:lnTo>
                  <a:lnTo>
                    <a:pt x="302" y="1"/>
                  </a:lnTo>
                  <a:close/>
                </a:path>
              </a:pathLst>
            </a:custGeom>
            <a:solidFill>
              <a:srgbClr val="7E35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45" name="Google Shape;4745;p29"/>
            <p:cNvSpPr/>
            <p:nvPr/>
          </p:nvSpPr>
          <p:spPr>
            <a:xfrm rot="1136767" flipH="1">
              <a:off x="-1521020" y="1450261"/>
              <a:ext cx="6376" cy="6376"/>
            </a:xfrm>
            <a:custGeom>
              <a:avLst/>
              <a:gdLst/>
              <a:ahLst/>
              <a:cxnLst/>
              <a:rect l="l" t="t" r="r" b="b"/>
              <a:pathLst>
                <a:path w="402" h="402" extrusionOk="0">
                  <a:moveTo>
                    <a:pt x="101" y="0"/>
                  </a:moveTo>
                  <a:cubicBezTo>
                    <a:pt x="101" y="101"/>
                    <a:pt x="1" y="101"/>
                    <a:pt x="1" y="201"/>
                  </a:cubicBezTo>
                  <a:lnTo>
                    <a:pt x="1" y="301"/>
                  </a:lnTo>
                  <a:lnTo>
                    <a:pt x="101" y="401"/>
                  </a:lnTo>
                  <a:lnTo>
                    <a:pt x="302" y="401"/>
                  </a:lnTo>
                  <a:cubicBezTo>
                    <a:pt x="402" y="401"/>
                    <a:pt x="402" y="301"/>
                    <a:pt x="402" y="301"/>
                  </a:cubicBezTo>
                  <a:cubicBezTo>
                    <a:pt x="402" y="201"/>
                    <a:pt x="402" y="101"/>
                    <a:pt x="302" y="101"/>
                  </a:cubicBezTo>
                  <a:lnTo>
                    <a:pt x="302" y="0"/>
                  </a:lnTo>
                  <a:close/>
                </a:path>
              </a:pathLst>
            </a:custGeom>
            <a:solidFill>
              <a:srgbClr val="7E35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46" name="Google Shape;4746;p29"/>
            <p:cNvSpPr/>
            <p:nvPr/>
          </p:nvSpPr>
          <p:spPr>
            <a:xfrm rot="957825">
              <a:off x="-2896803" y="515861"/>
              <a:ext cx="549021" cy="334331"/>
            </a:xfrm>
            <a:custGeom>
              <a:avLst/>
              <a:gdLst/>
              <a:ahLst/>
              <a:cxnLst/>
              <a:rect l="l" t="t" r="r" b="b"/>
              <a:pathLst>
                <a:path w="23284" h="14179" extrusionOk="0">
                  <a:moveTo>
                    <a:pt x="6420" y="1"/>
                  </a:moveTo>
                  <a:cubicBezTo>
                    <a:pt x="5898" y="1"/>
                    <a:pt x="5359" y="77"/>
                    <a:pt x="4812" y="265"/>
                  </a:cubicBezTo>
                  <a:cubicBezTo>
                    <a:pt x="1980" y="1317"/>
                    <a:pt x="0" y="4651"/>
                    <a:pt x="1779" y="6430"/>
                  </a:cubicBezTo>
                  <a:cubicBezTo>
                    <a:pt x="3559" y="8110"/>
                    <a:pt x="8045" y="7583"/>
                    <a:pt x="9925" y="8836"/>
                  </a:cubicBezTo>
                  <a:cubicBezTo>
                    <a:pt x="11718" y="10127"/>
                    <a:pt x="12553" y="14179"/>
                    <a:pt x="15172" y="14179"/>
                  </a:cubicBezTo>
                  <a:cubicBezTo>
                    <a:pt x="15299" y="14179"/>
                    <a:pt x="15429" y="14169"/>
                    <a:pt x="15564" y="14150"/>
                  </a:cubicBezTo>
                  <a:cubicBezTo>
                    <a:pt x="18597" y="13648"/>
                    <a:pt x="18697" y="11242"/>
                    <a:pt x="20476" y="10816"/>
                  </a:cubicBezTo>
                  <a:cubicBezTo>
                    <a:pt x="22231" y="10290"/>
                    <a:pt x="22757" y="10716"/>
                    <a:pt x="22983" y="10190"/>
                  </a:cubicBezTo>
                  <a:cubicBezTo>
                    <a:pt x="23283" y="9262"/>
                    <a:pt x="17544" y="2044"/>
                    <a:pt x="15238" y="1744"/>
                  </a:cubicBezTo>
                  <a:cubicBezTo>
                    <a:pt x="14596" y="1624"/>
                    <a:pt x="14100" y="1587"/>
                    <a:pt x="13692" y="1587"/>
                  </a:cubicBezTo>
                  <a:cubicBezTo>
                    <a:pt x="13060" y="1587"/>
                    <a:pt x="12637" y="1675"/>
                    <a:pt x="12201" y="1675"/>
                  </a:cubicBezTo>
                  <a:cubicBezTo>
                    <a:pt x="11919" y="1675"/>
                    <a:pt x="11631" y="1638"/>
                    <a:pt x="11278" y="1518"/>
                  </a:cubicBezTo>
                  <a:cubicBezTo>
                    <a:pt x="10278" y="1198"/>
                    <a:pt x="8481" y="1"/>
                    <a:pt x="6420" y="1"/>
                  </a:cubicBezTo>
                  <a:close/>
                </a:path>
              </a:pathLst>
            </a:custGeom>
            <a:solidFill>
              <a:srgbClr val="86BC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47" name="Google Shape;4747;p29"/>
            <p:cNvSpPr/>
            <p:nvPr/>
          </p:nvSpPr>
          <p:spPr>
            <a:xfrm rot="957825">
              <a:off x="-2847095" y="598532"/>
              <a:ext cx="520065" cy="191228"/>
            </a:xfrm>
            <a:custGeom>
              <a:avLst/>
              <a:gdLst/>
              <a:ahLst/>
              <a:cxnLst/>
              <a:rect l="l" t="t" r="r" b="b"/>
              <a:pathLst>
                <a:path w="22056" h="8110" extrusionOk="0">
                  <a:moveTo>
                    <a:pt x="1013" y="0"/>
                  </a:moveTo>
                  <a:cubicBezTo>
                    <a:pt x="752" y="0"/>
                    <a:pt x="490" y="7"/>
                    <a:pt x="226" y="20"/>
                  </a:cubicBezTo>
                  <a:cubicBezTo>
                    <a:pt x="126" y="20"/>
                    <a:pt x="0" y="120"/>
                    <a:pt x="0" y="220"/>
                  </a:cubicBezTo>
                  <a:cubicBezTo>
                    <a:pt x="0" y="321"/>
                    <a:pt x="0" y="421"/>
                    <a:pt x="226" y="421"/>
                  </a:cubicBezTo>
                  <a:cubicBezTo>
                    <a:pt x="1153" y="421"/>
                    <a:pt x="2106" y="546"/>
                    <a:pt x="3033" y="747"/>
                  </a:cubicBezTo>
                  <a:lnTo>
                    <a:pt x="3760" y="847"/>
                  </a:lnTo>
                  <a:lnTo>
                    <a:pt x="4512" y="947"/>
                  </a:lnTo>
                  <a:cubicBezTo>
                    <a:pt x="4913" y="1048"/>
                    <a:pt x="5439" y="1173"/>
                    <a:pt x="5865" y="1273"/>
                  </a:cubicBezTo>
                  <a:cubicBezTo>
                    <a:pt x="7745" y="1674"/>
                    <a:pt x="9524" y="2301"/>
                    <a:pt x="11404" y="2927"/>
                  </a:cubicBezTo>
                  <a:cubicBezTo>
                    <a:pt x="13158" y="3679"/>
                    <a:pt x="14938" y="4406"/>
                    <a:pt x="16617" y="5333"/>
                  </a:cubicBezTo>
                  <a:cubicBezTo>
                    <a:pt x="17043" y="5434"/>
                    <a:pt x="17544" y="5759"/>
                    <a:pt x="17971" y="5960"/>
                  </a:cubicBezTo>
                  <a:lnTo>
                    <a:pt x="19224" y="6586"/>
                  </a:lnTo>
                  <a:cubicBezTo>
                    <a:pt x="20051" y="7113"/>
                    <a:pt x="20903" y="7639"/>
                    <a:pt x="21730" y="8065"/>
                  </a:cubicBezTo>
                  <a:cubicBezTo>
                    <a:pt x="21763" y="8099"/>
                    <a:pt x="21797" y="8110"/>
                    <a:pt x="21826" y="8110"/>
                  </a:cubicBezTo>
                  <a:cubicBezTo>
                    <a:pt x="21886" y="8110"/>
                    <a:pt x="21930" y="8065"/>
                    <a:pt x="21930" y="8065"/>
                  </a:cubicBezTo>
                  <a:cubicBezTo>
                    <a:pt x="22056" y="7940"/>
                    <a:pt x="22056" y="7840"/>
                    <a:pt x="21930" y="7739"/>
                  </a:cubicBezTo>
                  <a:cubicBezTo>
                    <a:pt x="21103" y="7213"/>
                    <a:pt x="20377" y="6586"/>
                    <a:pt x="19549" y="6060"/>
                  </a:cubicBezTo>
                  <a:lnTo>
                    <a:pt x="18296" y="5333"/>
                  </a:lnTo>
                  <a:cubicBezTo>
                    <a:pt x="17870" y="5133"/>
                    <a:pt x="17444" y="4807"/>
                    <a:pt x="16918" y="4606"/>
                  </a:cubicBezTo>
                  <a:lnTo>
                    <a:pt x="15665" y="3980"/>
                  </a:lnTo>
                  <a:cubicBezTo>
                    <a:pt x="15264" y="3779"/>
                    <a:pt x="14838" y="3554"/>
                    <a:pt x="14311" y="3353"/>
                  </a:cubicBezTo>
                  <a:cubicBezTo>
                    <a:pt x="13484" y="2927"/>
                    <a:pt x="12532" y="2526"/>
                    <a:pt x="11605" y="2200"/>
                  </a:cubicBezTo>
                  <a:cubicBezTo>
                    <a:pt x="9825" y="1574"/>
                    <a:pt x="7945" y="947"/>
                    <a:pt x="6066" y="546"/>
                  </a:cubicBezTo>
                  <a:cubicBezTo>
                    <a:pt x="4350" y="264"/>
                    <a:pt x="2709" y="0"/>
                    <a:pt x="1013" y="0"/>
                  </a:cubicBezTo>
                  <a:close/>
                </a:path>
              </a:pathLst>
            </a:custGeom>
            <a:solidFill>
              <a:srgbClr val="4927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48" name="Google Shape;4748;p29"/>
            <p:cNvSpPr/>
            <p:nvPr/>
          </p:nvSpPr>
          <p:spPr>
            <a:xfrm rot="957825">
              <a:off x="-2762874" y="513966"/>
              <a:ext cx="108158" cy="109172"/>
            </a:xfrm>
            <a:custGeom>
              <a:avLst/>
              <a:gdLst/>
              <a:ahLst/>
              <a:cxnLst/>
              <a:rect l="l" t="t" r="r" b="b"/>
              <a:pathLst>
                <a:path w="4587" h="4630" extrusionOk="0">
                  <a:moveTo>
                    <a:pt x="2507" y="1"/>
                  </a:moveTo>
                  <a:cubicBezTo>
                    <a:pt x="2406" y="101"/>
                    <a:pt x="2406" y="201"/>
                    <a:pt x="2406" y="302"/>
                  </a:cubicBezTo>
                  <a:cubicBezTo>
                    <a:pt x="2507" y="828"/>
                    <a:pt x="2607" y="1354"/>
                    <a:pt x="2832" y="1881"/>
                  </a:cubicBezTo>
                  <a:cubicBezTo>
                    <a:pt x="3003" y="2165"/>
                    <a:pt x="3181" y="2457"/>
                    <a:pt x="3377" y="2735"/>
                  </a:cubicBezTo>
                  <a:lnTo>
                    <a:pt x="3377" y="2735"/>
                  </a:lnTo>
                  <a:cubicBezTo>
                    <a:pt x="2881" y="2848"/>
                    <a:pt x="2407" y="3012"/>
                    <a:pt x="1980" y="3234"/>
                  </a:cubicBezTo>
                  <a:cubicBezTo>
                    <a:pt x="1679" y="3334"/>
                    <a:pt x="1354" y="3435"/>
                    <a:pt x="1053" y="3635"/>
                  </a:cubicBezTo>
                  <a:cubicBezTo>
                    <a:pt x="727" y="3861"/>
                    <a:pt x="426" y="4061"/>
                    <a:pt x="101" y="4262"/>
                  </a:cubicBezTo>
                  <a:cubicBezTo>
                    <a:pt x="101" y="4387"/>
                    <a:pt x="0" y="4487"/>
                    <a:pt x="101" y="4487"/>
                  </a:cubicBezTo>
                  <a:cubicBezTo>
                    <a:pt x="101" y="4558"/>
                    <a:pt x="151" y="4629"/>
                    <a:pt x="224" y="4629"/>
                  </a:cubicBezTo>
                  <a:cubicBezTo>
                    <a:pt x="255" y="4629"/>
                    <a:pt x="289" y="4617"/>
                    <a:pt x="326" y="4587"/>
                  </a:cubicBezTo>
                  <a:cubicBezTo>
                    <a:pt x="627" y="4487"/>
                    <a:pt x="953" y="4387"/>
                    <a:pt x="1253" y="4262"/>
                  </a:cubicBezTo>
                  <a:cubicBezTo>
                    <a:pt x="1579" y="4161"/>
                    <a:pt x="1880" y="3961"/>
                    <a:pt x="2306" y="3861"/>
                  </a:cubicBezTo>
                  <a:cubicBezTo>
                    <a:pt x="2933" y="3635"/>
                    <a:pt x="3559" y="3535"/>
                    <a:pt x="4186" y="3435"/>
                  </a:cubicBezTo>
                  <a:cubicBezTo>
                    <a:pt x="4286" y="3435"/>
                    <a:pt x="4386" y="3334"/>
                    <a:pt x="4487" y="3234"/>
                  </a:cubicBezTo>
                  <a:cubicBezTo>
                    <a:pt x="4587" y="3134"/>
                    <a:pt x="4587" y="2808"/>
                    <a:pt x="4386" y="2708"/>
                  </a:cubicBezTo>
                  <a:cubicBezTo>
                    <a:pt x="4086" y="2382"/>
                    <a:pt x="3760" y="1981"/>
                    <a:pt x="3559" y="1555"/>
                  </a:cubicBezTo>
                  <a:cubicBezTo>
                    <a:pt x="3233" y="1129"/>
                    <a:pt x="3033" y="628"/>
                    <a:pt x="2832" y="101"/>
                  </a:cubicBezTo>
                  <a:cubicBezTo>
                    <a:pt x="2707" y="101"/>
                    <a:pt x="2607" y="1"/>
                    <a:pt x="2507" y="1"/>
                  </a:cubicBezTo>
                  <a:close/>
                </a:path>
              </a:pathLst>
            </a:custGeom>
            <a:solidFill>
              <a:srgbClr val="4927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49" name="Google Shape;4749;p29"/>
            <p:cNvSpPr/>
            <p:nvPr/>
          </p:nvSpPr>
          <p:spPr>
            <a:xfrm rot="957825">
              <a:off x="-2681338" y="572775"/>
              <a:ext cx="147772" cy="127517"/>
            </a:xfrm>
            <a:custGeom>
              <a:avLst/>
              <a:gdLst/>
              <a:ahLst/>
              <a:cxnLst/>
              <a:rect l="l" t="t" r="r" b="b"/>
              <a:pathLst>
                <a:path w="6267" h="5408" extrusionOk="0">
                  <a:moveTo>
                    <a:pt x="4254" y="1"/>
                  </a:moveTo>
                  <a:cubicBezTo>
                    <a:pt x="4223" y="1"/>
                    <a:pt x="4191" y="16"/>
                    <a:pt x="4161" y="53"/>
                  </a:cubicBezTo>
                  <a:cubicBezTo>
                    <a:pt x="4061" y="53"/>
                    <a:pt x="3960" y="153"/>
                    <a:pt x="3960" y="254"/>
                  </a:cubicBezTo>
                  <a:cubicBezTo>
                    <a:pt x="4210" y="1293"/>
                    <a:pt x="4614" y="2332"/>
                    <a:pt x="5103" y="3314"/>
                  </a:cubicBezTo>
                  <a:lnTo>
                    <a:pt x="5103" y="3314"/>
                  </a:lnTo>
                  <a:cubicBezTo>
                    <a:pt x="4340" y="3380"/>
                    <a:pt x="3551" y="3558"/>
                    <a:pt x="2808" y="3813"/>
                  </a:cubicBezTo>
                  <a:cubicBezTo>
                    <a:pt x="1880" y="4013"/>
                    <a:pt x="928" y="4539"/>
                    <a:pt x="201" y="5066"/>
                  </a:cubicBezTo>
                  <a:cubicBezTo>
                    <a:pt x="101" y="5166"/>
                    <a:pt x="1" y="5266"/>
                    <a:pt x="101" y="5266"/>
                  </a:cubicBezTo>
                  <a:cubicBezTo>
                    <a:pt x="101" y="5337"/>
                    <a:pt x="151" y="5408"/>
                    <a:pt x="216" y="5408"/>
                  </a:cubicBezTo>
                  <a:cubicBezTo>
                    <a:pt x="243" y="5408"/>
                    <a:pt x="272" y="5396"/>
                    <a:pt x="301" y="5366"/>
                  </a:cubicBezTo>
                  <a:cubicBezTo>
                    <a:pt x="1254" y="5066"/>
                    <a:pt x="2081" y="4740"/>
                    <a:pt x="3008" y="4539"/>
                  </a:cubicBezTo>
                  <a:cubicBezTo>
                    <a:pt x="3960" y="4314"/>
                    <a:pt x="4888" y="4113"/>
                    <a:pt x="5840" y="4113"/>
                  </a:cubicBezTo>
                  <a:cubicBezTo>
                    <a:pt x="5940" y="4013"/>
                    <a:pt x="5940" y="4013"/>
                    <a:pt x="6041" y="4013"/>
                  </a:cubicBezTo>
                  <a:cubicBezTo>
                    <a:pt x="6141" y="3913"/>
                    <a:pt x="6266" y="3687"/>
                    <a:pt x="6141" y="3487"/>
                  </a:cubicBezTo>
                  <a:cubicBezTo>
                    <a:pt x="5514" y="2334"/>
                    <a:pt x="4888" y="1306"/>
                    <a:pt x="4386" y="153"/>
                  </a:cubicBezTo>
                  <a:cubicBezTo>
                    <a:pt x="4386" y="83"/>
                    <a:pt x="4325" y="1"/>
                    <a:pt x="4254" y="1"/>
                  </a:cubicBezTo>
                  <a:close/>
                </a:path>
              </a:pathLst>
            </a:custGeom>
            <a:solidFill>
              <a:srgbClr val="4927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50" name="Google Shape;4750;p29"/>
            <p:cNvSpPr/>
            <p:nvPr/>
          </p:nvSpPr>
          <p:spPr>
            <a:xfrm rot="957825">
              <a:off x="-2550236" y="647865"/>
              <a:ext cx="127682" cy="149516"/>
            </a:xfrm>
            <a:custGeom>
              <a:avLst/>
              <a:gdLst/>
              <a:ahLst/>
              <a:cxnLst/>
              <a:rect l="l" t="t" r="r" b="b"/>
              <a:pathLst>
                <a:path w="5415" h="6341" extrusionOk="0">
                  <a:moveTo>
                    <a:pt x="1705" y="0"/>
                  </a:moveTo>
                  <a:cubicBezTo>
                    <a:pt x="1661" y="0"/>
                    <a:pt x="1604" y="25"/>
                    <a:pt x="1554" y="75"/>
                  </a:cubicBezTo>
                  <a:cubicBezTo>
                    <a:pt x="1454" y="176"/>
                    <a:pt x="1454" y="301"/>
                    <a:pt x="1554" y="401"/>
                  </a:cubicBezTo>
                  <a:cubicBezTo>
                    <a:pt x="1880" y="702"/>
                    <a:pt x="2181" y="1028"/>
                    <a:pt x="2406" y="1328"/>
                  </a:cubicBezTo>
                  <a:cubicBezTo>
                    <a:pt x="2707" y="1654"/>
                    <a:pt x="3033" y="2055"/>
                    <a:pt x="3234" y="2381"/>
                  </a:cubicBezTo>
                  <a:cubicBezTo>
                    <a:pt x="3600" y="2887"/>
                    <a:pt x="3905" y="3392"/>
                    <a:pt x="4201" y="3940"/>
                  </a:cubicBezTo>
                  <a:lnTo>
                    <a:pt x="4201" y="3940"/>
                  </a:lnTo>
                  <a:cubicBezTo>
                    <a:pt x="3988" y="3964"/>
                    <a:pt x="3732" y="4060"/>
                    <a:pt x="3534" y="4060"/>
                  </a:cubicBezTo>
                  <a:cubicBezTo>
                    <a:pt x="3133" y="4261"/>
                    <a:pt x="2707" y="4361"/>
                    <a:pt x="2281" y="4562"/>
                  </a:cubicBezTo>
                  <a:cubicBezTo>
                    <a:pt x="1880" y="4787"/>
                    <a:pt x="1554" y="4988"/>
                    <a:pt x="1153" y="5313"/>
                  </a:cubicBezTo>
                  <a:cubicBezTo>
                    <a:pt x="828" y="5514"/>
                    <a:pt x="401" y="5714"/>
                    <a:pt x="101" y="6040"/>
                  </a:cubicBezTo>
                  <a:cubicBezTo>
                    <a:pt x="0" y="6040"/>
                    <a:pt x="0" y="6140"/>
                    <a:pt x="0" y="6241"/>
                  </a:cubicBezTo>
                  <a:cubicBezTo>
                    <a:pt x="0" y="6341"/>
                    <a:pt x="101" y="6341"/>
                    <a:pt x="201" y="6341"/>
                  </a:cubicBezTo>
                  <a:cubicBezTo>
                    <a:pt x="627" y="6140"/>
                    <a:pt x="1028" y="5940"/>
                    <a:pt x="1454" y="5815"/>
                  </a:cubicBezTo>
                  <a:cubicBezTo>
                    <a:pt x="1880" y="5614"/>
                    <a:pt x="2181" y="5414"/>
                    <a:pt x="2607" y="5313"/>
                  </a:cubicBezTo>
                  <a:cubicBezTo>
                    <a:pt x="3033" y="5088"/>
                    <a:pt x="3434" y="4988"/>
                    <a:pt x="3760" y="4887"/>
                  </a:cubicBezTo>
                  <a:cubicBezTo>
                    <a:pt x="3960" y="4837"/>
                    <a:pt x="4142" y="4812"/>
                    <a:pt x="4299" y="4812"/>
                  </a:cubicBezTo>
                  <a:cubicBezTo>
                    <a:pt x="4455" y="4812"/>
                    <a:pt x="4587" y="4837"/>
                    <a:pt x="4687" y="4887"/>
                  </a:cubicBezTo>
                  <a:cubicBezTo>
                    <a:pt x="4754" y="4887"/>
                    <a:pt x="4877" y="4932"/>
                    <a:pt x="4981" y="4932"/>
                  </a:cubicBezTo>
                  <a:cubicBezTo>
                    <a:pt x="5033" y="4932"/>
                    <a:pt x="5080" y="4921"/>
                    <a:pt x="5113" y="4887"/>
                  </a:cubicBezTo>
                  <a:cubicBezTo>
                    <a:pt x="5314" y="4787"/>
                    <a:pt x="5414" y="4562"/>
                    <a:pt x="5314" y="4361"/>
                  </a:cubicBezTo>
                  <a:cubicBezTo>
                    <a:pt x="4913" y="3434"/>
                    <a:pt x="4386" y="2682"/>
                    <a:pt x="3860" y="1955"/>
                  </a:cubicBezTo>
                  <a:cubicBezTo>
                    <a:pt x="3534" y="1554"/>
                    <a:pt x="3234" y="1228"/>
                    <a:pt x="2908" y="927"/>
                  </a:cubicBezTo>
                  <a:cubicBezTo>
                    <a:pt x="2507" y="602"/>
                    <a:pt x="2181" y="301"/>
                    <a:pt x="1780" y="75"/>
                  </a:cubicBezTo>
                  <a:cubicBezTo>
                    <a:pt x="1780" y="25"/>
                    <a:pt x="1749" y="0"/>
                    <a:pt x="1705" y="0"/>
                  </a:cubicBezTo>
                  <a:close/>
                </a:path>
              </a:pathLst>
            </a:custGeom>
            <a:solidFill>
              <a:srgbClr val="4927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51" name="Google Shape;4751;p29"/>
            <p:cNvSpPr/>
            <p:nvPr/>
          </p:nvSpPr>
          <p:spPr>
            <a:xfrm rot="957825">
              <a:off x="-2969945" y="822706"/>
              <a:ext cx="384154" cy="514053"/>
            </a:xfrm>
            <a:custGeom>
              <a:avLst/>
              <a:gdLst/>
              <a:ahLst/>
              <a:cxnLst/>
              <a:rect l="l" t="t" r="r" b="b"/>
              <a:pathLst>
                <a:path w="16292" h="21801" extrusionOk="0">
                  <a:moveTo>
                    <a:pt x="7375" y="0"/>
                  </a:moveTo>
                  <a:cubicBezTo>
                    <a:pt x="6934" y="0"/>
                    <a:pt x="6455" y="90"/>
                    <a:pt x="5940" y="296"/>
                  </a:cubicBezTo>
                  <a:cubicBezTo>
                    <a:pt x="2908" y="1650"/>
                    <a:pt x="4787" y="8342"/>
                    <a:pt x="4286" y="8743"/>
                  </a:cubicBezTo>
                  <a:cubicBezTo>
                    <a:pt x="4235" y="8794"/>
                    <a:pt x="4173" y="8815"/>
                    <a:pt x="4102" y="8815"/>
                  </a:cubicBezTo>
                  <a:cubicBezTo>
                    <a:pt x="3796" y="8815"/>
                    <a:pt x="3313" y="8432"/>
                    <a:pt x="2725" y="8432"/>
                  </a:cubicBezTo>
                  <a:cubicBezTo>
                    <a:pt x="2311" y="8432"/>
                    <a:pt x="1846" y="8622"/>
                    <a:pt x="1354" y="9269"/>
                  </a:cubicBezTo>
                  <a:cubicBezTo>
                    <a:pt x="0" y="11048"/>
                    <a:pt x="928" y="14507"/>
                    <a:pt x="3860" y="18041"/>
                  </a:cubicBezTo>
                  <a:cubicBezTo>
                    <a:pt x="6893" y="21600"/>
                    <a:pt x="12006" y="21800"/>
                    <a:pt x="12006" y="21800"/>
                  </a:cubicBezTo>
                  <a:cubicBezTo>
                    <a:pt x="12006" y="20347"/>
                    <a:pt x="12833" y="18266"/>
                    <a:pt x="14412" y="15234"/>
                  </a:cubicBezTo>
                  <a:cubicBezTo>
                    <a:pt x="15239" y="13655"/>
                    <a:pt x="16291" y="10422"/>
                    <a:pt x="15239" y="8968"/>
                  </a:cubicBezTo>
                  <a:cubicBezTo>
                    <a:pt x="14888" y="8475"/>
                    <a:pt x="14492" y="8311"/>
                    <a:pt x="14102" y="8311"/>
                  </a:cubicBezTo>
                  <a:cubicBezTo>
                    <a:pt x="13320" y="8311"/>
                    <a:pt x="12557" y="8968"/>
                    <a:pt x="12206" y="8968"/>
                  </a:cubicBezTo>
                  <a:cubicBezTo>
                    <a:pt x="11680" y="8968"/>
                    <a:pt x="11680" y="5209"/>
                    <a:pt x="11279" y="3630"/>
                  </a:cubicBezTo>
                  <a:cubicBezTo>
                    <a:pt x="10923" y="2331"/>
                    <a:pt x="9622" y="0"/>
                    <a:pt x="737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52" name="Google Shape;4752;p29"/>
            <p:cNvSpPr/>
            <p:nvPr/>
          </p:nvSpPr>
          <p:spPr>
            <a:xfrm rot="957825">
              <a:off x="-2838264" y="1072984"/>
              <a:ext cx="251190" cy="453760"/>
            </a:xfrm>
            <a:custGeom>
              <a:avLst/>
              <a:gdLst/>
              <a:ahLst/>
              <a:cxnLst/>
              <a:rect l="l" t="t" r="r" b="b"/>
              <a:pathLst>
                <a:path w="10653" h="19244" extrusionOk="0">
                  <a:moveTo>
                    <a:pt x="201" y="1"/>
                  </a:moveTo>
                  <a:cubicBezTo>
                    <a:pt x="101" y="1"/>
                    <a:pt x="1" y="101"/>
                    <a:pt x="1" y="201"/>
                  </a:cubicBezTo>
                  <a:cubicBezTo>
                    <a:pt x="101" y="2081"/>
                    <a:pt x="402" y="3860"/>
                    <a:pt x="828" y="5740"/>
                  </a:cubicBezTo>
                  <a:cubicBezTo>
                    <a:pt x="1354" y="7519"/>
                    <a:pt x="1981" y="9274"/>
                    <a:pt x="2808" y="10953"/>
                  </a:cubicBezTo>
                  <a:cubicBezTo>
                    <a:pt x="3234" y="11780"/>
                    <a:pt x="3760" y="12632"/>
                    <a:pt x="4261" y="13459"/>
                  </a:cubicBezTo>
                  <a:cubicBezTo>
                    <a:pt x="4687" y="14186"/>
                    <a:pt x="5314" y="14913"/>
                    <a:pt x="5941" y="15665"/>
                  </a:cubicBezTo>
                  <a:cubicBezTo>
                    <a:pt x="6567" y="16392"/>
                    <a:pt x="7194" y="17018"/>
                    <a:pt x="7920" y="17645"/>
                  </a:cubicBezTo>
                  <a:cubicBezTo>
                    <a:pt x="8647" y="18271"/>
                    <a:pt x="9499" y="18798"/>
                    <a:pt x="10327" y="19199"/>
                  </a:cubicBezTo>
                  <a:cubicBezTo>
                    <a:pt x="10327" y="19232"/>
                    <a:pt x="10338" y="19243"/>
                    <a:pt x="10356" y="19243"/>
                  </a:cubicBezTo>
                  <a:cubicBezTo>
                    <a:pt x="10393" y="19243"/>
                    <a:pt x="10460" y="19199"/>
                    <a:pt x="10527" y="19199"/>
                  </a:cubicBezTo>
                  <a:cubicBezTo>
                    <a:pt x="10652" y="19098"/>
                    <a:pt x="10527" y="18998"/>
                    <a:pt x="10527" y="18898"/>
                  </a:cubicBezTo>
                  <a:cubicBezTo>
                    <a:pt x="8973" y="17845"/>
                    <a:pt x="7620" y="16592"/>
                    <a:pt x="6467" y="15138"/>
                  </a:cubicBezTo>
                  <a:cubicBezTo>
                    <a:pt x="5314" y="13785"/>
                    <a:pt x="4387" y="12206"/>
                    <a:pt x="3534" y="10652"/>
                  </a:cubicBezTo>
                  <a:cubicBezTo>
                    <a:pt x="2707" y="8973"/>
                    <a:pt x="2081" y="7294"/>
                    <a:pt x="1555" y="5514"/>
                  </a:cubicBezTo>
                  <a:cubicBezTo>
                    <a:pt x="1254" y="4587"/>
                    <a:pt x="1028" y="3760"/>
                    <a:pt x="828" y="2808"/>
                  </a:cubicBezTo>
                  <a:cubicBezTo>
                    <a:pt x="627" y="1980"/>
                    <a:pt x="502" y="1028"/>
                    <a:pt x="402" y="201"/>
                  </a:cubicBezTo>
                  <a:lnTo>
                    <a:pt x="402" y="101"/>
                  </a:lnTo>
                  <a:cubicBezTo>
                    <a:pt x="301" y="1"/>
                    <a:pt x="301" y="1"/>
                    <a:pt x="201" y="1"/>
                  </a:cubicBezTo>
                  <a:close/>
                </a:path>
              </a:pathLst>
            </a:custGeom>
            <a:solidFill>
              <a:srgbClr val="4927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53" name="Google Shape;4753;p29"/>
            <p:cNvSpPr/>
            <p:nvPr/>
          </p:nvSpPr>
          <p:spPr>
            <a:xfrm rot="957825">
              <a:off x="-2275503" y="1287996"/>
              <a:ext cx="302853" cy="265079"/>
            </a:xfrm>
            <a:custGeom>
              <a:avLst/>
              <a:gdLst/>
              <a:ahLst/>
              <a:cxnLst/>
              <a:rect l="l" t="t" r="r" b="b"/>
              <a:pathLst>
                <a:path w="12844" h="11242" extrusionOk="0">
                  <a:moveTo>
                    <a:pt x="4732" y="1"/>
                  </a:moveTo>
                  <a:cubicBezTo>
                    <a:pt x="4305" y="1"/>
                    <a:pt x="3751" y="152"/>
                    <a:pt x="3033" y="550"/>
                  </a:cubicBezTo>
                  <a:cubicBezTo>
                    <a:pt x="1" y="2329"/>
                    <a:pt x="1379" y="10249"/>
                    <a:pt x="2106" y="10976"/>
                  </a:cubicBezTo>
                  <a:cubicBezTo>
                    <a:pt x="2250" y="11149"/>
                    <a:pt x="2690" y="11242"/>
                    <a:pt x="3310" y="11242"/>
                  </a:cubicBezTo>
                  <a:cubicBezTo>
                    <a:pt x="5392" y="11242"/>
                    <a:pt x="9498" y="10189"/>
                    <a:pt x="11179" y="7543"/>
                  </a:cubicBezTo>
                  <a:cubicBezTo>
                    <a:pt x="12843" y="4808"/>
                    <a:pt x="11484" y="584"/>
                    <a:pt x="8673" y="584"/>
                  </a:cubicBezTo>
                  <a:cubicBezTo>
                    <a:pt x="7929" y="584"/>
                    <a:pt x="7084" y="880"/>
                    <a:pt x="6166" y="1578"/>
                  </a:cubicBezTo>
                  <a:cubicBezTo>
                    <a:pt x="6166" y="1578"/>
                    <a:pt x="6108" y="1"/>
                    <a:pt x="473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54" name="Google Shape;4754;p29"/>
            <p:cNvSpPr/>
            <p:nvPr/>
          </p:nvSpPr>
          <p:spPr>
            <a:xfrm rot="957825">
              <a:off x="-2338504" y="1331752"/>
              <a:ext cx="238764" cy="252417"/>
            </a:xfrm>
            <a:custGeom>
              <a:avLst/>
              <a:gdLst/>
              <a:ahLst/>
              <a:cxnLst/>
              <a:rect l="l" t="t" r="r" b="b"/>
              <a:pathLst>
                <a:path w="10126" h="10705" extrusionOk="0">
                  <a:moveTo>
                    <a:pt x="9938" y="1"/>
                  </a:moveTo>
                  <a:cubicBezTo>
                    <a:pt x="9874" y="1"/>
                    <a:pt x="9825" y="83"/>
                    <a:pt x="9825" y="153"/>
                  </a:cubicBezTo>
                  <a:cubicBezTo>
                    <a:pt x="9599" y="680"/>
                    <a:pt x="9299" y="1306"/>
                    <a:pt x="9098" y="1807"/>
                  </a:cubicBezTo>
                  <a:cubicBezTo>
                    <a:pt x="8873" y="2033"/>
                    <a:pt x="8772" y="2334"/>
                    <a:pt x="8672" y="2660"/>
                  </a:cubicBezTo>
                  <a:lnTo>
                    <a:pt x="8146" y="3386"/>
                  </a:lnTo>
                  <a:cubicBezTo>
                    <a:pt x="7519" y="4439"/>
                    <a:pt x="6893" y="5366"/>
                    <a:pt x="6066" y="6193"/>
                  </a:cubicBezTo>
                  <a:cubicBezTo>
                    <a:pt x="5639" y="6720"/>
                    <a:pt x="5213" y="7046"/>
                    <a:pt x="4812" y="7447"/>
                  </a:cubicBezTo>
                  <a:cubicBezTo>
                    <a:pt x="4286" y="7873"/>
                    <a:pt x="3860" y="8299"/>
                    <a:pt x="3334" y="8599"/>
                  </a:cubicBezTo>
                  <a:cubicBezTo>
                    <a:pt x="2406" y="9326"/>
                    <a:pt x="1253" y="9752"/>
                    <a:pt x="101" y="10279"/>
                  </a:cubicBezTo>
                  <a:cubicBezTo>
                    <a:pt x="0" y="10279"/>
                    <a:pt x="0" y="10379"/>
                    <a:pt x="0" y="10479"/>
                  </a:cubicBezTo>
                  <a:cubicBezTo>
                    <a:pt x="101" y="10579"/>
                    <a:pt x="201" y="10705"/>
                    <a:pt x="326" y="10705"/>
                  </a:cubicBezTo>
                  <a:cubicBezTo>
                    <a:pt x="527" y="10579"/>
                    <a:pt x="827" y="10479"/>
                    <a:pt x="1153" y="10379"/>
                  </a:cubicBezTo>
                  <a:cubicBezTo>
                    <a:pt x="1454" y="10279"/>
                    <a:pt x="1780" y="10178"/>
                    <a:pt x="2081" y="10078"/>
                  </a:cubicBezTo>
                  <a:lnTo>
                    <a:pt x="2933" y="9652"/>
                  </a:lnTo>
                  <a:cubicBezTo>
                    <a:pt x="3233" y="9552"/>
                    <a:pt x="3459" y="9326"/>
                    <a:pt x="3760" y="9226"/>
                  </a:cubicBezTo>
                  <a:cubicBezTo>
                    <a:pt x="4286" y="8925"/>
                    <a:pt x="4812" y="8499"/>
                    <a:pt x="5339" y="8073"/>
                  </a:cubicBezTo>
                  <a:cubicBezTo>
                    <a:pt x="5740" y="7672"/>
                    <a:pt x="6266" y="7246"/>
                    <a:pt x="6692" y="6820"/>
                  </a:cubicBezTo>
                  <a:cubicBezTo>
                    <a:pt x="7519" y="5893"/>
                    <a:pt x="8246" y="4840"/>
                    <a:pt x="8873" y="3687"/>
                  </a:cubicBezTo>
                  <a:cubicBezTo>
                    <a:pt x="9399" y="2660"/>
                    <a:pt x="9925" y="1507"/>
                    <a:pt x="10126" y="254"/>
                  </a:cubicBezTo>
                  <a:cubicBezTo>
                    <a:pt x="10126" y="153"/>
                    <a:pt x="10126" y="53"/>
                    <a:pt x="10025" y="53"/>
                  </a:cubicBezTo>
                  <a:cubicBezTo>
                    <a:pt x="9995" y="16"/>
                    <a:pt x="9965" y="1"/>
                    <a:pt x="9938" y="1"/>
                  </a:cubicBezTo>
                  <a:close/>
                </a:path>
              </a:pathLst>
            </a:custGeom>
            <a:solidFill>
              <a:srgbClr val="4927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465786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spTree>
      <p:nvGrpSpPr>
        <p:cNvPr id="1" name="Shape 4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56" name="Google Shape;4756;p30"/>
          <p:cNvGrpSpPr/>
          <p:nvPr/>
        </p:nvGrpSpPr>
        <p:grpSpPr>
          <a:xfrm>
            <a:off x="410602" y="861567"/>
            <a:ext cx="11121295" cy="5681525"/>
            <a:chOff x="307951" y="646175"/>
            <a:chExt cx="8340971" cy="4261144"/>
          </a:xfrm>
        </p:grpSpPr>
        <p:sp>
          <p:nvSpPr>
            <p:cNvPr id="4757" name="Google Shape;4757;p30"/>
            <p:cNvSpPr/>
            <p:nvPr/>
          </p:nvSpPr>
          <p:spPr>
            <a:xfrm>
              <a:off x="7242621" y="698746"/>
              <a:ext cx="19559" cy="33160"/>
            </a:xfrm>
            <a:custGeom>
              <a:avLst/>
              <a:gdLst/>
              <a:ahLst/>
              <a:cxnLst/>
              <a:rect l="l" t="t" r="r" b="b"/>
              <a:pathLst>
                <a:path w="627" h="1063" extrusionOk="0">
                  <a:moveTo>
                    <a:pt x="379" y="0"/>
                  </a:moveTo>
                  <a:cubicBezTo>
                    <a:pt x="354" y="0"/>
                    <a:pt x="331" y="8"/>
                    <a:pt x="314" y="25"/>
                  </a:cubicBezTo>
                  <a:cubicBezTo>
                    <a:pt x="254" y="85"/>
                    <a:pt x="195" y="144"/>
                    <a:pt x="120" y="219"/>
                  </a:cubicBezTo>
                  <a:cubicBezTo>
                    <a:pt x="61" y="338"/>
                    <a:pt x="61" y="397"/>
                    <a:pt x="61" y="457"/>
                  </a:cubicBezTo>
                  <a:cubicBezTo>
                    <a:pt x="1" y="651"/>
                    <a:pt x="61" y="830"/>
                    <a:pt x="195" y="1023"/>
                  </a:cubicBezTo>
                  <a:cubicBezTo>
                    <a:pt x="219" y="1048"/>
                    <a:pt x="254" y="1062"/>
                    <a:pt x="291" y="1062"/>
                  </a:cubicBezTo>
                  <a:cubicBezTo>
                    <a:pt x="343" y="1062"/>
                    <a:pt x="398" y="1033"/>
                    <a:pt x="433" y="964"/>
                  </a:cubicBezTo>
                  <a:cubicBezTo>
                    <a:pt x="567" y="830"/>
                    <a:pt x="627" y="710"/>
                    <a:pt x="627" y="591"/>
                  </a:cubicBezTo>
                  <a:lnTo>
                    <a:pt x="627" y="397"/>
                  </a:lnTo>
                  <a:cubicBezTo>
                    <a:pt x="627" y="278"/>
                    <a:pt x="627" y="219"/>
                    <a:pt x="567" y="144"/>
                  </a:cubicBezTo>
                  <a:lnTo>
                    <a:pt x="567" y="85"/>
                  </a:lnTo>
                  <a:cubicBezTo>
                    <a:pt x="514" y="42"/>
                    <a:pt x="439" y="0"/>
                    <a:pt x="379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58" name="Google Shape;4758;p30"/>
            <p:cNvSpPr/>
            <p:nvPr/>
          </p:nvSpPr>
          <p:spPr>
            <a:xfrm>
              <a:off x="7283518" y="746444"/>
              <a:ext cx="19091" cy="37496"/>
            </a:xfrm>
            <a:custGeom>
              <a:avLst/>
              <a:gdLst/>
              <a:ahLst/>
              <a:cxnLst/>
              <a:rect l="l" t="t" r="r" b="b"/>
              <a:pathLst>
                <a:path w="612" h="1202" extrusionOk="0">
                  <a:moveTo>
                    <a:pt x="366" y="1"/>
                  </a:moveTo>
                  <a:cubicBezTo>
                    <a:pt x="318" y="1"/>
                    <a:pt x="269" y="16"/>
                    <a:pt x="239" y="45"/>
                  </a:cubicBezTo>
                  <a:cubicBezTo>
                    <a:pt x="180" y="105"/>
                    <a:pt x="120" y="239"/>
                    <a:pt x="61" y="299"/>
                  </a:cubicBezTo>
                  <a:cubicBezTo>
                    <a:pt x="61" y="358"/>
                    <a:pt x="61" y="477"/>
                    <a:pt x="1" y="552"/>
                  </a:cubicBezTo>
                  <a:cubicBezTo>
                    <a:pt x="1" y="790"/>
                    <a:pt x="61" y="984"/>
                    <a:pt x="180" y="1103"/>
                  </a:cubicBezTo>
                  <a:lnTo>
                    <a:pt x="239" y="1163"/>
                  </a:lnTo>
                  <a:cubicBezTo>
                    <a:pt x="264" y="1187"/>
                    <a:pt x="301" y="1202"/>
                    <a:pt x="341" y="1202"/>
                  </a:cubicBezTo>
                  <a:cubicBezTo>
                    <a:pt x="397" y="1202"/>
                    <a:pt x="458" y="1173"/>
                    <a:pt x="493" y="1103"/>
                  </a:cubicBezTo>
                  <a:cubicBezTo>
                    <a:pt x="552" y="924"/>
                    <a:pt x="612" y="790"/>
                    <a:pt x="612" y="611"/>
                  </a:cubicBezTo>
                  <a:lnTo>
                    <a:pt x="612" y="358"/>
                  </a:lnTo>
                  <a:cubicBezTo>
                    <a:pt x="612" y="299"/>
                    <a:pt x="552" y="179"/>
                    <a:pt x="552" y="105"/>
                  </a:cubicBezTo>
                  <a:lnTo>
                    <a:pt x="493" y="45"/>
                  </a:lnTo>
                  <a:cubicBezTo>
                    <a:pt x="463" y="16"/>
                    <a:pt x="414" y="1"/>
                    <a:pt x="366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59" name="Google Shape;4759;p30"/>
            <p:cNvSpPr/>
            <p:nvPr/>
          </p:nvSpPr>
          <p:spPr>
            <a:xfrm>
              <a:off x="7337454" y="701835"/>
              <a:ext cx="17688" cy="37247"/>
            </a:xfrm>
            <a:custGeom>
              <a:avLst/>
              <a:gdLst/>
              <a:ahLst/>
              <a:cxnLst/>
              <a:rect l="l" t="t" r="r" b="b"/>
              <a:pathLst>
                <a:path w="567" h="1194" extrusionOk="0">
                  <a:moveTo>
                    <a:pt x="253" y="1"/>
                  </a:moveTo>
                  <a:cubicBezTo>
                    <a:pt x="209" y="1"/>
                    <a:pt x="164" y="15"/>
                    <a:pt x="134" y="45"/>
                  </a:cubicBezTo>
                  <a:cubicBezTo>
                    <a:pt x="60" y="179"/>
                    <a:pt x="0" y="239"/>
                    <a:pt x="0" y="358"/>
                  </a:cubicBezTo>
                  <a:lnTo>
                    <a:pt x="0" y="611"/>
                  </a:lnTo>
                  <a:cubicBezTo>
                    <a:pt x="0" y="790"/>
                    <a:pt x="0" y="924"/>
                    <a:pt x="134" y="1103"/>
                  </a:cubicBezTo>
                  <a:lnTo>
                    <a:pt x="194" y="1163"/>
                  </a:lnTo>
                  <a:cubicBezTo>
                    <a:pt x="212" y="1185"/>
                    <a:pt x="235" y="1194"/>
                    <a:pt x="260" y="1194"/>
                  </a:cubicBezTo>
                  <a:cubicBezTo>
                    <a:pt x="319" y="1194"/>
                    <a:pt x="390" y="1145"/>
                    <a:pt x="432" y="1103"/>
                  </a:cubicBezTo>
                  <a:cubicBezTo>
                    <a:pt x="566" y="924"/>
                    <a:pt x="566" y="731"/>
                    <a:pt x="566" y="611"/>
                  </a:cubicBezTo>
                  <a:lnTo>
                    <a:pt x="566" y="298"/>
                  </a:lnTo>
                  <a:cubicBezTo>
                    <a:pt x="507" y="239"/>
                    <a:pt x="507" y="179"/>
                    <a:pt x="432" y="45"/>
                  </a:cubicBezTo>
                  <a:lnTo>
                    <a:pt x="373" y="45"/>
                  </a:lnTo>
                  <a:cubicBezTo>
                    <a:pt x="343" y="15"/>
                    <a:pt x="298" y="1"/>
                    <a:pt x="25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60" name="Google Shape;4760;p30"/>
            <p:cNvSpPr/>
            <p:nvPr/>
          </p:nvSpPr>
          <p:spPr>
            <a:xfrm>
              <a:off x="7333711" y="808366"/>
              <a:ext cx="19559" cy="31351"/>
            </a:xfrm>
            <a:custGeom>
              <a:avLst/>
              <a:gdLst/>
              <a:ahLst/>
              <a:cxnLst/>
              <a:rect l="l" t="t" r="r" b="b"/>
              <a:pathLst>
                <a:path w="627" h="1005" extrusionOk="0">
                  <a:moveTo>
                    <a:pt x="364" y="1"/>
                  </a:moveTo>
                  <a:cubicBezTo>
                    <a:pt x="310" y="1"/>
                    <a:pt x="247" y="19"/>
                    <a:pt x="180" y="57"/>
                  </a:cubicBezTo>
                  <a:cubicBezTo>
                    <a:pt x="120" y="116"/>
                    <a:pt x="60" y="176"/>
                    <a:pt x="60" y="235"/>
                  </a:cubicBezTo>
                  <a:cubicBezTo>
                    <a:pt x="1" y="295"/>
                    <a:pt x="1" y="429"/>
                    <a:pt x="1" y="489"/>
                  </a:cubicBezTo>
                  <a:cubicBezTo>
                    <a:pt x="1" y="608"/>
                    <a:pt x="1" y="802"/>
                    <a:pt x="180" y="921"/>
                  </a:cubicBezTo>
                  <a:lnTo>
                    <a:pt x="180" y="980"/>
                  </a:lnTo>
                  <a:cubicBezTo>
                    <a:pt x="201" y="998"/>
                    <a:pt x="227" y="1005"/>
                    <a:pt x="254" y="1005"/>
                  </a:cubicBezTo>
                  <a:cubicBezTo>
                    <a:pt x="319" y="1005"/>
                    <a:pt x="391" y="963"/>
                    <a:pt x="433" y="921"/>
                  </a:cubicBezTo>
                  <a:cubicBezTo>
                    <a:pt x="552" y="802"/>
                    <a:pt x="552" y="667"/>
                    <a:pt x="627" y="489"/>
                  </a:cubicBezTo>
                  <a:cubicBezTo>
                    <a:pt x="627" y="429"/>
                    <a:pt x="627" y="355"/>
                    <a:pt x="552" y="295"/>
                  </a:cubicBezTo>
                  <a:cubicBezTo>
                    <a:pt x="552" y="235"/>
                    <a:pt x="552" y="176"/>
                    <a:pt x="493" y="116"/>
                  </a:cubicBezTo>
                  <a:lnTo>
                    <a:pt x="493" y="57"/>
                  </a:lnTo>
                  <a:cubicBezTo>
                    <a:pt x="463" y="19"/>
                    <a:pt x="418" y="1"/>
                    <a:pt x="36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61" name="Google Shape;4761;p30"/>
            <p:cNvSpPr/>
            <p:nvPr/>
          </p:nvSpPr>
          <p:spPr>
            <a:xfrm>
              <a:off x="7385775" y="754960"/>
              <a:ext cx="17688" cy="48071"/>
            </a:xfrm>
            <a:custGeom>
              <a:avLst/>
              <a:gdLst/>
              <a:ahLst/>
              <a:cxnLst/>
              <a:rect l="l" t="t" r="r" b="b"/>
              <a:pathLst>
                <a:path w="567" h="1541" extrusionOk="0">
                  <a:moveTo>
                    <a:pt x="308" y="1"/>
                  </a:moveTo>
                  <a:cubicBezTo>
                    <a:pt x="249" y="1"/>
                    <a:pt x="177" y="43"/>
                    <a:pt x="134" y="85"/>
                  </a:cubicBezTo>
                  <a:cubicBezTo>
                    <a:pt x="75" y="204"/>
                    <a:pt x="75" y="338"/>
                    <a:pt x="0" y="398"/>
                  </a:cubicBezTo>
                  <a:lnTo>
                    <a:pt x="0" y="771"/>
                  </a:lnTo>
                  <a:cubicBezTo>
                    <a:pt x="0" y="1024"/>
                    <a:pt x="0" y="1203"/>
                    <a:pt x="134" y="1456"/>
                  </a:cubicBezTo>
                  <a:lnTo>
                    <a:pt x="194" y="1515"/>
                  </a:lnTo>
                  <a:cubicBezTo>
                    <a:pt x="229" y="1533"/>
                    <a:pt x="259" y="1540"/>
                    <a:pt x="285" y="1540"/>
                  </a:cubicBezTo>
                  <a:cubicBezTo>
                    <a:pt x="349" y="1540"/>
                    <a:pt x="395" y="1498"/>
                    <a:pt x="447" y="1456"/>
                  </a:cubicBezTo>
                  <a:cubicBezTo>
                    <a:pt x="567" y="1203"/>
                    <a:pt x="567" y="1024"/>
                    <a:pt x="567" y="771"/>
                  </a:cubicBezTo>
                  <a:lnTo>
                    <a:pt x="567" y="398"/>
                  </a:lnTo>
                  <a:cubicBezTo>
                    <a:pt x="507" y="338"/>
                    <a:pt x="507" y="204"/>
                    <a:pt x="447" y="85"/>
                  </a:cubicBezTo>
                  <a:lnTo>
                    <a:pt x="373" y="26"/>
                  </a:lnTo>
                  <a:cubicBezTo>
                    <a:pt x="355" y="8"/>
                    <a:pt x="333" y="1"/>
                    <a:pt x="308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62" name="Google Shape;4762;p30"/>
            <p:cNvSpPr/>
            <p:nvPr/>
          </p:nvSpPr>
          <p:spPr>
            <a:xfrm>
              <a:off x="7434564" y="695034"/>
              <a:ext cx="17220" cy="40772"/>
            </a:xfrm>
            <a:custGeom>
              <a:avLst/>
              <a:gdLst/>
              <a:ahLst/>
              <a:cxnLst/>
              <a:rect l="l" t="t" r="r" b="b"/>
              <a:pathLst>
                <a:path w="552" h="1307" extrusionOk="0">
                  <a:moveTo>
                    <a:pt x="300" y="0"/>
                  </a:moveTo>
                  <a:cubicBezTo>
                    <a:pt x="239" y="0"/>
                    <a:pt x="179" y="42"/>
                    <a:pt x="179" y="84"/>
                  </a:cubicBezTo>
                  <a:lnTo>
                    <a:pt x="120" y="84"/>
                  </a:lnTo>
                  <a:cubicBezTo>
                    <a:pt x="60" y="204"/>
                    <a:pt x="60" y="263"/>
                    <a:pt x="1" y="338"/>
                  </a:cubicBezTo>
                  <a:lnTo>
                    <a:pt x="1" y="636"/>
                  </a:lnTo>
                  <a:cubicBezTo>
                    <a:pt x="1" y="829"/>
                    <a:pt x="1" y="949"/>
                    <a:pt x="60" y="1202"/>
                  </a:cubicBezTo>
                  <a:lnTo>
                    <a:pt x="120" y="1261"/>
                  </a:lnTo>
                  <a:cubicBezTo>
                    <a:pt x="150" y="1291"/>
                    <a:pt x="194" y="1306"/>
                    <a:pt x="241" y="1306"/>
                  </a:cubicBezTo>
                  <a:cubicBezTo>
                    <a:pt x="287" y="1306"/>
                    <a:pt x="336" y="1291"/>
                    <a:pt x="373" y="1261"/>
                  </a:cubicBezTo>
                  <a:cubicBezTo>
                    <a:pt x="492" y="1083"/>
                    <a:pt x="552" y="889"/>
                    <a:pt x="552" y="710"/>
                  </a:cubicBezTo>
                  <a:lnTo>
                    <a:pt x="552" y="397"/>
                  </a:lnTo>
                  <a:cubicBezTo>
                    <a:pt x="552" y="263"/>
                    <a:pt x="492" y="204"/>
                    <a:pt x="433" y="84"/>
                  </a:cubicBezTo>
                  <a:lnTo>
                    <a:pt x="373" y="25"/>
                  </a:lnTo>
                  <a:cubicBezTo>
                    <a:pt x="351" y="7"/>
                    <a:pt x="326" y="0"/>
                    <a:pt x="300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63" name="Google Shape;4763;p30"/>
            <p:cNvSpPr/>
            <p:nvPr/>
          </p:nvSpPr>
          <p:spPr>
            <a:xfrm>
              <a:off x="7453624" y="775736"/>
              <a:ext cx="19559" cy="38900"/>
            </a:xfrm>
            <a:custGeom>
              <a:avLst/>
              <a:gdLst/>
              <a:ahLst/>
              <a:cxnLst/>
              <a:rect l="l" t="t" r="r" b="b"/>
              <a:pathLst>
                <a:path w="627" h="1247" extrusionOk="0">
                  <a:moveTo>
                    <a:pt x="375" y="0"/>
                  </a:moveTo>
                  <a:cubicBezTo>
                    <a:pt x="328" y="0"/>
                    <a:pt x="284" y="15"/>
                    <a:pt x="254" y="45"/>
                  </a:cubicBezTo>
                  <a:cubicBezTo>
                    <a:pt x="194" y="105"/>
                    <a:pt x="135" y="224"/>
                    <a:pt x="60" y="283"/>
                  </a:cubicBezTo>
                  <a:cubicBezTo>
                    <a:pt x="60" y="417"/>
                    <a:pt x="0" y="477"/>
                    <a:pt x="0" y="596"/>
                  </a:cubicBezTo>
                  <a:cubicBezTo>
                    <a:pt x="0" y="790"/>
                    <a:pt x="60" y="1028"/>
                    <a:pt x="194" y="1222"/>
                  </a:cubicBezTo>
                  <a:lnTo>
                    <a:pt x="254" y="1222"/>
                  </a:lnTo>
                  <a:cubicBezTo>
                    <a:pt x="271" y="1239"/>
                    <a:pt x="294" y="1247"/>
                    <a:pt x="319" y="1247"/>
                  </a:cubicBezTo>
                  <a:cubicBezTo>
                    <a:pt x="379" y="1247"/>
                    <a:pt x="454" y="1204"/>
                    <a:pt x="507" y="1162"/>
                  </a:cubicBezTo>
                  <a:cubicBezTo>
                    <a:pt x="567" y="969"/>
                    <a:pt x="626" y="790"/>
                    <a:pt x="626" y="656"/>
                  </a:cubicBezTo>
                  <a:lnTo>
                    <a:pt x="626" y="417"/>
                  </a:lnTo>
                  <a:cubicBezTo>
                    <a:pt x="626" y="283"/>
                    <a:pt x="567" y="224"/>
                    <a:pt x="567" y="105"/>
                  </a:cubicBezTo>
                  <a:lnTo>
                    <a:pt x="507" y="45"/>
                  </a:lnTo>
                  <a:cubicBezTo>
                    <a:pt x="470" y="15"/>
                    <a:pt x="421" y="0"/>
                    <a:pt x="375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64" name="Google Shape;4764;p30"/>
            <p:cNvSpPr/>
            <p:nvPr/>
          </p:nvSpPr>
          <p:spPr>
            <a:xfrm>
              <a:off x="7389955" y="859089"/>
              <a:ext cx="19091" cy="24020"/>
            </a:xfrm>
            <a:custGeom>
              <a:avLst/>
              <a:gdLst/>
              <a:ahLst/>
              <a:cxnLst/>
              <a:rect l="l" t="t" r="r" b="b"/>
              <a:pathLst>
                <a:path w="612" h="770" extrusionOk="0">
                  <a:moveTo>
                    <a:pt x="347" y="0"/>
                  </a:moveTo>
                  <a:cubicBezTo>
                    <a:pt x="308" y="0"/>
                    <a:pt x="270" y="15"/>
                    <a:pt x="239" y="40"/>
                  </a:cubicBezTo>
                  <a:cubicBezTo>
                    <a:pt x="120" y="99"/>
                    <a:pt x="120" y="99"/>
                    <a:pt x="60" y="159"/>
                  </a:cubicBezTo>
                  <a:cubicBezTo>
                    <a:pt x="60" y="218"/>
                    <a:pt x="0" y="293"/>
                    <a:pt x="0" y="352"/>
                  </a:cubicBezTo>
                  <a:cubicBezTo>
                    <a:pt x="0" y="531"/>
                    <a:pt x="60" y="665"/>
                    <a:pt x="179" y="725"/>
                  </a:cubicBezTo>
                  <a:cubicBezTo>
                    <a:pt x="209" y="755"/>
                    <a:pt x="257" y="770"/>
                    <a:pt x="306" y="770"/>
                  </a:cubicBezTo>
                  <a:cubicBezTo>
                    <a:pt x="354" y="770"/>
                    <a:pt x="403" y="755"/>
                    <a:pt x="433" y="725"/>
                  </a:cubicBezTo>
                  <a:lnTo>
                    <a:pt x="492" y="725"/>
                  </a:lnTo>
                  <a:cubicBezTo>
                    <a:pt x="552" y="591"/>
                    <a:pt x="611" y="531"/>
                    <a:pt x="611" y="412"/>
                  </a:cubicBezTo>
                  <a:lnTo>
                    <a:pt x="611" y="293"/>
                  </a:lnTo>
                  <a:cubicBezTo>
                    <a:pt x="552" y="218"/>
                    <a:pt x="552" y="159"/>
                    <a:pt x="492" y="99"/>
                  </a:cubicBezTo>
                  <a:cubicBezTo>
                    <a:pt x="457" y="29"/>
                    <a:pt x="402" y="0"/>
                    <a:pt x="347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65" name="Google Shape;4765;p30"/>
            <p:cNvSpPr/>
            <p:nvPr/>
          </p:nvSpPr>
          <p:spPr>
            <a:xfrm>
              <a:off x="7279338" y="843242"/>
              <a:ext cx="19559" cy="20183"/>
            </a:xfrm>
            <a:custGeom>
              <a:avLst/>
              <a:gdLst/>
              <a:ahLst/>
              <a:cxnLst/>
              <a:rect l="l" t="t" r="r" b="b"/>
              <a:pathLst>
                <a:path w="627" h="647" extrusionOk="0">
                  <a:moveTo>
                    <a:pt x="314" y="0"/>
                  </a:moveTo>
                  <a:cubicBezTo>
                    <a:pt x="269" y="0"/>
                    <a:pt x="224" y="19"/>
                    <a:pt x="195" y="56"/>
                  </a:cubicBezTo>
                  <a:cubicBezTo>
                    <a:pt x="135" y="116"/>
                    <a:pt x="60" y="116"/>
                    <a:pt x="60" y="175"/>
                  </a:cubicBezTo>
                  <a:cubicBezTo>
                    <a:pt x="1" y="235"/>
                    <a:pt x="1" y="294"/>
                    <a:pt x="1" y="354"/>
                  </a:cubicBezTo>
                  <a:cubicBezTo>
                    <a:pt x="60" y="428"/>
                    <a:pt x="60" y="488"/>
                    <a:pt x="195" y="607"/>
                  </a:cubicBezTo>
                  <a:cubicBezTo>
                    <a:pt x="244" y="632"/>
                    <a:pt x="293" y="646"/>
                    <a:pt x="339" y="646"/>
                  </a:cubicBezTo>
                  <a:cubicBezTo>
                    <a:pt x="405" y="646"/>
                    <a:pt x="464" y="617"/>
                    <a:pt x="507" y="548"/>
                  </a:cubicBezTo>
                  <a:cubicBezTo>
                    <a:pt x="627" y="488"/>
                    <a:pt x="627" y="354"/>
                    <a:pt x="627" y="294"/>
                  </a:cubicBezTo>
                  <a:cubicBezTo>
                    <a:pt x="627" y="235"/>
                    <a:pt x="627" y="175"/>
                    <a:pt x="567" y="175"/>
                  </a:cubicBezTo>
                  <a:cubicBezTo>
                    <a:pt x="567" y="116"/>
                    <a:pt x="507" y="56"/>
                    <a:pt x="433" y="56"/>
                  </a:cubicBezTo>
                  <a:cubicBezTo>
                    <a:pt x="403" y="19"/>
                    <a:pt x="358" y="0"/>
                    <a:pt x="314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66" name="Google Shape;4766;p30"/>
            <p:cNvSpPr/>
            <p:nvPr/>
          </p:nvSpPr>
          <p:spPr>
            <a:xfrm>
              <a:off x="4676405" y="698746"/>
              <a:ext cx="19091" cy="33160"/>
            </a:xfrm>
            <a:custGeom>
              <a:avLst/>
              <a:gdLst/>
              <a:ahLst/>
              <a:cxnLst/>
              <a:rect l="l" t="t" r="r" b="b"/>
              <a:pathLst>
                <a:path w="612" h="1063" extrusionOk="0">
                  <a:moveTo>
                    <a:pt x="378" y="0"/>
                  </a:moveTo>
                  <a:cubicBezTo>
                    <a:pt x="354" y="0"/>
                    <a:pt x="331" y="8"/>
                    <a:pt x="314" y="25"/>
                  </a:cubicBezTo>
                  <a:cubicBezTo>
                    <a:pt x="180" y="85"/>
                    <a:pt x="180" y="144"/>
                    <a:pt x="120" y="219"/>
                  </a:cubicBezTo>
                  <a:cubicBezTo>
                    <a:pt x="60" y="338"/>
                    <a:pt x="60" y="397"/>
                    <a:pt x="1" y="457"/>
                  </a:cubicBezTo>
                  <a:cubicBezTo>
                    <a:pt x="1" y="651"/>
                    <a:pt x="1" y="830"/>
                    <a:pt x="120" y="1023"/>
                  </a:cubicBezTo>
                  <a:lnTo>
                    <a:pt x="180" y="1023"/>
                  </a:lnTo>
                  <a:cubicBezTo>
                    <a:pt x="204" y="1048"/>
                    <a:pt x="242" y="1062"/>
                    <a:pt x="281" y="1062"/>
                  </a:cubicBezTo>
                  <a:cubicBezTo>
                    <a:pt x="338" y="1062"/>
                    <a:pt x="398" y="1033"/>
                    <a:pt x="433" y="964"/>
                  </a:cubicBezTo>
                  <a:cubicBezTo>
                    <a:pt x="552" y="830"/>
                    <a:pt x="612" y="710"/>
                    <a:pt x="612" y="591"/>
                  </a:cubicBezTo>
                  <a:lnTo>
                    <a:pt x="612" y="397"/>
                  </a:lnTo>
                  <a:cubicBezTo>
                    <a:pt x="612" y="278"/>
                    <a:pt x="612" y="219"/>
                    <a:pt x="552" y="144"/>
                  </a:cubicBezTo>
                  <a:lnTo>
                    <a:pt x="552" y="85"/>
                  </a:lnTo>
                  <a:cubicBezTo>
                    <a:pt x="510" y="42"/>
                    <a:pt x="438" y="0"/>
                    <a:pt x="378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67" name="Google Shape;4767;p30"/>
            <p:cNvSpPr/>
            <p:nvPr/>
          </p:nvSpPr>
          <p:spPr>
            <a:xfrm>
              <a:off x="4716834" y="746444"/>
              <a:ext cx="19559" cy="37496"/>
            </a:xfrm>
            <a:custGeom>
              <a:avLst/>
              <a:gdLst/>
              <a:ahLst/>
              <a:cxnLst/>
              <a:rect l="l" t="t" r="r" b="b"/>
              <a:pathLst>
                <a:path w="627" h="1202" extrusionOk="0">
                  <a:moveTo>
                    <a:pt x="375" y="1"/>
                  </a:moveTo>
                  <a:cubicBezTo>
                    <a:pt x="329" y="1"/>
                    <a:pt x="284" y="16"/>
                    <a:pt x="254" y="45"/>
                  </a:cubicBezTo>
                  <a:cubicBezTo>
                    <a:pt x="195" y="105"/>
                    <a:pt x="135" y="239"/>
                    <a:pt x="61" y="299"/>
                  </a:cubicBezTo>
                  <a:cubicBezTo>
                    <a:pt x="61" y="358"/>
                    <a:pt x="1" y="477"/>
                    <a:pt x="1" y="552"/>
                  </a:cubicBezTo>
                  <a:cubicBezTo>
                    <a:pt x="1" y="790"/>
                    <a:pt x="61" y="984"/>
                    <a:pt x="195" y="1103"/>
                  </a:cubicBezTo>
                  <a:lnTo>
                    <a:pt x="254" y="1163"/>
                  </a:lnTo>
                  <a:cubicBezTo>
                    <a:pt x="279" y="1187"/>
                    <a:pt x="314" y="1202"/>
                    <a:pt x="346" y="1202"/>
                  </a:cubicBezTo>
                  <a:cubicBezTo>
                    <a:pt x="392" y="1202"/>
                    <a:pt x="433" y="1173"/>
                    <a:pt x="433" y="1103"/>
                  </a:cubicBezTo>
                  <a:cubicBezTo>
                    <a:pt x="567" y="924"/>
                    <a:pt x="627" y="790"/>
                    <a:pt x="627" y="611"/>
                  </a:cubicBezTo>
                  <a:lnTo>
                    <a:pt x="627" y="358"/>
                  </a:lnTo>
                  <a:cubicBezTo>
                    <a:pt x="627" y="299"/>
                    <a:pt x="567" y="179"/>
                    <a:pt x="567" y="105"/>
                  </a:cubicBezTo>
                  <a:lnTo>
                    <a:pt x="507" y="105"/>
                  </a:lnTo>
                  <a:lnTo>
                    <a:pt x="507" y="45"/>
                  </a:lnTo>
                  <a:cubicBezTo>
                    <a:pt x="470" y="16"/>
                    <a:pt x="422" y="1"/>
                    <a:pt x="375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68" name="Google Shape;4768;p30"/>
            <p:cNvSpPr/>
            <p:nvPr/>
          </p:nvSpPr>
          <p:spPr>
            <a:xfrm>
              <a:off x="4769366" y="701835"/>
              <a:ext cx="19091" cy="37247"/>
            </a:xfrm>
            <a:custGeom>
              <a:avLst/>
              <a:gdLst/>
              <a:ahLst/>
              <a:cxnLst/>
              <a:rect l="l" t="t" r="r" b="b"/>
              <a:pathLst>
                <a:path w="612" h="1194" extrusionOk="0">
                  <a:moveTo>
                    <a:pt x="306" y="1"/>
                  </a:moveTo>
                  <a:cubicBezTo>
                    <a:pt x="257" y="1"/>
                    <a:pt x="209" y="15"/>
                    <a:pt x="179" y="45"/>
                  </a:cubicBezTo>
                  <a:cubicBezTo>
                    <a:pt x="120" y="179"/>
                    <a:pt x="60" y="239"/>
                    <a:pt x="60" y="358"/>
                  </a:cubicBezTo>
                  <a:cubicBezTo>
                    <a:pt x="0" y="418"/>
                    <a:pt x="0" y="492"/>
                    <a:pt x="0" y="611"/>
                  </a:cubicBezTo>
                  <a:cubicBezTo>
                    <a:pt x="60" y="790"/>
                    <a:pt x="60" y="924"/>
                    <a:pt x="179" y="1103"/>
                  </a:cubicBezTo>
                  <a:lnTo>
                    <a:pt x="239" y="1163"/>
                  </a:lnTo>
                  <a:cubicBezTo>
                    <a:pt x="261" y="1185"/>
                    <a:pt x="287" y="1194"/>
                    <a:pt x="315" y="1194"/>
                  </a:cubicBezTo>
                  <a:cubicBezTo>
                    <a:pt x="379" y="1194"/>
                    <a:pt x="450" y="1145"/>
                    <a:pt x="492" y="1103"/>
                  </a:cubicBezTo>
                  <a:cubicBezTo>
                    <a:pt x="611" y="924"/>
                    <a:pt x="611" y="731"/>
                    <a:pt x="611" y="611"/>
                  </a:cubicBezTo>
                  <a:cubicBezTo>
                    <a:pt x="611" y="492"/>
                    <a:pt x="611" y="418"/>
                    <a:pt x="552" y="298"/>
                  </a:cubicBezTo>
                  <a:cubicBezTo>
                    <a:pt x="552" y="239"/>
                    <a:pt x="492" y="179"/>
                    <a:pt x="432" y="45"/>
                  </a:cubicBezTo>
                  <a:cubicBezTo>
                    <a:pt x="403" y="15"/>
                    <a:pt x="354" y="1"/>
                    <a:pt x="306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69" name="Google Shape;4769;p30"/>
            <p:cNvSpPr/>
            <p:nvPr/>
          </p:nvSpPr>
          <p:spPr>
            <a:xfrm>
              <a:off x="4767495" y="808366"/>
              <a:ext cx="19091" cy="31351"/>
            </a:xfrm>
            <a:custGeom>
              <a:avLst/>
              <a:gdLst/>
              <a:ahLst/>
              <a:cxnLst/>
              <a:rect l="l" t="t" r="r" b="b"/>
              <a:pathLst>
                <a:path w="612" h="1005" extrusionOk="0">
                  <a:moveTo>
                    <a:pt x="358" y="1"/>
                  </a:moveTo>
                  <a:cubicBezTo>
                    <a:pt x="302" y="1"/>
                    <a:pt x="239" y="19"/>
                    <a:pt x="180" y="57"/>
                  </a:cubicBezTo>
                  <a:cubicBezTo>
                    <a:pt x="120" y="116"/>
                    <a:pt x="60" y="176"/>
                    <a:pt x="60" y="235"/>
                  </a:cubicBezTo>
                  <a:cubicBezTo>
                    <a:pt x="1" y="295"/>
                    <a:pt x="1" y="429"/>
                    <a:pt x="1" y="489"/>
                  </a:cubicBezTo>
                  <a:cubicBezTo>
                    <a:pt x="1" y="608"/>
                    <a:pt x="1" y="802"/>
                    <a:pt x="120" y="921"/>
                  </a:cubicBezTo>
                  <a:lnTo>
                    <a:pt x="180" y="980"/>
                  </a:lnTo>
                  <a:cubicBezTo>
                    <a:pt x="197" y="998"/>
                    <a:pt x="221" y="1005"/>
                    <a:pt x="247" y="1005"/>
                  </a:cubicBezTo>
                  <a:cubicBezTo>
                    <a:pt x="311" y="1005"/>
                    <a:pt x="391" y="963"/>
                    <a:pt x="433" y="921"/>
                  </a:cubicBezTo>
                  <a:cubicBezTo>
                    <a:pt x="552" y="802"/>
                    <a:pt x="552" y="667"/>
                    <a:pt x="552" y="489"/>
                  </a:cubicBezTo>
                  <a:cubicBezTo>
                    <a:pt x="612" y="429"/>
                    <a:pt x="612" y="355"/>
                    <a:pt x="552" y="295"/>
                  </a:cubicBezTo>
                  <a:cubicBezTo>
                    <a:pt x="552" y="235"/>
                    <a:pt x="552" y="176"/>
                    <a:pt x="492" y="116"/>
                  </a:cubicBezTo>
                  <a:lnTo>
                    <a:pt x="492" y="57"/>
                  </a:lnTo>
                  <a:cubicBezTo>
                    <a:pt x="463" y="19"/>
                    <a:pt x="414" y="1"/>
                    <a:pt x="358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70" name="Google Shape;4770;p30"/>
            <p:cNvSpPr/>
            <p:nvPr/>
          </p:nvSpPr>
          <p:spPr>
            <a:xfrm>
              <a:off x="4817687" y="754960"/>
              <a:ext cx="19559" cy="48071"/>
            </a:xfrm>
            <a:custGeom>
              <a:avLst/>
              <a:gdLst/>
              <a:ahLst/>
              <a:cxnLst/>
              <a:rect l="l" t="t" r="r" b="b"/>
              <a:pathLst>
                <a:path w="627" h="1541" extrusionOk="0">
                  <a:moveTo>
                    <a:pt x="341" y="1"/>
                  </a:moveTo>
                  <a:cubicBezTo>
                    <a:pt x="277" y="1"/>
                    <a:pt x="232" y="43"/>
                    <a:pt x="179" y="85"/>
                  </a:cubicBezTo>
                  <a:cubicBezTo>
                    <a:pt x="120" y="204"/>
                    <a:pt x="60" y="338"/>
                    <a:pt x="60" y="398"/>
                  </a:cubicBezTo>
                  <a:cubicBezTo>
                    <a:pt x="60" y="517"/>
                    <a:pt x="60" y="651"/>
                    <a:pt x="1" y="771"/>
                  </a:cubicBezTo>
                  <a:cubicBezTo>
                    <a:pt x="60" y="1024"/>
                    <a:pt x="60" y="1203"/>
                    <a:pt x="179" y="1456"/>
                  </a:cubicBezTo>
                  <a:lnTo>
                    <a:pt x="254" y="1515"/>
                  </a:lnTo>
                  <a:cubicBezTo>
                    <a:pt x="271" y="1533"/>
                    <a:pt x="294" y="1540"/>
                    <a:pt x="319" y="1540"/>
                  </a:cubicBezTo>
                  <a:cubicBezTo>
                    <a:pt x="378" y="1540"/>
                    <a:pt x="450" y="1498"/>
                    <a:pt x="492" y="1456"/>
                  </a:cubicBezTo>
                  <a:cubicBezTo>
                    <a:pt x="626" y="1203"/>
                    <a:pt x="626" y="1024"/>
                    <a:pt x="626" y="771"/>
                  </a:cubicBezTo>
                  <a:lnTo>
                    <a:pt x="626" y="398"/>
                  </a:lnTo>
                  <a:cubicBezTo>
                    <a:pt x="552" y="338"/>
                    <a:pt x="552" y="204"/>
                    <a:pt x="492" y="85"/>
                  </a:cubicBezTo>
                  <a:cubicBezTo>
                    <a:pt x="433" y="85"/>
                    <a:pt x="433" y="26"/>
                    <a:pt x="433" y="26"/>
                  </a:cubicBezTo>
                  <a:cubicBezTo>
                    <a:pt x="398" y="8"/>
                    <a:pt x="368" y="1"/>
                    <a:pt x="341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71" name="Google Shape;4771;p30"/>
            <p:cNvSpPr/>
            <p:nvPr/>
          </p:nvSpPr>
          <p:spPr>
            <a:xfrm>
              <a:off x="4866040" y="695034"/>
              <a:ext cx="19528" cy="40772"/>
            </a:xfrm>
            <a:custGeom>
              <a:avLst/>
              <a:gdLst/>
              <a:ahLst/>
              <a:cxnLst/>
              <a:rect l="l" t="t" r="r" b="b"/>
              <a:pathLst>
                <a:path w="626" h="1307" extrusionOk="0">
                  <a:moveTo>
                    <a:pt x="367" y="0"/>
                  </a:moveTo>
                  <a:cubicBezTo>
                    <a:pt x="308" y="0"/>
                    <a:pt x="236" y="42"/>
                    <a:pt x="194" y="84"/>
                  </a:cubicBezTo>
                  <a:cubicBezTo>
                    <a:pt x="119" y="204"/>
                    <a:pt x="119" y="263"/>
                    <a:pt x="60" y="338"/>
                  </a:cubicBezTo>
                  <a:lnTo>
                    <a:pt x="60" y="636"/>
                  </a:lnTo>
                  <a:cubicBezTo>
                    <a:pt x="0" y="829"/>
                    <a:pt x="0" y="949"/>
                    <a:pt x="119" y="1202"/>
                  </a:cubicBezTo>
                  <a:lnTo>
                    <a:pt x="194" y="1261"/>
                  </a:lnTo>
                  <a:cubicBezTo>
                    <a:pt x="224" y="1291"/>
                    <a:pt x="253" y="1306"/>
                    <a:pt x="283" y="1306"/>
                  </a:cubicBezTo>
                  <a:cubicBezTo>
                    <a:pt x="313" y="1306"/>
                    <a:pt x="343" y="1291"/>
                    <a:pt x="373" y="1261"/>
                  </a:cubicBezTo>
                  <a:cubicBezTo>
                    <a:pt x="566" y="1083"/>
                    <a:pt x="626" y="889"/>
                    <a:pt x="626" y="710"/>
                  </a:cubicBezTo>
                  <a:lnTo>
                    <a:pt x="626" y="397"/>
                  </a:lnTo>
                  <a:cubicBezTo>
                    <a:pt x="626" y="263"/>
                    <a:pt x="566" y="204"/>
                    <a:pt x="492" y="84"/>
                  </a:cubicBezTo>
                  <a:lnTo>
                    <a:pt x="432" y="25"/>
                  </a:lnTo>
                  <a:cubicBezTo>
                    <a:pt x="415" y="7"/>
                    <a:pt x="392" y="0"/>
                    <a:pt x="367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72" name="Google Shape;4772;p30"/>
            <p:cNvSpPr/>
            <p:nvPr/>
          </p:nvSpPr>
          <p:spPr>
            <a:xfrm>
              <a:off x="4887408" y="775736"/>
              <a:ext cx="19559" cy="38900"/>
            </a:xfrm>
            <a:custGeom>
              <a:avLst/>
              <a:gdLst/>
              <a:ahLst/>
              <a:cxnLst/>
              <a:rect l="l" t="t" r="r" b="b"/>
              <a:pathLst>
                <a:path w="627" h="1247" extrusionOk="0">
                  <a:moveTo>
                    <a:pt x="373" y="0"/>
                  </a:moveTo>
                  <a:cubicBezTo>
                    <a:pt x="328" y="0"/>
                    <a:pt x="283" y="15"/>
                    <a:pt x="254" y="45"/>
                  </a:cubicBezTo>
                  <a:cubicBezTo>
                    <a:pt x="179" y="105"/>
                    <a:pt x="120" y="224"/>
                    <a:pt x="60" y="283"/>
                  </a:cubicBezTo>
                  <a:cubicBezTo>
                    <a:pt x="0" y="417"/>
                    <a:pt x="0" y="477"/>
                    <a:pt x="0" y="596"/>
                  </a:cubicBezTo>
                  <a:cubicBezTo>
                    <a:pt x="0" y="790"/>
                    <a:pt x="60" y="1028"/>
                    <a:pt x="179" y="1222"/>
                  </a:cubicBezTo>
                  <a:lnTo>
                    <a:pt x="254" y="1222"/>
                  </a:lnTo>
                  <a:cubicBezTo>
                    <a:pt x="271" y="1239"/>
                    <a:pt x="294" y="1247"/>
                    <a:pt x="318" y="1247"/>
                  </a:cubicBezTo>
                  <a:cubicBezTo>
                    <a:pt x="378" y="1247"/>
                    <a:pt x="450" y="1204"/>
                    <a:pt x="492" y="1162"/>
                  </a:cubicBezTo>
                  <a:cubicBezTo>
                    <a:pt x="552" y="969"/>
                    <a:pt x="626" y="790"/>
                    <a:pt x="626" y="656"/>
                  </a:cubicBezTo>
                  <a:lnTo>
                    <a:pt x="626" y="417"/>
                  </a:lnTo>
                  <a:cubicBezTo>
                    <a:pt x="552" y="283"/>
                    <a:pt x="552" y="224"/>
                    <a:pt x="552" y="105"/>
                  </a:cubicBezTo>
                  <a:lnTo>
                    <a:pt x="492" y="45"/>
                  </a:lnTo>
                  <a:cubicBezTo>
                    <a:pt x="462" y="15"/>
                    <a:pt x="417" y="0"/>
                    <a:pt x="373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73" name="Google Shape;4773;p30"/>
            <p:cNvSpPr/>
            <p:nvPr/>
          </p:nvSpPr>
          <p:spPr>
            <a:xfrm>
              <a:off x="4823271" y="859089"/>
              <a:ext cx="19559" cy="24020"/>
            </a:xfrm>
            <a:custGeom>
              <a:avLst/>
              <a:gdLst/>
              <a:ahLst/>
              <a:cxnLst/>
              <a:rect l="l" t="t" r="r" b="b"/>
              <a:pathLst>
                <a:path w="627" h="770" extrusionOk="0">
                  <a:moveTo>
                    <a:pt x="344" y="0"/>
                  </a:moveTo>
                  <a:cubicBezTo>
                    <a:pt x="295" y="0"/>
                    <a:pt x="244" y="15"/>
                    <a:pt x="194" y="40"/>
                  </a:cubicBezTo>
                  <a:cubicBezTo>
                    <a:pt x="135" y="99"/>
                    <a:pt x="135" y="99"/>
                    <a:pt x="75" y="159"/>
                  </a:cubicBezTo>
                  <a:cubicBezTo>
                    <a:pt x="0" y="218"/>
                    <a:pt x="0" y="293"/>
                    <a:pt x="0" y="352"/>
                  </a:cubicBezTo>
                  <a:cubicBezTo>
                    <a:pt x="0" y="531"/>
                    <a:pt x="75" y="665"/>
                    <a:pt x="194" y="725"/>
                  </a:cubicBezTo>
                  <a:cubicBezTo>
                    <a:pt x="224" y="755"/>
                    <a:pt x="269" y="770"/>
                    <a:pt x="315" y="770"/>
                  </a:cubicBezTo>
                  <a:cubicBezTo>
                    <a:pt x="362" y="770"/>
                    <a:pt x="410" y="755"/>
                    <a:pt x="447" y="725"/>
                  </a:cubicBezTo>
                  <a:cubicBezTo>
                    <a:pt x="567" y="591"/>
                    <a:pt x="626" y="531"/>
                    <a:pt x="626" y="412"/>
                  </a:cubicBezTo>
                  <a:lnTo>
                    <a:pt x="626" y="293"/>
                  </a:lnTo>
                  <a:cubicBezTo>
                    <a:pt x="567" y="218"/>
                    <a:pt x="567" y="159"/>
                    <a:pt x="507" y="99"/>
                  </a:cubicBezTo>
                  <a:cubicBezTo>
                    <a:pt x="472" y="29"/>
                    <a:pt x="412" y="0"/>
                    <a:pt x="344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74" name="Google Shape;4774;p30"/>
            <p:cNvSpPr/>
            <p:nvPr/>
          </p:nvSpPr>
          <p:spPr>
            <a:xfrm>
              <a:off x="4713122" y="843242"/>
              <a:ext cx="19559" cy="20183"/>
            </a:xfrm>
            <a:custGeom>
              <a:avLst/>
              <a:gdLst/>
              <a:ahLst/>
              <a:cxnLst/>
              <a:rect l="l" t="t" r="r" b="b"/>
              <a:pathLst>
                <a:path w="627" h="647" extrusionOk="0">
                  <a:moveTo>
                    <a:pt x="304" y="0"/>
                  </a:moveTo>
                  <a:cubicBezTo>
                    <a:pt x="250" y="0"/>
                    <a:pt x="187" y="19"/>
                    <a:pt x="120" y="56"/>
                  </a:cubicBezTo>
                  <a:cubicBezTo>
                    <a:pt x="60" y="116"/>
                    <a:pt x="60" y="116"/>
                    <a:pt x="60" y="175"/>
                  </a:cubicBezTo>
                  <a:cubicBezTo>
                    <a:pt x="1" y="235"/>
                    <a:pt x="1" y="294"/>
                    <a:pt x="1" y="354"/>
                  </a:cubicBezTo>
                  <a:cubicBezTo>
                    <a:pt x="1" y="428"/>
                    <a:pt x="60" y="488"/>
                    <a:pt x="180" y="607"/>
                  </a:cubicBezTo>
                  <a:cubicBezTo>
                    <a:pt x="210" y="632"/>
                    <a:pt x="249" y="646"/>
                    <a:pt x="292" y="646"/>
                  </a:cubicBezTo>
                  <a:cubicBezTo>
                    <a:pt x="353" y="646"/>
                    <a:pt x="423" y="617"/>
                    <a:pt x="492" y="548"/>
                  </a:cubicBezTo>
                  <a:cubicBezTo>
                    <a:pt x="626" y="488"/>
                    <a:pt x="626" y="354"/>
                    <a:pt x="626" y="294"/>
                  </a:cubicBezTo>
                  <a:cubicBezTo>
                    <a:pt x="626" y="235"/>
                    <a:pt x="626" y="175"/>
                    <a:pt x="552" y="175"/>
                  </a:cubicBezTo>
                  <a:cubicBezTo>
                    <a:pt x="552" y="116"/>
                    <a:pt x="492" y="56"/>
                    <a:pt x="433" y="56"/>
                  </a:cubicBezTo>
                  <a:cubicBezTo>
                    <a:pt x="403" y="19"/>
                    <a:pt x="358" y="0"/>
                    <a:pt x="304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75" name="Google Shape;4775;p30"/>
            <p:cNvSpPr/>
            <p:nvPr/>
          </p:nvSpPr>
          <p:spPr>
            <a:xfrm>
              <a:off x="5299619" y="698746"/>
              <a:ext cx="19559" cy="33160"/>
            </a:xfrm>
            <a:custGeom>
              <a:avLst/>
              <a:gdLst/>
              <a:ahLst/>
              <a:cxnLst/>
              <a:rect l="l" t="t" r="r" b="b"/>
              <a:pathLst>
                <a:path w="627" h="1063" extrusionOk="0">
                  <a:moveTo>
                    <a:pt x="381" y="0"/>
                  </a:moveTo>
                  <a:cubicBezTo>
                    <a:pt x="355" y="0"/>
                    <a:pt x="331" y="8"/>
                    <a:pt x="313" y="25"/>
                  </a:cubicBezTo>
                  <a:cubicBezTo>
                    <a:pt x="194" y="85"/>
                    <a:pt x="194" y="144"/>
                    <a:pt x="135" y="219"/>
                  </a:cubicBezTo>
                  <a:cubicBezTo>
                    <a:pt x="75" y="338"/>
                    <a:pt x="75" y="397"/>
                    <a:pt x="0" y="457"/>
                  </a:cubicBezTo>
                  <a:cubicBezTo>
                    <a:pt x="0" y="651"/>
                    <a:pt x="0" y="830"/>
                    <a:pt x="194" y="1023"/>
                  </a:cubicBezTo>
                  <a:cubicBezTo>
                    <a:pt x="219" y="1048"/>
                    <a:pt x="254" y="1062"/>
                    <a:pt x="291" y="1062"/>
                  </a:cubicBezTo>
                  <a:cubicBezTo>
                    <a:pt x="345" y="1062"/>
                    <a:pt x="404" y="1033"/>
                    <a:pt x="447" y="964"/>
                  </a:cubicBezTo>
                  <a:cubicBezTo>
                    <a:pt x="567" y="830"/>
                    <a:pt x="626" y="710"/>
                    <a:pt x="626" y="591"/>
                  </a:cubicBezTo>
                  <a:lnTo>
                    <a:pt x="626" y="397"/>
                  </a:lnTo>
                  <a:cubicBezTo>
                    <a:pt x="626" y="278"/>
                    <a:pt x="626" y="219"/>
                    <a:pt x="567" y="144"/>
                  </a:cubicBezTo>
                  <a:lnTo>
                    <a:pt x="567" y="85"/>
                  </a:lnTo>
                  <a:cubicBezTo>
                    <a:pt x="524" y="42"/>
                    <a:pt x="445" y="0"/>
                    <a:pt x="381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76" name="Google Shape;4776;p30"/>
            <p:cNvSpPr/>
            <p:nvPr/>
          </p:nvSpPr>
          <p:spPr>
            <a:xfrm>
              <a:off x="5340516" y="746444"/>
              <a:ext cx="19559" cy="37496"/>
            </a:xfrm>
            <a:custGeom>
              <a:avLst/>
              <a:gdLst/>
              <a:ahLst/>
              <a:cxnLst/>
              <a:rect l="l" t="t" r="r" b="b"/>
              <a:pathLst>
                <a:path w="627" h="1202" extrusionOk="0">
                  <a:moveTo>
                    <a:pt x="373" y="1"/>
                  </a:moveTo>
                  <a:cubicBezTo>
                    <a:pt x="328" y="1"/>
                    <a:pt x="284" y="16"/>
                    <a:pt x="254" y="45"/>
                  </a:cubicBezTo>
                  <a:cubicBezTo>
                    <a:pt x="179" y="105"/>
                    <a:pt x="120" y="239"/>
                    <a:pt x="60" y="299"/>
                  </a:cubicBezTo>
                  <a:cubicBezTo>
                    <a:pt x="60" y="358"/>
                    <a:pt x="0" y="477"/>
                    <a:pt x="0" y="552"/>
                  </a:cubicBezTo>
                  <a:cubicBezTo>
                    <a:pt x="0" y="790"/>
                    <a:pt x="60" y="984"/>
                    <a:pt x="179" y="1103"/>
                  </a:cubicBezTo>
                  <a:lnTo>
                    <a:pt x="254" y="1163"/>
                  </a:lnTo>
                  <a:cubicBezTo>
                    <a:pt x="278" y="1187"/>
                    <a:pt x="313" y="1202"/>
                    <a:pt x="346" y="1202"/>
                  </a:cubicBezTo>
                  <a:cubicBezTo>
                    <a:pt x="392" y="1202"/>
                    <a:pt x="433" y="1173"/>
                    <a:pt x="433" y="1103"/>
                  </a:cubicBezTo>
                  <a:cubicBezTo>
                    <a:pt x="552" y="924"/>
                    <a:pt x="626" y="790"/>
                    <a:pt x="626" y="611"/>
                  </a:cubicBezTo>
                  <a:lnTo>
                    <a:pt x="626" y="358"/>
                  </a:lnTo>
                  <a:cubicBezTo>
                    <a:pt x="626" y="299"/>
                    <a:pt x="552" y="179"/>
                    <a:pt x="552" y="105"/>
                  </a:cubicBezTo>
                  <a:lnTo>
                    <a:pt x="492" y="45"/>
                  </a:lnTo>
                  <a:cubicBezTo>
                    <a:pt x="462" y="16"/>
                    <a:pt x="418" y="1"/>
                    <a:pt x="37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77" name="Google Shape;4777;p30"/>
            <p:cNvSpPr/>
            <p:nvPr/>
          </p:nvSpPr>
          <p:spPr>
            <a:xfrm>
              <a:off x="5392549" y="701835"/>
              <a:ext cx="19559" cy="37247"/>
            </a:xfrm>
            <a:custGeom>
              <a:avLst/>
              <a:gdLst/>
              <a:ahLst/>
              <a:cxnLst/>
              <a:rect l="l" t="t" r="r" b="b"/>
              <a:pathLst>
                <a:path w="627" h="1194" extrusionOk="0">
                  <a:moveTo>
                    <a:pt x="316" y="1"/>
                  </a:moveTo>
                  <a:cubicBezTo>
                    <a:pt x="269" y="1"/>
                    <a:pt x="224" y="15"/>
                    <a:pt x="195" y="45"/>
                  </a:cubicBezTo>
                  <a:cubicBezTo>
                    <a:pt x="135" y="179"/>
                    <a:pt x="75" y="239"/>
                    <a:pt x="75" y="358"/>
                  </a:cubicBezTo>
                  <a:cubicBezTo>
                    <a:pt x="75" y="418"/>
                    <a:pt x="1" y="492"/>
                    <a:pt x="1" y="611"/>
                  </a:cubicBezTo>
                  <a:cubicBezTo>
                    <a:pt x="75" y="790"/>
                    <a:pt x="75" y="924"/>
                    <a:pt x="195" y="1103"/>
                  </a:cubicBezTo>
                  <a:lnTo>
                    <a:pt x="254" y="1163"/>
                  </a:lnTo>
                  <a:cubicBezTo>
                    <a:pt x="272" y="1185"/>
                    <a:pt x="297" y="1194"/>
                    <a:pt x="324" y="1194"/>
                  </a:cubicBezTo>
                  <a:cubicBezTo>
                    <a:pt x="387" y="1194"/>
                    <a:pt x="466" y="1145"/>
                    <a:pt x="508" y="1103"/>
                  </a:cubicBezTo>
                  <a:cubicBezTo>
                    <a:pt x="627" y="924"/>
                    <a:pt x="627" y="731"/>
                    <a:pt x="627" y="611"/>
                  </a:cubicBezTo>
                  <a:lnTo>
                    <a:pt x="627" y="298"/>
                  </a:lnTo>
                  <a:cubicBezTo>
                    <a:pt x="567" y="239"/>
                    <a:pt x="567" y="179"/>
                    <a:pt x="448" y="45"/>
                  </a:cubicBezTo>
                  <a:cubicBezTo>
                    <a:pt x="411" y="15"/>
                    <a:pt x="362" y="1"/>
                    <a:pt x="316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78" name="Google Shape;4778;p30"/>
            <p:cNvSpPr/>
            <p:nvPr/>
          </p:nvSpPr>
          <p:spPr>
            <a:xfrm>
              <a:off x="5390708" y="808366"/>
              <a:ext cx="19559" cy="31351"/>
            </a:xfrm>
            <a:custGeom>
              <a:avLst/>
              <a:gdLst/>
              <a:ahLst/>
              <a:cxnLst/>
              <a:rect l="l" t="t" r="r" b="b"/>
              <a:pathLst>
                <a:path w="627" h="1005" extrusionOk="0">
                  <a:moveTo>
                    <a:pt x="367" y="1"/>
                  </a:moveTo>
                  <a:cubicBezTo>
                    <a:pt x="313" y="1"/>
                    <a:pt x="254" y="19"/>
                    <a:pt x="194" y="57"/>
                  </a:cubicBezTo>
                  <a:cubicBezTo>
                    <a:pt x="134" y="116"/>
                    <a:pt x="60" y="176"/>
                    <a:pt x="60" y="235"/>
                  </a:cubicBezTo>
                  <a:cubicBezTo>
                    <a:pt x="0" y="295"/>
                    <a:pt x="0" y="429"/>
                    <a:pt x="0" y="489"/>
                  </a:cubicBezTo>
                  <a:cubicBezTo>
                    <a:pt x="0" y="608"/>
                    <a:pt x="0" y="802"/>
                    <a:pt x="134" y="921"/>
                  </a:cubicBezTo>
                  <a:lnTo>
                    <a:pt x="194" y="980"/>
                  </a:lnTo>
                  <a:cubicBezTo>
                    <a:pt x="212" y="998"/>
                    <a:pt x="234" y="1005"/>
                    <a:pt x="259" y="1005"/>
                  </a:cubicBezTo>
                  <a:cubicBezTo>
                    <a:pt x="318" y="1005"/>
                    <a:pt x="390" y="963"/>
                    <a:pt x="432" y="921"/>
                  </a:cubicBezTo>
                  <a:cubicBezTo>
                    <a:pt x="567" y="802"/>
                    <a:pt x="567" y="667"/>
                    <a:pt x="626" y="489"/>
                  </a:cubicBezTo>
                  <a:cubicBezTo>
                    <a:pt x="626" y="429"/>
                    <a:pt x="626" y="355"/>
                    <a:pt x="567" y="295"/>
                  </a:cubicBezTo>
                  <a:cubicBezTo>
                    <a:pt x="567" y="235"/>
                    <a:pt x="567" y="176"/>
                    <a:pt x="507" y="116"/>
                  </a:cubicBezTo>
                  <a:lnTo>
                    <a:pt x="507" y="57"/>
                  </a:lnTo>
                  <a:cubicBezTo>
                    <a:pt x="470" y="19"/>
                    <a:pt x="421" y="1"/>
                    <a:pt x="367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79" name="Google Shape;4779;p30"/>
            <p:cNvSpPr/>
            <p:nvPr/>
          </p:nvSpPr>
          <p:spPr>
            <a:xfrm>
              <a:off x="5443210" y="754960"/>
              <a:ext cx="17251" cy="48071"/>
            </a:xfrm>
            <a:custGeom>
              <a:avLst/>
              <a:gdLst/>
              <a:ahLst/>
              <a:cxnLst/>
              <a:rect l="l" t="t" r="r" b="b"/>
              <a:pathLst>
                <a:path w="553" h="1541" extrusionOk="0">
                  <a:moveTo>
                    <a:pt x="273" y="1"/>
                  </a:moveTo>
                  <a:cubicBezTo>
                    <a:pt x="204" y="1"/>
                    <a:pt x="162" y="43"/>
                    <a:pt x="120" y="85"/>
                  </a:cubicBezTo>
                  <a:cubicBezTo>
                    <a:pt x="60" y="204"/>
                    <a:pt x="1" y="338"/>
                    <a:pt x="1" y="398"/>
                  </a:cubicBezTo>
                  <a:lnTo>
                    <a:pt x="1" y="771"/>
                  </a:lnTo>
                  <a:cubicBezTo>
                    <a:pt x="1" y="1024"/>
                    <a:pt x="1" y="1203"/>
                    <a:pt x="120" y="1456"/>
                  </a:cubicBezTo>
                  <a:lnTo>
                    <a:pt x="180" y="1515"/>
                  </a:lnTo>
                  <a:cubicBezTo>
                    <a:pt x="197" y="1533"/>
                    <a:pt x="221" y="1540"/>
                    <a:pt x="247" y="1540"/>
                  </a:cubicBezTo>
                  <a:cubicBezTo>
                    <a:pt x="311" y="1540"/>
                    <a:pt x="391" y="1498"/>
                    <a:pt x="433" y="1456"/>
                  </a:cubicBezTo>
                  <a:cubicBezTo>
                    <a:pt x="552" y="1203"/>
                    <a:pt x="552" y="1024"/>
                    <a:pt x="552" y="771"/>
                  </a:cubicBezTo>
                  <a:lnTo>
                    <a:pt x="552" y="398"/>
                  </a:lnTo>
                  <a:cubicBezTo>
                    <a:pt x="492" y="338"/>
                    <a:pt x="492" y="204"/>
                    <a:pt x="433" y="85"/>
                  </a:cubicBezTo>
                  <a:cubicBezTo>
                    <a:pt x="373" y="85"/>
                    <a:pt x="373" y="26"/>
                    <a:pt x="373" y="26"/>
                  </a:cubicBezTo>
                  <a:cubicBezTo>
                    <a:pt x="334" y="8"/>
                    <a:pt x="301" y="1"/>
                    <a:pt x="27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80" name="Google Shape;4780;p30"/>
            <p:cNvSpPr/>
            <p:nvPr/>
          </p:nvSpPr>
          <p:spPr>
            <a:xfrm>
              <a:off x="5489690" y="695034"/>
              <a:ext cx="19091" cy="40772"/>
            </a:xfrm>
            <a:custGeom>
              <a:avLst/>
              <a:gdLst/>
              <a:ahLst/>
              <a:cxnLst/>
              <a:rect l="l" t="t" r="r" b="b"/>
              <a:pathLst>
                <a:path w="612" h="1307" extrusionOk="0">
                  <a:moveTo>
                    <a:pt x="365" y="0"/>
                  </a:moveTo>
                  <a:cubicBezTo>
                    <a:pt x="301" y="0"/>
                    <a:pt x="221" y="42"/>
                    <a:pt x="179" y="84"/>
                  </a:cubicBezTo>
                  <a:cubicBezTo>
                    <a:pt x="120" y="204"/>
                    <a:pt x="120" y="263"/>
                    <a:pt x="60" y="338"/>
                  </a:cubicBezTo>
                  <a:lnTo>
                    <a:pt x="60" y="636"/>
                  </a:lnTo>
                  <a:cubicBezTo>
                    <a:pt x="1" y="829"/>
                    <a:pt x="60" y="949"/>
                    <a:pt x="120" y="1202"/>
                  </a:cubicBezTo>
                  <a:lnTo>
                    <a:pt x="179" y="1261"/>
                  </a:lnTo>
                  <a:cubicBezTo>
                    <a:pt x="209" y="1291"/>
                    <a:pt x="243" y="1306"/>
                    <a:pt x="276" y="1306"/>
                  </a:cubicBezTo>
                  <a:cubicBezTo>
                    <a:pt x="310" y="1306"/>
                    <a:pt x="343" y="1291"/>
                    <a:pt x="373" y="1261"/>
                  </a:cubicBezTo>
                  <a:cubicBezTo>
                    <a:pt x="552" y="1083"/>
                    <a:pt x="611" y="889"/>
                    <a:pt x="611" y="710"/>
                  </a:cubicBezTo>
                  <a:lnTo>
                    <a:pt x="611" y="397"/>
                  </a:lnTo>
                  <a:cubicBezTo>
                    <a:pt x="611" y="263"/>
                    <a:pt x="552" y="204"/>
                    <a:pt x="492" y="84"/>
                  </a:cubicBezTo>
                  <a:lnTo>
                    <a:pt x="433" y="25"/>
                  </a:lnTo>
                  <a:cubicBezTo>
                    <a:pt x="415" y="7"/>
                    <a:pt x="391" y="0"/>
                    <a:pt x="365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81" name="Google Shape;4781;p30"/>
            <p:cNvSpPr/>
            <p:nvPr/>
          </p:nvSpPr>
          <p:spPr>
            <a:xfrm>
              <a:off x="5511059" y="775736"/>
              <a:ext cx="19091" cy="38900"/>
            </a:xfrm>
            <a:custGeom>
              <a:avLst/>
              <a:gdLst/>
              <a:ahLst/>
              <a:cxnLst/>
              <a:rect l="l" t="t" r="r" b="b"/>
              <a:pathLst>
                <a:path w="612" h="1247" extrusionOk="0">
                  <a:moveTo>
                    <a:pt x="366" y="0"/>
                  </a:moveTo>
                  <a:cubicBezTo>
                    <a:pt x="317" y="0"/>
                    <a:pt x="269" y="15"/>
                    <a:pt x="239" y="45"/>
                  </a:cubicBezTo>
                  <a:cubicBezTo>
                    <a:pt x="180" y="105"/>
                    <a:pt x="120" y="224"/>
                    <a:pt x="60" y="283"/>
                  </a:cubicBezTo>
                  <a:cubicBezTo>
                    <a:pt x="60" y="417"/>
                    <a:pt x="1" y="477"/>
                    <a:pt x="1" y="596"/>
                  </a:cubicBezTo>
                  <a:cubicBezTo>
                    <a:pt x="1" y="790"/>
                    <a:pt x="60" y="1028"/>
                    <a:pt x="180" y="1222"/>
                  </a:cubicBezTo>
                  <a:lnTo>
                    <a:pt x="239" y="1222"/>
                  </a:lnTo>
                  <a:cubicBezTo>
                    <a:pt x="257" y="1239"/>
                    <a:pt x="281" y="1247"/>
                    <a:pt x="307" y="1247"/>
                  </a:cubicBezTo>
                  <a:cubicBezTo>
                    <a:pt x="371" y="1247"/>
                    <a:pt x="450" y="1204"/>
                    <a:pt x="492" y="1162"/>
                  </a:cubicBezTo>
                  <a:cubicBezTo>
                    <a:pt x="552" y="969"/>
                    <a:pt x="612" y="790"/>
                    <a:pt x="612" y="656"/>
                  </a:cubicBezTo>
                  <a:lnTo>
                    <a:pt x="612" y="417"/>
                  </a:lnTo>
                  <a:cubicBezTo>
                    <a:pt x="612" y="283"/>
                    <a:pt x="552" y="224"/>
                    <a:pt x="552" y="105"/>
                  </a:cubicBezTo>
                  <a:lnTo>
                    <a:pt x="492" y="45"/>
                  </a:lnTo>
                  <a:cubicBezTo>
                    <a:pt x="463" y="15"/>
                    <a:pt x="414" y="0"/>
                    <a:pt x="366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82" name="Google Shape;4782;p30"/>
            <p:cNvSpPr/>
            <p:nvPr/>
          </p:nvSpPr>
          <p:spPr>
            <a:xfrm>
              <a:off x="5446953" y="859089"/>
              <a:ext cx="19528" cy="24020"/>
            </a:xfrm>
            <a:custGeom>
              <a:avLst/>
              <a:gdLst/>
              <a:ahLst/>
              <a:cxnLst/>
              <a:rect l="l" t="t" r="r" b="b"/>
              <a:pathLst>
                <a:path w="626" h="770" extrusionOk="0">
                  <a:moveTo>
                    <a:pt x="350" y="0"/>
                  </a:moveTo>
                  <a:cubicBezTo>
                    <a:pt x="313" y="0"/>
                    <a:pt x="278" y="15"/>
                    <a:pt x="253" y="40"/>
                  </a:cubicBezTo>
                  <a:cubicBezTo>
                    <a:pt x="119" y="99"/>
                    <a:pt x="119" y="99"/>
                    <a:pt x="60" y="159"/>
                  </a:cubicBezTo>
                  <a:cubicBezTo>
                    <a:pt x="0" y="218"/>
                    <a:pt x="0" y="293"/>
                    <a:pt x="0" y="352"/>
                  </a:cubicBezTo>
                  <a:cubicBezTo>
                    <a:pt x="0" y="531"/>
                    <a:pt x="60" y="665"/>
                    <a:pt x="194" y="725"/>
                  </a:cubicBezTo>
                  <a:cubicBezTo>
                    <a:pt x="223" y="755"/>
                    <a:pt x="268" y="770"/>
                    <a:pt x="313" y="770"/>
                  </a:cubicBezTo>
                  <a:cubicBezTo>
                    <a:pt x="358" y="770"/>
                    <a:pt x="402" y="755"/>
                    <a:pt x="432" y="725"/>
                  </a:cubicBezTo>
                  <a:lnTo>
                    <a:pt x="492" y="725"/>
                  </a:lnTo>
                  <a:cubicBezTo>
                    <a:pt x="566" y="591"/>
                    <a:pt x="626" y="531"/>
                    <a:pt x="626" y="412"/>
                  </a:cubicBezTo>
                  <a:lnTo>
                    <a:pt x="626" y="293"/>
                  </a:lnTo>
                  <a:cubicBezTo>
                    <a:pt x="566" y="218"/>
                    <a:pt x="566" y="159"/>
                    <a:pt x="492" y="99"/>
                  </a:cubicBezTo>
                  <a:cubicBezTo>
                    <a:pt x="457" y="29"/>
                    <a:pt x="401" y="0"/>
                    <a:pt x="350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83" name="Google Shape;4783;p30"/>
            <p:cNvSpPr/>
            <p:nvPr/>
          </p:nvSpPr>
          <p:spPr>
            <a:xfrm>
              <a:off x="5336803" y="843242"/>
              <a:ext cx="19091" cy="20183"/>
            </a:xfrm>
            <a:custGeom>
              <a:avLst/>
              <a:gdLst/>
              <a:ahLst/>
              <a:cxnLst/>
              <a:rect l="l" t="t" r="r" b="b"/>
              <a:pathLst>
                <a:path w="612" h="647" extrusionOk="0">
                  <a:moveTo>
                    <a:pt x="298" y="0"/>
                  </a:moveTo>
                  <a:cubicBezTo>
                    <a:pt x="242" y="0"/>
                    <a:pt x="179" y="19"/>
                    <a:pt x="119" y="56"/>
                  </a:cubicBezTo>
                  <a:cubicBezTo>
                    <a:pt x="60" y="116"/>
                    <a:pt x="60" y="116"/>
                    <a:pt x="60" y="175"/>
                  </a:cubicBezTo>
                  <a:cubicBezTo>
                    <a:pt x="0" y="235"/>
                    <a:pt x="0" y="294"/>
                    <a:pt x="0" y="354"/>
                  </a:cubicBezTo>
                  <a:cubicBezTo>
                    <a:pt x="0" y="428"/>
                    <a:pt x="60" y="488"/>
                    <a:pt x="179" y="607"/>
                  </a:cubicBezTo>
                  <a:cubicBezTo>
                    <a:pt x="228" y="632"/>
                    <a:pt x="270" y="646"/>
                    <a:pt x="311" y="646"/>
                  </a:cubicBezTo>
                  <a:cubicBezTo>
                    <a:pt x="368" y="646"/>
                    <a:pt x="422" y="617"/>
                    <a:pt x="492" y="548"/>
                  </a:cubicBezTo>
                  <a:cubicBezTo>
                    <a:pt x="611" y="488"/>
                    <a:pt x="611" y="354"/>
                    <a:pt x="611" y="294"/>
                  </a:cubicBezTo>
                  <a:cubicBezTo>
                    <a:pt x="611" y="235"/>
                    <a:pt x="611" y="175"/>
                    <a:pt x="552" y="175"/>
                  </a:cubicBezTo>
                  <a:cubicBezTo>
                    <a:pt x="552" y="116"/>
                    <a:pt x="492" y="56"/>
                    <a:pt x="432" y="56"/>
                  </a:cubicBezTo>
                  <a:cubicBezTo>
                    <a:pt x="403" y="19"/>
                    <a:pt x="354" y="0"/>
                    <a:pt x="298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84" name="Google Shape;4784;p30"/>
            <p:cNvSpPr/>
            <p:nvPr/>
          </p:nvSpPr>
          <p:spPr>
            <a:xfrm>
              <a:off x="5999501" y="698746"/>
              <a:ext cx="19528" cy="33160"/>
            </a:xfrm>
            <a:custGeom>
              <a:avLst/>
              <a:gdLst/>
              <a:ahLst/>
              <a:cxnLst/>
              <a:rect l="l" t="t" r="r" b="b"/>
              <a:pathLst>
                <a:path w="626" h="1063" extrusionOk="0">
                  <a:moveTo>
                    <a:pt x="378" y="0"/>
                  </a:moveTo>
                  <a:cubicBezTo>
                    <a:pt x="353" y="0"/>
                    <a:pt x="330" y="8"/>
                    <a:pt x="313" y="25"/>
                  </a:cubicBezTo>
                  <a:cubicBezTo>
                    <a:pt x="194" y="85"/>
                    <a:pt x="194" y="144"/>
                    <a:pt x="119" y="219"/>
                  </a:cubicBezTo>
                  <a:cubicBezTo>
                    <a:pt x="60" y="338"/>
                    <a:pt x="60" y="397"/>
                    <a:pt x="60" y="457"/>
                  </a:cubicBezTo>
                  <a:cubicBezTo>
                    <a:pt x="0" y="651"/>
                    <a:pt x="60" y="830"/>
                    <a:pt x="194" y="1023"/>
                  </a:cubicBezTo>
                  <a:cubicBezTo>
                    <a:pt x="218" y="1048"/>
                    <a:pt x="253" y="1062"/>
                    <a:pt x="290" y="1062"/>
                  </a:cubicBezTo>
                  <a:cubicBezTo>
                    <a:pt x="342" y="1062"/>
                    <a:pt x="397" y="1033"/>
                    <a:pt x="432" y="964"/>
                  </a:cubicBezTo>
                  <a:cubicBezTo>
                    <a:pt x="566" y="830"/>
                    <a:pt x="626" y="710"/>
                    <a:pt x="626" y="591"/>
                  </a:cubicBezTo>
                  <a:lnTo>
                    <a:pt x="626" y="397"/>
                  </a:lnTo>
                  <a:cubicBezTo>
                    <a:pt x="626" y="278"/>
                    <a:pt x="626" y="219"/>
                    <a:pt x="566" y="144"/>
                  </a:cubicBezTo>
                  <a:lnTo>
                    <a:pt x="566" y="85"/>
                  </a:lnTo>
                  <a:cubicBezTo>
                    <a:pt x="513" y="42"/>
                    <a:pt x="438" y="0"/>
                    <a:pt x="378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85" name="Google Shape;4785;p30"/>
            <p:cNvSpPr/>
            <p:nvPr/>
          </p:nvSpPr>
          <p:spPr>
            <a:xfrm>
              <a:off x="6040366" y="746444"/>
              <a:ext cx="19091" cy="37496"/>
            </a:xfrm>
            <a:custGeom>
              <a:avLst/>
              <a:gdLst/>
              <a:ahLst/>
              <a:cxnLst/>
              <a:rect l="l" t="t" r="r" b="b"/>
              <a:pathLst>
                <a:path w="612" h="1202" extrusionOk="0">
                  <a:moveTo>
                    <a:pt x="366" y="1"/>
                  </a:moveTo>
                  <a:cubicBezTo>
                    <a:pt x="318" y="1"/>
                    <a:pt x="269" y="16"/>
                    <a:pt x="239" y="45"/>
                  </a:cubicBezTo>
                  <a:cubicBezTo>
                    <a:pt x="180" y="105"/>
                    <a:pt x="120" y="239"/>
                    <a:pt x="61" y="299"/>
                  </a:cubicBezTo>
                  <a:cubicBezTo>
                    <a:pt x="61" y="358"/>
                    <a:pt x="1" y="477"/>
                    <a:pt x="1" y="552"/>
                  </a:cubicBezTo>
                  <a:cubicBezTo>
                    <a:pt x="1" y="790"/>
                    <a:pt x="61" y="984"/>
                    <a:pt x="180" y="1103"/>
                  </a:cubicBezTo>
                  <a:lnTo>
                    <a:pt x="239" y="1163"/>
                  </a:lnTo>
                  <a:cubicBezTo>
                    <a:pt x="264" y="1187"/>
                    <a:pt x="301" y="1202"/>
                    <a:pt x="337" y="1202"/>
                  </a:cubicBezTo>
                  <a:cubicBezTo>
                    <a:pt x="387" y="1202"/>
                    <a:pt x="433" y="1173"/>
                    <a:pt x="433" y="1103"/>
                  </a:cubicBezTo>
                  <a:lnTo>
                    <a:pt x="493" y="1103"/>
                  </a:lnTo>
                  <a:cubicBezTo>
                    <a:pt x="552" y="924"/>
                    <a:pt x="612" y="790"/>
                    <a:pt x="612" y="611"/>
                  </a:cubicBezTo>
                  <a:lnTo>
                    <a:pt x="612" y="358"/>
                  </a:lnTo>
                  <a:cubicBezTo>
                    <a:pt x="612" y="299"/>
                    <a:pt x="552" y="179"/>
                    <a:pt x="552" y="105"/>
                  </a:cubicBezTo>
                  <a:lnTo>
                    <a:pt x="493" y="45"/>
                  </a:lnTo>
                  <a:cubicBezTo>
                    <a:pt x="463" y="16"/>
                    <a:pt x="414" y="1"/>
                    <a:pt x="366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86" name="Google Shape;4786;p30"/>
            <p:cNvSpPr/>
            <p:nvPr/>
          </p:nvSpPr>
          <p:spPr>
            <a:xfrm>
              <a:off x="6094302" y="701835"/>
              <a:ext cx="17688" cy="37247"/>
            </a:xfrm>
            <a:custGeom>
              <a:avLst/>
              <a:gdLst/>
              <a:ahLst/>
              <a:cxnLst/>
              <a:rect l="l" t="t" r="r" b="b"/>
              <a:pathLst>
                <a:path w="567" h="1194" extrusionOk="0">
                  <a:moveTo>
                    <a:pt x="253" y="1"/>
                  </a:moveTo>
                  <a:cubicBezTo>
                    <a:pt x="209" y="1"/>
                    <a:pt x="164" y="15"/>
                    <a:pt x="134" y="45"/>
                  </a:cubicBezTo>
                  <a:cubicBezTo>
                    <a:pt x="60" y="179"/>
                    <a:pt x="0" y="239"/>
                    <a:pt x="0" y="358"/>
                  </a:cubicBezTo>
                  <a:lnTo>
                    <a:pt x="0" y="611"/>
                  </a:lnTo>
                  <a:cubicBezTo>
                    <a:pt x="0" y="790"/>
                    <a:pt x="0" y="924"/>
                    <a:pt x="134" y="1103"/>
                  </a:cubicBezTo>
                  <a:lnTo>
                    <a:pt x="194" y="1163"/>
                  </a:lnTo>
                  <a:cubicBezTo>
                    <a:pt x="212" y="1185"/>
                    <a:pt x="235" y="1194"/>
                    <a:pt x="260" y="1194"/>
                  </a:cubicBezTo>
                  <a:cubicBezTo>
                    <a:pt x="319" y="1194"/>
                    <a:pt x="390" y="1145"/>
                    <a:pt x="432" y="1103"/>
                  </a:cubicBezTo>
                  <a:cubicBezTo>
                    <a:pt x="566" y="924"/>
                    <a:pt x="566" y="731"/>
                    <a:pt x="566" y="611"/>
                  </a:cubicBezTo>
                  <a:lnTo>
                    <a:pt x="566" y="298"/>
                  </a:lnTo>
                  <a:cubicBezTo>
                    <a:pt x="507" y="239"/>
                    <a:pt x="507" y="179"/>
                    <a:pt x="432" y="45"/>
                  </a:cubicBezTo>
                  <a:lnTo>
                    <a:pt x="373" y="45"/>
                  </a:lnTo>
                  <a:cubicBezTo>
                    <a:pt x="343" y="15"/>
                    <a:pt x="298" y="1"/>
                    <a:pt x="25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87" name="Google Shape;4787;p30"/>
            <p:cNvSpPr/>
            <p:nvPr/>
          </p:nvSpPr>
          <p:spPr>
            <a:xfrm>
              <a:off x="6090559" y="808366"/>
              <a:ext cx="19559" cy="31351"/>
            </a:xfrm>
            <a:custGeom>
              <a:avLst/>
              <a:gdLst/>
              <a:ahLst/>
              <a:cxnLst/>
              <a:rect l="l" t="t" r="r" b="b"/>
              <a:pathLst>
                <a:path w="627" h="1005" extrusionOk="0">
                  <a:moveTo>
                    <a:pt x="364" y="1"/>
                  </a:moveTo>
                  <a:cubicBezTo>
                    <a:pt x="310" y="1"/>
                    <a:pt x="247" y="19"/>
                    <a:pt x="180" y="57"/>
                  </a:cubicBezTo>
                  <a:cubicBezTo>
                    <a:pt x="120" y="116"/>
                    <a:pt x="61" y="176"/>
                    <a:pt x="61" y="235"/>
                  </a:cubicBezTo>
                  <a:cubicBezTo>
                    <a:pt x="1" y="295"/>
                    <a:pt x="1" y="429"/>
                    <a:pt x="1" y="489"/>
                  </a:cubicBezTo>
                  <a:cubicBezTo>
                    <a:pt x="1" y="608"/>
                    <a:pt x="1" y="802"/>
                    <a:pt x="180" y="921"/>
                  </a:cubicBezTo>
                  <a:lnTo>
                    <a:pt x="180" y="980"/>
                  </a:lnTo>
                  <a:cubicBezTo>
                    <a:pt x="202" y="998"/>
                    <a:pt x="227" y="1005"/>
                    <a:pt x="254" y="1005"/>
                  </a:cubicBezTo>
                  <a:cubicBezTo>
                    <a:pt x="319" y="1005"/>
                    <a:pt x="391" y="963"/>
                    <a:pt x="433" y="921"/>
                  </a:cubicBezTo>
                  <a:cubicBezTo>
                    <a:pt x="552" y="802"/>
                    <a:pt x="552" y="667"/>
                    <a:pt x="627" y="489"/>
                  </a:cubicBezTo>
                  <a:cubicBezTo>
                    <a:pt x="627" y="429"/>
                    <a:pt x="627" y="355"/>
                    <a:pt x="552" y="295"/>
                  </a:cubicBezTo>
                  <a:cubicBezTo>
                    <a:pt x="552" y="235"/>
                    <a:pt x="552" y="176"/>
                    <a:pt x="493" y="116"/>
                  </a:cubicBezTo>
                  <a:lnTo>
                    <a:pt x="493" y="57"/>
                  </a:lnTo>
                  <a:cubicBezTo>
                    <a:pt x="463" y="19"/>
                    <a:pt x="418" y="1"/>
                    <a:pt x="36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88" name="Google Shape;4788;p30"/>
            <p:cNvSpPr/>
            <p:nvPr/>
          </p:nvSpPr>
          <p:spPr>
            <a:xfrm>
              <a:off x="6142623" y="754960"/>
              <a:ext cx="17688" cy="48071"/>
            </a:xfrm>
            <a:custGeom>
              <a:avLst/>
              <a:gdLst/>
              <a:ahLst/>
              <a:cxnLst/>
              <a:rect l="l" t="t" r="r" b="b"/>
              <a:pathLst>
                <a:path w="567" h="1541" extrusionOk="0">
                  <a:moveTo>
                    <a:pt x="282" y="1"/>
                  </a:moveTo>
                  <a:cubicBezTo>
                    <a:pt x="219" y="1"/>
                    <a:pt x="177" y="43"/>
                    <a:pt x="135" y="85"/>
                  </a:cubicBezTo>
                  <a:cubicBezTo>
                    <a:pt x="75" y="204"/>
                    <a:pt x="75" y="338"/>
                    <a:pt x="0" y="398"/>
                  </a:cubicBezTo>
                  <a:lnTo>
                    <a:pt x="0" y="771"/>
                  </a:lnTo>
                  <a:cubicBezTo>
                    <a:pt x="0" y="1024"/>
                    <a:pt x="0" y="1203"/>
                    <a:pt x="135" y="1456"/>
                  </a:cubicBezTo>
                  <a:lnTo>
                    <a:pt x="194" y="1515"/>
                  </a:lnTo>
                  <a:cubicBezTo>
                    <a:pt x="229" y="1533"/>
                    <a:pt x="259" y="1540"/>
                    <a:pt x="285" y="1540"/>
                  </a:cubicBezTo>
                  <a:cubicBezTo>
                    <a:pt x="349" y="1540"/>
                    <a:pt x="395" y="1498"/>
                    <a:pt x="447" y="1456"/>
                  </a:cubicBezTo>
                  <a:cubicBezTo>
                    <a:pt x="567" y="1203"/>
                    <a:pt x="567" y="1024"/>
                    <a:pt x="567" y="771"/>
                  </a:cubicBezTo>
                  <a:lnTo>
                    <a:pt x="567" y="398"/>
                  </a:lnTo>
                  <a:cubicBezTo>
                    <a:pt x="507" y="338"/>
                    <a:pt x="507" y="204"/>
                    <a:pt x="447" y="85"/>
                  </a:cubicBezTo>
                  <a:lnTo>
                    <a:pt x="373" y="26"/>
                  </a:lnTo>
                  <a:cubicBezTo>
                    <a:pt x="338" y="8"/>
                    <a:pt x="308" y="1"/>
                    <a:pt x="282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89" name="Google Shape;4789;p30"/>
            <p:cNvSpPr/>
            <p:nvPr/>
          </p:nvSpPr>
          <p:spPr>
            <a:xfrm>
              <a:off x="6189104" y="695034"/>
              <a:ext cx="19528" cy="40772"/>
            </a:xfrm>
            <a:custGeom>
              <a:avLst/>
              <a:gdLst/>
              <a:ahLst/>
              <a:cxnLst/>
              <a:rect l="l" t="t" r="r" b="b"/>
              <a:pathLst>
                <a:path w="626" h="1307" extrusionOk="0">
                  <a:moveTo>
                    <a:pt x="373" y="0"/>
                  </a:moveTo>
                  <a:cubicBezTo>
                    <a:pt x="308" y="0"/>
                    <a:pt x="236" y="42"/>
                    <a:pt x="194" y="84"/>
                  </a:cubicBezTo>
                  <a:cubicBezTo>
                    <a:pt x="134" y="204"/>
                    <a:pt x="134" y="263"/>
                    <a:pt x="75" y="338"/>
                  </a:cubicBezTo>
                  <a:lnTo>
                    <a:pt x="75" y="636"/>
                  </a:lnTo>
                  <a:cubicBezTo>
                    <a:pt x="0" y="829"/>
                    <a:pt x="75" y="949"/>
                    <a:pt x="134" y="1202"/>
                  </a:cubicBezTo>
                  <a:lnTo>
                    <a:pt x="194" y="1261"/>
                  </a:lnTo>
                  <a:cubicBezTo>
                    <a:pt x="224" y="1291"/>
                    <a:pt x="253" y="1306"/>
                    <a:pt x="293" y="1306"/>
                  </a:cubicBezTo>
                  <a:cubicBezTo>
                    <a:pt x="332" y="1306"/>
                    <a:pt x="380" y="1291"/>
                    <a:pt x="447" y="1261"/>
                  </a:cubicBezTo>
                  <a:cubicBezTo>
                    <a:pt x="566" y="1083"/>
                    <a:pt x="626" y="889"/>
                    <a:pt x="626" y="710"/>
                  </a:cubicBezTo>
                  <a:lnTo>
                    <a:pt x="626" y="397"/>
                  </a:lnTo>
                  <a:cubicBezTo>
                    <a:pt x="626" y="263"/>
                    <a:pt x="566" y="204"/>
                    <a:pt x="507" y="84"/>
                  </a:cubicBezTo>
                  <a:lnTo>
                    <a:pt x="447" y="25"/>
                  </a:lnTo>
                  <a:cubicBezTo>
                    <a:pt x="425" y="7"/>
                    <a:pt x="400" y="0"/>
                    <a:pt x="373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90" name="Google Shape;4790;p30"/>
            <p:cNvSpPr/>
            <p:nvPr/>
          </p:nvSpPr>
          <p:spPr>
            <a:xfrm>
              <a:off x="6210472" y="775736"/>
              <a:ext cx="19559" cy="38900"/>
            </a:xfrm>
            <a:custGeom>
              <a:avLst/>
              <a:gdLst/>
              <a:ahLst/>
              <a:cxnLst/>
              <a:rect l="l" t="t" r="r" b="b"/>
              <a:pathLst>
                <a:path w="627" h="1247" extrusionOk="0">
                  <a:moveTo>
                    <a:pt x="375" y="0"/>
                  </a:moveTo>
                  <a:cubicBezTo>
                    <a:pt x="328" y="0"/>
                    <a:pt x="284" y="15"/>
                    <a:pt x="254" y="45"/>
                  </a:cubicBezTo>
                  <a:cubicBezTo>
                    <a:pt x="194" y="105"/>
                    <a:pt x="135" y="224"/>
                    <a:pt x="60" y="283"/>
                  </a:cubicBezTo>
                  <a:cubicBezTo>
                    <a:pt x="60" y="417"/>
                    <a:pt x="0" y="477"/>
                    <a:pt x="0" y="596"/>
                  </a:cubicBezTo>
                  <a:cubicBezTo>
                    <a:pt x="0" y="790"/>
                    <a:pt x="60" y="1028"/>
                    <a:pt x="194" y="1222"/>
                  </a:cubicBezTo>
                  <a:lnTo>
                    <a:pt x="254" y="1222"/>
                  </a:lnTo>
                  <a:cubicBezTo>
                    <a:pt x="271" y="1239"/>
                    <a:pt x="294" y="1247"/>
                    <a:pt x="319" y="1247"/>
                  </a:cubicBezTo>
                  <a:cubicBezTo>
                    <a:pt x="379" y="1247"/>
                    <a:pt x="454" y="1204"/>
                    <a:pt x="507" y="1162"/>
                  </a:cubicBezTo>
                  <a:cubicBezTo>
                    <a:pt x="567" y="969"/>
                    <a:pt x="626" y="790"/>
                    <a:pt x="626" y="656"/>
                  </a:cubicBezTo>
                  <a:lnTo>
                    <a:pt x="626" y="417"/>
                  </a:lnTo>
                  <a:cubicBezTo>
                    <a:pt x="626" y="283"/>
                    <a:pt x="567" y="224"/>
                    <a:pt x="567" y="105"/>
                  </a:cubicBezTo>
                  <a:lnTo>
                    <a:pt x="507" y="45"/>
                  </a:lnTo>
                  <a:cubicBezTo>
                    <a:pt x="470" y="15"/>
                    <a:pt x="421" y="0"/>
                    <a:pt x="375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91" name="Google Shape;4791;p30"/>
            <p:cNvSpPr/>
            <p:nvPr/>
          </p:nvSpPr>
          <p:spPr>
            <a:xfrm>
              <a:off x="6146803" y="859089"/>
              <a:ext cx="19091" cy="24020"/>
            </a:xfrm>
            <a:custGeom>
              <a:avLst/>
              <a:gdLst/>
              <a:ahLst/>
              <a:cxnLst/>
              <a:rect l="l" t="t" r="r" b="b"/>
              <a:pathLst>
                <a:path w="612" h="770" extrusionOk="0">
                  <a:moveTo>
                    <a:pt x="347" y="0"/>
                  </a:moveTo>
                  <a:cubicBezTo>
                    <a:pt x="308" y="0"/>
                    <a:pt x="270" y="15"/>
                    <a:pt x="239" y="40"/>
                  </a:cubicBezTo>
                  <a:cubicBezTo>
                    <a:pt x="120" y="99"/>
                    <a:pt x="120" y="99"/>
                    <a:pt x="60" y="159"/>
                  </a:cubicBezTo>
                  <a:cubicBezTo>
                    <a:pt x="60" y="218"/>
                    <a:pt x="1" y="293"/>
                    <a:pt x="1" y="352"/>
                  </a:cubicBezTo>
                  <a:cubicBezTo>
                    <a:pt x="1" y="531"/>
                    <a:pt x="60" y="665"/>
                    <a:pt x="179" y="725"/>
                  </a:cubicBezTo>
                  <a:cubicBezTo>
                    <a:pt x="209" y="755"/>
                    <a:pt x="258" y="770"/>
                    <a:pt x="306" y="770"/>
                  </a:cubicBezTo>
                  <a:cubicBezTo>
                    <a:pt x="354" y="770"/>
                    <a:pt x="403" y="755"/>
                    <a:pt x="433" y="725"/>
                  </a:cubicBezTo>
                  <a:lnTo>
                    <a:pt x="492" y="725"/>
                  </a:lnTo>
                  <a:cubicBezTo>
                    <a:pt x="552" y="591"/>
                    <a:pt x="611" y="531"/>
                    <a:pt x="611" y="412"/>
                  </a:cubicBezTo>
                  <a:lnTo>
                    <a:pt x="611" y="293"/>
                  </a:lnTo>
                  <a:cubicBezTo>
                    <a:pt x="552" y="218"/>
                    <a:pt x="552" y="159"/>
                    <a:pt x="492" y="99"/>
                  </a:cubicBezTo>
                  <a:cubicBezTo>
                    <a:pt x="457" y="29"/>
                    <a:pt x="402" y="0"/>
                    <a:pt x="347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92" name="Google Shape;4792;p30"/>
            <p:cNvSpPr/>
            <p:nvPr/>
          </p:nvSpPr>
          <p:spPr>
            <a:xfrm>
              <a:off x="6036186" y="843242"/>
              <a:ext cx="19559" cy="20183"/>
            </a:xfrm>
            <a:custGeom>
              <a:avLst/>
              <a:gdLst/>
              <a:ahLst/>
              <a:cxnLst/>
              <a:rect l="l" t="t" r="r" b="b"/>
              <a:pathLst>
                <a:path w="627" h="647" extrusionOk="0">
                  <a:moveTo>
                    <a:pt x="306" y="0"/>
                  </a:moveTo>
                  <a:cubicBezTo>
                    <a:pt x="254" y="0"/>
                    <a:pt x="195" y="19"/>
                    <a:pt x="135" y="56"/>
                  </a:cubicBezTo>
                  <a:cubicBezTo>
                    <a:pt x="61" y="116"/>
                    <a:pt x="61" y="116"/>
                    <a:pt x="61" y="175"/>
                  </a:cubicBezTo>
                  <a:cubicBezTo>
                    <a:pt x="1" y="235"/>
                    <a:pt x="1" y="294"/>
                    <a:pt x="1" y="354"/>
                  </a:cubicBezTo>
                  <a:cubicBezTo>
                    <a:pt x="61" y="428"/>
                    <a:pt x="61" y="488"/>
                    <a:pt x="195" y="607"/>
                  </a:cubicBezTo>
                  <a:cubicBezTo>
                    <a:pt x="244" y="632"/>
                    <a:pt x="283" y="646"/>
                    <a:pt x="322" y="646"/>
                  </a:cubicBezTo>
                  <a:cubicBezTo>
                    <a:pt x="376" y="646"/>
                    <a:pt x="429" y="617"/>
                    <a:pt x="507" y="548"/>
                  </a:cubicBezTo>
                  <a:cubicBezTo>
                    <a:pt x="627" y="488"/>
                    <a:pt x="627" y="354"/>
                    <a:pt x="627" y="294"/>
                  </a:cubicBezTo>
                  <a:cubicBezTo>
                    <a:pt x="627" y="235"/>
                    <a:pt x="627" y="175"/>
                    <a:pt x="567" y="175"/>
                  </a:cubicBezTo>
                  <a:cubicBezTo>
                    <a:pt x="567" y="116"/>
                    <a:pt x="507" y="56"/>
                    <a:pt x="433" y="56"/>
                  </a:cubicBezTo>
                  <a:cubicBezTo>
                    <a:pt x="403" y="19"/>
                    <a:pt x="358" y="0"/>
                    <a:pt x="306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93" name="Google Shape;4793;p30"/>
            <p:cNvSpPr/>
            <p:nvPr/>
          </p:nvSpPr>
          <p:spPr>
            <a:xfrm>
              <a:off x="6626863" y="698746"/>
              <a:ext cx="19559" cy="33160"/>
            </a:xfrm>
            <a:custGeom>
              <a:avLst/>
              <a:gdLst/>
              <a:ahLst/>
              <a:cxnLst/>
              <a:rect l="l" t="t" r="r" b="b"/>
              <a:pathLst>
                <a:path w="627" h="1063" extrusionOk="0">
                  <a:moveTo>
                    <a:pt x="379" y="0"/>
                  </a:moveTo>
                  <a:cubicBezTo>
                    <a:pt x="354" y="0"/>
                    <a:pt x="331" y="8"/>
                    <a:pt x="314" y="25"/>
                  </a:cubicBezTo>
                  <a:cubicBezTo>
                    <a:pt x="254" y="85"/>
                    <a:pt x="194" y="144"/>
                    <a:pt x="120" y="219"/>
                  </a:cubicBezTo>
                  <a:cubicBezTo>
                    <a:pt x="60" y="338"/>
                    <a:pt x="60" y="397"/>
                    <a:pt x="60" y="457"/>
                  </a:cubicBezTo>
                  <a:cubicBezTo>
                    <a:pt x="1" y="651"/>
                    <a:pt x="60" y="830"/>
                    <a:pt x="194" y="1023"/>
                  </a:cubicBezTo>
                  <a:cubicBezTo>
                    <a:pt x="219" y="1048"/>
                    <a:pt x="254" y="1062"/>
                    <a:pt x="291" y="1062"/>
                  </a:cubicBezTo>
                  <a:cubicBezTo>
                    <a:pt x="342" y="1062"/>
                    <a:pt x="398" y="1033"/>
                    <a:pt x="433" y="964"/>
                  </a:cubicBezTo>
                  <a:cubicBezTo>
                    <a:pt x="567" y="830"/>
                    <a:pt x="626" y="710"/>
                    <a:pt x="626" y="591"/>
                  </a:cubicBezTo>
                  <a:lnTo>
                    <a:pt x="626" y="397"/>
                  </a:lnTo>
                  <a:cubicBezTo>
                    <a:pt x="626" y="278"/>
                    <a:pt x="626" y="219"/>
                    <a:pt x="567" y="144"/>
                  </a:cubicBezTo>
                  <a:lnTo>
                    <a:pt x="567" y="85"/>
                  </a:lnTo>
                  <a:cubicBezTo>
                    <a:pt x="514" y="42"/>
                    <a:pt x="439" y="0"/>
                    <a:pt x="379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94" name="Google Shape;4794;p30"/>
            <p:cNvSpPr/>
            <p:nvPr/>
          </p:nvSpPr>
          <p:spPr>
            <a:xfrm>
              <a:off x="6667760" y="746444"/>
              <a:ext cx="19091" cy="37496"/>
            </a:xfrm>
            <a:custGeom>
              <a:avLst/>
              <a:gdLst/>
              <a:ahLst/>
              <a:cxnLst/>
              <a:rect l="l" t="t" r="r" b="b"/>
              <a:pathLst>
                <a:path w="612" h="1202" extrusionOk="0">
                  <a:moveTo>
                    <a:pt x="366" y="1"/>
                  </a:moveTo>
                  <a:cubicBezTo>
                    <a:pt x="317" y="1"/>
                    <a:pt x="269" y="16"/>
                    <a:pt x="239" y="45"/>
                  </a:cubicBezTo>
                  <a:cubicBezTo>
                    <a:pt x="179" y="105"/>
                    <a:pt x="120" y="239"/>
                    <a:pt x="60" y="299"/>
                  </a:cubicBezTo>
                  <a:cubicBezTo>
                    <a:pt x="60" y="358"/>
                    <a:pt x="60" y="477"/>
                    <a:pt x="1" y="552"/>
                  </a:cubicBezTo>
                  <a:cubicBezTo>
                    <a:pt x="1" y="790"/>
                    <a:pt x="60" y="984"/>
                    <a:pt x="179" y="1103"/>
                  </a:cubicBezTo>
                  <a:lnTo>
                    <a:pt x="239" y="1163"/>
                  </a:lnTo>
                  <a:cubicBezTo>
                    <a:pt x="264" y="1187"/>
                    <a:pt x="301" y="1202"/>
                    <a:pt x="341" y="1202"/>
                  </a:cubicBezTo>
                  <a:cubicBezTo>
                    <a:pt x="397" y="1202"/>
                    <a:pt x="457" y="1173"/>
                    <a:pt x="492" y="1103"/>
                  </a:cubicBezTo>
                  <a:cubicBezTo>
                    <a:pt x="552" y="924"/>
                    <a:pt x="611" y="790"/>
                    <a:pt x="611" y="611"/>
                  </a:cubicBezTo>
                  <a:lnTo>
                    <a:pt x="611" y="358"/>
                  </a:lnTo>
                  <a:cubicBezTo>
                    <a:pt x="611" y="299"/>
                    <a:pt x="611" y="179"/>
                    <a:pt x="552" y="105"/>
                  </a:cubicBezTo>
                  <a:lnTo>
                    <a:pt x="492" y="45"/>
                  </a:lnTo>
                  <a:cubicBezTo>
                    <a:pt x="463" y="16"/>
                    <a:pt x="414" y="1"/>
                    <a:pt x="366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95" name="Google Shape;4795;p30"/>
            <p:cNvSpPr/>
            <p:nvPr/>
          </p:nvSpPr>
          <p:spPr>
            <a:xfrm>
              <a:off x="6721665" y="701835"/>
              <a:ext cx="17688" cy="37247"/>
            </a:xfrm>
            <a:custGeom>
              <a:avLst/>
              <a:gdLst/>
              <a:ahLst/>
              <a:cxnLst/>
              <a:rect l="l" t="t" r="r" b="b"/>
              <a:pathLst>
                <a:path w="567" h="1194" extrusionOk="0">
                  <a:moveTo>
                    <a:pt x="254" y="1"/>
                  </a:moveTo>
                  <a:cubicBezTo>
                    <a:pt x="209" y="1"/>
                    <a:pt x="165" y="15"/>
                    <a:pt x="135" y="45"/>
                  </a:cubicBezTo>
                  <a:cubicBezTo>
                    <a:pt x="60" y="179"/>
                    <a:pt x="1" y="239"/>
                    <a:pt x="1" y="358"/>
                  </a:cubicBezTo>
                  <a:lnTo>
                    <a:pt x="1" y="611"/>
                  </a:lnTo>
                  <a:cubicBezTo>
                    <a:pt x="1" y="790"/>
                    <a:pt x="1" y="924"/>
                    <a:pt x="135" y="1103"/>
                  </a:cubicBezTo>
                  <a:lnTo>
                    <a:pt x="194" y="1163"/>
                  </a:lnTo>
                  <a:cubicBezTo>
                    <a:pt x="212" y="1185"/>
                    <a:pt x="235" y="1194"/>
                    <a:pt x="261" y="1194"/>
                  </a:cubicBezTo>
                  <a:cubicBezTo>
                    <a:pt x="320" y="1194"/>
                    <a:pt x="391" y="1145"/>
                    <a:pt x="433" y="1103"/>
                  </a:cubicBezTo>
                  <a:cubicBezTo>
                    <a:pt x="567" y="924"/>
                    <a:pt x="567" y="731"/>
                    <a:pt x="567" y="611"/>
                  </a:cubicBezTo>
                  <a:lnTo>
                    <a:pt x="567" y="298"/>
                  </a:lnTo>
                  <a:cubicBezTo>
                    <a:pt x="507" y="239"/>
                    <a:pt x="507" y="179"/>
                    <a:pt x="433" y="45"/>
                  </a:cubicBezTo>
                  <a:lnTo>
                    <a:pt x="373" y="45"/>
                  </a:lnTo>
                  <a:cubicBezTo>
                    <a:pt x="343" y="15"/>
                    <a:pt x="299" y="1"/>
                    <a:pt x="25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96" name="Google Shape;4796;p30"/>
            <p:cNvSpPr/>
            <p:nvPr/>
          </p:nvSpPr>
          <p:spPr>
            <a:xfrm>
              <a:off x="6717953" y="808366"/>
              <a:ext cx="19559" cy="31351"/>
            </a:xfrm>
            <a:custGeom>
              <a:avLst/>
              <a:gdLst/>
              <a:ahLst/>
              <a:cxnLst/>
              <a:rect l="l" t="t" r="r" b="b"/>
              <a:pathLst>
                <a:path w="627" h="1005" extrusionOk="0">
                  <a:moveTo>
                    <a:pt x="364" y="1"/>
                  </a:moveTo>
                  <a:cubicBezTo>
                    <a:pt x="310" y="1"/>
                    <a:pt x="246" y="19"/>
                    <a:pt x="179" y="57"/>
                  </a:cubicBezTo>
                  <a:cubicBezTo>
                    <a:pt x="120" y="116"/>
                    <a:pt x="60" y="176"/>
                    <a:pt x="60" y="235"/>
                  </a:cubicBezTo>
                  <a:cubicBezTo>
                    <a:pt x="1" y="295"/>
                    <a:pt x="1" y="429"/>
                    <a:pt x="1" y="489"/>
                  </a:cubicBezTo>
                  <a:cubicBezTo>
                    <a:pt x="1" y="608"/>
                    <a:pt x="1" y="802"/>
                    <a:pt x="179" y="921"/>
                  </a:cubicBezTo>
                  <a:lnTo>
                    <a:pt x="179" y="980"/>
                  </a:lnTo>
                  <a:cubicBezTo>
                    <a:pt x="201" y="998"/>
                    <a:pt x="227" y="1005"/>
                    <a:pt x="254" y="1005"/>
                  </a:cubicBezTo>
                  <a:cubicBezTo>
                    <a:pt x="319" y="1005"/>
                    <a:pt x="391" y="963"/>
                    <a:pt x="433" y="921"/>
                  </a:cubicBezTo>
                  <a:cubicBezTo>
                    <a:pt x="552" y="802"/>
                    <a:pt x="552" y="667"/>
                    <a:pt x="626" y="489"/>
                  </a:cubicBezTo>
                  <a:cubicBezTo>
                    <a:pt x="626" y="429"/>
                    <a:pt x="626" y="355"/>
                    <a:pt x="552" y="295"/>
                  </a:cubicBezTo>
                  <a:cubicBezTo>
                    <a:pt x="552" y="235"/>
                    <a:pt x="552" y="176"/>
                    <a:pt x="492" y="116"/>
                  </a:cubicBezTo>
                  <a:lnTo>
                    <a:pt x="492" y="57"/>
                  </a:lnTo>
                  <a:cubicBezTo>
                    <a:pt x="462" y="19"/>
                    <a:pt x="418" y="1"/>
                    <a:pt x="36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97" name="Google Shape;4797;p30"/>
            <p:cNvSpPr/>
            <p:nvPr/>
          </p:nvSpPr>
          <p:spPr>
            <a:xfrm>
              <a:off x="6770017" y="754960"/>
              <a:ext cx="17688" cy="48071"/>
            </a:xfrm>
            <a:custGeom>
              <a:avLst/>
              <a:gdLst/>
              <a:ahLst/>
              <a:cxnLst/>
              <a:rect l="l" t="t" r="r" b="b"/>
              <a:pathLst>
                <a:path w="567" h="1541" extrusionOk="0">
                  <a:moveTo>
                    <a:pt x="308" y="1"/>
                  </a:moveTo>
                  <a:cubicBezTo>
                    <a:pt x="248" y="1"/>
                    <a:pt x="176" y="43"/>
                    <a:pt x="134" y="85"/>
                  </a:cubicBezTo>
                  <a:cubicBezTo>
                    <a:pt x="75" y="204"/>
                    <a:pt x="75" y="338"/>
                    <a:pt x="0" y="398"/>
                  </a:cubicBezTo>
                  <a:lnTo>
                    <a:pt x="0" y="771"/>
                  </a:lnTo>
                  <a:cubicBezTo>
                    <a:pt x="0" y="1024"/>
                    <a:pt x="0" y="1203"/>
                    <a:pt x="134" y="1456"/>
                  </a:cubicBezTo>
                  <a:cubicBezTo>
                    <a:pt x="194" y="1456"/>
                    <a:pt x="194" y="1515"/>
                    <a:pt x="194" y="1515"/>
                  </a:cubicBezTo>
                  <a:cubicBezTo>
                    <a:pt x="229" y="1533"/>
                    <a:pt x="259" y="1540"/>
                    <a:pt x="285" y="1540"/>
                  </a:cubicBezTo>
                  <a:cubicBezTo>
                    <a:pt x="349" y="1540"/>
                    <a:pt x="394" y="1498"/>
                    <a:pt x="447" y="1456"/>
                  </a:cubicBezTo>
                  <a:cubicBezTo>
                    <a:pt x="566" y="1203"/>
                    <a:pt x="566" y="1024"/>
                    <a:pt x="566" y="771"/>
                  </a:cubicBezTo>
                  <a:lnTo>
                    <a:pt x="566" y="398"/>
                  </a:lnTo>
                  <a:cubicBezTo>
                    <a:pt x="507" y="338"/>
                    <a:pt x="507" y="204"/>
                    <a:pt x="447" y="85"/>
                  </a:cubicBezTo>
                  <a:lnTo>
                    <a:pt x="373" y="26"/>
                  </a:lnTo>
                  <a:cubicBezTo>
                    <a:pt x="355" y="8"/>
                    <a:pt x="333" y="1"/>
                    <a:pt x="308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98" name="Google Shape;4798;p30"/>
            <p:cNvSpPr/>
            <p:nvPr/>
          </p:nvSpPr>
          <p:spPr>
            <a:xfrm>
              <a:off x="6818806" y="695034"/>
              <a:ext cx="19091" cy="40772"/>
            </a:xfrm>
            <a:custGeom>
              <a:avLst/>
              <a:gdLst/>
              <a:ahLst/>
              <a:cxnLst/>
              <a:rect l="l" t="t" r="r" b="b"/>
              <a:pathLst>
                <a:path w="612" h="1307" extrusionOk="0">
                  <a:moveTo>
                    <a:pt x="321" y="0"/>
                  </a:moveTo>
                  <a:cubicBezTo>
                    <a:pt x="239" y="0"/>
                    <a:pt x="179" y="42"/>
                    <a:pt x="179" y="84"/>
                  </a:cubicBezTo>
                  <a:cubicBezTo>
                    <a:pt x="120" y="204"/>
                    <a:pt x="60" y="263"/>
                    <a:pt x="60" y="338"/>
                  </a:cubicBezTo>
                  <a:cubicBezTo>
                    <a:pt x="0" y="457"/>
                    <a:pt x="0" y="516"/>
                    <a:pt x="0" y="636"/>
                  </a:cubicBezTo>
                  <a:cubicBezTo>
                    <a:pt x="0" y="829"/>
                    <a:pt x="0" y="949"/>
                    <a:pt x="60" y="1202"/>
                  </a:cubicBezTo>
                  <a:lnTo>
                    <a:pt x="120" y="1261"/>
                  </a:lnTo>
                  <a:cubicBezTo>
                    <a:pt x="149" y="1291"/>
                    <a:pt x="194" y="1306"/>
                    <a:pt x="241" y="1306"/>
                  </a:cubicBezTo>
                  <a:cubicBezTo>
                    <a:pt x="287" y="1306"/>
                    <a:pt x="336" y="1291"/>
                    <a:pt x="373" y="1261"/>
                  </a:cubicBezTo>
                  <a:cubicBezTo>
                    <a:pt x="492" y="1083"/>
                    <a:pt x="552" y="889"/>
                    <a:pt x="552" y="710"/>
                  </a:cubicBezTo>
                  <a:cubicBezTo>
                    <a:pt x="611" y="576"/>
                    <a:pt x="611" y="457"/>
                    <a:pt x="552" y="397"/>
                  </a:cubicBezTo>
                  <a:cubicBezTo>
                    <a:pt x="552" y="263"/>
                    <a:pt x="492" y="204"/>
                    <a:pt x="432" y="84"/>
                  </a:cubicBezTo>
                  <a:lnTo>
                    <a:pt x="432" y="25"/>
                  </a:lnTo>
                  <a:cubicBezTo>
                    <a:pt x="393" y="7"/>
                    <a:pt x="355" y="0"/>
                    <a:pt x="321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99" name="Google Shape;4799;p30"/>
            <p:cNvSpPr/>
            <p:nvPr/>
          </p:nvSpPr>
          <p:spPr>
            <a:xfrm>
              <a:off x="6837866" y="775736"/>
              <a:ext cx="19528" cy="38900"/>
            </a:xfrm>
            <a:custGeom>
              <a:avLst/>
              <a:gdLst/>
              <a:ahLst/>
              <a:cxnLst/>
              <a:rect l="l" t="t" r="r" b="b"/>
              <a:pathLst>
                <a:path w="626" h="1247" extrusionOk="0">
                  <a:moveTo>
                    <a:pt x="374" y="0"/>
                  </a:moveTo>
                  <a:cubicBezTo>
                    <a:pt x="328" y="0"/>
                    <a:pt x="283" y="15"/>
                    <a:pt x="253" y="45"/>
                  </a:cubicBezTo>
                  <a:cubicBezTo>
                    <a:pt x="194" y="105"/>
                    <a:pt x="134" y="224"/>
                    <a:pt x="60" y="283"/>
                  </a:cubicBezTo>
                  <a:cubicBezTo>
                    <a:pt x="60" y="417"/>
                    <a:pt x="0" y="477"/>
                    <a:pt x="0" y="596"/>
                  </a:cubicBezTo>
                  <a:cubicBezTo>
                    <a:pt x="0" y="790"/>
                    <a:pt x="60" y="1028"/>
                    <a:pt x="194" y="1222"/>
                  </a:cubicBezTo>
                  <a:lnTo>
                    <a:pt x="253" y="1222"/>
                  </a:lnTo>
                  <a:cubicBezTo>
                    <a:pt x="271" y="1239"/>
                    <a:pt x="293" y="1247"/>
                    <a:pt x="319" y="1247"/>
                  </a:cubicBezTo>
                  <a:cubicBezTo>
                    <a:pt x="379" y="1247"/>
                    <a:pt x="454" y="1204"/>
                    <a:pt x="507" y="1162"/>
                  </a:cubicBezTo>
                  <a:cubicBezTo>
                    <a:pt x="566" y="969"/>
                    <a:pt x="626" y="790"/>
                    <a:pt x="626" y="656"/>
                  </a:cubicBezTo>
                  <a:lnTo>
                    <a:pt x="626" y="417"/>
                  </a:lnTo>
                  <a:cubicBezTo>
                    <a:pt x="626" y="283"/>
                    <a:pt x="566" y="224"/>
                    <a:pt x="566" y="105"/>
                  </a:cubicBezTo>
                  <a:lnTo>
                    <a:pt x="507" y="45"/>
                  </a:lnTo>
                  <a:cubicBezTo>
                    <a:pt x="469" y="15"/>
                    <a:pt x="421" y="0"/>
                    <a:pt x="374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00" name="Google Shape;4800;p30"/>
            <p:cNvSpPr/>
            <p:nvPr/>
          </p:nvSpPr>
          <p:spPr>
            <a:xfrm>
              <a:off x="6774197" y="859089"/>
              <a:ext cx="19091" cy="24020"/>
            </a:xfrm>
            <a:custGeom>
              <a:avLst/>
              <a:gdLst/>
              <a:ahLst/>
              <a:cxnLst/>
              <a:rect l="l" t="t" r="r" b="b"/>
              <a:pathLst>
                <a:path w="612" h="770" extrusionOk="0">
                  <a:moveTo>
                    <a:pt x="347" y="0"/>
                  </a:moveTo>
                  <a:cubicBezTo>
                    <a:pt x="308" y="0"/>
                    <a:pt x="269" y="15"/>
                    <a:pt x="239" y="40"/>
                  </a:cubicBezTo>
                  <a:cubicBezTo>
                    <a:pt x="119" y="99"/>
                    <a:pt x="119" y="99"/>
                    <a:pt x="60" y="159"/>
                  </a:cubicBezTo>
                  <a:cubicBezTo>
                    <a:pt x="60" y="218"/>
                    <a:pt x="0" y="293"/>
                    <a:pt x="0" y="352"/>
                  </a:cubicBezTo>
                  <a:cubicBezTo>
                    <a:pt x="0" y="531"/>
                    <a:pt x="60" y="665"/>
                    <a:pt x="179" y="725"/>
                  </a:cubicBezTo>
                  <a:cubicBezTo>
                    <a:pt x="209" y="755"/>
                    <a:pt x="257" y="770"/>
                    <a:pt x="313" y="770"/>
                  </a:cubicBezTo>
                  <a:cubicBezTo>
                    <a:pt x="369" y="770"/>
                    <a:pt x="432" y="755"/>
                    <a:pt x="492" y="725"/>
                  </a:cubicBezTo>
                  <a:cubicBezTo>
                    <a:pt x="551" y="591"/>
                    <a:pt x="611" y="531"/>
                    <a:pt x="611" y="412"/>
                  </a:cubicBezTo>
                  <a:lnTo>
                    <a:pt x="611" y="293"/>
                  </a:lnTo>
                  <a:cubicBezTo>
                    <a:pt x="551" y="218"/>
                    <a:pt x="551" y="159"/>
                    <a:pt x="492" y="99"/>
                  </a:cubicBezTo>
                  <a:cubicBezTo>
                    <a:pt x="457" y="29"/>
                    <a:pt x="402" y="0"/>
                    <a:pt x="347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01" name="Google Shape;4801;p30"/>
            <p:cNvSpPr/>
            <p:nvPr/>
          </p:nvSpPr>
          <p:spPr>
            <a:xfrm>
              <a:off x="6663580" y="843242"/>
              <a:ext cx="19559" cy="20183"/>
            </a:xfrm>
            <a:custGeom>
              <a:avLst/>
              <a:gdLst/>
              <a:ahLst/>
              <a:cxnLst/>
              <a:rect l="l" t="t" r="r" b="b"/>
              <a:pathLst>
                <a:path w="627" h="647" extrusionOk="0">
                  <a:moveTo>
                    <a:pt x="313" y="0"/>
                  </a:moveTo>
                  <a:cubicBezTo>
                    <a:pt x="269" y="0"/>
                    <a:pt x="224" y="19"/>
                    <a:pt x="194" y="56"/>
                  </a:cubicBezTo>
                  <a:cubicBezTo>
                    <a:pt x="135" y="116"/>
                    <a:pt x="60" y="116"/>
                    <a:pt x="60" y="175"/>
                  </a:cubicBezTo>
                  <a:cubicBezTo>
                    <a:pt x="1" y="235"/>
                    <a:pt x="1" y="294"/>
                    <a:pt x="1" y="354"/>
                  </a:cubicBezTo>
                  <a:cubicBezTo>
                    <a:pt x="60" y="428"/>
                    <a:pt x="60" y="488"/>
                    <a:pt x="194" y="607"/>
                  </a:cubicBezTo>
                  <a:cubicBezTo>
                    <a:pt x="244" y="632"/>
                    <a:pt x="293" y="646"/>
                    <a:pt x="339" y="646"/>
                  </a:cubicBezTo>
                  <a:cubicBezTo>
                    <a:pt x="405" y="646"/>
                    <a:pt x="463" y="617"/>
                    <a:pt x="507" y="548"/>
                  </a:cubicBezTo>
                  <a:cubicBezTo>
                    <a:pt x="626" y="488"/>
                    <a:pt x="626" y="354"/>
                    <a:pt x="626" y="294"/>
                  </a:cubicBezTo>
                  <a:cubicBezTo>
                    <a:pt x="626" y="235"/>
                    <a:pt x="626" y="175"/>
                    <a:pt x="567" y="175"/>
                  </a:cubicBezTo>
                  <a:cubicBezTo>
                    <a:pt x="567" y="116"/>
                    <a:pt x="507" y="56"/>
                    <a:pt x="433" y="56"/>
                  </a:cubicBezTo>
                  <a:cubicBezTo>
                    <a:pt x="403" y="19"/>
                    <a:pt x="358" y="0"/>
                    <a:pt x="313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02" name="Google Shape;4802;p30"/>
            <p:cNvSpPr/>
            <p:nvPr/>
          </p:nvSpPr>
          <p:spPr>
            <a:xfrm>
              <a:off x="7870015" y="698746"/>
              <a:ext cx="21400" cy="33160"/>
            </a:xfrm>
            <a:custGeom>
              <a:avLst/>
              <a:gdLst/>
              <a:ahLst/>
              <a:cxnLst/>
              <a:rect l="l" t="t" r="r" b="b"/>
              <a:pathLst>
                <a:path w="686" h="1063" extrusionOk="0">
                  <a:moveTo>
                    <a:pt x="405" y="0"/>
                  </a:moveTo>
                  <a:cubicBezTo>
                    <a:pt x="378" y="0"/>
                    <a:pt x="348" y="8"/>
                    <a:pt x="314" y="25"/>
                  </a:cubicBezTo>
                  <a:cubicBezTo>
                    <a:pt x="254" y="85"/>
                    <a:pt x="194" y="144"/>
                    <a:pt x="120" y="219"/>
                  </a:cubicBezTo>
                  <a:cubicBezTo>
                    <a:pt x="60" y="338"/>
                    <a:pt x="60" y="397"/>
                    <a:pt x="60" y="457"/>
                  </a:cubicBezTo>
                  <a:cubicBezTo>
                    <a:pt x="1" y="651"/>
                    <a:pt x="60" y="830"/>
                    <a:pt x="194" y="1023"/>
                  </a:cubicBezTo>
                  <a:cubicBezTo>
                    <a:pt x="219" y="1048"/>
                    <a:pt x="254" y="1062"/>
                    <a:pt x="291" y="1062"/>
                  </a:cubicBezTo>
                  <a:cubicBezTo>
                    <a:pt x="342" y="1062"/>
                    <a:pt x="398" y="1033"/>
                    <a:pt x="433" y="964"/>
                  </a:cubicBezTo>
                  <a:cubicBezTo>
                    <a:pt x="567" y="830"/>
                    <a:pt x="626" y="710"/>
                    <a:pt x="626" y="591"/>
                  </a:cubicBezTo>
                  <a:cubicBezTo>
                    <a:pt x="626" y="517"/>
                    <a:pt x="686" y="457"/>
                    <a:pt x="626" y="397"/>
                  </a:cubicBezTo>
                  <a:cubicBezTo>
                    <a:pt x="626" y="278"/>
                    <a:pt x="626" y="219"/>
                    <a:pt x="567" y="144"/>
                  </a:cubicBezTo>
                  <a:lnTo>
                    <a:pt x="567" y="85"/>
                  </a:lnTo>
                  <a:cubicBezTo>
                    <a:pt x="514" y="42"/>
                    <a:pt x="469" y="0"/>
                    <a:pt x="405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03" name="Google Shape;4803;p30"/>
            <p:cNvSpPr/>
            <p:nvPr/>
          </p:nvSpPr>
          <p:spPr>
            <a:xfrm>
              <a:off x="7910912" y="746444"/>
              <a:ext cx="19091" cy="37496"/>
            </a:xfrm>
            <a:custGeom>
              <a:avLst/>
              <a:gdLst/>
              <a:ahLst/>
              <a:cxnLst/>
              <a:rect l="l" t="t" r="r" b="b"/>
              <a:pathLst>
                <a:path w="612" h="1202" extrusionOk="0">
                  <a:moveTo>
                    <a:pt x="366" y="1"/>
                  </a:moveTo>
                  <a:cubicBezTo>
                    <a:pt x="317" y="1"/>
                    <a:pt x="269" y="16"/>
                    <a:pt x="239" y="45"/>
                  </a:cubicBezTo>
                  <a:cubicBezTo>
                    <a:pt x="179" y="105"/>
                    <a:pt x="120" y="239"/>
                    <a:pt x="120" y="299"/>
                  </a:cubicBezTo>
                  <a:cubicBezTo>
                    <a:pt x="60" y="358"/>
                    <a:pt x="60" y="477"/>
                    <a:pt x="1" y="552"/>
                  </a:cubicBezTo>
                  <a:cubicBezTo>
                    <a:pt x="1" y="790"/>
                    <a:pt x="60" y="984"/>
                    <a:pt x="179" y="1103"/>
                  </a:cubicBezTo>
                  <a:lnTo>
                    <a:pt x="239" y="1163"/>
                  </a:lnTo>
                  <a:cubicBezTo>
                    <a:pt x="264" y="1187"/>
                    <a:pt x="301" y="1202"/>
                    <a:pt x="341" y="1202"/>
                  </a:cubicBezTo>
                  <a:cubicBezTo>
                    <a:pt x="397" y="1202"/>
                    <a:pt x="457" y="1173"/>
                    <a:pt x="492" y="1103"/>
                  </a:cubicBezTo>
                  <a:cubicBezTo>
                    <a:pt x="552" y="924"/>
                    <a:pt x="611" y="790"/>
                    <a:pt x="611" y="611"/>
                  </a:cubicBezTo>
                  <a:lnTo>
                    <a:pt x="611" y="358"/>
                  </a:lnTo>
                  <a:cubicBezTo>
                    <a:pt x="611" y="299"/>
                    <a:pt x="611" y="179"/>
                    <a:pt x="552" y="105"/>
                  </a:cubicBezTo>
                  <a:lnTo>
                    <a:pt x="492" y="45"/>
                  </a:lnTo>
                  <a:cubicBezTo>
                    <a:pt x="462" y="16"/>
                    <a:pt x="414" y="1"/>
                    <a:pt x="366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04" name="Google Shape;4804;p30"/>
            <p:cNvSpPr/>
            <p:nvPr/>
          </p:nvSpPr>
          <p:spPr>
            <a:xfrm>
              <a:off x="7964817" y="701835"/>
              <a:ext cx="17688" cy="37247"/>
            </a:xfrm>
            <a:custGeom>
              <a:avLst/>
              <a:gdLst/>
              <a:ahLst/>
              <a:cxnLst/>
              <a:rect l="l" t="t" r="r" b="b"/>
              <a:pathLst>
                <a:path w="567" h="1194" extrusionOk="0">
                  <a:moveTo>
                    <a:pt x="254" y="1"/>
                  </a:moveTo>
                  <a:cubicBezTo>
                    <a:pt x="209" y="1"/>
                    <a:pt x="165" y="15"/>
                    <a:pt x="135" y="45"/>
                  </a:cubicBezTo>
                  <a:cubicBezTo>
                    <a:pt x="60" y="179"/>
                    <a:pt x="60" y="239"/>
                    <a:pt x="1" y="358"/>
                  </a:cubicBezTo>
                  <a:lnTo>
                    <a:pt x="1" y="611"/>
                  </a:lnTo>
                  <a:cubicBezTo>
                    <a:pt x="1" y="790"/>
                    <a:pt x="1" y="924"/>
                    <a:pt x="135" y="1103"/>
                  </a:cubicBezTo>
                  <a:lnTo>
                    <a:pt x="194" y="1163"/>
                  </a:lnTo>
                  <a:cubicBezTo>
                    <a:pt x="212" y="1185"/>
                    <a:pt x="235" y="1194"/>
                    <a:pt x="261" y="1194"/>
                  </a:cubicBezTo>
                  <a:cubicBezTo>
                    <a:pt x="320" y="1194"/>
                    <a:pt x="391" y="1145"/>
                    <a:pt x="433" y="1103"/>
                  </a:cubicBezTo>
                  <a:cubicBezTo>
                    <a:pt x="567" y="924"/>
                    <a:pt x="567" y="731"/>
                    <a:pt x="567" y="611"/>
                  </a:cubicBezTo>
                  <a:lnTo>
                    <a:pt x="567" y="298"/>
                  </a:lnTo>
                  <a:cubicBezTo>
                    <a:pt x="507" y="239"/>
                    <a:pt x="507" y="179"/>
                    <a:pt x="433" y="45"/>
                  </a:cubicBezTo>
                  <a:lnTo>
                    <a:pt x="373" y="45"/>
                  </a:lnTo>
                  <a:cubicBezTo>
                    <a:pt x="343" y="15"/>
                    <a:pt x="299" y="1"/>
                    <a:pt x="25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05" name="Google Shape;4805;p30"/>
            <p:cNvSpPr/>
            <p:nvPr/>
          </p:nvSpPr>
          <p:spPr>
            <a:xfrm>
              <a:off x="7961105" y="808366"/>
              <a:ext cx="19559" cy="31351"/>
            </a:xfrm>
            <a:custGeom>
              <a:avLst/>
              <a:gdLst/>
              <a:ahLst/>
              <a:cxnLst/>
              <a:rect l="l" t="t" r="r" b="b"/>
              <a:pathLst>
                <a:path w="627" h="1005" extrusionOk="0">
                  <a:moveTo>
                    <a:pt x="373" y="1"/>
                  </a:moveTo>
                  <a:cubicBezTo>
                    <a:pt x="328" y="1"/>
                    <a:pt x="284" y="19"/>
                    <a:pt x="254" y="57"/>
                  </a:cubicBezTo>
                  <a:cubicBezTo>
                    <a:pt x="120" y="116"/>
                    <a:pt x="120" y="176"/>
                    <a:pt x="60" y="235"/>
                  </a:cubicBezTo>
                  <a:cubicBezTo>
                    <a:pt x="1" y="295"/>
                    <a:pt x="1" y="429"/>
                    <a:pt x="1" y="489"/>
                  </a:cubicBezTo>
                  <a:cubicBezTo>
                    <a:pt x="1" y="608"/>
                    <a:pt x="60" y="802"/>
                    <a:pt x="179" y="921"/>
                  </a:cubicBezTo>
                  <a:lnTo>
                    <a:pt x="179" y="980"/>
                  </a:lnTo>
                  <a:cubicBezTo>
                    <a:pt x="201" y="998"/>
                    <a:pt x="227" y="1005"/>
                    <a:pt x="254" y="1005"/>
                  </a:cubicBezTo>
                  <a:cubicBezTo>
                    <a:pt x="319" y="1005"/>
                    <a:pt x="390" y="963"/>
                    <a:pt x="433" y="921"/>
                  </a:cubicBezTo>
                  <a:cubicBezTo>
                    <a:pt x="552" y="802"/>
                    <a:pt x="626" y="667"/>
                    <a:pt x="626" y="489"/>
                  </a:cubicBezTo>
                  <a:cubicBezTo>
                    <a:pt x="626" y="429"/>
                    <a:pt x="626" y="355"/>
                    <a:pt x="552" y="295"/>
                  </a:cubicBezTo>
                  <a:cubicBezTo>
                    <a:pt x="552" y="235"/>
                    <a:pt x="552" y="176"/>
                    <a:pt x="492" y="116"/>
                  </a:cubicBezTo>
                  <a:lnTo>
                    <a:pt x="492" y="57"/>
                  </a:lnTo>
                  <a:cubicBezTo>
                    <a:pt x="462" y="19"/>
                    <a:pt x="418" y="1"/>
                    <a:pt x="37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06" name="Google Shape;4806;p30"/>
            <p:cNvSpPr/>
            <p:nvPr/>
          </p:nvSpPr>
          <p:spPr>
            <a:xfrm>
              <a:off x="8013169" y="754960"/>
              <a:ext cx="17688" cy="48071"/>
            </a:xfrm>
            <a:custGeom>
              <a:avLst/>
              <a:gdLst/>
              <a:ahLst/>
              <a:cxnLst/>
              <a:rect l="l" t="t" r="r" b="b"/>
              <a:pathLst>
                <a:path w="567" h="1541" extrusionOk="0">
                  <a:moveTo>
                    <a:pt x="308" y="1"/>
                  </a:moveTo>
                  <a:cubicBezTo>
                    <a:pt x="248" y="1"/>
                    <a:pt x="176" y="43"/>
                    <a:pt x="134" y="85"/>
                  </a:cubicBezTo>
                  <a:cubicBezTo>
                    <a:pt x="75" y="204"/>
                    <a:pt x="75" y="338"/>
                    <a:pt x="0" y="398"/>
                  </a:cubicBezTo>
                  <a:lnTo>
                    <a:pt x="0" y="771"/>
                  </a:lnTo>
                  <a:cubicBezTo>
                    <a:pt x="0" y="1024"/>
                    <a:pt x="0" y="1203"/>
                    <a:pt x="134" y="1456"/>
                  </a:cubicBezTo>
                  <a:cubicBezTo>
                    <a:pt x="194" y="1456"/>
                    <a:pt x="194" y="1515"/>
                    <a:pt x="194" y="1515"/>
                  </a:cubicBezTo>
                  <a:cubicBezTo>
                    <a:pt x="229" y="1533"/>
                    <a:pt x="258" y="1540"/>
                    <a:pt x="285" y="1540"/>
                  </a:cubicBezTo>
                  <a:cubicBezTo>
                    <a:pt x="349" y="1540"/>
                    <a:pt x="394" y="1498"/>
                    <a:pt x="447" y="1456"/>
                  </a:cubicBezTo>
                  <a:cubicBezTo>
                    <a:pt x="566" y="1203"/>
                    <a:pt x="566" y="1024"/>
                    <a:pt x="566" y="771"/>
                  </a:cubicBezTo>
                  <a:lnTo>
                    <a:pt x="566" y="398"/>
                  </a:lnTo>
                  <a:cubicBezTo>
                    <a:pt x="507" y="338"/>
                    <a:pt x="507" y="204"/>
                    <a:pt x="447" y="85"/>
                  </a:cubicBezTo>
                  <a:lnTo>
                    <a:pt x="373" y="26"/>
                  </a:lnTo>
                  <a:cubicBezTo>
                    <a:pt x="355" y="8"/>
                    <a:pt x="333" y="1"/>
                    <a:pt x="308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07" name="Google Shape;4807;p30"/>
            <p:cNvSpPr/>
            <p:nvPr/>
          </p:nvSpPr>
          <p:spPr>
            <a:xfrm>
              <a:off x="8061958" y="695034"/>
              <a:ext cx="19091" cy="40772"/>
            </a:xfrm>
            <a:custGeom>
              <a:avLst/>
              <a:gdLst/>
              <a:ahLst/>
              <a:cxnLst/>
              <a:rect l="l" t="t" r="r" b="b"/>
              <a:pathLst>
                <a:path w="612" h="1307" extrusionOk="0">
                  <a:moveTo>
                    <a:pt x="332" y="0"/>
                  </a:moveTo>
                  <a:cubicBezTo>
                    <a:pt x="263" y="0"/>
                    <a:pt x="221" y="42"/>
                    <a:pt x="179" y="84"/>
                  </a:cubicBezTo>
                  <a:cubicBezTo>
                    <a:pt x="120" y="204"/>
                    <a:pt x="60" y="263"/>
                    <a:pt x="60" y="338"/>
                  </a:cubicBezTo>
                  <a:cubicBezTo>
                    <a:pt x="0" y="457"/>
                    <a:pt x="0" y="516"/>
                    <a:pt x="0" y="636"/>
                  </a:cubicBezTo>
                  <a:cubicBezTo>
                    <a:pt x="0" y="829"/>
                    <a:pt x="0" y="949"/>
                    <a:pt x="60" y="1202"/>
                  </a:cubicBezTo>
                  <a:lnTo>
                    <a:pt x="120" y="1261"/>
                  </a:lnTo>
                  <a:cubicBezTo>
                    <a:pt x="149" y="1291"/>
                    <a:pt x="194" y="1306"/>
                    <a:pt x="241" y="1306"/>
                  </a:cubicBezTo>
                  <a:cubicBezTo>
                    <a:pt x="287" y="1306"/>
                    <a:pt x="336" y="1291"/>
                    <a:pt x="373" y="1261"/>
                  </a:cubicBezTo>
                  <a:cubicBezTo>
                    <a:pt x="492" y="1083"/>
                    <a:pt x="552" y="889"/>
                    <a:pt x="552" y="710"/>
                  </a:cubicBezTo>
                  <a:cubicBezTo>
                    <a:pt x="611" y="576"/>
                    <a:pt x="611" y="457"/>
                    <a:pt x="552" y="397"/>
                  </a:cubicBezTo>
                  <a:cubicBezTo>
                    <a:pt x="552" y="263"/>
                    <a:pt x="492" y="204"/>
                    <a:pt x="432" y="84"/>
                  </a:cubicBezTo>
                  <a:lnTo>
                    <a:pt x="432" y="25"/>
                  </a:lnTo>
                  <a:cubicBezTo>
                    <a:pt x="393" y="7"/>
                    <a:pt x="360" y="0"/>
                    <a:pt x="332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08" name="Google Shape;4808;p30"/>
            <p:cNvSpPr/>
            <p:nvPr/>
          </p:nvSpPr>
          <p:spPr>
            <a:xfrm>
              <a:off x="8081018" y="775736"/>
              <a:ext cx="19528" cy="38900"/>
            </a:xfrm>
            <a:custGeom>
              <a:avLst/>
              <a:gdLst/>
              <a:ahLst/>
              <a:cxnLst/>
              <a:rect l="l" t="t" r="r" b="b"/>
              <a:pathLst>
                <a:path w="626" h="1247" extrusionOk="0">
                  <a:moveTo>
                    <a:pt x="397" y="0"/>
                  </a:moveTo>
                  <a:cubicBezTo>
                    <a:pt x="358" y="0"/>
                    <a:pt x="313" y="15"/>
                    <a:pt x="253" y="45"/>
                  </a:cubicBezTo>
                  <a:cubicBezTo>
                    <a:pt x="194" y="105"/>
                    <a:pt x="134" y="224"/>
                    <a:pt x="60" y="283"/>
                  </a:cubicBezTo>
                  <a:cubicBezTo>
                    <a:pt x="60" y="417"/>
                    <a:pt x="0" y="477"/>
                    <a:pt x="0" y="596"/>
                  </a:cubicBezTo>
                  <a:cubicBezTo>
                    <a:pt x="0" y="790"/>
                    <a:pt x="60" y="1028"/>
                    <a:pt x="194" y="1222"/>
                  </a:cubicBezTo>
                  <a:lnTo>
                    <a:pt x="253" y="1222"/>
                  </a:lnTo>
                  <a:cubicBezTo>
                    <a:pt x="271" y="1239"/>
                    <a:pt x="293" y="1247"/>
                    <a:pt x="318" y="1247"/>
                  </a:cubicBezTo>
                  <a:cubicBezTo>
                    <a:pt x="379" y="1247"/>
                    <a:pt x="454" y="1204"/>
                    <a:pt x="507" y="1162"/>
                  </a:cubicBezTo>
                  <a:cubicBezTo>
                    <a:pt x="566" y="969"/>
                    <a:pt x="626" y="790"/>
                    <a:pt x="626" y="656"/>
                  </a:cubicBezTo>
                  <a:lnTo>
                    <a:pt x="626" y="417"/>
                  </a:lnTo>
                  <a:cubicBezTo>
                    <a:pt x="626" y="283"/>
                    <a:pt x="626" y="224"/>
                    <a:pt x="566" y="105"/>
                  </a:cubicBezTo>
                  <a:lnTo>
                    <a:pt x="507" y="45"/>
                  </a:lnTo>
                  <a:cubicBezTo>
                    <a:pt x="469" y="15"/>
                    <a:pt x="436" y="0"/>
                    <a:pt x="397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09" name="Google Shape;4809;p30"/>
            <p:cNvSpPr/>
            <p:nvPr/>
          </p:nvSpPr>
          <p:spPr>
            <a:xfrm>
              <a:off x="8017349" y="859089"/>
              <a:ext cx="19060" cy="24020"/>
            </a:xfrm>
            <a:custGeom>
              <a:avLst/>
              <a:gdLst/>
              <a:ahLst/>
              <a:cxnLst/>
              <a:rect l="l" t="t" r="r" b="b"/>
              <a:pathLst>
                <a:path w="611" h="770" extrusionOk="0">
                  <a:moveTo>
                    <a:pt x="347" y="0"/>
                  </a:moveTo>
                  <a:cubicBezTo>
                    <a:pt x="308" y="0"/>
                    <a:pt x="269" y="15"/>
                    <a:pt x="239" y="40"/>
                  </a:cubicBezTo>
                  <a:cubicBezTo>
                    <a:pt x="119" y="99"/>
                    <a:pt x="119" y="99"/>
                    <a:pt x="60" y="159"/>
                  </a:cubicBezTo>
                  <a:cubicBezTo>
                    <a:pt x="60" y="218"/>
                    <a:pt x="60" y="293"/>
                    <a:pt x="0" y="352"/>
                  </a:cubicBezTo>
                  <a:cubicBezTo>
                    <a:pt x="0" y="531"/>
                    <a:pt x="60" y="665"/>
                    <a:pt x="179" y="725"/>
                  </a:cubicBezTo>
                  <a:cubicBezTo>
                    <a:pt x="209" y="755"/>
                    <a:pt x="257" y="770"/>
                    <a:pt x="313" y="770"/>
                  </a:cubicBezTo>
                  <a:cubicBezTo>
                    <a:pt x="369" y="770"/>
                    <a:pt x="432" y="755"/>
                    <a:pt x="492" y="725"/>
                  </a:cubicBezTo>
                  <a:cubicBezTo>
                    <a:pt x="611" y="591"/>
                    <a:pt x="611" y="531"/>
                    <a:pt x="611" y="412"/>
                  </a:cubicBezTo>
                  <a:lnTo>
                    <a:pt x="611" y="293"/>
                  </a:lnTo>
                  <a:cubicBezTo>
                    <a:pt x="611" y="218"/>
                    <a:pt x="551" y="159"/>
                    <a:pt x="492" y="99"/>
                  </a:cubicBezTo>
                  <a:cubicBezTo>
                    <a:pt x="457" y="29"/>
                    <a:pt x="402" y="0"/>
                    <a:pt x="347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10" name="Google Shape;4810;p30"/>
            <p:cNvSpPr/>
            <p:nvPr/>
          </p:nvSpPr>
          <p:spPr>
            <a:xfrm>
              <a:off x="7906732" y="843242"/>
              <a:ext cx="19559" cy="20183"/>
            </a:xfrm>
            <a:custGeom>
              <a:avLst/>
              <a:gdLst/>
              <a:ahLst/>
              <a:cxnLst/>
              <a:rect l="l" t="t" r="r" b="b"/>
              <a:pathLst>
                <a:path w="627" h="647" extrusionOk="0">
                  <a:moveTo>
                    <a:pt x="313" y="0"/>
                  </a:moveTo>
                  <a:cubicBezTo>
                    <a:pt x="269" y="0"/>
                    <a:pt x="224" y="19"/>
                    <a:pt x="194" y="56"/>
                  </a:cubicBezTo>
                  <a:cubicBezTo>
                    <a:pt x="135" y="116"/>
                    <a:pt x="60" y="116"/>
                    <a:pt x="60" y="175"/>
                  </a:cubicBezTo>
                  <a:cubicBezTo>
                    <a:pt x="1" y="235"/>
                    <a:pt x="1" y="294"/>
                    <a:pt x="1" y="354"/>
                  </a:cubicBezTo>
                  <a:cubicBezTo>
                    <a:pt x="60" y="428"/>
                    <a:pt x="60" y="488"/>
                    <a:pt x="194" y="607"/>
                  </a:cubicBezTo>
                  <a:cubicBezTo>
                    <a:pt x="244" y="632"/>
                    <a:pt x="293" y="646"/>
                    <a:pt x="339" y="646"/>
                  </a:cubicBezTo>
                  <a:cubicBezTo>
                    <a:pt x="404" y="646"/>
                    <a:pt x="463" y="617"/>
                    <a:pt x="507" y="548"/>
                  </a:cubicBezTo>
                  <a:cubicBezTo>
                    <a:pt x="626" y="488"/>
                    <a:pt x="626" y="354"/>
                    <a:pt x="626" y="294"/>
                  </a:cubicBezTo>
                  <a:cubicBezTo>
                    <a:pt x="626" y="235"/>
                    <a:pt x="626" y="175"/>
                    <a:pt x="567" y="175"/>
                  </a:cubicBezTo>
                  <a:cubicBezTo>
                    <a:pt x="567" y="116"/>
                    <a:pt x="507" y="56"/>
                    <a:pt x="433" y="56"/>
                  </a:cubicBezTo>
                  <a:cubicBezTo>
                    <a:pt x="403" y="19"/>
                    <a:pt x="358" y="0"/>
                    <a:pt x="313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11" name="Google Shape;4811;p30"/>
            <p:cNvSpPr/>
            <p:nvPr/>
          </p:nvSpPr>
          <p:spPr>
            <a:xfrm>
              <a:off x="3421649" y="694566"/>
              <a:ext cx="21400" cy="31476"/>
            </a:xfrm>
            <a:custGeom>
              <a:avLst/>
              <a:gdLst/>
              <a:ahLst/>
              <a:cxnLst/>
              <a:rect l="l" t="t" r="r" b="b"/>
              <a:pathLst>
                <a:path w="686" h="1009" extrusionOk="0">
                  <a:moveTo>
                    <a:pt x="435" y="1"/>
                  </a:moveTo>
                  <a:cubicBezTo>
                    <a:pt x="402" y="1"/>
                    <a:pt x="363" y="15"/>
                    <a:pt x="313" y="40"/>
                  </a:cubicBezTo>
                  <a:cubicBezTo>
                    <a:pt x="239" y="99"/>
                    <a:pt x="179" y="159"/>
                    <a:pt x="120" y="219"/>
                  </a:cubicBezTo>
                  <a:cubicBezTo>
                    <a:pt x="60" y="278"/>
                    <a:pt x="60" y="412"/>
                    <a:pt x="60" y="472"/>
                  </a:cubicBezTo>
                  <a:cubicBezTo>
                    <a:pt x="0" y="651"/>
                    <a:pt x="60" y="844"/>
                    <a:pt x="179" y="964"/>
                  </a:cubicBezTo>
                  <a:cubicBezTo>
                    <a:pt x="246" y="993"/>
                    <a:pt x="295" y="1008"/>
                    <a:pt x="334" y="1008"/>
                  </a:cubicBezTo>
                  <a:cubicBezTo>
                    <a:pt x="373" y="1008"/>
                    <a:pt x="403" y="993"/>
                    <a:pt x="432" y="964"/>
                  </a:cubicBezTo>
                  <a:cubicBezTo>
                    <a:pt x="552" y="844"/>
                    <a:pt x="611" y="651"/>
                    <a:pt x="611" y="531"/>
                  </a:cubicBezTo>
                  <a:cubicBezTo>
                    <a:pt x="686" y="472"/>
                    <a:pt x="686" y="412"/>
                    <a:pt x="611" y="353"/>
                  </a:cubicBezTo>
                  <a:lnTo>
                    <a:pt x="611" y="99"/>
                  </a:lnTo>
                  <a:lnTo>
                    <a:pt x="552" y="99"/>
                  </a:lnTo>
                  <a:cubicBezTo>
                    <a:pt x="517" y="30"/>
                    <a:pt x="482" y="1"/>
                    <a:pt x="435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12" name="Google Shape;4812;p30"/>
            <p:cNvSpPr/>
            <p:nvPr/>
          </p:nvSpPr>
          <p:spPr>
            <a:xfrm>
              <a:off x="3462077" y="741047"/>
              <a:ext cx="19559" cy="37964"/>
            </a:xfrm>
            <a:custGeom>
              <a:avLst/>
              <a:gdLst/>
              <a:ahLst/>
              <a:cxnLst/>
              <a:rect l="l" t="t" r="r" b="b"/>
              <a:pathLst>
                <a:path w="627" h="1217" extrusionOk="0">
                  <a:moveTo>
                    <a:pt x="377" y="0"/>
                  </a:moveTo>
                  <a:cubicBezTo>
                    <a:pt x="342" y="0"/>
                    <a:pt x="303" y="15"/>
                    <a:pt x="254" y="40"/>
                  </a:cubicBezTo>
                  <a:cubicBezTo>
                    <a:pt x="194" y="159"/>
                    <a:pt x="135" y="218"/>
                    <a:pt x="135" y="278"/>
                  </a:cubicBezTo>
                  <a:cubicBezTo>
                    <a:pt x="60" y="412"/>
                    <a:pt x="60" y="472"/>
                    <a:pt x="60" y="591"/>
                  </a:cubicBezTo>
                  <a:cubicBezTo>
                    <a:pt x="1" y="784"/>
                    <a:pt x="60" y="963"/>
                    <a:pt x="194" y="1157"/>
                  </a:cubicBezTo>
                  <a:lnTo>
                    <a:pt x="254" y="1217"/>
                  </a:lnTo>
                  <a:cubicBezTo>
                    <a:pt x="313" y="1217"/>
                    <a:pt x="433" y="1217"/>
                    <a:pt x="507" y="1157"/>
                  </a:cubicBezTo>
                  <a:cubicBezTo>
                    <a:pt x="626" y="963"/>
                    <a:pt x="626" y="784"/>
                    <a:pt x="626" y="650"/>
                  </a:cubicBezTo>
                  <a:lnTo>
                    <a:pt x="626" y="412"/>
                  </a:lnTo>
                  <a:cubicBezTo>
                    <a:pt x="626" y="278"/>
                    <a:pt x="626" y="218"/>
                    <a:pt x="567" y="99"/>
                  </a:cubicBezTo>
                  <a:lnTo>
                    <a:pt x="507" y="99"/>
                  </a:lnTo>
                  <a:cubicBezTo>
                    <a:pt x="463" y="29"/>
                    <a:pt x="425" y="0"/>
                    <a:pt x="377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13" name="Google Shape;4813;p30"/>
            <p:cNvSpPr/>
            <p:nvPr/>
          </p:nvSpPr>
          <p:spPr>
            <a:xfrm>
              <a:off x="3516450" y="696438"/>
              <a:ext cx="17220" cy="37496"/>
            </a:xfrm>
            <a:custGeom>
              <a:avLst/>
              <a:gdLst/>
              <a:ahLst/>
              <a:cxnLst/>
              <a:rect l="l" t="t" r="r" b="b"/>
              <a:pathLst>
                <a:path w="552" h="1202" extrusionOk="0">
                  <a:moveTo>
                    <a:pt x="271" y="0"/>
                  </a:moveTo>
                  <a:cubicBezTo>
                    <a:pt x="215" y="0"/>
                    <a:pt x="155" y="29"/>
                    <a:pt x="120" y="99"/>
                  </a:cubicBezTo>
                  <a:cubicBezTo>
                    <a:pt x="60" y="159"/>
                    <a:pt x="60" y="293"/>
                    <a:pt x="1" y="352"/>
                  </a:cubicBezTo>
                  <a:lnTo>
                    <a:pt x="1" y="591"/>
                  </a:lnTo>
                  <a:cubicBezTo>
                    <a:pt x="1" y="784"/>
                    <a:pt x="1" y="963"/>
                    <a:pt x="179" y="1157"/>
                  </a:cubicBezTo>
                  <a:cubicBezTo>
                    <a:pt x="246" y="1187"/>
                    <a:pt x="295" y="1201"/>
                    <a:pt x="334" y="1201"/>
                  </a:cubicBezTo>
                  <a:cubicBezTo>
                    <a:pt x="373" y="1201"/>
                    <a:pt x="403" y="1187"/>
                    <a:pt x="433" y="1157"/>
                  </a:cubicBezTo>
                  <a:cubicBezTo>
                    <a:pt x="552" y="963"/>
                    <a:pt x="552" y="784"/>
                    <a:pt x="552" y="591"/>
                  </a:cubicBezTo>
                  <a:lnTo>
                    <a:pt x="552" y="352"/>
                  </a:lnTo>
                  <a:cubicBezTo>
                    <a:pt x="492" y="218"/>
                    <a:pt x="492" y="159"/>
                    <a:pt x="433" y="99"/>
                  </a:cubicBezTo>
                  <a:lnTo>
                    <a:pt x="373" y="39"/>
                  </a:lnTo>
                  <a:cubicBezTo>
                    <a:pt x="348" y="15"/>
                    <a:pt x="311" y="0"/>
                    <a:pt x="271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14" name="Google Shape;4814;p30"/>
            <p:cNvSpPr/>
            <p:nvPr/>
          </p:nvSpPr>
          <p:spPr>
            <a:xfrm>
              <a:off x="3512738" y="802844"/>
              <a:ext cx="19091" cy="31944"/>
            </a:xfrm>
            <a:custGeom>
              <a:avLst/>
              <a:gdLst/>
              <a:ahLst/>
              <a:cxnLst/>
              <a:rect l="l" t="t" r="r" b="b"/>
              <a:pathLst>
                <a:path w="612" h="1024" extrusionOk="0">
                  <a:moveTo>
                    <a:pt x="341" y="1"/>
                  </a:moveTo>
                  <a:cubicBezTo>
                    <a:pt x="301" y="1"/>
                    <a:pt x="263" y="15"/>
                    <a:pt x="239" y="40"/>
                  </a:cubicBezTo>
                  <a:cubicBezTo>
                    <a:pt x="120" y="100"/>
                    <a:pt x="120" y="159"/>
                    <a:pt x="60" y="293"/>
                  </a:cubicBezTo>
                  <a:cubicBezTo>
                    <a:pt x="0" y="353"/>
                    <a:pt x="0" y="412"/>
                    <a:pt x="0" y="472"/>
                  </a:cubicBezTo>
                  <a:cubicBezTo>
                    <a:pt x="0" y="666"/>
                    <a:pt x="60" y="844"/>
                    <a:pt x="179" y="979"/>
                  </a:cubicBezTo>
                  <a:cubicBezTo>
                    <a:pt x="239" y="1008"/>
                    <a:pt x="287" y="1023"/>
                    <a:pt x="328" y="1023"/>
                  </a:cubicBezTo>
                  <a:cubicBezTo>
                    <a:pt x="369" y="1023"/>
                    <a:pt x="403" y="1008"/>
                    <a:pt x="432" y="979"/>
                  </a:cubicBezTo>
                  <a:cubicBezTo>
                    <a:pt x="552" y="785"/>
                    <a:pt x="611" y="666"/>
                    <a:pt x="611" y="532"/>
                  </a:cubicBezTo>
                  <a:lnTo>
                    <a:pt x="611" y="353"/>
                  </a:lnTo>
                  <a:cubicBezTo>
                    <a:pt x="552" y="293"/>
                    <a:pt x="552" y="159"/>
                    <a:pt x="492" y="100"/>
                  </a:cubicBezTo>
                  <a:cubicBezTo>
                    <a:pt x="457" y="30"/>
                    <a:pt x="397" y="1"/>
                    <a:pt x="341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15" name="Google Shape;4815;p30"/>
            <p:cNvSpPr/>
            <p:nvPr/>
          </p:nvSpPr>
          <p:spPr>
            <a:xfrm>
              <a:off x="3564771" y="749688"/>
              <a:ext cx="19559" cy="48851"/>
            </a:xfrm>
            <a:custGeom>
              <a:avLst/>
              <a:gdLst/>
              <a:ahLst/>
              <a:cxnLst/>
              <a:rect l="l" t="t" r="r" b="b"/>
              <a:pathLst>
                <a:path w="627" h="1566" extrusionOk="0">
                  <a:moveTo>
                    <a:pt x="373" y="1"/>
                  </a:moveTo>
                  <a:cubicBezTo>
                    <a:pt x="314" y="1"/>
                    <a:pt x="195" y="1"/>
                    <a:pt x="120" y="75"/>
                  </a:cubicBezTo>
                  <a:cubicBezTo>
                    <a:pt x="61" y="195"/>
                    <a:pt x="61" y="314"/>
                    <a:pt x="1" y="448"/>
                  </a:cubicBezTo>
                  <a:lnTo>
                    <a:pt x="1" y="746"/>
                  </a:lnTo>
                  <a:cubicBezTo>
                    <a:pt x="1" y="999"/>
                    <a:pt x="1" y="1252"/>
                    <a:pt x="120" y="1491"/>
                  </a:cubicBezTo>
                  <a:cubicBezTo>
                    <a:pt x="195" y="1491"/>
                    <a:pt x="195" y="1491"/>
                    <a:pt x="254" y="1565"/>
                  </a:cubicBezTo>
                  <a:cubicBezTo>
                    <a:pt x="314" y="1565"/>
                    <a:pt x="373" y="1565"/>
                    <a:pt x="433" y="1431"/>
                  </a:cubicBezTo>
                  <a:cubicBezTo>
                    <a:pt x="567" y="1252"/>
                    <a:pt x="567" y="999"/>
                    <a:pt x="627" y="746"/>
                  </a:cubicBezTo>
                  <a:cubicBezTo>
                    <a:pt x="627" y="686"/>
                    <a:pt x="567" y="567"/>
                    <a:pt x="567" y="448"/>
                  </a:cubicBezTo>
                  <a:cubicBezTo>
                    <a:pt x="567" y="314"/>
                    <a:pt x="493" y="195"/>
                    <a:pt x="433" y="75"/>
                  </a:cubicBezTo>
                  <a:cubicBezTo>
                    <a:pt x="433" y="75"/>
                    <a:pt x="373" y="75"/>
                    <a:pt x="37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16" name="Google Shape;4816;p30"/>
            <p:cNvSpPr/>
            <p:nvPr/>
          </p:nvSpPr>
          <p:spPr>
            <a:xfrm>
              <a:off x="3613124" y="690417"/>
              <a:ext cx="19528" cy="39805"/>
            </a:xfrm>
            <a:custGeom>
              <a:avLst/>
              <a:gdLst/>
              <a:ahLst/>
              <a:cxnLst/>
              <a:rect l="l" t="t" r="r" b="b"/>
              <a:pathLst>
                <a:path w="626" h="1276" extrusionOk="0">
                  <a:moveTo>
                    <a:pt x="314" y="1"/>
                  </a:moveTo>
                  <a:cubicBezTo>
                    <a:pt x="265" y="1"/>
                    <a:pt x="230" y="33"/>
                    <a:pt x="194" y="113"/>
                  </a:cubicBezTo>
                  <a:cubicBezTo>
                    <a:pt x="134" y="173"/>
                    <a:pt x="60" y="292"/>
                    <a:pt x="60" y="352"/>
                  </a:cubicBezTo>
                  <a:cubicBezTo>
                    <a:pt x="0" y="411"/>
                    <a:pt x="0" y="545"/>
                    <a:pt x="0" y="605"/>
                  </a:cubicBezTo>
                  <a:cubicBezTo>
                    <a:pt x="0" y="784"/>
                    <a:pt x="0" y="977"/>
                    <a:pt x="60" y="1156"/>
                  </a:cubicBezTo>
                  <a:lnTo>
                    <a:pt x="134" y="1231"/>
                  </a:lnTo>
                  <a:cubicBezTo>
                    <a:pt x="164" y="1260"/>
                    <a:pt x="209" y="1275"/>
                    <a:pt x="254" y="1275"/>
                  </a:cubicBezTo>
                  <a:cubicBezTo>
                    <a:pt x="298" y="1275"/>
                    <a:pt x="343" y="1260"/>
                    <a:pt x="373" y="1231"/>
                  </a:cubicBezTo>
                  <a:cubicBezTo>
                    <a:pt x="507" y="1037"/>
                    <a:pt x="566" y="858"/>
                    <a:pt x="626" y="664"/>
                  </a:cubicBezTo>
                  <a:cubicBezTo>
                    <a:pt x="626" y="545"/>
                    <a:pt x="626" y="486"/>
                    <a:pt x="566" y="352"/>
                  </a:cubicBezTo>
                  <a:cubicBezTo>
                    <a:pt x="566" y="292"/>
                    <a:pt x="507" y="173"/>
                    <a:pt x="432" y="113"/>
                  </a:cubicBezTo>
                  <a:lnTo>
                    <a:pt x="432" y="39"/>
                  </a:lnTo>
                  <a:cubicBezTo>
                    <a:pt x="385" y="15"/>
                    <a:pt x="346" y="1"/>
                    <a:pt x="31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17" name="Google Shape;4817;p30"/>
            <p:cNvSpPr/>
            <p:nvPr/>
          </p:nvSpPr>
          <p:spPr>
            <a:xfrm>
              <a:off x="3632621" y="770308"/>
              <a:ext cx="19559" cy="39836"/>
            </a:xfrm>
            <a:custGeom>
              <a:avLst/>
              <a:gdLst/>
              <a:ahLst/>
              <a:cxnLst/>
              <a:rect l="l" t="t" r="r" b="b"/>
              <a:pathLst>
                <a:path w="627" h="1277" extrusionOk="0">
                  <a:moveTo>
                    <a:pt x="345" y="1"/>
                  </a:moveTo>
                  <a:cubicBezTo>
                    <a:pt x="319" y="1"/>
                    <a:pt x="289" y="8"/>
                    <a:pt x="254" y="25"/>
                  </a:cubicBezTo>
                  <a:cubicBezTo>
                    <a:pt x="180" y="159"/>
                    <a:pt x="120" y="219"/>
                    <a:pt x="120" y="338"/>
                  </a:cubicBezTo>
                  <a:cubicBezTo>
                    <a:pt x="61" y="398"/>
                    <a:pt x="61" y="532"/>
                    <a:pt x="1" y="651"/>
                  </a:cubicBezTo>
                  <a:cubicBezTo>
                    <a:pt x="1" y="830"/>
                    <a:pt x="61" y="1023"/>
                    <a:pt x="180" y="1202"/>
                  </a:cubicBezTo>
                  <a:lnTo>
                    <a:pt x="254" y="1277"/>
                  </a:lnTo>
                  <a:cubicBezTo>
                    <a:pt x="373" y="1277"/>
                    <a:pt x="433" y="1277"/>
                    <a:pt x="493" y="1202"/>
                  </a:cubicBezTo>
                  <a:lnTo>
                    <a:pt x="493" y="1143"/>
                  </a:lnTo>
                  <a:cubicBezTo>
                    <a:pt x="627" y="964"/>
                    <a:pt x="627" y="830"/>
                    <a:pt x="627" y="651"/>
                  </a:cubicBezTo>
                  <a:lnTo>
                    <a:pt x="627" y="398"/>
                  </a:lnTo>
                  <a:cubicBezTo>
                    <a:pt x="627" y="338"/>
                    <a:pt x="627" y="219"/>
                    <a:pt x="552" y="159"/>
                  </a:cubicBezTo>
                  <a:lnTo>
                    <a:pt x="493" y="85"/>
                  </a:lnTo>
                  <a:cubicBezTo>
                    <a:pt x="450" y="43"/>
                    <a:pt x="408" y="1"/>
                    <a:pt x="345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18" name="Google Shape;4818;p30"/>
            <p:cNvSpPr/>
            <p:nvPr/>
          </p:nvSpPr>
          <p:spPr>
            <a:xfrm>
              <a:off x="3570823" y="854253"/>
              <a:ext cx="17220" cy="25018"/>
            </a:xfrm>
            <a:custGeom>
              <a:avLst/>
              <a:gdLst/>
              <a:ahLst/>
              <a:cxnLst/>
              <a:rect l="l" t="t" r="r" b="b"/>
              <a:pathLst>
                <a:path w="552" h="802" extrusionOk="0">
                  <a:moveTo>
                    <a:pt x="179" y="1"/>
                  </a:moveTo>
                  <a:cubicBezTo>
                    <a:pt x="120" y="75"/>
                    <a:pt x="60" y="135"/>
                    <a:pt x="1" y="195"/>
                  </a:cubicBezTo>
                  <a:lnTo>
                    <a:pt x="1" y="373"/>
                  </a:lnTo>
                  <a:cubicBezTo>
                    <a:pt x="1" y="507"/>
                    <a:pt x="1" y="627"/>
                    <a:pt x="120" y="746"/>
                  </a:cubicBezTo>
                  <a:cubicBezTo>
                    <a:pt x="179" y="783"/>
                    <a:pt x="224" y="802"/>
                    <a:pt x="271" y="802"/>
                  </a:cubicBezTo>
                  <a:cubicBezTo>
                    <a:pt x="317" y="802"/>
                    <a:pt x="366" y="783"/>
                    <a:pt x="433" y="746"/>
                  </a:cubicBezTo>
                  <a:lnTo>
                    <a:pt x="433" y="686"/>
                  </a:lnTo>
                  <a:cubicBezTo>
                    <a:pt x="552" y="627"/>
                    <a:pt x="552" y="507"/>
                    <a:pt x="552" y="448"/>
                  </a:cubicBezTo>
                  <a:lnTo>
                    <a:pt x="552" y="254"/>
                  </a:lnTo>
                  <a:cubicBezTo>
                    <a:pt x="552" y="195"/>
                    <a:pt x="492" y="135"/>
                    <a:pt x="433" y="75"/>
                  </a:cubicBezTo>
                  <a:cubicBezTo>
                    <a:pt x="373" y="1"/>
                    <a:pt x="239" y="1"/>
                    <a:pt x="179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19" name="Google Shape;4819;p30"/>
            <p:cNvSpPr/>
            <p:nvPr/>
          </p:nvSpPr>
          <p:spPr>
            <a:xfrm>
              <a:off x="3460206" y="837533"/>
              <a:ext cx="17719" cy="20495"/>
            </a:xfrm>
            <a:custGeom>
              <a:avLst/>
              <a:gdLst/>
              <a:ahLst/>
              <a:cxnLst/>
              <a:rect l="l" t="t" r="r" b="b"/>
              <a:pathLst>
                <a:path w="568" h="657" extrusionOk="0">
                  <a:moveTo>
                    <a:pt x="252" y="1"/>
                  </a:moveTo>
                  <a:cubicBezTo>
                    <a:pt x="206" y="1"/>
                    <a:pt x="157" y="15"/>
                    <a:pt x="120" y="45"/>
                  </a:cubicBezTo>
                  <a:cubicBezTo>
                    <a:pt x="61" y="105"/>
                    <a:pt x="1" y="164"/>
                    <a:pt x="1" y="239"/>
                  </a:cubicBezTo>
                  <a:lnTo>
                    <a:pt x="1" y="358"/>
                  </a:lnTo>
                  <a:cubicBezTo>
                    <a:pt x="1" y="418"/>
                    <a:pt x="1" y="537"/>
                    <a:pt x="120" y="611"/>
                  </a:cubicBezTo>
                  <a:cubicBezTo>
                    <a:pt x="187" y="641"/>
                    <a:pt x="250" y="656"/>
                    <a:pt x="304" y="656"/>
                  </a:cubicBezTo>
                  <a:cubicBezTo>
                    <a:pt x="359" y="656"/>
                    <a:pt x="403" y="641"/>
                    <a:pt x="433" y="611"/>
                  </a:cubicBezTo>
                  <a:cubicBezTo>
                    <a:pt x="567" y="477"/>
                    <a:pt x="567" y="418"/>
                    <a:pt x="567" y="299"/>
                  </a:cubicBezTo>
                  <a:lnTo>
                    <a:pt x="567" y="164"/>
                  </a:lnTo>
                  <a:cubicBezTo>
                    <a:pt x="493" y="105"/>
                    <a:pt x="433" y="105"/>
                    <a:pt x="373" y="45"/>
                  </a:cubicBezTo>
                  <a:cubicBezTo>
                    <a:pt x="344" y="15"/>
                    <a:pt x="299" y="1"/>
                    <a:pt x="252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20" name="Google Shape;4820;p30"/>
            <p:cNvSpPr/>
            <p:nvPr/>
          </p:nvSpPr>
          <p:spPr>
            <a:xfrm>
              <a:off x="912115" y="694566"/>
              <a:ext cx="19559" cy="31476"/>
            </a:xfrm>
            <a:custGeom>
              <a:avLst/>
              <a:gdLst/>
              <a:ahLst/>
              <a:cxnLst/>
              <a:rect l="l" t="t" r="r" b="b"/>
              <a:pathLst>
                <a:path w="627" h="1009" extrusionOk="0">
                  <a:moveTo>
                    <a:pt x="415" y="1"/>
                  </a:moveTo>
                  <a:cubicBezTo>
                    <a:pt x="375" y="1"/>
                    <a:pt x="338" y="15"/>
                    <a:pt x="313" y="40"/>
                  </a:cubicBezTo>
                  <a:cubicBezTo>
                    <a:pt x="254" y="99"/>
                    <a:pt x="194" y="159"/>
                    <a:pt x="135" y="219"/>
                  </a:cubicBezTo>
                  <a:cubicBezTo>
                    <a:pt x="75" y="278"/>
                    <a:pt x="75" y="412"/>
                    <a:pt x="75" y="472"/>
                  </a:cubicBezTo>
                  <a:cubicBezTo>
                    <a:pt x="0" y="651"/>
                    <a:pt x="75" y="844"/>
                    <a:pt x="194" y="964"/>
                  </a:cubicBezTo>
                  <a:cubicBezTo>
                    <a:pt x="224" y="993"/>
                    <a:pt x="269" y="1008"/>
                    <a:pt x="315" y="1008"/>
                  </a:cubicBezTo>
                  <a:cubicBezTo>
                    <a:pt x="362" y="1008"/>
                    <a:pt x="410" y="993"/>
                    <a:pt x="447" y="964"/>
                  </a:cubicBezTo>
                  <a:cubicBezTo>
                    <a:pt x="567" y="844"/>
                    <a:pt x="626" y="651"/>
                    <a:pt x="626" y="531"/>
                  </a:cubicBezTo>
                  <a:lnTo>
                    <a:pt x="626" y="353"/>
                  </a:lnTo>
                  <a:cubicBezTo>
                    <a:pt x="626" y="278"/>
                    <a:pt x="626" y="219"/>
                    <a:pt x="567" y="99"/>
                  </a:cubicBezTo>
                  <a:cubicBezTo>
                    <a:pt x="532" y="30"/>
                    <a:pt x="471" y="1"/>
                    <a:pt x="415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21" name="Google Shape;4821;p30"/>
            <p:cNvSpPr/>
            <p:nvPr/>
          </p:nvSpPr>
          <p:spPr>
            <a:xfrm>
              <a:off x="953011" y="741047"/>
              <a:ext cx="19559" cy="37964"/>
            </a:xfrm>
            <a:custGeom>
              <a:avLst/>
              <a:gdLst/>
              <a:ahLst/>
              <a:cxnLst/>
              <a:rect l="l" t="t" r="r" b="b"/>
              <a:pathLst>
                <a:path w="627" h="1217" extrusionOk="0">
                  <a:moveTo>
                    <a:pt x="350" y="0"/>
                  </a:moveTo>
                  <a:cubicBezTo>
                    <a:pt x="313" y="0"/>
                    <a:pt x="278" y="15"/>
                    <a:pt x="254" y="40"/>
                  </a:cubicBezTo>
                  <a:cubicBezTo>
                    <a:pt x="179" y="159"/>
                    <a:pt x="120" y="218"/>
                    <a:pt x="60" y="278"/>
                  </a:cubicBezTo>
                  <a:cubicBezTo>
                    <a:pt x="60" y="412"/>
                    <a:pt x="60" y="472"/>
                    <a:pt x="0" y="591"/>
                  </a:cubicBezTo>
                  <a:cubicBezTo>
                    <a:pt x="0" y="784"/>
                    <a:pt x="60" y="963"/>
                    <a:pt x="179" y="1157"/>
                  </a:cubicBezTo>
                  <a:lnTo>
                    <a:pt x="254" y="1217"/>
                  </a:lnTo>
                  <a:cubicBezTo>
                    <a:pt x="313" y="1217"/>
                    <a:pt x="432" y="1217"/>
                    <a:pt x="492" y="1157"/>
                  </a:cubicBezTo>
                  <a:cubicBezTo>
                    <a:pt x="552" y="963"/>
                    <a:pt x="626" y="784"/>
                    <a:pt x="626" y="650"/>
                  </a:cubicBezTo>
                  <a:lnTo>
                    <a:pt x="626" y="412"/>
                  </a:lnTo>
                  <a:cubicBezTo>
                    <a:pt x="626" y="278"/>
                    <a:pt x="552" y="218"/>
                    <a:pt x="552" y="99"/>
                  </a:cubicBezTo>
                  <a:lnTo>
                    <a:pt x="492" y="99"/>
                  </a:lnTo>
                  <a:cubicBezTo>
                    <a:pt x="457" y="29"/>
                    <a:pt x="402" y="0"/>
                    <a:pt x="350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22" name="Google Shape;4822;p30"/>
            <p:cNvSpPr/>
            <p:nvPr/>
          </p:nvSpPr>
          <p:spPr>
            <a:xfrm>
              <a:off x="1007384" y="696438"/>
              <a:ext cx="17220" cy="37496"/>
            </a:xfrm>
            <a:custGeom>
              <a:avLst/>
              <a:gdLst/>
              <a:ahLst/>
              <a:cxnLst/>
              <a:rect l="l" t="t" r="r" b="b"/>
              <a:pathLst>
                <a:path w="552" h="1202" extrusionOk="0">
                  <a:moveTo>
                    <a:pt x="265" y="0"/>
                  </a:moveTo>
                  <a:cubicBezTo>
                    <a:pt x="210" y="0"/>
                    <a:pt x="155" y="29"/>
                    <a:pt x="120" y="99"/>
                  </a:cubicBezTo>
                  <a:cubicBezTo>
                    <a:pt x="60" y="159"/>
                    <a:pt x="0" y="293"/>
                    <a:pt x="0" y="352"/>
                  </a:cubicBezTo>
                  <a:lnTo>
                    <a:pt x="0" y="591"/>
                  </a:lnTo>
                  <a:cubicBezTo>
                    <a:pt x="0" y="784"/>
                    <a:pt x="0" y="963"/>
                    <a:pt x="120" y="1157"/>
                  </a:cubicBezTo>
                  <a:lnTo>
                    <a:pt x="179" y="1157"/>
                  </a:lnTo>
                  <a:cubicBezTo>
                    <a:pt x="209" y="1187"/>
                    <a:pt x="257" y="1201"/>
                    <a:pt x="306" y="1201"/>
                  </a:cubicBezTo>
                  <a:cubicBezTo>
                    <a:pt x="354" y="1201"/>
                    <a:pt x="403" y="1187"/>
                    <a:pt x="432" y="1157"/>
                  </a:cubicBezTo>
                  <a:cubicBezTo>
                    <a:pt x="552" y="963"/>
                    <a:pt x="552" y="784"/>
                    <a:pt x="552" y="591"/>
                  </a:cubicBezTo>
                  <a:lnTo>
                    <a:pt x="552" y="352"/>
                  </a:lnTo>
                  <a:cubicBezTo>
                    <a:pt x="492" y="218"/>
                    <a:pt x="492" y="159"/>
                    <a:pt x="432" y="99"/>
                  </a:cubicBezTo>
                  <a:lnTo>
                    <a:pt x="373" y="39"/>
                  </a:lnTo>
                  <a:cubicBezTo>
                    <a:pt x="342" y="15"/>
                    <a:pt x="304" y="0"/>
                    <a:pt x="265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23" name="Google Shape;4823;p30"/>
            <p:cNvSpPr/>
            <p:nvPr/>
          </p:nvSpPr>
          <p:spPr>
            <a:xfrm>
              <a:off x="1046180" y="749688"/>
              <a:ext cx="17251" cy="48851"/>
            </a:xfrm>
            <a:custGeom>
              <a:avLst/>
              <a:gdLst/>
              <a:ahLst/>
              <a:cxnLst/>
              <a:rect l="l" t="t" r="r" b="b"/>
              <a:pathLst>
                <a:path w="553" h="1566" extrusionOk="0">
                  <a:moveTo>
                    <a:pt x="373" y="1"/>
                  </a:moveTo>
                  <a:cubicBezTo>
                    <a:pt x="314" y="1"/>
                    <a:pt x="180" y="1"/>
                    <a:pt x="120" y="75"/>
                  </a:cubicBezTo>
                  <a:cubicBezTo>
                    <a:pt x="60" y="195"/>
                    <a:pt x="60" y="314"/>
                    <a:pt x="1" y="448"/>
                  </a:cubicBezTo>
                  <a:lnTo>
                    <a:pt x="1" y="746"/>
                  </a:lnTo>
                  <a:cubicBezTo>
                    <a:pt x="1" y="999"/>
                    <a:pt x="1" y="1252"/>
                    <a:pt x="120" y="1491"/>
                  </a:cubicBezTo>
                  <a:cubicBezTo>
                    <a:pt x="120" y="1491"/>
                    <a:pt x="180" y="1491"/>
                    <a:pt x="180" y="1565"/>
                  </a:cubicBezTo>
                  <a:cubicBezTo>
                    <a:pt x="314" y="1565"/>
                    <a:pt x="373" y="1565"/>
                    <a:pt x="433" y="1431"/>
                  </a:cubicBezTo>
                  <a:cubicBezTo>
                    <a:pt x="552" y="1252"/>
                    <a:pt x="552" y="999"/>
                    <a:pt x="552" y="746"/>
                  </a:cubicBezTo>
                  <a:lnTo>
                    <a:pt x="552" y="448"/>
                  </a:lnTo>
                  <a:cubicBezTo>
                    <a:pt x="492" y="314"/>
                    <a:pt x="492" y="195"/>
                    <a:pt x="433" y="75"/>
                  </a:cubicBezTo>
                  <a:cubicBezTo>
                    <a:pt x="433" y="75"/>
                    <a:pt x="373" y="75"/>
                    <a:pt x="37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24" name="Google Shape;4824;p30"/>
            <p:cNvSpPr/>
            <p:nvPr/>
          </p:nvSpPr>
          <p:spPr>
            <a:xfrm>
              <a:off x="1104058" y="690417"/>
              <a:ext cx="19528" cy="39805"/>
            </a:xfrm>
            <a:custGeom>
              <a:avLst/>
              <a:gdLst/>
              <a:ahLst/>
              <a:cxnLst/>
              <a:rect l="l" t="t" r="r" b="b"/>
              <a:pathLst>
                <a:path w="626" h="1276" extrusionOk="0">
                  <a:moveTo>
                    <a:pt x="292" y="1"/>
                  </a:moveTo>
                  <a:cubicBezTo>
                    <a:pt x="227" y="1"/>
                    <a:pt x="179" y="33"/>
                    <a:pt x="179" y="113"/>
                  </a:cubicBezTo>
                  <a:cubicBezTo>
                    <a:pt x="60" y="173"/>
                    <a:pt x="60" y="292"/>
                    <a:pt x="60" y="352"/>
                  </a:cubicBezTo>
                  <a:cubicBezTo>
                    <a:pt x="0" y="411"/>
                    <a:pt x="0" y="545"/>
                    <a:pt x="0" y="605"/>
                  </a:cubicBezTo>
                  <a:cubicBezTo>
                    <a:pt x="0" y="784"/>
                    <a:pt x="0" y="977"/>
                    <a:pt x="60" y="1156"/>
                  </a:cubicBezTo>
                  <a:lnTo>
                    <a:pt x="119" y="1231"/>
                  </a:lnTo>
                  <a:cubicBezTo>
                    <a:pt x="149" y="1260"/>
                    <a:pt x="198" y="1275"/>
                    <a:pt x="246" y="1275"/>
                  </a:cubicBezTo>
                  <a:cubicBezTo>
                    <a:pt x="294" y="1275"/>
                    <a:pt x="343" y="1260"/>
                    <a:pt x="373" y="1231"/>
                  </a:cubicBezTo>
                  <a:cubicBezTo>
                    <a:pt x="492" y="1037"/>
                    <a:pt x="551" y="858"/>
                    <a:pt x="551" y="664"/>
                  </a:cubicBezTo>
                  <a:cubicBezTo>
                    <a:pt x="551" y="545"/>
                    <a:pt x="626" y="486"/>
                    <a:pt x="551" y="352"/>
                  </a:cubicBezTo>
                  <a:cubicBezTo>
                    <a:pt x="551" y="292"/>
                    <a:pt x="492" y="173"/>
                    <a:pt x="432" y="113"/>
                  </a:cubicBezTo>
                  <a:lnTo>
                    <a:pt x="432" y="39"/>
                  </a:lnTo>
                  <a:cubicBezTo>
                    <a:pt x="385" y="15"/>
                    <a:pt x="334" y="1"/>
                    <a:pt x="292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25" name="Google Shape;4825;p30"/>
            <p:cNvSpPr/>
            <p:nvPr/>
          </p:nvSpPr>
          <p:spPr>
            <a:xfrm>
              <a:off x="1114029" y="770308"/>
              <a:ext cx="19091" cy="39836"/>
            </a:xfrm>
            <a:custGeom>
              <a:avLst/>
              <a:gdLst/>
              <a:ahLst/>
              <a:cxnLst/>
              <a:rect l="l" t="t" r="r" b="b"/>
              <a:pathLst>
                <a:path w="612" h="1277" extrusionOk="0">
                  <a:moveTo>
                    <a:pt x="307" y="1"/>
                  </a:moveTo>
                  <a:cubicBezTo>
                    <a:pt x="281" y="1"/>
                    <a:pt x="257" y="8"/>
                    <a:pt x="239" y="25"/>
                  </a:cubicBezTo>
                  <a:cubicBezTo>
                    <a:pt x="180" y="159"/>
                    <a:pt x="120" y="219"/>
                    <a:pt x="60" y="338"/>
                  </a:cubicBezTo>
                  <a:cubicBezTo>
                    <a:pt x="60" y="398"/>
                    <a:pt x="1" y="532"/>
                    <a:pt x="1" y="651"/>
                  </a:cubicBezTo>
                  <a:cubicBezTo>
                    <a:pt x="1" y="830"/>
                    <a:pt x="60" y="1023"/>
                    <a:pt x="180" y="1202"/>
                  </a:cubicBezTo>
                  <a:lnTo>
                    <a:pt x="239" y="1277"/>
                  </a:lnTo>
                  <a:cubicBezTo>
                    <a:pt x="299" y="1277"/>
                    <a:pt x="433" y="1277"/>
                    <a:pt x="492" y="1202"/>
                  </a:cubicBezTo>
                  <a:lnTo>
                    <a:pt x="492" y="1143"/>
                  </a:lnTo>
                  <a:cubicBezTo>
                    <a:pt x="552" y="964"/>
                    <a:pt x="612" y="830"/>
                    <a:pt x="612" y="651"/>
                  </a:cubicBezTo>
                  <a:lnTo>
                    <a:pt x="612" y="398"/>
                  </a:lnTo>
                  <a:cubicBezTo>
                    <a:pt x="612" y="338"/>
                    <a:pt x="552" y="219"/>
                    <a:pt x="552" y="159"/>
                  </a:cubicBezTo>
                  <a:lnTo>
                    <a:pt x="492" y="85"/>
                  </a:lnTo>
                  <a:cubicBezTo>
                    <a:pt x="450" y="43"/>
                    <a:pt x="371" y="1"/>
                    <a:pt x="307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26" name="Google Shape;4826;p30"/>
            <p:cNvSpPr/>
            <p:nvPr/>
          </p:nvSpPr>
          <p:spPr>
            <a:xfrm>
              <a:off x="949299" y="837533"/>
              <a:ext cx="19091" cy="20495"/>
            </a:xfrm>
            <a:custGeom>
              <a:avLst/>
              <a:gdLst/>
              <a:ahLst/>
              <a:cxnLst/>
              <a:rect l="l" t="t" r="r" b="b"/>
              <a:pathLst>
                <a:path w="612" h="657" extrusionOk="0">
                  <a:moveTo>
                    <a:pt x="306" y="1"/>
                  </a:moveTo>
                  <a:cubicBezTo>
                    <a:pt x="257" y="1"/>
                    <a:pt x="209" y="15"/>
                    <a:pt x="179" y="45"/>
                  </a:cubicBezTo>
                  <a:cubicBezTo>
                    <a:pt x="119" y="105"/>
                    <a:pt x="60" y="164"/>
                    <a:pt x="60" y="239"/>
                  </a:cubicBezTo>
                  <a:cubicBezTo>
                    <a:pt x="0" y="299"/>
                    <a:pt x="0" y="299"/>
                    <a:pt x="0" y="358"/>
                  </a:cubicBezTo>
                  <a:cubicBezTo>
                    <a:pt x="60" y="418"/>
                    <a:pt x="60" y="537"/>
                    <a:pt x="179" y="611"/>
                  </a:cubicBezTo>
                  <a:cubicBezTo>
                    <a:pt x="239" y="641"/>
                    <a:pt x="302" y="656"/>
                    <a:pt x="358" y="656"/>
                  </a:cubicBezTo>
                  <a:cubicBezTo>
                    <a:pt x="414" y="656"/>
                    <a:pt x="462" y="641"/>
                    <a:pt x="492" y="611"/>
                  </a:cubicBezTo>
                  <a:cubicBezTo>
                    <a:pt x="611" y="477"/>
                    <a:pt x="611" y="418"/>
                    <a:pt x="611" y="299"/>
                  </a:cubicBezTo>
                  <a:cubicBezTo>
                    <a:pt x="611" y="299"/>
                    <a:pt x="611" y="239"/>
                    <a:pt x="551" y="164"/>
                  </a:cubicBezTo>
                  <a:cubicBezTo>
                    <a:pt x="551" y="105"/>
                    <a:pt x="492" y="105"/>
                    <a:pt x="432" y="45"/>
                  </a:cubicBezTo>
                  <a:cubicBezTo>
                    <a:pt x="403" y="15"/>
                    <a:pt x="354" y="1"/>
                    <a:pt x="306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27" name="Google Shape;4827;p30"/>
            <p:cNvSpPr/>
            <p:nvPr/>
          </p:nvSpPr>
          <p:spPr>
            <a:xfrm>
              <a:off x="1535765" y="694566"/>
              <a:ext cx="21431" cy="31476"/>
            </a:xfrm>
            <a:custGeom>
              <a:avLst/>
              <a:gdLst/>
              <a:ahLst/>
              <a:cxnLst/>
              <a:rect l="l" t="t" r="r" b="b"/>
              <a:pathLst>
                <a:path w="687" h="1009" extrusionOk="0">
                  <a:moveTo>
                    <a:pt x="411" y="1"/>
                  </a:moveTo>
                  <a:cubicBezTo>
                    <a:pt x="373" y="1"/>
                    <a:pt x="339" y="15"/>
                    <a:pt x="314" y="40"/>
                  </a:cubicBezTo>
                  <a:lnTo>
                    <a:pt x="120" y="219"/>
                  </a:lnTo>
                  <a:cubicBezTo>
                    <a:pt x="61" y="278"/>
                    <a:pt x="61" y="412"/>
                    <a:pt x="61" y="472"/>
                  </a:cubicBezTo>
                  <a:cubicBezTo>
                    <a:pt x="1" y="651"/>
                    <a:pt x="61" y="844"/>
                    <a:pt x="195" y="964"/>
                  </a:cubicBezTo>
                  <a:cubicBezTo>
                    <a:pt x="224" y="993"/>
                    <a:pt x="269" y="1008"/>
                    <a:pt x="314" y="1008"/>
                  </a:cubicBezTo>
                  <a:cubicBezTo>
                    <a:pt x="359" y="1008"/>
                    <a:pt x="403" y="993"/>
                    <a:pt x="433" y="964"/>
                  </a:cubicBezTo>
                  <a:cubicBezTo>
                    <a:pt x="567" y="844"/>
                    <a:pt x="627" y="651"/>
                    <a:pt x="627" y="531"/>
                  </a:cubicBezTo>
                  <a:cubicBezTo>
                    <a:pt x="627" y="472"/>
                    <a:pt x="686" y="412"/>
                    <a:pt x="627" y="353"/>
                  </a:cubicBezTo>
                  <a:cubicBezTo>
                    <a:pt x="627" y="278"/>
                    <a:pt x="627" y="219"/>
                    <a:pt x="567" y="99"/>
                  </a:cubicBezTo>
                  <a:cubicBezTo>
                    <a:pt x="523" y="30"/>
                    <a:pt x="464" y="1"/>
                    <a:pt x="411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28" name="Google Shape;4828;p30"/>
            <p:cNvSpPr/>
            <p:nvPr/>
          </p:nvSpPr>
          <p:spPr>
            <a:xfrm>
              <a:off x="1576662" y="741047"/>
              <a:ext cx="19091" cy="37964"/>
            </a:xfrm>
            <a:custGeom>
              <a:avLst/>
              <a:gdLst/>
              <a:ahLst/>
              <a:cxnLst/>
              <a:rect l="l" t="t" r="r" b="b"/>
              <a:pathLst>
                <a:path w="612" h="1217" extrusionOk="0">
                  <a:moveTo>
                    <a:pt x="341" y="0"/>
                  </a:moveTo>
                  <a:cubicBezTo>
                    <a:pt x="301" y="0"/>
                    <a:pt x="264" y="15"/>
                    <a:pt x="239" y="40"/>
                  </a:cubicBezTo>
                  <a:cubicBezTo>
                    <a:pt x="180" y="159"/>
                    <a:pt x="120" y="218"/>
                    <a:pt x="120" y="278"/>
                  </a:cubicBezTo>
                  <a:cubicBezTo>
                    <a:pt x="61" y="412"/>
                    <a:pt x="61" y="472"/>
                    <a:pt x="1" y="591"/>
                  </a:cubicBezTo>
                  <a:cubicBezTo>
                    <a:pt x="1" y="784"/>
                    <a:pt x="61" y="963"/>
                    <a:pt x="180" y="1157"/>
                  </a:cubicBezTo>
                  <a:lnTo>
                    <a:pt x="239" y="1217"/>
                  </a:lnTo>
                  <a:cubicBezTo>
                    <a:pt x="299" y="1217"/>
                    <a:pt x="433" y="1217"/>
                    <a:pt x="493" y="1157"/>
                  </a:cubicBezTo>
                  <a:cubicBezTo>
                    <a:pt x="552" y="963"/>
                    <a:pt x="612" y="784"/>
                    <a:pt x="612" y="650"/>
                  </a:cubicBezTo>
                  <a:lnTo>
                    <a:pt x="612" y="412"/>
                  </a:lnTo>
                  <a:cubicBezTo>
                    <a:pt x="612" y="278"/>
                    <a:pt x="612" y="218"/>
                    <a:pt x="552" y="99"/>
                  </a:cubicBezTo>
                  <a:lnTo>
                    <a:pt x="493" y="99"/>
                  </a:lnTo>
                  <a:cubicBezTo>
                    <a:pt x="458" y="29"/>
                    <a:pt x="397" y="0"/>
                    <a:pt x="341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29" name="Google Shape;4829;p30"/>
            <p:cNvSpPr/>
            <p:nvPr/>
          </p:nvSpPr>
          <p:spPr>
            <a:xfrm>
              <a:off x="1630598" y="696438"/>
              <a:ext cx="17688" cy="37496"/>
            </a:xfrm>
            <a:custGeom>
              <a:avLst/>
              <a:gdLst/>
              <a:ahLst/>
              <a:cxnLst/>
              <a:rect l="l" t="t" r="r" b="b"/>
              <a:pathLst>
                <a:path w="567" h="1202" extrusionOk="0">
                  <a:moveTo>
                    <a:pt x="276" y="0"/>
                  </a:moveTo>
                  <a:cubicBezTo>
                    <a:pt x="224" y="0"/>
                    <a:pt x="169" y="29"/>
                    <a:pt x="134" y="99"/>
                  </a:cubicBezTo>
                  <a:cubicBezTo>
                    <a:pt x="60" y="159"/>
                    <a:pt x="60" y="293"/>
                    <a:pt x="0" y="352"/>
                  </a:cubicBezTo>
                  <a:lnTo>
                    <a:pt x="0" y="591"/>
                  </a:lnTo>
                  <a:cubicBezTo>
                    <a:pt x="0" y="784"/>
                    <a:pt x="0" y="963"/>
                    <a:pt x="134" y="1157"/>
                  </a:cubicBezTo>
                  <a:lnTo>
                    <a:pt x="194" y="1157"/>
                  </a:lnTo>
                  <a:cubicBezTo>
                    <a:pt x="224" y="1187"/>
                    <a:pt x="268" y="1201"/>
                    <a:pt x="313" y="1201"/>
                  </a:cubicBezTo>
                  <a:cubicBezTo>
                    <a:pt x="358" y="1201"/>
                    <a:pt x="402" y="1187"/>
                    <a:pt x="432" y="1157"/>
                  </a:cubicBezTo>
                  <a:cubicBezTo>
                    <a:pt x="566" y="963"/>
                    <a:pt x="566" y="784"/>
                    <a:pt x="566" y="591"/>
                  </a:cubicBezTo>
                  <a:lnTo>
                    <a:pt x="566" y="352"/>
                  </a:lnTo>
                  <a:cubicBezTo>
                    <a:pt x="507" y="218"/>
                    <a:pt x="507" y="159"/>
                    <a:pt x="432" y="99"/>
                  </a:cubicBezTo>
                  <a:lnTo>
                    <a:pt x="373" y="39"/>
                  </a:lnTo>
                  <a:cubicBezTo>
                    <a:pt x="348" y="15"/>
                    <a:pt x="313" y="0"/>
                    <a:pt x="276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30" name="Google Shape;4830;p30"/>
            <p:cNvSpPr/>
            <p:nvPr/>
          </p:nvSpPr>
          <p:spPr>
            <a:xfrm>
              <a:off x="1626855" y="802844"/>
              <a:ext cx="19559" cy="31944"/>
            </a:xfrm>
            <a:custGeom>
              <a:avLst/>
              <a:gdLst/>
              <a:ahLst/>
              <a:cxnLst/>
              <a:rect l="l" t="t" r="r" b="b"/>
              <a:pathLst>
                <a:path w="627" h="1024" extrusionOk="0">
                  <a:moveTo>
                    <a:pt x="335" y="1"/>
                  </a:moveTo>
                  <a:cubicBezTo>
                    <a:pt x="288" y="1"/>
                    <a:pt x="235" y="15"/>
                    <a:pt x="180" y="40"/>
                  </a:cubicBezTo>
                  <a:cubicBezTo>
                    <a:pt x="120" y="100"/>
                    <a:pt x="120" y="159"/>
                    <a:pt x="60" y="293"/>
                  </a:cubicBezTo>
                  <a:cubicBezTo>
                    <a:pt x="1" y="353"/>
                    <a:pt x="1" y="412"/>
                    <a:pt x="1" y="472"/>
                  </a:cubicBezTo>
                  <a:cubicBezTo>
                    <a:pt x="1" y="666"/>
                    <a:pt x="60" y="844"/>
                    <a:pt x="180" y="979"/>
                  </a:cubicBezTo>
                  <a:cubicBezTo>
                    <a:pt x="217" y="1008"/>
                    <a:pt x="265" y="1023"/>
                    <a:pt x="312" y="1023"/>
                  </a:cubicBezTo>
                  <a:cubicBezTo>
                    <a:pt x="358" y="1023"/>
                    <a:pt x="403" y="1008"/>
                    <a:pt x="433" y="979"/>
                  </a:cubicBezTo>
                  <a:cubicBezTo>
                    <a:pt x="552" y="785"/>
                    <a:pt x="627" y="666"/>
                    <a:pt x="627" y="532"/>
                  </a:cubicBezTo>
                  <a:cubicBezTo>
                    <a:pt x="627" y="472"/>
                    <a:pt x="627" y="412"/>
                    <a:pt x="552" y="353"/>
                  </a:cubicBezTo>
                  <a:cubicBezTo>
                    <a:pt x="552" y="293"/>
                    <a:pt x="552" y="159"/>
                    <a:pt x="493" y="100"/>
                  </a:cubicBezTo>
                  <a:cubicBezTo>
                    <a:pt x="458" y="30"/>
                    <a:pt x="402" y="1"/>
                    <a:pt x="335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31" name="Google Shape;4831;p30"/>
            <p:cNvSpPr/>
            <p:nvPr/>
          </p:nvSpPr>
          <p:spPr>
            <a:xfrm>
              <a:off x="1678919" y="749688"/>
              <a:ext cx="17688" cy="48851"/>
            </a:xfrm>
            <a:custGeom>
              <a:avLst/>
              <a:gdLst/>
              <a:ahLst/>
              <a:cxnLst/>
              <a:rect l="l" t="t" r="r" b="b"/>
              <a:pathLst>
                <a:path w="567" h="1566" extrusionOk="0">
                  <a:moveTo>
                    <a:pt x="373" y="1"/>
                  </a:moveTo>
                  <a:cubicBezTo>
                    <a:pt x="313" y="1"/>
                    <a:pt x="194" y="1"/>
                    <a:pt x="135" y="75"/>
                  </a:cubicBezTo>
                  <a:cubicBezTo>
                    <a:pt x="75" y="195"/>
                    <a:pt x="75" y="314"/>
                    <a:pt x="0" y="448"/>
                  </a:cubicBezTo>
                  <a:lnTo>
                    <a:pt x="0" y="746"/>
                  </a:lnTo>
                  <a:cubicBezTo>
                    <a:pt x="0" y="999"/>
                    <a:pt x="0" y="1252"/>
                    <a:pt x="135" y="1491"/>
                  </a:cubicBezTo>
                  <a:cubicBezTo>
                    <a:pt x="194" y="1491"/>
                    <a:pt x="194" y="1491"/>
                    <a:pt x="194" y="1565"/>
                  </a:cubicBezTo>
                  <a:cubicBezTo>
                    <a:pt x="313" y="1565"/>
                    <a:pt x="373" y="1565"/>
                    <a:pt x="447" y="1431"/>
                  </a:cubicBezTo>
                  <a:cubicBezTo>
                    <a:pt x="567" y="1252"/>
                    <a:pt x="567" y="999"/>
                    <a:pt x="567" y="746"/>
                  </a:cubicBezTo>
                  <a:lnTo>
                    <a:pt x="567" y="448"/>
                  </a:lnTo>
                  <a:cubicBezTo>
                    <a:pt x="507" y="314"/>
                    <a:pt x="507" y="195"/>
                    <a:pt x="447" y="75"/>
                  </a:cubicBezTo>
                  <a:cubicBezTo>
                    <a:pt x="447" y="75"/>
                    <a:pt x="373" y="75"/>
                    <a:pt x="37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32" name="Google Shape;4832;p30"/>
            <p:cNvSpPr/>
            <p:nvPr/>
          </p:nvSpPr>
          <p:spPr>
            <a:xfrm>
              <a:off x="1727708" y="690417"/>
              <a:ext cx="19091" cy="39805"/>
            </a:xfrm>
            <a:custGeom>
              <a:avLst/>
              <a:gdLst/>
              <a:ahLst/>
              <a:cxnLst/>
              <a:rect l="l" t="t" r="r" b="b"/>
              <a:pathLst>
                <a:path w="612" h="1276" extrusionOk="0">
                  <a:moveTo>
                    <a:pt x="303" y="1"/>
                  </a:moveTo>
                  <a:cubicBezTo>
                    <a:pt x="251" y="1"/>
                    <a:pt x="215" y="33"/>
                    <a:pt x="179" y="113"/>
                  </a:cubicBezTo>
                  <a:cubicBezTo>
                    <a:pt x="120" y="173"/>
                    <a:pt x="60" y="292"/>
                    <a:pt x="60" y="352"/>
                  </a:cubicBezTo>
                  <a:cubicBezTo>
                    <a:pt x="1" y="411"/>
                    <a:pt x="1" y="545"/>
                    <a:pt x="1" y="605"/>
                  </a:cubicBezTo>
                  <a:cubicBezTo>
                    <a:pt x="1" y="784"/>
                    <a:pt x="1" y="977"/>
                    <a:pt x="60" y="1156"/>
                  </a:cubicBezTo>
                  <a:lnTo>
                    <a:pt x="120" y="1231"/>
                  </a:lnTo>
                  <a:cubicBezTo>
                    <a:pt x="150" y="1260"/>
                    <a:pt x="194" y="1275"/>
                    <a:pt x="241" y="1275"/>
                  </a:cubicBezTo>
                  <a:cubicBezTo>
                    <a:pt x="287" y="1275"/>
                    <a:pt x="336" y="1260"/>
                    <a:pt x="373" y="1231"/>
                  </a:cubicBezTo>
                  <a:cubicBezTo>
                    <a:pt x="492" y="1037"/>
                    <a:pt x="552" y="858"/>
                    <a:pt x="552" y="664"/>
                  </a:cubicBezTo>
                  <a:cubicBezTo>
                    <a:pt x="611" y="545"/>
                    <a:pt x="611" y="486"/>
                    <a:pt x="552" y="352"/>
                  </a:cubicBezTo>
                  <a:cubicBezTo>
                    <a:pt x="552" y="292"/>
                    <a:pt x="492" y="173"/>
                    <a:pt x="433" y="113"/>
                  </a:cubicBezTo>
                  <a:lnTo>
                    <a:pt x="433" y="39"/>
                  </a:lnTo>
                  <a:cubicBezTo>
                    <a:pt x="379" y="15"/>
                    <a:pt x="337" y="1"/>
                    <a:pt x="30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33" name="Google Shape;4833;p30"/>
            <p:cNvSpPr/>
            <p:nvPr/>
          </p:nvSpPr>
          <p:spPr>
            <a:xfrm>
              <a:off x="1746768" y="770308"/>
              <a:ext cx="19559" cy="39836"/>
            </a:xfrm>
            <a:custGeom>
              <a:avLst/>
              <a:gdLst/>
              <a:ahLst/>
              <a:cxnLst/>
              <a:rect l="l" t="t" r="r" b="b"/>
              <a:pathLst>
                <a:path w="627" h="1277" extrusionOk="0">
                  <a:moveTo>
                    <a:pt x="345" y="1"/>
                  </a:moveTo>
                  <a:cubicBezTo>
                    <a:pt x="318" y="1"/>
                    <a:pt x="289" y="8"/>
                    <a:pt x="254" y="25"/>
                  </a:cubicBezTo>
                  <a:cubicBezTo>
                    <a:pt x="194" y="159"/>
                    <a:pt x="135" y="219"/>
                    <a:pt x="60" y="338"/>
                  </a:cubicBezTo>
                  <a:cubicBezTo>
                    <a:pt x="60" y="398"/>
                    <a:pt x="0" y="532"/>
                    <a:pt x="0" y="651"/>
                  </a:cubicBezTo>
                  <a:cubicBezTo>
                    <a:pt x="0" y="830"/>
                    <a:pt x="60" y="1023"/>
                    <a:pt x="194" y="1202"/>
                  </a:cubicBezTo>
                  <a:lnTo>
                    <a:pt x="254" y="1277"/>
                  </a:lnTo>
                  <a:cubicBezTo>
                    <a:pt x="313" y="1277"/>
                    <a:pt x="433" y="1277"/>
                    <a:pt x="507" y="1202"/>
                  </a:cubicBezTo>
                  <a:lnTo>
                    <a:pt x="507" y="1143"/>
                  </a:lnTo>
                  <a:cubicBezTo>
                    <a:pt x="567" y="964"/>
                    <a:pt x="626" y="830"/>
                    <a:pt x="626" y="651"/>
                  </a:cubicBezTo>
                  <a:lnTo>
                    <a:pt x="626" y="398"/>
                  </a:lnTo>
                  <a:cubicBezTo>
                    <a:pt x="626" y="338"/>
                    <a:pt x="626" y="219"/>
                    <a:pt x="567" y="159"/>
                  </a:cubicBezTo>
                  <a:lnTo>
                    <a:pt x="507" y="85"/>
                  </a:lnTo>
                  <a:cubicBezTo>
                    <a:pt x="454" y="43"/>
                    <a:pt x="409" y="1"/>
                    <a:pt x="345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34" name="Google Shape;4834;p30"/>
            <p:cNvSpPr/>
            <p:nvPr/>
          </p:nvSpPr>
          <p:spPr>
            <a:xfrm>
              <a:off x="1683099" y="854253"/>
              <a:ext cx="19091" cy="25018"/>
            </a:xfrm>
            <a:custGeom>
              <a:avLst/>
              <a:gdLst/>
              <a:ahLst/>
              <a:cxnLst/>
              <a:rect l="l" t="t" r="r" b="b"/>
              <a:pathLst>
                <a:path w="612" h="802" extrusionOk="0">
                  <a:moveTo>
                    <a:pt x="239" y="1"/>
                  </a:moveTo>
                  <a:cubicBezTo>
                    <a:pt x="120" y="75"/>
                    <a:pt x="120" y="135"/>
                    <a:pt x="60" y="195"/>
                  </a:cubicBezTo>
                  <a:cubicBezTo>
                    <a:pt x="60" y="254"/>
                    <a:pt x="60" y="314"/>
                    <a:pt x="1" y="373"/>
                  </a:cubicBezTo>
                  <a:cubicBezTo>
                    <a:pt x="1" y="507"/>
                    <a:pt x="60" y="627"/>
                    <a:pt x="179" y="746"/>
                  </a:cubicBezTo>
                  <a:cubicBezTo>
                    <a:pt x="209" y="783"/>
                    <a:pt x="257" y="802"/>
                    <a:pt x="313" y="802"/>
                  </a:cubicBezTo>
                  <a:cubicBezTo>
                    <a:pt x="369" y="802"/>
                    <a:pt x="433" y="783"/>
                    <a:pt x="492" y="746"/>
                  </a:cubicBezTo>
                  <a:lnTo>
                    <a:pt x="492" y="686"/>
                  </a:lnTo>
                  <a:cubicBezTo>
                    <a:pt x="611" y="627"/>
                    <a:pt x="611" y="507"/>
                    <a:pt x="611" y="448"/>
                  </a:cubicBezTo>
                  <a:lnTo>
                    <a:pt x="611" y="254"/>
                  </a:lnTo>
                  <a:cubicBezTo>
                    <a:pt x="552" y="195"/>
                    <a:pt x="552" y="135"/>
                    <a:pt x="492" y="75"/>
                  </a:cubicBezTo>
                  <a:cubicBezTo>
                    <a:pt x="433" y="1"/>
                    <a:pt x="313" y="1"/>
                    <a:pt x="239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35" name="Google Shape;4835;p30"/>
            <p:cNvSpPr/>
            <p:nvPr/>
          </p:nvSpPr>
          <p:spPr>
            <a:xfrm>
              <a:off x="1572482" y="837533"/>
              <a:ext cx="19559" cy="20495"/>
            </a:xfrm>
            <a:custGeom>
              <a:avLst/>
              <a:gdLst/>
              <a:ahLst/>
              <a:cxnLst/>
              <a:rect l="l" t="t" r="r" b="b"/>
              <a:pathLst>
                <a:path w="627" h="657" extrusionOk="0">
                  <a:moveTo>
                    <a:pt x="314" y="1"/>
                  </a:moveTo>
                  <a:cubicBezTo>
                    <a:pt x="269" y="1"/>
                    <a:pt x="224" y="15"/>
                    <a:pt x="195" y="45"/>
                  </a:cubicBezTo>
                  <a:cubicBezTo>
                    <a:pt x="135" y="105"/>
                    <a:pt x="60" y="164"/>
                    <a:pt x="60" y="239"/>
                  </a:cubicBezTo>
                  <a:cubicBezTo>
                    <a:pt x="1" y="299"/>
                    <a:pt x="1" y="299"/>
                    <a:pt x="1" y="358"/>
                  </a:cubicBezTo>
                  <a:cubicBezTo>
                    <a:pt x="60" y="418"/>
                    <a:pt x="60" y="537"/>
                    <a:pt x="195" y="611"/>
                  </a:cubicBezTo>
                  <a:cubicBezTo>
                    <a:pt x="254" y="641"/>
                    <a:pt x="314" y="656"/>
                    <a:pt x="368" y="656"/>
                  </a:cubicBezTo>
                  <a:cubicBezTo>
                    <a:pt x="422" y="656"/>
                    <a:pt x="470" y="641"/>
                    <a:pt x="507" y="611"/>
                  </a:cubicBezTo>
                  <a:cubicBezTo>
                    <a:pt x="627" y="477"/>
                    <a:pt x="627" y="418"/>
                    <a:pt x="627" y="299"/>
                  </a:cubicBezTo>
                  <a:cubicBezTo>
                    <a:pt x="627" y="299"/>
                    <a:pt x="627" y="239"/>
                    <a:pt x="567" y="164"/>
                  </a:cubicBezTo>
                  <a:cubicBezTo>
                    <a:pt x="567" y="105"/>
                    <a:pt x="507" y="105"/>
                    <a:pt x="433" y="45"/>
                  </a:cubicBezTo>
                  <a:cubicBezTo>
                    <a:pt x="403" y="15"/>
                    <a:pt x="358" y="1"/>
                    <a:pt x="31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36" name="Google Shape;4836;p30"/>
            <p:cNvSpPr/>
            <p:nvPr/>
          </p:nvSpPr>
          <p:spPr>
            <a:xfrm>
              <a:off x="2178497" y="694566"/>
              <a:ext cx="21400" cy="31476"/>
            </a:xfrm>
            <a:custGeom>
              <a:avLst/>
              <a:gdLst/>
              <a:ahLst/>
              <a:cxnLst/>
              <a:rect l="l" t="t" r="r" b="b"/>
              <a:pathLst>
                <a:path w="686" h="1009" extrusionOk="0">
                  <a:moveTo>
                    <a:pt x="435" y="1"/>
                  </a:moveTo>
                  <a:cubicBezTo>
                    <a:pt x="402" y="1"/>
                    <a:pt x="363" y="15"/>
                    <a:pt x="313" y="40"/>
                  </a:cubicBezTo>
                  <a:cubicBezTo>
                    <a:pt x="239" y="99"/>
                    <a:pt x="179" y="159"/>
                    <a:pt x="120" y="219"/>
                  </a:cubicBezTo>
                  <a:cubicBezTo>
                    <a:pt x="60" y="278"/>
                    <a:pt x="60" y="412"/>
                    <a:pt x="60" y="472"/>
                  </a:cubicBezTo>
                  <a:cubicBezTo>
                    <a:pt x="1" y="651"/>
                    <a:pt x="60" y="844"/>
                    <a:pt x="179" y="964"/>
                  </a:cubicBezTo>
                  <a:cubicBezTo>
                    <a:pt x="209" y="993"/>
                    <a:pt x="257" y="1008"/>
                    <a:pt x="306" y="1008"/>
                  </a:cubicBezTo>
                  <a:cubicBezTo>
                    <a:pt x="354" y="1008"/>
                    <a:pt x="403" y="993"/>
                    <a:pt x="433" y="964"/>
                  </a:cubicBezTo>
                  <a:cubicBezTo>
                    <a:pt x="552" y="844"/>
                    <a:pt x="611" y="651"/>
                    <a:pt x="611" y="531"/>
                  </a:cubicBezTo>
                  <a:cubicBezTo>
                    <a:pt x="611" y="472"/>
                    <a:pt x="686" y="412"/>
                    <a:pt x="611" y="353"/>
                  </a:cubicBezTo>
                  <a:cubicBezTo>
                    <a:pt x="611" y="278"/>
                    <a:pt x="611" y="219"/>
                    <a:pt x="552" y="99"/>
                  </a:cubicBezTo>
                  <a:cubicBezTo>
                    <a:pt x="517" y="30"/>
                    <a:pt x="482" y="1"/>
                    <a:pt x="435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37" name="Google Shape;4837;p30"/>
            <p:cNvSpPr/>
            <p:nvPr/>
          </p:nvSpPr>
          <p:spPr>
            <a:xfrm>
              <a:off x="2218925" y="741047"/>
              <a:ext cx="19559" cy="37964"/>
            </a:xfrm>
            <a:custGeom>
              <a:avLst/>
              <a:gdLst/>
              <a:ahLst/>
              <a:cxnLst/>
              <a:rect l="l" t="t" r="r" b="b"/>
              <a:pathLst>
                <a:path w="627" h="1217" extrusionOk="0">
                  <a:moveTo>
                    <a:pt x="377" y="0"/>
                  </a:moveTo>
                  <a:cubicBezTo>
                    <a:pt x="342" y="0"/>
                    <a:pt x="303" y="15"/>
                    <a:pt x="254" y="40"/>
                  </a:cubicBezTo>
                  <a:cubicBezTo>
                    <a:pt x="194" y="159"/>
                    <a:pt x="135" y="218"/>
                    <a:pt x="135" y="278"/>
                  </a:cubicBezTo>
                  <a:cubicBezTo>
                    <a:pt x="60" y="412"/>
                    <a:pt x="60" y="472"/>
                    <a:pt x="60" y="591"/>
                  </a:cubicBezTo>
                  <a:cubicBezTo>
                    <a:pt x="1" y="784"/>
                    <a:pt x="60" y="963"/>
                    <a:pt x="194" y="1157"/>
                  </a:cubicBezTo>
                  <a:lnTo>
                    <a:pt x="254" y="1217"/>
                  </a:lnTo>
                  <a:cubicBezTo>
                    <a:pt x="313" y="1217"/>
                    <a:pt x="433" y="1217"/>
                    <a:pt x="507" y="1157"/>
                  </a:cubicBezTo>
                  <a:cubicBezTo>
                    <a:pt x="567" y="963"/>
                    <a:pt x="626" y="784"/>
                    <a:pt x="626" y="650"/>
                  </a:cubicBezTo>
                  <a:lnTo>
                    <a:pt x="626" y="412"/>
                  </a:lnTo>
                  <a:cubicBezTo>
                    <a:pt x="626" y="278"/>
                    <a:pt x="626" y="218"/>
                    <a:pt x="567" y="99"/>
                  </a:cubicBezTo>
                  <a:lnTo>
                    <a:pt x="507" y="99"/>
                  </a:lnTo>
                  <a:cubicBezTo>
                    <a:pt x="463" y="29"/>
                    <a:pt x="425" y="0"/>
                    <a:pt x="377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38" name="Google Shape;4838;p30"/>
            <p:cNvSpPr/>
            <p:nvPr/>
          </p:nvSpPr>
          <p:spPr>
            <a:xfrm>
              <a:off x="2273298" y="696438"/>
              <a:ext cx="17220" cy="37496"/>
            </a:xfrm>
            <a:custGeom>
              <a:avLst/>
              <a:gdLst/>
              <a:ahLst/>
              <a:cxnLst/>
              <a:rect l="l" t="t" r="r" b="b"/>
              <a:pathLst>
                <a:path w="552" h="1202" extrusionOk="0">
                  <a:moveTo>
                    <a:pt x="271" y="0"/>
                  </a:moveTo>
                  <a:cubicBezTo>
                    <a:pt x="215" y="0"/>
                    <a:pt x="155" y="29"/>
                    <a:pt x="120" y="99"/>
                  </a:cubicBezTo>
                  <a:cubicBezTo>
                    <a:pt x="60" y="159"/>
                    <a:pt x="60" y="293"/>
                    <a:pt x="1" y="352"/>
                  </a:cubicBezTo>
                  <a:lnTo>
                    <a:pt x="1" y="591"/>
                  </a:lnTo>
                  <a:cubicBezTo>
                    <a:pt x="1" y="784"/>
                    <a:pt x="1" y="963"/>
                    <a:pt x="120" y="1157"/>
                  </a:cubicBezTo>
                  <a:lnTo>
                    <a:pt x="179" y="1157"/>
                  </a:lnTo>
                  <a:cubicBezTo>
                    <a:pt x="217" y="1187"/>
                    <a:pt x="265" y="1201"/>
                    <a:pt x="312" y="1201"/>
                  </a:cubicBezTo>
                  <a:cubicBezTo>
                    <a:pt x="358" y="1201"/>
                    <a:pt x="403" y="1187"/>
                    <a:pt x="433" y="1157"/>
                  </a:cubicBezTo>
                  <a:cubicBezTo>
                    <a:pt x="552" y="963"/>
                    <a:pt x="552" y="784"/>
                    <a:pt x="552" y="591"/>
                  </a:cubicBezTo>
                  <a:lnTo>
                    <a:pt x="552" y="352"/>
                  </a:lnTo>
                  <a:cubicBezTo>
                    <a:pt x="492" y="218"/>
                    <a:pt x="492" y="159"/>
                    <a:pt x="433" y="99"/>
                  </a:cubicBezTo>
                  <a:lnTo>
                    <a:pt x="373" y="39"/>
                  </a:lnTo>
                  <a:cubicBezTo>
                    <a:pt x="348" y="15"/>
                    <a:pt x="311" y="0"/>
                    <a:pt x="271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39" name="Google Shape;4839;p30"/>
            <p:cNvSpPr/>
            <p:nvPr/>
          </p:nvSpPr>
          <p:spPr>
            <a:xfrm>
              <a:off x="2269586" y="802844"/>
              <a:ext cx="19091" cy="31944"/>
            </a:xfrm>
            <a:custGeom>
              <a:avLst/>
              <a:gdLst/>
              <a:ahLst/>
              <a:cxnLst/>
              <a:rect l="l" t="t" r="r" b="b"/>
              <a:pathLst>
                <a:path w="612" h="1024" extrusionOk="0">
                  <a:moveTo>
                    <a:pt x="341" y="1"/>
                  </a:moveTo>
                  <a:cubicBezTo>
                    <a:pt x="301" y="1"/>
                    <a:pt x="263" y="15"/>
                    <a:pt x="239" y="40"/>
                  </a:cubicBezTo>
                  <a:cubicBezTo>
                    <a:pt x="120" y="100"/>
                    <a:pt x="120" y="159"/>
                    <a:pt x="60" y="293"/>
                  </a:cubicBezTo>
                  <a:cubicBezTo>
                    <a:pt x="0" y="353"/>
                    <a:pt x="0" y="412"/>
                    <a:pt x="0" y="472"/>
                  </a:cubicBezTo>
                  <a:cubicBezTo>
                    <a:pt x="0" y="666"/>
                    <a:pt x="60" y="844"/>
                    <a:pt x="179" y="979"/>
                  </a:cubicBezTo>
                  <a:cubicBezTo>
                    <a:pt x="209" y="1008"/>
                    <a:pt x="257" y="1023"/>
                    <a:pt x="306" y="1023"/>
                  </a:cubicBezTo>
                  <a:cubicBezTo>
                    <a:pt x="354" y="1023"/>
                    <a:pt x="403" y="1008"/>
                    <a:pt x="432" y="979"/>
                  </a:cubicBezTo>
                  <a:cubicBezTo>
                    <a:pt x="552" y="785"/>
                    <a:pt x="611" y="666"/>
                    <a:pt x="611" y="532"/>
                  </a:cubicBezTo>
                  <a:lnTo>
                    <a:pt x="611" y="353"/>
                  </a:lnTo>
                  <a:cubicBezTo>
                    <a:pt x="552" y="293"/>
                    <a:pt x="552" y="159"/>
                    <a:pt x="492" y="100"/>
                  </a:cubicBezTo>
                  <a:cubicBezTo>
                    <a:pt x="457" y="30"/>
                    <a:pt x="397" y="1"/>
                    <a:pt x="341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40" name="Google Shape;4840;p30"/>
            <p:cNvSpPr/>
            <p:nvPr/>
          </p:nvSpPr>
          <p:spPr>
            <a:xfrm>
              <a:off x="2321619" y="749688"/>
              <a:ext cx="19559" cy="48851"/>
            </a:xfrm>
            <a:custGeom>
              <a:avLst/>
              <a:gdLst/>
              <a:ahLst/>
              <a:cxnLst/>
              <a:rect l="l" t="t" r="r" b="b"/>
              <a:pathLst>
                <a:path w="627" h="1566" extrusionOk="0">
                  <a:moveTo>
                    <a:pt x="373" y="1"/>
                  </a:moveTo>
                  <a:cubicBezTo>
                    <a:pt x="314" y="1"/>
                    <a:pt x="195" y="1"/>
                    <a:pt x="120" y="75"/>
                  </a:cubicBezTo>
                  <a:cubicBezTo>
                    <a:pt x="61" y="195"/>
                    <a:pt x="61" y="314"/>
                    <a:pt x="1" y="448"/>
                  </a:cubicBezTo>
                  <a:lnTo>
                    <a:pt x="1" y="746"/>
                  </a:lnTo>
                  <a:cubicBezTo>
                    <a:pt x="1" y="999"/>
                    <a:pt x="1" y="1252"/>
                    <a:pt x="120" y="1491"/>
                  </a:cubicBezTo>
                  <a:cubicBezTo>
                    <a:pt x="195" y="1491"/>
                    <a:pt x="195" y="1491"/>
                    <a:pt x="195" y="1565"/>
                  </a:cubicBezTo>
                  <a:cubicBezTo>
                    <a:pt x="314" y="1565"/>
                    <a:pt x="373" y="1565"/>
                    <a:pt x="433" y="1431"/>
                  </a:cubicBezTo>
                  <a:cubicBezTo>
                    <a:pt x="567" y="1252"/>
                    <a:pt x="567" y="999"/>
                    <a:pt x="627" y="746"/>
                  </a:cubicBezTo>
                  <a:cubicBezTo>
                    <a:pt x="567" y="686"/>
                    <a:pt x="567" y="567"/>
                    <a:pt x="567" y="448"/>
                  </a:cubicBezTo>
                  <a:cubicBezTo>
                    <a:pt x="567" y="314"/>
                    <a:pt x="493" y="195"/>
                    <a:pt x="433" y="75"/>
                  </a:cubicBezTo>
                  <a:cubicBezTo>
                    <a:pt x="433" y="75"/>
                    <a:pt x="373" y="75"/>
                    <a:pt x="37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41" name="Google Shape;4841;p30"/>
            <p:cNvSpPr/>
            <p:nvPr/>
          </p:nvSpPr>
          <p:spPr>
            <a:xfrm>
              <a:off x="2369972" y="690417"/>
              <a:ext cx="19528" cy="39805"/>
            </a:xfrm>
            <a:custGeom>
              <a:avLst/>
              <a:gdLst/>
              <a:ahLst/>
              <a:cxnLst/>
              <a:rect l="l" t="t" r="r" b="b"/>
              <a:pathLst>
                <a:path w="626" h="1276" extrusionOk="0">
                  <a:moveTo>
                    <a:pt x="314" y="1"/>
                  </a:moveTo>
                  <a:cubicBezTo>
                    <a:pt x="265" y="1"/>
                    <a:pt x="230" y="33"/>
                    <a:pt x="194" y="113"/>
                  </a:cubicBezTo>
                  <a:cubicBezTo>
                    <a:pt x="134" y="173"/>
                    <a:pt x="60" y="292"/>
                    <a:pt x="60" y="352"/>
                  </a:cubicBezTo>
                  <a:cubicBezTo>
                    <a:pt x="0" y="411"/>
                    <a:pt x="0" y="545"/>
                    <a:pt x="0" y="605"/>
                  </a:cubicBezTo>
                  <a:cubicBezTo>
                    <a:pt x="0" y="784"/>
                    <a:pt x="0" y="977"/>
                    <a:pt x="60" y="1156"/>
                  </a:cubicBezTo>
                  <a:lnTo>
                    <a:pt x="134" y="1231"/>
                  </a:lnTo>
                  <a:cubicBezTo>
                    <a:pt x="164" y="1260"/>
                    <a:pt x="209" y="1275"/>
                    <a:pt x="254" y="1275"/>
                  </a:cubicBezTo>
                  <a:cubicBezTo>
                    <a:pt x="298" y="1275"/>
                    <a:pt x="343" y="1260"/>
                    <a:pt x="373" y="1231"/>
                  </a:cubicBezTo>
                  <a:cubicBezTo>
                    <a:pt x="507" y="1037"/>
                    <a:pt x="566" y="858"/>
                    <a:pt x="626" y="664"/>
                  </a:cubicBezTo>
                  <a:cubicBezTo>
                    <a:pt x="626" y="545"/>
                    <a:pt x="626" y="486"/>
                    <a:pt x="566" y="352"/>
                  </a:cubicBezTo>
                  <a:cubicBezTo>
                    <a:pt x="566" y="292"/>
                    <a:pt x="507" y="173"/>
                    <a:pt x="432" y="113"/>
                  </a:cubicBezTo>
                  <a:lnTo>
                    <a:pt x="432" y="39"/>
                  </a:lnTo>
                  <a:cubicBezTo>
                    <a:pt x="385" y="15"/>
                    <a:pt x="347" y="1"/>
                    <a:pt x="31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42" name="Google Shape;4842;p30"/>
            <p:cNvSpPr/>
            <p:nvPr/>
          </p:nvSpPr>
          <p:spPr>
            <a:xfrm>
              <a:off x="2389469" y="770308"/>
              <a:ext cx="19559" cy="39836"/>
            </a:xfrm>
            <a:custGeom>
              <a:avLst/>
              <a:gdLst/>
              <a:ahLst/>
              <a:cxnLst/>
              <a:rect l="l" t="t" r="r" b="b"/>
              <a:pathLst>
                <a:path w="627" h="1277" extrusionOk="0">
                  <a:moveTo>
                    <a:pt x="345" y="1"/>
                  </a:moveTo>
                  <a:cubicBezTo>
                    <a:pt x="319" y="1"/>
                    <a:pt x="289" y="8"/>
                    <a:pt x="254" y="25"/>
                  </a:cubicBezTo>
                  <a:cubicBezTo>
                    <a:pt x="180" y="159"/>
                    <a:pt x="120" y="219"/>
                    <a:pt x="61" y="338"/>
                  </a:cubicBezTo>
                  <a:cubicBezTo>
                    <a:pt x="61" y="398"/>
                    <a:pt x="61" y="532"/>
                    <a:pt x="1" y="651"/>
                  </a:cubicBezTo>
                  <a:cubicBezTo>
                    <a:pt x="1" y="830"/>
                    <a:pt x="61" y="1023"/>
                    <a:pt x="180" y="1202"/>
                  </a:cubicBezTo>
                  <a:lnTo>
                    <a:pt x="254" y="1277"/>
                  </a:lnTo>
                  <a:cubicBezTo>
                    <a:pt x="373" y="1277"/>
                    <a:pt x="433" y="1277"/>
                    <a:pt x="493" y="1202"/>
                  </a:cubicBezTo>
                  <a:lnTo>
                    <a:pt x="493" y="1143"/>
                  </a:lnTo>
                  <a:cubicBezTo>
                    <a:pt x="552" y="964"/>
                    <a:pt x="627" y="830"/>
                    <a:pt x="627" y="651"/>
                  </a:cubicBezTo>
                  <a:lnTo>
                    <a:pt x="627" y="398"/>
                  </a:lnTo>
                  <a:cubicBezTo>
                    <a:pt x="627" y="338"/>
                    <a:pt x="627" y="219"/>
                    <a:pt x="552" y="159"/>
                  </a:cubicBezTo>
                  <a:lnTo>
                    <a:pt x="493" y="85"/>
                  </a:lnTo>
                  <a:cubicBezTo>
                    <a:pt x="450" y="43"/>
                    <a:pt x="408" y="1"/>
                    <a:pt x="345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43" name="Google Shape;4843;p30"/>
            <p:cNvSpPr/>
            <p:nvPr/>
          </p:nvSpPr>
          <p:spPr>
            <a:xfrm>
              <a:off x="2325363" y="854253"/>
              <a:ext cx="19528" cy="25018"/>
            </a:xfrm>
            <a:custGeom>
              <a:avLst/>
              <a:gdLst/>
              <a:ahLst/>
              <a:cxnLst/>
              <a:rect l="l" t="t" r="r" b="b"/>
              <a:pathLst>
                <a:path w="626" h="802" extrusionOk="0">
                  <a:moveTo>
                    <a:pt x="253" y="1"/>
                  </a:moveTo>
                  <a:cubicBezTo>
                    <a:pt x="194" y="75"/>
                    <a:pt x="134" y="135"/>
                    <a:pt x="75" y="195"/>
                  </a:cubicBezTo>
                  <a:cubicBezTo>
                    <a:pt x="75" y="254"/>
                    <a:pt x="75" y="314"/>
                    <a:pt x="0" y="373"/>
                  </a:cubicBezTo>
                  <a:cubicBezTo>
                    <a:pt x="0" y="507"/>
                    <a:pt x="75" y="627"/>
                    <a:pt x="194" y="746"/>
                  </a:cubicBezTo>
                  <a:cubicBezTo>
                    <a:pt x="224" y="783"/>
                    <a:pt x="268" y="802"/>
                    <a:pt x="322" y="802"/>
                  </a:cubicBezTo>
                  <a:cubicBezTo>
                    <a:pt x="376" y="802"/>
                    <a:pt x="440" y="783"/>
                    <a:pt x="507" y="746"/>
                  </a:cubicBezTo>
                  <a:lnTo>
                    <a:pt x="507" y="686"/>
                  </a:lnTo>
                  <a:cubicBezTo>
                    <a:pt x="626" y="627"/>
                    <a:pt x="626" y="507"/>
                    <a:pt x="626" y="448"/>
                  </a:cubicBezTo>
                  <a:lnTo>
                    <a:pt x="626" y="254"/>
                  </a:lnTo>
                  <a:cubicBezTo>
                    <a:pt x="626" y="195"/>
                    <a:pt x="566" y="135"/>
                    <a:pt x="507" y="75"/>
                  </a:cubicBezTo>
                  <a:cubicBezTo>
                    <a:pt x="447" y="1"/>
                    <a:pt x="313" y="1"/>
                    <a:pt x="25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44" name="Google Shape;4844;p30"/>
            <p:cNvSpPr/>
            <p:nvPr/>
          </p:nvSpPr>
          <p:spPr>
            <a:xfrm>
              <a:off x="2215213" y="837533"/>
              <a:ext cx="19559" cy="20495"/>
            </a:xfrm>
            <a:custGeom>
              <a:avLst/>
              <a:gdLst/>
              <a:ahLst/>
              <a:cxnLst/>
              <a:rect l="l" t="t" r="r" b="b"/>
              <a:pathLst>
                <a:path w="627" h="657" extrusionOk="0">
                  <a:moveTo>
                    <a:pt x="311" y="1"/>
                  </a:moveTo>
                  <a:cubicBezTo>
                    <a:pt x="265" y="1"/>
                    <a:pt x="216" y="15"/>
                    <a:pt x="179" y="45"/>
                  </a:cubicBezTo>
                  <a:cubicBezTo>
                    <a:pt x="120" y="105"/>
                    <a:pt x="60" y="164"/>
                    <a:pt x="60" y="239"/>
                  </a:cubicBezTo>
                  <a:cubicBezTo>
                    <a:pt x="0" y="299"/>
                    <a:pt x="0" y="299"/>
                    <a:pt x="0" y="358"/>
                  </a:cubicBezTo>
                  <a:cubicBezTo>
                    <a:pt x="60" y="418"/>
                    <a:pt x="60" y="537"/>
                    <a:pt x="179" y="611"/>
                  </a:cubicBezTo>
                  <a:cubicBezTo>
                    <a:pt x="246" y="641"/>
                    <a:pt x="310" y="656"/>
                    <a:pt x="364" y="656"/>
                  </a:cubicBezTo>
                  <a:cubicBezTo>
                    <a:pt x="418" y="656"/>
                    <a:pt x="462" y="641"/>
                    <a:pt x="492" y="611"/>
                  </a:cubicBezTo>
                  <a:cubicBezTo>
                    <a:pt x="626" y="477"/>
                    <a:pt x="626" y="418"/>
                    <a:pt x="626" y="299"/>
                  </a:cubicBezTo>
                  <a:cubicBezTo>
                    <a:pt x="626" y="299"/>
                    <a:pt x="626" y="239"/>
                    <a:pt x="552" y="164"/>
                  </a:cubicBezTo>
                  <a:cubicBezTo>
                    <a:pt x="552" y="105"/>
                    <a:pt x="492" y="105"/>
                    <a:pt x="432" y="45"/>
                  </a:cubicBezTo>
                  <a:cubicBezTo>
                    <a:pt x="403" y="15"/>
                    <a:pt x="358" y="1"/>
                    <a:pt x="311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45" name="Google Shape;4845;p30"/>
            <p:cNvSpPr/>
            <p:nvPr/>
          </p:nvSpPr>
          <p:spPr>
            <a:xfrm>
              <a:off x="2807731" y="694566"/>
              <a:ext cx="19559" cy="31476"/>
            </a:xfrm>
            <a:custGeom>
              <a:avLst/>
              <a:gdLst/>
              <a:ahLst/>
              <a:cxnLst/>
              <a:rect l="l" t="t" r="r" b="b"/>
              <a:pathLst>
                <a:path w="627" h="1009" extrusionOk="0">
                  <a:moveTo>
                    <a:pt x="376" y="1"/>
                  </a:moveTo>
                  <a:cubicBezTo>
                    <a:pt x="343" y="1"/>
                    <a:pt x="303" y="15"/>
                    <a:pt x="254" y="40"/>
                  </a:cubicBezTo>
                  <a:cubicBezTo>
                    <a:pt x="180" y="99"/>
                    <a:pt x="120" y="159"/>
                    <a:pt x="60" y="219"/>
                  </a:cubicBezTo>
                  <a:cubicBezTo>
                    <a:pt x="1" y="278"/>
                    <a:pt x="1" y="412"/>
                    <a:pt x="1" y="472"/>
                  </a:cubicBezTo>
                  <a:cubicBezTo>
                    <a:pt x="1" y="651"/>
                    <a:pt x="1" y="844"/>
                    <a:pt x="120" y="964"/>
                  </a:cubicBezTo>
                  <a:cubicBezTo>
                    <a:pt x="187" y="993"/>
                    <a:pt x="235" y="1008"/>
                    <a:pt x="275" y="1008"/>
                  </a:cubicBezTo>
                  <a:cubicBezTo>
                    <a:pt x="314" y="1008"/>
                    <a:pt x="343" y="993"/>
                    <a:pt x="373" y="964"/>
                  </a:cubicBezTo>
                  <a:lnTo>
                    <a:pt x="433" y="964"/>
                  </a:lnTo>
                  <a:cubicBezTo>
                    <a:pt x="492" y="844"/>
                    <a:pt x="552" y="651"/>
                    <a:pt x="552" y="531"/>
                  </a:cubicBezTo>
                  <a:cubicBezTo>
                    <a:pt x="626" y="472"/>
                    <a:pt x="626" y="412"/>
                    <a:pt x="626" y="353"/>
                  </a:cubicBezTo>
                  <a:cubicBezTo>
                    <a:pt x="552" y="278"/>
                    <a:pt x="552" y="219"/>
                    <a:pt x="552" y="99"/>
                  </a:cubicBezTo>
                  <a:lnTo>
                    <a:pt x="492" y="99"/>
                  </a:lnTo>
                  <a:cubicBezTo>
                    <a:pt x="458" y="30"/>
                    <a:pt x="423" y="1"/>
                    <a:pt x="376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46" name="Google Shape;4846;p30"/>
            <p:cNvSpPr/>
            <p:nvPr/>
          </p:nvSpPr>
          <p:spPr>
            <a:xfrm>
              <a:off x="2848160" y="741047"/>
              <a:ext cx="17688" cy="37964"/>
            </a:xfrm>
            <a:custGeom>
              <a:avLst/>
              <a:gdLst/>
              <a:ahLst/>
              <a:cxnLst/>
              <a:rect l="l" t="t" r="r" b="b"/>
              <a:pathLst>
                <a:path w="567" h="1217" extrusionOk="0">
                  <a:moveTo>
                    <a:pt x="317" y="0"/>
                  </a:moveTo>
                  <a:cubicBezTo>
                    <a:pt x="283" y="0"/>
                    <a:pt x="244" y="15"/>
                    <a:pt x="195" y="40"/>
                  </a:cubicBezTo>
                  <a:cubicBezTo>
                    <a:pt x="135" y="159"/>
                    <a:pt x="75" y="218"/>
                    <a:pt x="75" y="278"/>
                  </a:cubicBezTo>
                  <a:cubicBezTo>
                    <a:pt x="1" y="412"/>
                    <a:pt x="1" y="472"/>
                    <a:pt x="1" y="591"/>
                  </a:cubicBezTo>
                  <a:cubicBezTo>
                    <a:pt x="1" y="784"/>
                    <a:pt x="1" y="963"/>
                    <a:pt x="135" y="1157"/>
                  </a:cubicBezTo>
                  <a:lnTo>
                    <a:pt x="195" y="1217"/>
                  </a:lnTo>
                  <a:cubicBezTo>
                    <a:pt x="254" y="1217"/>
                    <a:pt x="373" y="1217"/>
                    <a:pt x="448" y="1157"/>
                  </a:cubicBezTo>
                  <a:cubicBezTo>
                    <a:pt x="567" y="963"/>
                    <a:pt x="567" y="784"/>
                    <a:pt x="567" y="650"/>
                  </a:cubicBezTo>
                  <a:lnTo>
                    <a:pt x="567" y="412"/>
                  </a:lnTo>
                  <a:cubicBezTo>
                    <a:pt x="567" y="278"/>
                    <a:pt x="567" y="218"/>
                    <a:pt x="507" y="99"/>
                  </a:cubicBezTo>
                  <a:lnTo>
                    <a:pt x="448" y="99"/>
                  </a:lnTo>
                  <a:cubicBezTo>
                    <a:pt x="404" y="29"/>
                    <a:pt x="366" y="0"/>
                    <a:pt x="317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47" name="Google Shape;4847;p30"/>
            <p:cNvSpPr/>
            <p:nvPr/>
          </p:nvSpPr>
          <p:spPr>
            <a:xfrm>
              <a:off x="2900692" y="696438"/>
              <a:ext cx="19528" cy="37496"/>
            </a:xfrm>
            <a:custGeom>
              <a:avLst/>
              <a:gdLst/>
              <a:ahLst/>
              <a:cxnLst/>
              <a:rect l="l" t="t" r="r" b="b"/>
              <a:pathLst>
                <a:path w="626" h="1202" extrusionOk="0">
                  <a:moveTo>
                    <a:pt x="271" y="0"/>
                  </a:moveTo>
                  <a:cubicBezTo>
                    <a:pt x="215" y="0"/>
                    <a:pt x="154" y="29"/>
                    <a:pt x="119" y="99"/>
                  </a:cubicBezTo>
                  <a:cubicBezTo>
                    <a:pt x="60" y="159"/>
                    <a:pt x="60" y="293"/>
                    <a:pt x="0" y="352"/>
                  </a:cubicBezTo>
                  <a:lnTo>
                    <a:pt x="0" y="591"/>
                  </a:lnTo>
                  <a:cubicBezTo>
                    <a:pt x="0" y="784"/>
                    <a:pt x="60" y="963"/>
                    <a:pt x="179" y="1157"/>
                  </a:cubicBezTo>
                  <a:cubicBezTo>
                    <a:pt x="246" y="1187"/>
                    <a:pt x="295" y="1201"/>
                    <a:pt x="334" y="1201"/>
                  </a:cubicBezTo>
                  <a:cubicBezTo>
                    <a:pt x="373" y="1201"/>
                    <a:pt x="403" y="1187"/>
                    <a:pt x="432" y="1157"/>
                  </a:cubicBezTo>
                  <a:cubicBezTo>
                    <a:pt x="552" y="963"/>
                    <a:pt x="552" y="784"/>
                    <a:pt x="626" y="591"/>
                  </a:cubicBezTo>
                  <a:cubicBezTo>
                    <a:pt x="552" y="531"/>
                    <a:pt x="552" y="412"/>
                    <a:pt x="552" y="352"/>
                  </a:cubicBezTo>
                  <a:cubicBezTo>
                    <a:pt x="492" y="218"/>
                    <a:pt x="492" y="159"/>
                    <a:pt x="432" y="99"/>
                  </a:cubicBezTo>
                  <a:lnTo>
                    <a:pt x="373" y="39"/>
                  </a:lnTo>
                  <a:cubicBezTo>
                    <a:pt x="348" y="15"/>
                    <a:pt x="311" y="0"/>
                    <a:pt x="271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48" name="Google Shape;4848;p30"/>
            <p:cNvSpPr/>
            <p:nvPr/>
          </p:nvSpPr>
          <p:spPr>
            <a:xfrm>
              <a:off x="2896980" y="802844"/>
              <a:ext cx="19060" cy="31944"/>
            </a:xfrm>
            <a:custGeom>
              <a:avLst/>
              <a:gdLst/>
              <a:ahLst/>
              <a:cxnLst/>
              <a:rect l="l" t="t" r="r" b="b"/>
              <a:pathLst>
                <a:path w="611" h="1024" extrusionOk="0">
                  <a:moveTo>
                    <a:pt x="340" y="1"/>
                  </a:moveTo>
                  <a:cubicBezTo>
                    <a:pt x="301" y="1"/>
                    <a:pt x="263" y="15"/>
                    <a:pt x="238" y="40"/>
                  </a:cubicBezTo>
                  <a:cubicBezTo>
                    <a:pt x="119" y="100"/>
                    <a:pt x="119" y="159"/>
                    <a:pt x="60" y="293"/>
                  </a:cubicBezTo>
                  <a:cubicBezTo>
                    <a:pt x="0" y="353"/>
                    <a:pt x="0" y="412"/>
                    <a:pt x="0" y="472"/>
                  </a:cubicBezTo>
                  <a:cubicBezTo>
                    <a:pt x="0" y="666"/>
                    <a:pt x="60" y="844"/>
                    <a:pt x="179" y="979"/>
                  </a:cubicBezTo>
                  <a:cubicBezTo>
                    <a:pt x="238" y="1008"/>
                    <a:pt x="287" y="1023"/>
                    <a:pt x="328" y="1023"/>
                  </a:cubicBezTo>
                  <a:cubicBezTo>
                    <a:pt x="369" y="1023"/>
                    <a:pt x="402" y="1008"/>
                    <a:pt x="432" y="979"/>
                  </a:cubicBezTo>
                  <a:cubicBezTo>
                    <a:pt x="551" y="785"/>
                    <a:pt x="611" y="666"/>
                    <a:pt x="611" y="532"/>
                  </a:cubicBezTo>
                  <a:lnTo>
                    <a:pt x="611" y="353"/>
                  </a:lnTo>
                  <a:cubicBezTo>
                    <a:pt x="551" y="293"/>
                    <a:pt x="551" y="159"/>
                    <a:pt x="492" y="100"/>
                  </a:cubicBezTo>
                  <a:cubicBezTo>
                    <a:pt x="457" y="30"/>
                    <a:pt x="396" y="1"/>
                    <a:pt x="340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49" name="Google Shape;4849;p30"/>
            <p:cNvSpPr/>
            <p:nvPr/>
          </p:nvSpPr>
          <p:spPr>
            <a:xfrm>
              <a:off x="2949013" y="749688"/>
              <a:ext cx="19559" cy="48851"/>
            </a:xfrm>
            <a:custGeom>
              <a:avLst/>
              <a:gdLst/>
              <a:ahLst/>
              <a:cxnLst/>
              <a:rect l="l" t="t" r="r" b="b"/>
              <a:pathLst>
                <a:path w="627" h="1566" extrusionOk="0">
                  <a:moveTo>
                    <a:pt x="373" y="1"/>
                  </a:moveTo>
                  <a:cubicBezTo>
                    <a:pt x="313" y="1"/>
                    <a:pt x="194" y="1"/>
                    <a:pt x="120" y="75"/>
                  </a:cubicBezTo>
                  <a:cubicBezTo>
                    <a:pt x="60" y="195"/>
                    <a:pt x="60" y="314"/>
                    <a:pt x="1" y="448"/>
                  </a:cubicBezTo>
                  <a:lnTo>
                    <a:pt x="1" y="746"/>
                  </a:lnTo>
                  <a:cubicBezTo>
                    <a:pt x="1" y="999"/>
                    <a:pt x="1" y="1252"/>
                    <a:pt x="120" y="1491"/>
                  </a:cubicBezTo>
                  <a:cubicBezTo>
                    <a:pt x="194" y="1491"/>
                    <a:pt x="194" y="1491"/>
                    <a:pt x="254" y="1565"/>
                  </a:cubicBezTo>
                  <a:cubicBezTo>
                    <a:pt x="313" y="1565"/>
                    <a:pt x="373" y="1565"/>
                    <a:pt x="433" y="1431"/>
                  </a:cubicBezTo>
                  <a:cubicBezTo>
                    <a:pt x="567" y="1252"/>
                    <a:pt x="626" y="999"/>
                    <a:pt x="626" y="746"/>
                  </a:cubicBezTo>
                  <a:cubicBezTo>
                    <a:pt x="626" y="686"/>
                    <a:pt x="567" y="567"/>
                    <a:pt x="567" y="448"/>
                  </a:cubicBezTo>
                  <a:cubicBezTo>
                    <a:pt x="567" y="314"/>
                    <a:pt x="492" y="195"/>
                    <a:pt x="433" y="75"/>
                  </a:cubicBezTo>
                  <a:cubicBezTo>
                    <a:pt x="433" y="75"/>
                    <a:pt x="373" y="75"/>
                    <a:pt x="37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50" name="Google Shape;4850;p30"/>
            <p:cNvSpPr/>
            <p:nvPr/>
          </p:nvSpPr>
          <p:spPr>
            <a:xfrm>
              <a:off x="2997334" y="690417"/>
              <a:ext cx="19559" cy="39805"/>
            </a:xfrm>
            <a:custGeom>
              <a:avLst/>
              <a:gdLst/>
              <a:ahLst/>
              <a:cxnLst/>
              <a:rect l="l" t="t" r="r" b="b"/>
              <a:pathLst>
                <a:path w="627" h="1276" extrusionOk="0">
                  <a:moveTo>
                    <a:pt x="315" y="1"/>
                  </a:moveTo>
                  <a:cubicBezTo>
                    <a:pt x="266" y="1"/>
                    <a:pt x="230" y="33"/>
                    <a:pt x="195" y="113"/>
                  </a:cubicBezTo>
                  <a:cubicBezTo>
                    <a:pt x="135" y="173"/>
                    <a:pt x="61" y="292"/>
                    <a:pt x="61" y="352"/>
                  </a:cubicBezTo>
                  <a:cubicBezTo>
                    <a:pt x="1" y="411"/>
                    <a:pt x="1" y="545"/>
                    <a:pt x="1" y="605"/>
                  </a:cubicBezTo>
                  <a:cubicBezTo>
                    <a:pt x="1" y="784"/>
                    <a:pt x="1" y="977"/>
                    <a:pt x="61" y="1156"/>
                  </a:cubicBezTo>
                  <a:lnTo>
                    <a:pt x="135" y="1231"/>
                  </a:lnTo>
                  <a:cubicBezTo>
                    <a:pt x="165" y="1260"/>
                    <a:pt x="210" y="1275"/>
                    <a:pt x="254" y="1275"/>
                  </a:cubicBezTo>
                  <a:cubicBezTo>
                    <a:pt x="299" y="1275"/>
                    <a:pt x="344" y="1260"/>
                    <a:pt x="373" y="1231"/>
                  </a:cubicBezTo>
                  <a:cubicBezTo>
                    <a:pt x="508" y="1037"/>
                    <a:pt x="567" y="858"/>
                    <a:pt x="627" y="664"/>
                  </a:cubicBezTo>
                  <a:cubicBezTo>
                    <a:pt x="627" y="545"/>
                    <a:pt x="627" y="486"/>
                    <a:pt x="567" y="352"/>
                  </a:cubicBezTo>
                  <a:cubicBezTo>
                    <a:pt x="567" y="292"/>
                    <a:pt x="508" y="173"/>
                    <a:pt x="433" y="113"/>
                  </a:cubicBezTo>
                  <a:lnTo>
                    <a:pt x="433" y="39"/>
                  </a:lnTo>
                  <a:cubicBezTo>
                    <a:pt x="385" y="15"/>
                    <a:pt x="347" y="1"/>
                    <a:pt x="315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51" name="Google Shape;4851;p30"/>
            <p:cNvSpPr/>
            <p:nvPr/>
          </p:nvSpPr>
          <p:spPr>
            <a:xfrm>
              <a:off x="3016862" y="770308"/>
              <a:ext cx="19559" cy="39836"/>
            </a:xfrm>
            <a:custGeom>
              <a:avLst/>
              <a:gdLst/>
              <a:ahLst/>
              <a:cxnLst/>
              <a:rect l="l" t="t" r="r" b="b"/>
              <a:pathLst>
                <a:path w="627" h="1277" extrusionOk="0">
                  <a:moveTo>
                    <a:pt x="366" y="1"/>
                  </a:moveTo>
                  <a:cubicBezTo>
                    <a:pt x="348" y="1"/>
                    <a:pt x="331" y="8"/>
                    <a:pt x="314" y="25"/>
                  </a:cubicBezTo>
                  <a:cubicBezTo>
                    <a:pt x="179" y="159"/>
                    <a:pt x="120" y="219"/>
                    <a:pt x="120" y="338"/>
                  </a:cubicBezTo>
                  <a:cubicBezTo>
                    <a:pt x="60" y="398"/>
                    <a:pt x="60" y="532"/>
                    <a:pt x="60" y="651"/>
                  </a:cubicBezTo>
                  <a:cubicBezTo>
                    <a:pt x="1" y="830"/>
                    <a:pt x="60" y="1023"/>
                    <a:pt x="179" y="1202"/>
                  </a:cubicBezTo>
                  <a:lnTo>
                    <a:pt x="254" y="1277"/>
                  </a:lnTo>
                  <a:cubicBezTo>
                    <a:pt x="373" y="1277"/>
                    <a:pt x="433" y="1277"/>
                    <a:pt x="492" y="1202"/>
                  </a:cubicBezTo>
                  <a:lnTo>
                    <a:pt x="492" y="1143"/>
                  </a:lnTo>
                  <a:cubicBezTo>
                    <a:pt x="626" y="964"/>
                    <a:pt x="626" y="830"/>
                    <a:pt x="626" y="651"/>
                  </a:cubicBezTo>
                  <a:lnTo>
                    <a:pt x="626" y="398"/>
                  </a:lnTo>
                  <a:cubicBezTo>
                    <a:pt x="626" y="338"/>
                    <a:pt x="626" y="219"/>
                    <a:pt x="552" y="159"/>
                  </a:cubicBezTo>
                  <a:lnTo>
                    <a:pt x="492" y="85"/>
                  </a:lnTo>
                  <a:cubicBezTo>
                    <a:pt x="450" y="43"/>
                    <a:pt x="408" y="1"/>
                    <a:pt x="366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52" name="Google Shape;4852;p30"/>
            <p:cNvSpPr/>
            <p:nvPr/>
          </p:nvSpPr>
          <p:spPr>
            <a:xfrm>
              <a:off x="2955065" y="854253"/>
              <a:ext cx="17220" cy="25018"/>
            </a:xfrm>
            <a:custGeom>
              <a:avLst/>
              <a:gdLst/>
              <a:ahLst/>
              <a:cxnLst/>
              <a:rect l="l" t="t" r="r" b="b"/>
              <a:pathLst>
                <a:path w="552" h="802" extrusionOk="0">
                  <a:moveTo>
                    <a:pt x="179" y="1"/>
                  </a:moveTo>
                  <a:cubicBezTo>
                    <a:pt x="119" y="75"/>
                    <a:pt x="60" y="135"/>
                    <a:pt x="0" y="195"/>
                  </a:cubicBezTo>
                  <a:lnTo>
                    <a:pt x="0" y="373"/>
                  </a:lnTo>
                  <a:cubicBezTo>
                    <a:pt x="0" y="507"/>
                    <a:pt x="0" y="627"/>
                    <a:pt x="119" y="746"/>
                  </a:cubicBezTo>
                  <a:cubicBezTo>
                    <a:pt x="179" y="783"/>
                    <a:pt x="242" y="802"/>
                    <a:pt x="298" y="802"/>
                  </a:cubicBezTo>
                  <a:cubicBezTo>
                    <a:pt x="354" y="802"/>
                    <a:pt x="403" y="783"/>
                    <a:pt x="432" y="746"/>
                  </a:cubicBezTo>
                  <a:lnTo>
                    <a:pt x="432" y="686"/>
                  </a:lnTo>
                  <a:cubicBezTo>
                    <a:pt x="552" y="627"/>
                    <a:pt x="552" y="507"/>
                    <a:pt x="552" y="448"/>
                  </a:cubicBezTo>
                  <a:lnTo>
                    <a:pt x="552" y="254"/>
                  </a:lnTo>
                  <a:cubicBezTo>
                    <a:pt x="552" y="195"/>
                    <a:pt x="492" y="135"/>
                    <a:pt x="432" y="75"/>
                  </a:cubicBezTo>
                  <a:cubicBezTo>
                    <a:pt x="373" y="1"/>
                    <a:pt x="239" y="1"/>
                    <a:pt x="179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53" name="Google Shape;4853;p30"/>
            <p:cNvSpPr/>
            <p:nvPr/>
          </p:nvSpPr>
          <p:spPr>
            <a:xfrm>
              <a:off x="2844448" y="837533"/>
              <a:ext cx="17688" cy="20495"/>
            </a:xfrm>
            <a:custGeom>
              <a:avLst/>
              <a:gdLst/>
              <a:ahLst/>
              <a:cxnLst/>
              <a:rect l="l" t="t" r="r" b="b"/>
              <a:pathLst>
                <a:path w="567" h="657" extrusionOk="0">
                  <a:moveTo>
                    <a:pt x="252" y="1"/>
                  </a:moveTo>
                  <a:cubicBezTo>
                    <a:pt x="206" y="1"/>
                    <a:pt x="157" y="15"/>
                    <a:pt x="120" y="45"/>
                  </a:cubicBezTo>
                  <a:cubicBezTo>
                    <a:pt x="60" y="105"/>
                    <a:pt x="1" y="164"/>
                    <a:pt x="1" y="239"/>
                  </a:cubicBezTo>
                  <a:lnTo>
                    <a:pt x="1" y="358"/>
                  </a:lnTo>
                  <a:cubicBezTo>
                    <a:pt x="1" y="418"/>
                    <a:pt x="1" y="537"/>
                    <a:pt x="120" y="611"/>
                  </a:cubicBezTo>
                  <a:cubicBezTo>
                    <a:pt x="187" y="641"/>
                    <a:pt x="250" y="656"/>
                    <a:pt x="304" y="656"/>
                  </a:cubicBezTo>
                  <a:cubicBezTo>
                    <a:pt x="358" y="656"/>
                    <a:pt x="403" y="641"/>
                    <a:pt x="433" y="611"/>
                  </a:cubicBezTo>
                  <a:cubicBezTo>
                    <a:pt x="567" y="477"/>
                    <a:pt x="567" y="418"/>
                    <a:pt x="567" y="299"/>
                  </a:cubicBezTo>
                  <a:lnTo>
                    <a:pt x="567" y="164"/>
                  </a:lnTo>
                  <a:cubicBezTo>
                    <a:pt x="492" y="105"/>
                    <a:pt x="492" y="105"/>
                    <a:pt x="373" y="45"/>
                  </a:cubicBezTo>
                  <a:cubicBezTo>
                    <a:pt x="343" y="15"/>
                    <a:pt x="299" y="1"/>
                    <a:pt x="252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54" name="Google Shape;4854;p30"/>
            <p:cNvSpPr/>
            <p:nvPr/>
          </p:nvSpPr>
          <p:spPr>
            <a:xfrm>
              <a:off x="4050883" y="694566"/>
              <a:ext cx="19559" cy="31476"/>
            </a:xfrm>
            <a:custGeom>
              <a:avLst/>
              <a:gdLst/>
              <a:ahLst/>
              <a:cxnLst/>
              <a:rect l="l" t="t" r="r" b="b"/>
              <a:pathLst>
                <a:path w="627" h="1009" extrusionOk="0">
                  <a:moveTo>
                    <a:pt x="394" y="1"/>
                  </a:moveTo>
                  <a:cubicBezTo>
                    <a:pt x="353" y="1"/>
                    <a:pt x="303" y="15"/>
                    <a:pt x="254" y="40"/>
                  </a:cubicBezTo>
                  <a:cubicBezTo>
                    <a:pt x="180" y="99"/>
                    <a:pt x="120" y="159"/>
                    <a:pt x="60" y="219"/>
                  </a:cubicBezTo>
                  <a:cubicBezTo>
                    <a:pt x="1" y="278"/>
                    <a:pt x="1" y="412"/>
                    <a:pt x="1" y="472"/>
                  </a:cubicBezTo>
                  <a:cubicBezTo>
                    <a:pt x="1" y="651"/>
                    <a:pt x="1" y="844"/>
                    <a:pt x="120" y="964"/>
                  </a:cubicBezTo>
                  <a:cubicBezTo>
                    <a:pt x="187" y="993"/>
                    <a:pt x="235" y="1008"/>
                    <a:pt x="274" y="1008"/>
                  </a:cubicBezTo>
                  <a:cubicBezTo>
                    <a:pt x="314" y="1008"/>
                    <a:pt x="343" y="993"/>
                    <a:pt x="373" y="964"/>
                  </a:cubicBezTo>
                  <a:lnTo>
                    <a:pt x="433" y="964"/>
                  </a:lnTo>
                  <a:cubicBezTo>
                    <a:pt x="492" y="844"/>
                    <a:pt x="552" y="651"/>
                    <a:pt x="552" y="531"/>
                  </a:cubicBezTo>
                  <a:cubicBezTo>
                    <a:pt x="626" y="472"/>
                    <a:pt x="626" y="412"/>
                    <a:pt x="626" y="353"/>
                  </a:cubicBezTo>
                  <a:cubicBezTo>
                    <a:pt x="552" y="278"/>
                    <a:pt x="552" y="219"/>
                    <a:pt x="552" y="99"/>
                  </a:cubicBezTo>
                  <a:lnTo>
                    <a:pt x="492" y="99"/>
                  </a:lnTo>
                  <a:cubicBezTo>
                    <a:pt x="492" y="30"/>
                    <a:pt x="451" y="1"/>
                    <a:pt x="39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55" name="Google Shape;4855;p30"/>
            <p:cNvSpPr/>
            <p:nvPr/>
          </p:nvSpPr>
          <p:spPr>
            <a:xfrm>
              <a:off x="4091312" y="741047"/>
              <a:ext cx="17688" cy="37964"/>
            </a:xfrm>
            <a:custGeom>
              <a:avLst/>
              <a:gdLst/>
              <a:ahLst/>
              <a:cxnLst/>
              <a:rect l="l" t="t" r="r" b="b"/>
              <a:pathLst>
                <a:path w="567" h="1217" extrusionOk="0">
                  <a:moveTo>
                    <a:pt x="321" y="0"/>
                  </a:moveTo>
                  <a:cubicBezTo>
                    <a:pt x="283" y="0"/>
                    <a:pt x="244" y="15"/>
                    <a:pt x="195" y="40"/>
                  </a:cubicBezTo>
                  <a:cubicBezTo>
                    <a:pt x="135" y="159"/>
                    <a:pt x="75" y="218"/>
                    <a:pt x="75" y="278"/>
                  </a:cubicBezTo>
                  <a:cubicBezTo>
                    <a:pt x="1" y="412"/>
                    <a:pt x="1" y="472"/>
                    <a:pt x="1" y="591"/>
                  </a:cubicBezTo>
                  <a:cubicBezTo>
                    <a:pt x="1" y="784"/>
                    <a:pt x="1" y="963"/>
                    <a:pt x="135" y="1157"/>
                  </a:cubicBezTo>
                  <a:lnTo>
                    <a:pt x="195" y="1217"/>
                  </a:lnTo>
                  <a:cubicBezTo>
                    <a:pt x="254" y="1217"/>
                    <a:pt x="373" y="1217"/>
                    <a:pt x="448" y="1157"/>
                  </a:cubicBezTo>
                  <a:cubicBezTo>
                    <a:pt x="567" y="963"/>
                    <a:pt x="567" y="784"/>
                    <a:pt x="567" y="650"/>
                  </a:cubicBezTo>
                  <a:lnTo>
                    <a:pt x="567" y="412"/>
                  </a:lnTo>
                  <a:cubicBezTo>
                    <a:pt x="567" y="278"/>
                    <a:pt x="567" y="218"/>
                    <a:pt x="507" y="99"/>
                  </a:cubicBezTo>
                  <a:cubicBezTo>
                    <a:pt x="429" y="29"/>
                    <a:pt x="376" y="0"/>
                    <a:pt x="321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56" name="Google Shape;4856;p30"/>
            <p:cNvSpPr/>
            <p:nvPr/>
          </p:nvSpPr>
          <p:spPr>
            <a:xfrm>
              <a:off x="4143844" y="696438"/>
              <a:ext cx="19528" cy="37496"/>
            </a:xfrm>
            <a:custGeom>
              <a:avLst/>
              <a:gdLst/>
              <a:ahLst/>
              <a:cxnLst/>
              <a:rect l="l" t="t" r="r" b="b"/>
              <a:pathLst>
                <a:path w="626" h="1202" extrusionOk="0">
                  <a:moveTo>
                    <a:pt x="271" y="0"/>
                  </a:moveTo>
                  <a:cubicBezTo>
                    <a:pt x="215" y="0"/>
                    <a:pt x="154" y="29"/>
                    <a:pt x="119" y="99"/>
                  </a:cubicBezTo>
                  <a:cubicBezTo>
                    <a:pt x="60" y="159"/>
                    <a:pt x="60" y="293"/>
                    <a:pt x="0" y="352"/>
                  </a:cubicBezTo>
                  <a:lnTo>
                    <a:pt x="0" y="591"/>
                  </a:lnTo>
                  <a:cubicBezTo>
                    <a:pt x="0" y="784"/>
                    <a:pt x="60" y="963"/>
                    <a:pt x="179" y="1157"/>
                  </a:cubicBezTo>
                  <a:cubicBezTo>
                    <a:pt x="246" y="1187"/>
                    <a:pt x="294" y="1201"/>
                    <a:pt x="334" y="1201"/>
                  </a:cubicBezTo>
                  <a:cubicBezTo>
                    <a:pt x="373" y="1201"/>
                    <a:pt x="403" y="1187"/>
                    <a:pt x="432" y="1157"/>
                  </a:cubicBezTo>
                  <a:cubicBezTo>
                    <a:pt x="551" y="963"/>
                    <a:pt x="626" y="784"/>
                    <a:pt x="626" y="591"/>
                  </a:cubicBezTo>
                  <a:cubicBezTo>
                    <a:pt x="626" y="531"/>
                    <a:pt x="551" y="412"/>
                    <a:pt x="551" y="352"/>
                  </a:cubicBezTo>
                  <a:cubicBezTo>
                    <a:pt x="492" y="218"/>
                    <a:pt x="492" y="159"/>
                    <a:pt x="432" y="99"/>
                  </a:cubicBezTo>
                  <a:lnTo>
                    <a:pt x="373" y="39"/>
                  </a:lnTo>
                  <a:cubicBezTo>
                    <a:pt x="348" y="15"/>
                    <a:pt x="311" y="0"/>
                    <a:pt x="271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57" name="Google Shape;4857;p30"/>
            <p:cNvSpPr/>
            <p:nvPr/>
          </p:nvSpPr>
          <p:spPr>
            <a:xfrm>
              <a:off x="4140132" y="802844"/>
              <a:ext cx="19060" cy="31944"/>
            </a:xfrm>
            <a:custGeom>
              <a:avLst/>
              <a:gdLst/>
              <a:ahLst/>
              <a:cxnLst/>
              <a:rect l="l" t="t" r="r" b="b"/>
              <a:pathLst>
                <a:path w="611" h="1024" extrusionOk="0">
                  <a:moveTo>
                    <a:pt x="340" y="1"/>
                  </a:moveTo>
                  <a:cubicBezTo>
                    <a:pt x="301" y="1"/>
                    <a:pt x="263" y="15"/>
                    <a:pt x="238" y="40"/>
                  </a:cubicBezTo>
                  <a:cubicBezTo>
                    <a:pt x="119" y="100"/>
                    <a:pt x="119" y="159"/>
                    <a:pt x="60" y="293"/>
                  </a:cubicBezTo>
                  <a:cubicBezTo>
                    <a:pt x="60" y="353"/>
                    <a:pt x="0" y="412"/>
                    <a:pt x="0" y="472"/>
                  </a:cubicBezTo>
                  <a:cubicBezTo>
                    <a:pt x="0" y="666"/>
                    <a:pt x="60" y="844"/>
                    <a:pt x="179" y="979"/>
                  </a:cubicBezTo>
                  <a:cubicBezTo>
                    <a:pt x="238" y="1008"/>
                    <a:pt x="287" y="1023"/>
                    <a:pt x="328" y="1023"/>
                  </a:cubicBezTo>
                  <a:cubicBezTo>
                    <a:pt x="369" y="1023"/>
                    <a:pt x="402" y="1008"/>
                    <a:pt x="432" y="979"/>
                  </a:cubicBezTo>
                  <a:lnTo>
                    <a:pt x="492" y="979"/>
                  </a:lnTo>
                  <a:cubicBezTo>
                    <a:pt x="551" y="785"/>
                    <a:pt x="611" y="666"/>
                    <a:pt x="611" y="532"/>
                  </a:cubicBezTo>
                  <a:lnTo>
                    <a:pt x="611" y="353"/>
                  </a:lnTo>
                  <a:cubicBezTo>
                    <a:pt x="551" y="293"/>
                    <a:pt x="551" y="159"/>
                    <a:pt x="492" y="100"/>
                  </a:cubicBezTo>
                  <a:cubicBezTo>
                    <a:pt x="457" y="30"/>
                    <a:pt x="396" y="1"/>
                    <a:pt x="340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58" name="Google Shape;4858;p30"/>
            <p:cNvSpPr/>
            <p:nvPr/>
          </p:nvSpPr>
          <p:spPr>
            <a:xfrm>
              <a:off x="4192165" y="749688"/>
              <a:ext cx="19559" cy="48851"/>
            </a:xfrm>
            <a:custGeom>
              <a:avLst/>
              <a:gdLst/>
              <a:ahLst/>
              <a:cxnLst/>
              <a:rect l="l" t="t" r="r" b="b"/>
              <a:pathLst>
                <a:path w="627" h="1566" extrusionOk="0">
                  <a:moveTo>
                    <a:pt x="373" y="1"/>
                  </a:moveTo>
                  <a:cubicBezTo>
                    <a:pt x="313" y="1"/>
                    <a:pt x="194" y="1"/>
                    <a:pt x="120" y="75"/>
                  </a:cubicBezTo>
                  <a:cubicBezTo>
                    <a:pt x="60" y="195"/>
                    <a:pt x="60" y="314"/>
                    <a:pt x="60" y="448"/>
                  </a:cubicBezTo>
                  <a:cubicBezTo>
                    <a:pt x="1" y="567"/>
                    <a:pt x="1" y="686"/>
                    <a:pt x="1" y="746"/>
                  </a:cubicBezTo>
                  <a:cubicBezTo>
                    <a:pt x="1" y="999"/>
                    <a:pt x="60" y="1252"/>
                    <a:pt x="194" y="1491"/>
                  </a:cubicBezTo>
                  <a:lnTo>
                    <a:pt x="254" y="1565"/>
                  </a:lnTo>
                  <a:cubicBezTo>
                    <a:pt x="313" y="1565"/>
                    <a:pt x="373" y="1565"/>
                    <a:pt x="433" y="1431"/>
                  </a:cubicBezTo>
                  <a:cubicBezTo>
                    <a:pt x="567" y="1252"/>
                    <a:pt x="626" y="999"/>
                    <a:pt x="626" y="746"/>
                  </a:cubicBezTo>
                  <a:cubicBezTo>
                    <a:pt x="626" y="686"/>
                    <a:pt x="626" y="567"/>
                    <a:pt x="567" y="448"/>
                  </a:cubicBezTo>
                  <a:cubicBezTo>
                    <a:pt x="567" y="314"/>
                    <a:pt x="492" y="195"/>
                    <a:pt x="433" y="75"/>
                  </a:cubicBezTo>
                  <a:lnTo>
                    <a:pt x="373" y="1"/>
                  </a:ln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59" name="Google Shape;4859;p30"/>
            <p:cNvSpPr/>
            <p:nvPr/>
          </p:nvSpPr>
          <p:spPr>
            <a:xfrm>
              <a:off x="4240486" y="690417"/>
              <a:ext cx="19559" cy="39805"/>
            </a:xfrm>
            <a:custGeom>
              <a:avLst/>
              <a:gdLst/>
              <a:ahLst/>
              <a:cxnLst/>
              <a:rect l="l" t="t" r="r" b="b"/>
              <a:pathLst>
                <a:path w="627" h="1276" extrusionOk="0">
                  <a:moveTo>
                    <a:pt x="341" y="1"/>
                  </a:moveTo>
                  <a:cubicBezTo>
                    <a:pt x="288" y="1"/>
                    <a:pt x="230" y="33"/>
                    <a:pt x="195" y="113"/>
                  </a:cubicBezTo>
                  <a:cubicBezTo>
                    <a:pt x="135" y="173"/>
                    <a:pt x="61" y="292"/>
                    <a:pt x="61" y="352"/>
                  </a:cubicBezTo>
                  <a:cubicBezTo>
                    <a:pt x="1" y="411"/>
                    <a:pt x="1" y="545"/>
                    <a:pt x="1" y="605"/>
                  </a:cubicBezTo>
                  <a:cubicBezTo>
                    <a:pt x="1" y="784"/>
                    <a:pt x="1" y="977"/>
                    <a:pt x="61" y="1156"/>
                  </a:cubicBezTo>
                  <a:lnTo>
                    <a:pt x="135" y="1231"/>
                  </a:lnTo>
                  <a:cubicBezTo>
                    <a:pt x="165" y="1260"/>
                    <a:pt x="210" y="1275"/>
                    <a:pt x="254" y="1275"/>
                  </a:cubicBezTo>
                  <a:cubicBezTo>
                    <a:pt x="299" y="1275"/>
                    <a:pt x="344" y="1260"/>
                    <a:pt x="373" y="1231"/>
                  </a:cubicBezTo>
                  <a:cubicBezTo>
                    <a:pt x="507" y="1037"/>
                    <a:pt x="567" y="858"/>
                    <a:pt x="627" y="664"/>
                  </a:cubicBezTo>
                  <a:cubicBezTo>
                    <a:pt x="627" y="545"/>
                    <a:pt x="627" y="486"/>
                    <a:pt x="567" y="352"/>
                  </a:cubicBezTo>
                  <a:cubicBezTo>
                    <a:pt x="567" y="292"/>
                    <a:pt x="567" y="173"/>
                    <a:pt x="433" y="113"/>
                  </a:cubicBezTo>
                  <a:lnTo>
                    <a:pt x="433" y="39"/>
                  </a:lnTo>
                  <a:cubicBezTo>
                    <a:pt x="409" y="15"/>
                    <a:pt x="376" y="1"/>
                    <a:pt x="341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60" name="Google Shape;4860;p30"/>
            <p:cNvSpPr/>
            <p:nvPr/>
          </p:nvSpPr>
          <p:spPr>
            <a:xfrm>
              <a:off x="4260014" y="770308"/>
              <a:ext cx="19559" cy="39836"/>
            </a:xfrm>
            <a:custGeom>
              <a:avLst/>
              <a:gdLst/>
              <a:ahLst/>
              <a:cxnLst/>
              <a:rect l="l" t="t" r="r" b="b"/>
              <a:pathLst>
                <a:path w="627" h="1277" extrusionOk="0">
                  <a:moveTo>
                    <a:pt x="378" y="1"/>
                  </a:moveTo>
                  <a:cubicBezTo>
                    <a:pt x="354" y="1"/>
                    <a:pt x="331" y="8"/>
                    <a:pt x="314" y="25"/>
                  </a:cubicBezTo>
                  <a:cubicBezTo>
                    <a:pt x="179" y="159"/>
                    <a:pt x="120" y="219"/>
                    <a:pt x="120" y="338"/>
                  </a:cubicBezTo>
                  <a:cubicBezTo>
                    <a:pt x="60" y="398"/>
                    <a:pt x="60" y="532"/>
                    <a:pt x="60" y="651"/>
                  </a:cubicBezTo>
                  <a:cubicBezTo>
                    <a:pt x="1" y="830"/>
                    <a:pt x="60" y="1023"/>
                    <a:pt x="179" y="1202"/>
                  </a:cubicBezTo>
                  <a:lnTo>
                    <a:pt x="254" y="1277"/>
                  </a:lnTo>
                  <a:cubicBezTo>
                    <a:pt x="373" y="1277"/>
                    <a:pt x="433" y="1277"/>
                    <a:pt x="492" y="1202"/>
                  </a:cubicBezTo>
                  <a:lnTo>
                    <a:pt x="492" y="1143"/>
                  </a:lnTo>
                  <a:cubicBezTo>
                    <a:pt x="626" y="964"/>
                    <a:pt x="626" y="830"/>
                    <a:pt x="626" y="651"/>
                  </a:cubicBezTo>
                  <a:lnTo>
                    <a:pt x="626" y="398"/>
                  </a:lnTo>
                  <a:cubicBezTo>
                    <a:pt x="626" y="338"/>
                    <a:pt x="626" y="219"/>
                    <a:pt x="552" y="159"/>
                  </a:cubicBezTo>
                  <a:lnTo>
                    <a:pt x="552" y="85"/>
                  </a:lnTo>
                  <a:cubicBezTo>
                    <a:pt x="510" y="43"/>
                    <a:pt x="438" y="1"/>
                    <a:pt x="378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61" name="Google Shape;4861;p30"/>
            <p:cNvSpPr/>
            <p:nvPr/>
          </p:nvSpPr>
          <p:spPr>
            <a:xfrm>
              <a:off x="4198217" y="854253"/>
              <a:ext cx="17220" cy="25018"/>
            </a:xfrm>
            <a:custGeom>
              <a:avLst/>
              <a:gdLst/>
              <a:ahLst/>
              <a:cxnLst/>
              <a:rect l="l" t="t" r="r" b="b"/>
              <a:pathLst>
                <a:path w="552" h="802" extrusionOk="0">
                  <a:moveTo>
                    <a:pt x="179" y="1"/>
                  </a:moveTo>
                  <a:cubicBezTo>
                    <a:pt x="119" y="75"/>
                    <a:pt x="60" y="135"/>
                    <a:pt x="0" y="195"/>
                  </a:cubicBezTo>
                  <a:lnTo>
                    <a:pt x="0" y="373"/>
                  </a:lnTo>
                  <a:cubicBezTo>
                    <a:pt x="0" y="507"/>
                    <a:pt x="0" y="627"/>
                    <a:pt x="119" y="746"/>
                  </a:cubicBezTo>
                  <a:cubicBezTo>
                    <a:pt x="179" y="783"/>
                    <a:pt x="242" y="802"/>
                    <a:pt x="298" y="802"/>
                  </a:cubicBezTo>
                  <a:cubicBezTo>
                    <a:pt x="354" y="802"/>
                    <a:pt x="403" y="783"/>
                    <a:pt x="432" y="746"/>
                  </a:cubicBezTo>
                  <a:lnTo>
                    <a:pt x="432" y="686"/>
                  </a:lnTo>
                  <a:cubicBezTo>
                    <a:pt x="551" y="627"/>
                    <a:pt x="551" y="507"/>
                    <a:pt x="551" y="448"/>
                  </a:cubicBezTo>
                  <a:lnTo>
                    <a:pt x="551" y="254"/>
                  </a:lnTo>
                  <a:cubicBezTo>
                    <a:pt x="551" y="195"/>
                    <a:pt x="492" y="135"/>
                    <a:pt x="432" y="75"/>
                  </a:cubicBezTo>
                  <a:cubicBezTo>
                    <a:pt x="373" y="1"/>
                    <a:pt x="239" y="1"/>
                    <a:pt x="179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62" name="Google Shape;4862;p30"/>
            <p:cNvSpPr/>
            <p:nvPr/>
          </p:nvSpPr>
          <p:spPr>
            <a:xfrm>
              <a:off x="4087600" y="837533"/>
              <a:ext cx="17688" cy="20495"/>
            </a:xfrm>
            <a:custGeom>
              <a:avLst/>
              <a:gdLst/>
              <a:ahLst/>
              <a:cxnLst/>
              <a:rect l="l" t="t" r="r" b="b"/>
              <a:pathLst>
                <a:path w="567" h="657" extrusionOk="0">
                  <a:moveTo>
                    <a:pt x="252" y="1"/>
                  </a:moveTo>
                  <a:cubicBezTo>
                    <a:pt x="206" y="1"/>
                    <a:pt x="157" y="15"/>
                    <a:pt x="120" y="45"/>
                  </a:cubicBezTo>
                  <a:cubicBezTo>
                    <a:pt x="60" y="105"/>
                    <a:pt x="1" y="164"/>
                    <a:pt x="1" y="239"/>
                  </a:cubicBezTo>
                  <a:lnTo>
                    <a:pt x="1" y="358"/>
                  </a:lnTo>
                  <a:cubicBezTo>
                    <a:pt x="1" y="418"/>
                    <a:pt x="1" y="537"/>
                    <a:pt x="194" y="611"/>
                  </a:cubicBezTo>
                  <a:cubicBezTo>
                    <a:pt x="224" y="641"/>
                    <a:pt x="269" y="656"/>
                    <a:pt x="314" y="656"/>
                  </a:cubicBezTo>
                  <a:cubicBezTo>
                    <a:pt x="358" y="656"/>
                    <a:pt x="403" y="641"/>
                    <a:pt x="433" y="611"/>
                  </a:cubicBezTo>
                  <a:cubicBezTo>
                    <a:pt x="567" y="477"/>
                    <a:pt x="567" y="418"/>
                    <a:pt x="567" y="299"/>
                  </a:cubicBezTo>
                  <a:lnTo>
                    <a:pt x="567" y="164"/>
                  </a:lnTo>
                  <a:cubicBezTo>
                    <a:pt x="492" y="105"/>
                    <a:pt x="492" y="105"/>
                    <a:pt x="373" y="45"/>
                  </a:cubicBezTo>
                  <a:cubicBezTo>
                    <a:pt x="343" y="15"/>
                    <a:pt x="299" y="1"/>
                    <a:pt x="252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63" name="Google Shape;4863;p30"/>
            <p:cNvSpPr/>
            <p:nvPr/>
          </p:nvSpPr>
          <p:spPr>
            <a:xfrm>
              <a:off x="334903" y="3164430"/>
              <a:ext cx="325364" cy="102725"/>
            </a:xfrm>
            <a:custGeom>
              <a:avLst/>
              <a:gdLst/>
              <a:ahLst/>
              <a:cxnLst/>
              <a:rect l="l" t="t" r="r" b="b"/>
              <a:pathLst>
                <a:path w="10430" h="3293" extrusionOk="0">
                  <a:moveTo>
                    <a:pt x="9059" y="0"/>
                  </a:moveTo>
                  <a:cubicBezTo>
                    <a:pt x="9803" y="0"/>
                    <a:pt x="10429" y="745"/>
                    <a:pt x="10429" y="1684"/>
                  </a:cubicBezTo>
                  <a:cubicBezTo>
                    <a:pt x="10429" y="2548"/>
                    <a:pt x="9803" y="3293"/>
                    <a:pt x="9059" y="3293"/>
                  </a:cubicBezTo>
                  <a:lnTo>
                    <a:pt x="1371" y="3293"/>
                  </a:lnTo>
                  <a:cubicBezTo>
                    <a:pt x="627" y="3293"/>
                    <a:pt x="1" y="2548"/>
                    <a:pt x="1" y="1684"/>
                  </a:cubicBezTo>
                  <a:cubicBezTo>
                    <a:pt x="1" y="745"/>
                    <a:pt x="627" y="0"/>
                    <a:pt x="13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64" name="Google Shape;4864;p30"/>
            <p:cNvSpPr/>
            <p:nvPr/>
          </p:nvSpPr>
          <p:spPr>
            <a:xfrm>
              <a:off x="334903" y="2926475"/>
              <a:ext cx="325364" cy="102756"/>
            </a:xfrm>
            <a:custGeom>
              <a:avLst/>
              <a:gdLst/>
              <a:ahLst/>
              <a:cxnLst/>
              <a:rect l="l" t="t" r="r" b="b"/>
              <a:pathLst>
                <a:path w="10430" h="3294" extrusionOk="0">
                  <a:moveTo>
                    <a:pt x="9059" y="1"/>
                  </a:moveTo>
                  <a:cubicBezTo>
                    <a:pt x="9803" y="1"/>
                    <a:pt x="10429" y="746"/>
                    <a:pt x="10429" y="1610"/>
                  </a:cubicBezTo>
                  <a:cubicBezTo>
                    <a:pt x="10429" y="2548"/>
                    <a:pt x="9803" y="3293"/>
                    <a:pt x="9059" y="3293"/>
                  </a:cubicBezTo>
                  <a:lnTo>
                    <a:pt x="1371" y="3293"/>
                  </a:lnTo>
                  <a:cubicBezTo>
                    <a:pt x="627" y="3293"/>
                    <a:pt x="1" y="2548"/>
                    <a:pt x="1" y="1610"/>
                  </a:cubicBezTo>
                  <a:cubicBezTo>
                    <a:pt x="1" y="746"/>
                    <a:pt x="627" y="1"/>
                    <a:pt x="13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65" name="Google Shape;4865;p30"/>
            <p:cNvSpPr/>
            <p:nvPr/>
          </p:nvSpPr>
          <p:spPr>
            <a:xfrm>
              <a:off x="334903" y="2688083"/>
              <a:ext cx="325364" cy="100885"/>
            </a:xfrm>
            <a:custGeom>
              <a:avLst/>
              <a:gdLst/>
              <a:ahLst/>
              <a:cxnLst/>
              <a:rect l="l" t="t" r="r" b="b"/>
              <a:pathLst>
                <a:path w="10430" h="3234" extrusionOk="0">
                  <a:moveTo>
                    <a:pt x="9059" y="0"/>
                  </a:moveTo>
                  <a:cubicBezTo>
                    <a:pt x="9803" y="0"/>
                    <a:pt x="10429" y="745"/>
                    <a:pt x="10429" y="1624"/>
                  </a:cubicBezTo>
                  <a:cubicBezTo>
                    <a:pt x="10429" y="2548"/>
                    <a:pt x="9803" y="3233"/>
                    <a:pt x="9059" y="3233"/>
                  </a:cubicBezTo>
                  <a:lnTo>
                    <a:pt x="1371" y="3233"/>
                  </a:lnTo>
                  <a:cubicBezTo>
                    <a:pt x="627" y="3233"/>
                    <a:pt x="1" y="2548"/>
                    <a:pt x="1" y="1624"/>
                  </a:cubicBezTo>
                  <a:cubicBezTo>
                    <a:pt x="1" y="745"/>
                    <a:pt x="627" y="0"/>
                    <a:pt x="13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66" name="Google Shape;4866;p30"/>
            <p:cNvSpPr/>
            <p:nvPr/>
          </p:nvSpPr>
          <p:spPr>
            <a:xfrm>
              <a:off x="334903" y="3881042"/>
              <a:ext cx="325364" cy="100853"/>
            </a:xfrm>
            <a:custGeom>
              <a:avLst/>
              <a:gdLst/>
              <a:ahLst/>
              <a:cxnLst/>
              <a:rect l="l" t="t" r="r" b="b"/>
              <a:pathLst>
                <a:path w="10430" h="3233" extrusionOk="0">
                  <a:moveTo>
                    <a:pt x="9059" y="0"/>
                  </a:moveTo>
                  <a:cubicBezTo>
                    <a:pt x="9803" y="0"/>
                    <a:pt x="10429" y="686"/>
                    <a:pt x="10429" y="1609"/>
                  </a:cubicBezTo>
                  <a:cubicBezTo>
                    <a:pt x="10429" y="2488"/>
                    <a:pt x="9803" y="3233"/>
                    <a:pt x="9059" y="3233"/>
                  </a:cubicBezTo>
                  <a:lnTo>
                    <a:pt x="1371" y="3233"/>
                  </a:lnTo>
                  <a:cubicBezTo>
                    <a:pt x="627" y="3233"/>
                    <a:pt x="1" y="2488"/>
                    <a:pt x="1" y="1609"/>
                  </a:cubicBezTo>
                  <a:cubicBezTo>
                    <a:pt x="1" y="686"/>
                    <a:pt x="627" y="0"/>
                    <a:pt x="13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67" name="Google Shape;4867;p30"/>
            <p:cNvSpPr/>
            <p:nvPr/>
          </p:nvSpPr>
          <p:spPr>
            <a:xfrm>
              <a:off x="334903" y="3642619"/>
              <a:ext cx="325364" cy="100885"/>
            </a:xfrm>
            <a:custGeom>
              <a:avLst/>
              <a:gdLst/>
              <a:ahLst/>
              <a:cxnLst/>
              <a:rect l="l" t="t" r="r" b="b"/>
              <a:pathLst>
                <a:path w="10430" h="3234" extrusionOk="0">
                  <a:moveTo>
                    <a:pt x="9059" y="1"/>
                  </a:moveTo>
                  <a:cubicBezTo>
                    <a:pt x="9803" y="1"/>
                    <a:pt x="10429" y="686"/>
                    <a:pt x="10429" y="1625"/>
                  </a:cubicBezTo>
                  <a:cubicBezTo>
                    <a:pt x="10429" y="2489"/>
                    <a:pt x="9803" y="3234"/>
                    <a:pt x="9059" y="3234"/>
                  </a:cubicBezTo>
                  <a:lnTo>
                    <a:pt x="1371" y="3234"/>
                  </a:lnTo>
                  <a:cubicBezTo>
                    <a:pt x="627" y="3234"/>
                    <a:pt x="1" y="2489"/>
                    <a:pt x="1" y="1625"/>
                  </a:cubicBezTo>
                  <a:cubicBezTo>
                    <a:pt x="1" y="686"/>
                    <a:pt x="627" y="1"/>
                    <a:pt x="13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68" name="Google Shape;4868;p30"/>
            <p:cNvSpPr/>
            <p:nvPr/>
          </p:nvSpPr>
          <p:spPr>
            <a:xfrm>
              <a:off x="334903" y="3402823"/>
              <a:ext cx="325364" cy="102756"/>
            </a:xfrm>
            <a:custGeom>
              <a:avLst/>
              <a:gdLst/>
              <a:ahLst/>
              <a:cxnLst/>
              <a:rect l="l" t="t" r="r" b="b"/>
              <a:pathLst>
                <a:path w="10430" h="3294" extrusionOk="0">
                  <a:moveTo>
                    <a:pt x="9059" y="1"/>
                  </a:moveTo>
                  <a:cubicBezTo>
                    <a:pt x="9803" y="1"/>
                    <a:pt x="10429" y="746"/>
                    <a:pt x="10429" y="1669"/>
                  </a:cubicBezTo>
                  <a:cubicBezTo>
                    <a:pt x="10429" y="2548"/>
                    <a:pt x="9803" y="3293"/>
                    <a:pt x="9059" y="3293"/>
                  </a:cubicBezTo>
                  <a:lnTo>
                    <a:pt x="1371" y="3293"/>
                  </a:lnTo>
                  <a:cubicBezTo>
                    <a:pt x="627" y="3293"/>
                    <a:pt x="1" y="2548"/>
                    <a:pt x="1" y="1669"/>
                  </a:cubicBezTo>
                  <a:cubicBezTo>
                    <a:pt x="1" y="746"/>
                    <a:pt x="627" y="1"/>
                    <a:pt x="13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69" name="Google Shape;4869;p30"/>
            <p:cNvSpPr/>
            <p:nvPr/>
          </p:nvSpPr>
          <p:spPr>
            <a:xfrm>
              <a:off x="334903" y="4595314"/>
              <a:ext cx="325364" cy="100885"/>
            </a:xfrm>
            <a:custGeom>
              <a:avLst/>
              <a:gdLst/>
              <a:ahLst/>
              <a:cxnLst/>
              <a:rect l="l" t="t" r="r" b="b"/>
              <a:pathLst>
                <a:path w="10430" h="3234" extrusionOk="0">
                  <a:moveTo>
                    <a:pt x="9059" y="1"/>
                  </a:moveTo>
                  <a:cubicBezTo>
                    <a:pt x="9803" y="1"/>
                    <a:pt x="10429" y="746"/>
                    <a:pt x="10429" y="1624"/>
                  </a:cubicBezTo>
                  <a:cubicBezTo>
                    <a:pt x="10429" y="2548"/>
                    <a:pt x="9803" y="3233"/>
                    <a:pt x="9059" y="3233"/>
                  </a:cubicBezTo>
                  <a:lnTo>
                    <a:pt x="1371" y="3233"/>
                  </a:lnTo>
                  <a:cubicBezTo>
                    <a:pt x="627" y="3233"/>
                    <a:pt x="1" y="2548"/>
                    <a:pt x="1" y="1624"/>
                  </a:cubicBezTo>
                  <a:cubicBezTo>
                    <a:pt x="1" y="746"/>
                    <a:pt x="627" y="1"/>
                    <a:pt x="13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70" name="Google Shape;4870;p30"/>
            <p:cNvSpPr/>
            <p:nvPr/>
          </p:nvSpPr>
          <p:spPr>
            <a:xfrm>
              <a:off x="334903" y="4357390"/>
              <a:ext cx="325364" cy="100853"/>
            </a:xfrm>
            <a:custGeom>
              <a:avLst/>
              <a:gdLst/>
              <a:ahLst/>
              <a:cxnLst/>
              <a:rect l="l" t="t" r="r" b="b"/>
              <a:pathLst>
                <a:path w="10430" h="3233" extrusionOk="0">
                  <a:moveTo>
                    <a:pt x="9059" y="0"/>
                  </a:moveTo>
                  <a:cubicBezTo>
                    <a:pt x="9803" y="0"/>
                    <a:pt x="10429" y="745"/>
                    <a:pt x="10429" y="1609"/>
                  </a:cubicBezTo>
                  <a:cubicBezTo>
                    <a:pt x="10429" y="2488"/>
                    <a:pt x="9803" y="3233"/>
                    <a:pt x="9059" y="3233"/>
                  </a:cubicBezTo>
                  <a:lnTo>
                    <a:pt x="1371" y="3233"/>
                  </a:lnTo>
                  <a:cubicBezTo>
                    <a:pt x="627" y="3233"/>
                    <a:pt x="1" y="2488"/>
                    <a:pt x="1" y="1609"/>
                  </a:cubicBezTo>
                  <a:cubicBezTo>
                    <a:pt x="1" y="745"/>
                    <a:pt x="627" y="0"/>
                    <a:pt x="13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71" name="Google Shape;4871;p30"/>
            <p:cNvSpPr/>
            <p:nvPr/>
          </p:nvSpPr>
          <p:spPr>
            <a:xfrm>
              <a:off x="334903" y="4118966"/>
              <a:ext cx="325364" cy="100885"/>
            </a:xfrm>
            <a:custGeom>
              <a:avLst/>
              <a:gdLst/>
              <a:ahLst/>
              <a:cxnLst/>
              <a:rect l="l" t="t" r="r" b="b"/>
              <a:pathLst>
                <a:path w="10430" h="3234" extrusionOk="0">
                  <a:moveTo>
                    <a:pt x="9059" y="1"/>
                  </a:moveTo>
                  <a:cubicBezTo>
                    <a:pt x="9803" y="1"/>
                    <a:pt x="10429" y="686"/>
                    <a:pt x="10429" y="1625"/>
                  </a:cubicBezTo>
                  <a:cubicBezTo>
                    <a:pt x="10429" y="2489"/>
                    <a:pt x="9803" y="3234"/>
                    <a:pt x="9059" y="3234"/>
                  </a:cubicBezTo>
                  <a:lnTo>
                    <a:pt x="1371" y="3234"/>
                  </a:lnTo>
                  <a:cubicBezTo>
                    <a:pt x="627" y="3234"/>
                    <a:pt x="1" y="2489"/>
                    <a:pt x="1" y="1625"/>
                  </a:cubicBezTo>
                  <a:cubicBezTo>
                    <a:pt x="1" y="686"/>
                    <a:pt x="627" y="1"/>
                    <a:pt x="13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72" name="Google Shape;4872;p30"/>
            <p:cNvSpPr/>
            <p:nvPr/>
          </p:nvSpPr>
          <p:spPr>
            <a:xfrm>
              <a:off x="334903" y="1259040"/>
              <a:ext cx="325364" cy="102725"/>
            </a:xfrm>
            <a:custGeom>
              <a:avLst/>
              <a:gdLst/>
              <a:ahLst/>
              <a:cxnLst/>
              <a:rect l="l" t="t" r="r" b="b"/>
              <a:pathLst>
                <a:path w="10430" h="3293" extrusionOk="0">
                  <a:moveTo>
                    <a:pt x="9059" y="1"/>
                  </a:moveTo>
                  <a:cubicBezTo>
                    <a:pt x="9803" y="1"/>
                    <a:pt x="10429" y="745"/>
                    <a:pt x="10429" y="1684"/>
                  </a:cubicBezTo>
                  <a:cubicBezTo>
                    <a:pt x="10429" y="2548"/>
                    <a:pt x="9803" y="3293"/>
                    <a:pt x="9059" y="3293"/>
                  </a:cubicBezTo>
                  <a:lnTo>
                    <a:pt x="1371" y="3293"/>
                  </a:lnTo>
                  <a:cubicBezTo>
                    <a:pt x="627" y="3293"/>
                    <a:pt x="1" y="2548"/>
                    <a:pt x="1" y="1684"/>
                  </a:cubicBezTo>
                  <a:cubicBezTo>
                    <a:pt x="1" y="745"/>
                    <a:pt x="627" y="1"/>
                    <a:pt x="13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73" name="Google Shape;4873;p30"/>
            <p:cNvSpPr/>
            <p:nvPr/>
          </p:nvSpPr>
          <p:spPr>
            <a:xfrm>
              <a:off x="334903" y="1021116"/>
              <a:ext cx="325364" cy="102725"/>
            </a:xfrm>
            <a:custGeom>
              <a:avLst/>
              <a:gdLst/>
              <a:ahLst/>
              <a:cxnLst/>
              <a:rect l="l" t="t" r="r" b="b"/>
              <a:pathLst>
                <a:path w="10430" h="3293" extrusionOk="0">
                  <a:moveTo>
                    <a:pt x="9059" y="0"/>
                  </a:moveTo>
                  <a:cubicBezTo>
                    <a:pt x="9803" y="0"/>
                    <a:pt x="10429" y="745"/>
                    <a:pt x="10429" y="1609"/>
                  </a:cubicBezTo>
                  <a:cubicBezTo>
                    <a:pt x="10429" y="2548"/>
                    <a:pt x="9803" y="3292"/>
                    <a:pt x="9059" y="3292"/>
                  </a:cubicBezTo>
                  <a:lnTo>
                    <a:pt x="1371" y="3292"/>
                  </a:lnTo>
                  <a:cubicBezTo>
                    <a:pt x="627" y="3292"/>
                    <a:pt x="1" y="2548"/>
                    <a:pt x="1" y="1609"/>
                  </a:cubicBezTo>
                  <a:cubicBezTo>
                    <a:pt x="1" y="745"/>
                    <a:pt x="627" y="0"/>
                    <a:pt x="13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74" name="Google Shape;4874;p30"/>
            <p:cNvSpPr/>
            <p:nvPr/>
          </p:nvSpPr>
          <p:spPr>
            <a:xfrm>
              <a:off x="334903" y="782692"/>
              <a:ext cx="325364" cy="100885"/>
            </a:xfrm>
            <a:custGeom>
              <a:avLst/>
              <a:gdLst/>
              <a:ahLst/>
              <a:cxnLst/>
              <a:rect l="l" t="t" r="r" b="b"/>
              <a:pathLst>
                <a:path w="10430" h="3234" extrusionOk="0">
                  <a:moveTo>
                    <a:pt x="9059" y="1"/>
                  </a:moveTo>
                  <a:cubicBezTo>
                    <a:pt x="9803" y="1"/>
                    <a:pt x="10429" y="746"/>
                    <a:pt x="10429" y="1625"/>
                  </a:cubicBezTo>
                  <a:cubicBezTo>
                    <a:pt x="10429" y="2548"/>
                    <a:pt x="9803" y="3233"/>
                    <a:pt x="9059" y="3233"/>
                  </a:cubicBezTo>
                  <a:lnTo>
                    <a:pt x="1371" y="3233"/>
                  </a:lnTo>
                  <a:cubicBezTo>
                    <a:pt x="627" y="3233"/>
                    <a:pt x="1" y="2548"/>
                    <a:pt x="1" y="1625"/>
                  </a:cubicBezTo>
                  <a:cubicBezTo>
                    <a:pt x="1" y="746"/>
                    <a:pt x="627" y="1"/>
                    <a:pt x="13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75" name="Google Shape;4875;p30"/>
            <p:cNvSpPr/>
            <p:nvPr/>
          </p:nvSpPr>
          <p:spPr>
            <a:xfrm>
              <a:off x="334903" y="1975651"/>
              <a:ext cx="325364" cy="100885"/>
            </a:xfrm>
            <a:custGeom>
              <a:avLst/>
              <a:gdLst/>
              <a:ahLst/>
              <a:cxnLst/>
              <a:rect l="l" t="t" r="r" b="b"/>
              <a:pathLst>
                <a:path w="10430" h="3234" extrusionOk="0">
                  <a:moveTo>
                    <a:pt x="9059" y="1"/>
                  </a:moveTo>
                  <a:cubicBezTo>
                    <a:pt x="9803" y="1"/>
                    <a:pt x="10429" y="686"/>
                    <a:pt x="10429" y="1609"/>
                  </a:cubicBezTo>
                  <a:cubicBezTo>
                    <a:pt x="10429" y="2488"/>
                    <a:pt x="9803" y="3233"/>
                    <a:pt x="9059" y="3233"/>
                  </a:cubicBezTo>
                  <a:lnTo>
                    <a:pt x="1371" y="3233"/>
                  </a:lnTo>
                  <a:cubicBezTo>
                    <a:pt x="627" y="3233"/>
                    <a:pt x="1" y="2488"/>
                    <a:pt x="1" y="1609"/>
                  </a:cubicBezTo>
                  <a:cubicBezTo>
                    <a:pt x="1" y="686"/>
                    <a:pt x="627" y="1"/>
                    <a:pt x="13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76" name="Google Shape;4876;p30"/>
            <p:cNvSpPr/>
            <p:nvPr/>
          </p:nvSpPr>
          <p:spPr>
            <a:xfrm>
              <a:off x="334903" y="1737259"/>
              <a:ext cx="325364" cy="100853"/>
            </a:xfrm>
            <a:custGeom>
              <a:avLst/>
              <a:gdLst/>
              <a:ahLst/>
              <a:cxnLst/>
              <a:rect l="l" t="t" r="r" b="b"/>
              <a:pathLst>
                <a:path w="10430" h="3233" extrusionOk="0">
                  <a:moveTo>
                    <a:pt x="9059" y="0"/>
                  </a:moveTo>
                  <a:cubicBezTo>
                    <a:pt x="9803" y="0"/>
                    <a:pt x="10429" y="685"/>
                    <a:pt x="10429" y="1624"/>
                  </a:cubicBezTo>
                  <a:cubicBezTo>
                    <a:pt x="10429" y="2488"/>
                    <a:pt x="9803" y="3233"/>
                    <a:pt x="9059" y="3233"/>
                  </a:cubicBezTo>
                  <a:lnTo>
                    <a:pt x="1371" y="3233"/>
                  </a:lnTo>
                  <a:cubicBezTo>
                    <a:pt x="627" y="3233"/>
                    <a:pt x="1" y="2488"/>
                    <a:pt x="1" y="1624"/>
                  </a:cubicBezTo>
                  <a:cubicBezTo>
                    <a:pt x="1" y="685"/>
                    <a:pt x="627" y="0"/>
                    <a:pt x="13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77" name="Google Shape;4877;p30"/>
            <p:cNvSpPr/>
            <p:nvPr/>
          </p:nvSpPr>
          <p:spPr>
            <a:xfrm>
              <a:off x="334903" y="1497463"/>
              <a:ext cx="325364" cy="102725"/>
            </a:xfrm>
            <a:custGeom>
              <a:avLst/>
              <a:gdLst/>
              <a:ahLst/>
              <a:cxnLst/>
              <a:rect l="l" t="t" r="r" b="b"/>
              <a:pathLst>
                <a:path w="10430" h="3293" extrusionOk="0">
                  <a:moveTo>
                    <a:pt x="9059" y="0"/>
                  </a:moveTo>
                  <a:cubicBezTo>
                    <a:pt x="9803" y="0"/>
                    <a:pt x="10429" y="745"/>
                    <a:pt x="10429" y="1669"/>
                  </a:cubicBezTo>
                  <a:cubicBezTo>
                    <a:pt x="10429" y="2547"/>
                    <a:pt x="9803" y="3292"/>
                    <a:pt x="9059" y="3292"/>
                  </a:cubicBezTo>
                  <a:lnTo>
                    <a:pt x="1371" y="3292"/>
                  </a:lnTo>
                  <a:cubicBezTo>
                    <a:pt x="627" y="3292"/>
                    <a:pt x="1" y="2547"/>
                    <a:pt x="1" y="1669"/>
                  </a:cubicBezTo>
                  <a:cubicBezTo>
                    <a:pt x="1" y="745"/>
                    <a:pt x="627" y="0"/>
                    <a:pt x="13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78" name="Google Shape;4878;p30"/>
            <p:cNvSpPr/>
            <p:nvPr/>
          </p:nvSpPr>
          <p:spPr>
            <a:xfrm>
              <a:off x="334903" y="2689923"/>
              <a:ext cx="325364" cy="100885"/>
            </a:xfrm>
            <a:custGeom>
              <a:avLst/>
              <a:gdLst/>
              <a:ahLst/>
              <a:cxnLst/>
              <a:rect l="l" t="t" r="r" b="b"/>
              <a:pathLst>
                <a:path w="10430" h="3234" extrusionOk="0">
                  <a:moveTo>
                    <a:pt x="9059" y="1"/>
                  </a:moveTo>
                  <a:cubicBezTo>
                    <a:pt x="9803" y="1"/>
                    <a:pt x="10429" y="746"/>
                    <a:pt x="10429" y="1625"/>
                  </a:cubicBezTo>
                  <a:cubicBezTo>
                    <a:pt x="10429" y="2548"/>
                    <a:pt x="9803" y="3234"/>
                    <a:pt x="9059" y="3234"/>
                  </a:cubicBezTo>
                  <a:lnTo>
                    <a:pt x="1371" y="3234"/>
                  </a:lnTo>
                  <a:cubicBezTo>
                    <a:pt x="627" y="3234"/>
                    <a:pt x="1" y="2548"/>
                    <a:pt x="1" y="1625"/>
                  </a:cubicBezTo>
                  <a:cubicBezTo>
                    <a:pt x="1" y="746"/>
                    <a:pt x="627" y="1"/>
                    <a:pt x="13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79" name="Google Shape;4879;p30"/>
            <p:cNvSpPr/>
            <p:nvPr/>
          </p:nvSpPr>
          <p:spPr>
            <a:xfrm>
              <a:off x="334903" y="2451999"/>
              <a:ext cx="325364" cy="100885"/>
            </a:xfrm>
            <a:custGeom>
              <a:avLst/>
              <a:gdLst/>
              <a:ahLst/>
              <a:cxnLst/>
              <a:rect l="l" t="t" r="r" b="b"/>
              <a:pathLst>
                <a:path w="10430" h="3234" extrusionOk="0">
                  <a:moveTo>
                    <a:pt x="9059" y="0"/>
                  </a:moveTo>
                  <a:cubicBezTo>
                    <a:pt x="9803" y="0"/>
                    <a:pt x="10429" y="745"/>
                    <a:pt x="10429" y="1609"/>
                  </a:cubicBezTo>
                  <a:cubicBezTo>
                    <a:pt x="10429" y="2488"/>
                    <a:pt x="9803" y="3233"/>
                    <a:pt x="9059" y="3233"/>
                  </a:cubicBezTo>
                  <a:lnTo>
                    <a:pt x="1371" y="3233"/>
                  </a:lnTo>
                  <a:cubicBezTo>
                    <a:pt x="627" y="3233"/>
                    <a:pt x="1" y="2488"/>
                    <a:pt x="1" y="1609"/>
                  </a:cubicBezTo>
                  <a:cubicBezTo>
                    <a:pt x="1" y="745"/>
                    <a:pt x="627" y="0"/>
                    <a:pt x="13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80" name="Google Shape;4880;p30"/>
            <p:cNvSpPr/>
            <p:nvPr/>
          </p:nvSpPr>
          <p:spPr>
            <a:xfrm>
              <a:off x="334903" y="2213607"/>
              <a:ext cx="325364" cy="100853"/>
            </a:xfrm>
            <a:custGeom>
              <a:avLst/>
              <a:gdLst/>
              <a:ahLst/>
              <a:cxnLst/>
              <a:rect l="l" t="t" r="r" b="b"/>
              <a:pathLst>
                <a:path w="10430" h="3233" extrusionOk="0">
                  <a:moveTo>
                    <a:pt x="9059" y="0"/>
                  </a:moveTo>
                  <a:cubicBezTo>
                    <a:pt x="9803" y="0"/>
                    <a:pt x="10429" y="685"/>
                    <a:pt x="10429" y="1624"/>
                  </a:cubicBezTo>
                  <a:cubicBezTo>
                    <a:pt x="10429" y="2488"/>
                    <a:pt x="9803" y="3233"/>
                    <a:pt x="9059" y="3233"/>
                  </a:cubicBezTo>
                  <a:lnTo>
                    <a:pt x="1371" y="3233"/>
                  </a:lnTo>
                  <a:cubicBezTo>
                    <a:pt x="627" y="3233"/>
                    <a:pt x="1" y="2488"/>
                    <a:pt x="1" y="1624"/>
                  </a:cubicBezTo>
                  <a:cubicBezTo>
                    <a:pt x="1" y="685"/>
                    <a:pt x="627" y="0"/>
                    <a:pt x="13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81" name="Google Shape;4881;p30"/>
            <p:cNvSpPr/>
            <p:nvPr/>
          </p:nvSpPr>
          <p:spPr>
            <a:xfrm>
              <a:off x="495075" y="646175"/>
              <a:ext cx="8153847" cy="4261144"/>
            </a:xfrm>
            <a:custGeom>
              <a:avLst/>
              <a:gdLst/>
              <a:ahLst/>
              <a:cxnLst/>
              <a:rect l="l" t="t" r="r" b="b"/>
              <a:pathLst>
                <a:path w="254987" h="136313" extrusionOk="0">
                  <a:moveTo>
                    <a:pt x="0" y="1"/>
                  </a:moveTo>
                  <a:lnTo>
                    <a:pt x="0" y="136313"/>
                  </a:lnTo>
                  <a:lnTo>
                    <a:pt x="254987" y="136313"/>
                  </a:lnTo>
                  <a:lnTo>
                    <a:pt x="25498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82" name="Google Shape;4882;p30"/>
            <p:cNvSpPr/>
            <p:nvPr/>
          </p:nvSpPr>
          <p:spPr>
            <a:xfrm>
              <a:off x="617468" y="819409"/>
              <a:ext cx="124125" cy="124125"/>
            </a:xfrm>
            <a:custGeom>
              <a:avLst/>
              <a:gdLst/>
              <a:ahLst/>
              <a:cxnLst/>
              <a:rect l="l" t="t" r="r" b="b"/>
              <a:pathLst>
                <a:path w="3979" h="3979" extrusionOk="0">
                  <a:moveTo>
                    <a:pt x="3978" y="1997"/>
                  </a:moveTo>
                  <a:cubicBezTo>
                    <a:pt x="3978" y="3055"/>
                    <a:pt x="3114" y="3978"/>
                    <a:pt x="1997" y="3978"/>
                  </a:cubicBezTo>
                  <a:cubicBezTo>
                    <a:pt x="880" y="3978"/>
                    <a:pt x="1" y="3055"/>
                    <a:pt x="1" y="1997"/>
                  </a:cubicBezTo>
                  <a:cubicBezTo>
                    <a:pt x="1" y="880"/>
                    <a:pt x="880" y="1"/>
                    <a:pt x="1997" y="1"/>
                  </a:cubicBezTo>
                  <a:cubicBezTo>
                    <a:pt x="3114" y="1"/>
                    <a:pt x="3978" y="880"/>
                    <a:pt x="3978" y="199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83" name="Google Shape;4883;p30"/>
            <p:cNvSpPr/>
            <p:nvPr/>
          </p:nvSpPr>
          <p:spPr>
            <a:xfrm>
              <a:off x="617468" y="1059673"/>
              <a:ext cx="124125" cy="124125"/>
            </a:xfrm>
            <a:custGeom>
              <a:avLst/>
              <a:gdLst/>
              <a:ahLst/>
              <a:cxnLst/>
              <a:rect l="l" t="t" r="r" b="b"/>
              <a:pathLst>
                <a:path w="3979" h="3979" extrusionOk="0">
                  <a:moveTo>
                    <a:pt x="3978" y="1982"/>
                  </a:moveTo>
                  <a:cubicBezTo>
                    <a:pt x="3978" y="3040"/>
                    <a:pt x="3114" y="3978"/>
                    <a:pt x="1997" y="3978"/>
                  </a:cubicBezTo>
                  <a:cubicBezTo>
                    <a:pt x="880" y="3978"/>
                    <a:pt x="1" y="3040"/>
                    <a:pt x="1" y="1982"/>
                  </a:cubicBezTo>
                  <a:cubicBezTo>
                    <a:pt x="1" y="865"/>
                    <a:pt x="880" y="1"/>
                    <a:pt x="1997" y="1"/>
                  </a:cubicBezTo>
                  <a:cubicBezTo>
                    <a:pt x="3114" y="1"/>
                    <a:pt x="3978" y="865"/>
                    <a:pt x="3978" y="198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84" name="Google Shape;4884;p30"/>
            <p:cNvSpPr/>
            <p:nvPr/>
          </p:nvSpPr>
          <p:spPr>
            <a:xfrm>
              <a:off x="617468" y="1295756"/>
              <a:ext cx="124125" cy="124125"/>
            </a:xfrm>
            <a:custGeom>
              <a:avLst/>
              <a:gdLst/>
              <a:ahLst/>
              <a:cxnLst/>
              <a:rect l="l" t="t" r="r" b="b"/>
              <a:pathLst>
                <a:path w="3979" h="3979" extrusionOk="0">
                  <a:moveTo>
                    <a:pt x="3978" y="1997"/>
                  </a:moveTo>
                  <a:cubicBezTo>
                    <a:pt x="3978" y="3114"/>
                    <a:pt x="3114" y="3978"/>
                    <a:pt x="1997" y="3978"/>
                  </a:cubicBezTo>
                  <a:cubicBezTo>
                    <a:pt x="880" y="3978"/>
                    <a:pt x="1" y="3114"/>
                    <a:pt x="1" y="1997"/>
                  </a:cubicBezTo>
                  <a:cubicBezTo>
                    <a:pt x="1" y="939"/>
                    <a:pt x="880" y="1"/>
                    <a:pt x="1997" y="1"/>
                  </a:cubicBezTo>
                  <a:cubicBezTo>
                    <a:pt x="3114" y="1"/>
                    <a:pt x="3978" y="939"/>
                    <a:pt x="3978" y="199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85" name="Google Shape;4885;p30"/>
            <p:cNvSpPr/>
            <p:nvPr/>
          </p:nvSpPr>
          <p:spPr>
            <a:xfrm>
              <a:off x="617468" y="1536020"/>
              <a:ext cx="124125" cy="124125"/>
            </a:xfrm>
            <a:custGeom>
              <a:avLst/>
              <a:gdLst/>
              <a:ahLst/>
              <a:cxnLst/>
              <a:rect l="l" t="t" r="r" b="b"/>
              <a:pathLst>
                <a:path w="3979" h="3979" extrusionOk="0">
                  <a:moveTo>
                    <a:pt x="3978" y="1982"/>
                  </a:moveTo>
                  <a:cubicBezTo>
                    <a:pt x="3978" y="3099"/>
                    <a:pt x="3114" y="3978"/>
                    <a:pt x="1997" y="3978"/>
                  </a:cubicBezTo>
                  <a:cubicBezTo>
                    <a:pt x="880" y="3978"/>
                    <a:pt x="1" y="3099"/>
                    <a:pt x="1" y="1982"/>
                  </a:cubicBezTo>
                  <a:cubicBezTo>
                    <a:pt x="1" y="939"/>
                    <a:pt x="880" y="1"/>
                    <a:pt x="1997" y="1"/>
                  </a:cubicBezTo>
                  <a:cubicBezTo>
                    <a:pt x="3114" y="1"/>
                    <a:pt x="3978" y="939"/>
                    <a:pt x="3978" y="198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86" name="Google Shape;4886;p30"/>
            <p:cNvSpPr/>
            <p:nvPr/>
          </p:nvSpPr>
          <p:spPr>
            <a:xfrm>
              <a:off x="617468" y="1768392"/>
              <a:ext cx="124125" cy="124094"/>
            </a:xfrm>
            <a:custGeom>
              <a:avLst/>
              <a:gdLst/>
              <a:ahLst/>
              <a:cxnLst/>
              <a:rect l="l" t="t" r="r" b="b"/>
              <a:pathLst>
                <a:path w="3979" h="3978" extrusionOk="0">
                  <a:moveTo>
                    <a:pt x="3978" y="1982"/>
                  </a:moveTo>
                  <a:cubicBezTo>
                    <a:pt x="3978" y="3099"/>
                    <a:pt x="3114" y="3978"/>
                    <a:pt x="1997" y="3978"/>
                  </a:cubicBezTo>
                  <a:cubicBezTo>
                    <a:pt x="880" y="3978"/>
                    <a:pt x="1" y="3099"/>
                    <a:pt x="1" y="1982"/>
                  </a:cubicBezTo>
                  <a:cubicBezTo>
                    <a:pt x="1" y="939"/>
                    <a:pt x="880" y="0"/>
                    <a:pt x="1997" y="0"/>
                  </a:cubicBezTo>
                  <a:cubicBezTo>
                    <a:pt x="3114" y="0"/>
                    <a:pt x="3978" y="939"/>
                    <a:pt x="3978" y="198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87" name="Google Shape;4887;p30"/>
            <p:cNvSpPr/>
            <p:nvPr/>
          </p:nvSpPr>
          <p:spPr>
            <a:xfrm>
              <a:off x="617468" y="2008656"/>
              <a:ext cx="124125" cy="123626"/>
            </a:xfrm>
            <a:custGeom>
              <a:avLst/>
              <a:gdLst/>
              <a:ahLst/>
              <a:cxnLst/>
              <a:rect l="l" t="t" r="r" b="b"/>
              <a:pathLst>
                <a:path w="3979" h="3963" extrusionOk="0">
                  <a:moveTo>
                    <a:pt x="3978" y="1982"/>
                  </a:moveTo>
                  <a:cubicBezTo>
                    <a:pt x="3978" y="3099"/>
                    <a:pt x="3114" y="3963"/>
                    <a:pt x="1997" y="3963"/>
                  </a:cubicBezTo>
                  <a:cubicBezTo>
                    <a:pt x="880" y="3963"/>
                    <a:pt x="1" y="3099"/>
                    <a:pt x="1" y="1982"/>
                  </a:cubicBezTo>
                  <a:cubicBezTo>
                    <a:pt x="1" y="924"/>
                    <a:pt x="880" y="0"/>
                    <a:pt x="1997" y="0"/>
                  </a:cubicBezTo>
                  <a:cubicBezTo>
                    <a:pt x="3114" y="0"/>
                    <a:pt x="3978" y="924"/>
                    <a:pt x="3978" y="198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88" name="Google Shape;4888;p30"/>
            <p:cNvSpPr/>
            <p:nvPr/>
          </p:nvSpPr>
          <p:spPr>
            <a:xfrm>
              <a:off x="617468" y="2246580"/>
              <a:ext cx="124125" cy="124125"/>
            </a:xfrm>
            <a:custGeom>
              <a:avLst/>
              <a:gdLst/>
              <a:ahLst/>
              <a:cxnLst/>
              <a:rect l="l" t="t" r="r" b="b"/>
              <a:pathLst>
                <a:path w="3979" h="3979" extrusionOk="0">
                  <a:moveTo>
                    <a:pt x="3978" y="1997"/>
                  </a:moveTo>
                  <a:cubicBezTo>
                    <a:pt x="3978" y="3114"/>
                    <a:pt x="3114" y="3978"/>
                    <a:pt x="1997" y="3978"/>
                  </a:cubicBezTo>
                  <a:cubicBezTo>
                    <a:pt x="880" y="3978"/>
                    <a:pt x="1" y="3114"/>
                    <a:pt x="1" y="1997"/>
                  </a:cubicBezTo>
                  <a:cubicBezTo>
                    <a:pt x="1" y="880"/>
                    <a:pt x="880" y="1"/>
                    <a:pt x="1997" y="1"/>
                  </a:cubicBezTo>
                  <a:cubicBezTo>
                    <a:pt x="3114" y="1"/>
                    <a:pt x="3978" y="880"/>
                    <a:pt x="3978" y="199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89" name="Google Shape;4889;p30"/>
            <p:cNvSpPr/>
            <p:nvPr/>
          </p:nvSpPr>
          <p:spPr>
            <a:xfrm>
              <a:off x="617468" y="2486844"/>
              <a:ext cx="124125" cy="124125"/>
            </a:xfrm>
            <a:custGeom>
              <a:avLst/>
              <a:gdLst/>
              <a:ahLst/>
              <a:cxnLst/>
              <a:rect l="l" t="t" r="r" b="b"/>
              <a:pathLst>
                <a:path w="3979" h="3979" extrusionOk="0">
                  <a:moveTo>
                    <a:pt x="3978" y="1982"/>
                  </a:moveTo>
                  <a:cubicBezTo>
                    <a:pt x="3978" y="3099"/>
                    <a:pt x="3114" y="3978"/>
                    <a:pt x="1997" y="3978"/>
                  </a:cubicBezTo>
                  <a:cubicBezTo>
                    <a:pt x="880" y="3978"/>
                    <a:pt x="1" y="3099"/>
                    <a:pt x="1" y="1982"/>
                  </a:cubicBezTo>
                  <a:cubicBezTo>
                    <a:pt x="1" y="865"/>
                    <a:pt x="880" y="1"/>
                    <a:pt x="1997" y="1"/>
                  </a:cubicBezTo>
                  <a:cubicBezTo>
                    <a:pt x="3114" y="1"/>
                    <a:pt x="3978" y="865"/>
                    <a:pt x="3978" y="198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90" name="Google Shape;4890;p30"/>
            <p:cNvSpPr/>
            <p:nvPr/>
          </p:nvSpPr>
          <p:spPr>
            <a:xfrm>
              <a:off x="617468" y="2727108"/>
              <a:ext cx="124125" cy="123657"/>
            </a:xfrm>
            <a:custGeom>
              <a:avLst/>
              <a:gdLst/>
              <a:ahLst/>
              <a:cxnLst/>
              <a:rect l="l" t="t" r="r" b="b"/>
              <a:pathLst>
                <a:path w="3979" h="3964" extrusionOk="0">
                  <a:moveTo>
                    <a:pt x="3978" y="1982"/>
                  </a:moveTo>
                  <a:cubicBezTo>
                    <a:pt x="3978" y="3099"/>
                    <a:pt x="3114" y="3964"/>
                    <a:pt x="1997" y="3964"/>
                  </a:cubicBezTo>
                  <a:cubicBezTo>
                    <a:pt x="880" y="3964"/>
                    <a:pt x="1" y="3099"/>
                    <a:pt x="1" y="1982"/>
                  </a:cubicBezTo>
                  <a:cubicBezTo>
                    <a:pt x="1" y="865"/>
                    <a:pt x="880" y="1"/>
                    <a:pt x="1997" y="1"/>
                  </a:cubicBezTo>
                  <a:cubicBezTo>
                    <a:pt x="3114" y="1"/>
                    <a:pt x="3978" y="865"/>
                    <a:pt x="3978" y="198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91" name="Google Shape;4891;p30"/>
            <p:cNvSpPr/>
            <p:nvPr/>
          </p:nvSpPr>
          <p:spPr>
            <a:xfrm>
              <a:off x="617468" y="2966904"/>
              <a:ext cx="124125" cy="124125"/>
            </a:xfrm>
            <a:custGeom>
              <a:avLst/>
              <a:gdLst/>
              <a:ahLst/>
              <a:cxnLst/>
              <a:rect l="l" t="t" r="r" b="b"/>
              <a:pathLst>
                <a:path w="3979" h="3979" extrusionOk="0">
                  <a:moveTo>
                    <a:pt x="3978" y="1997"/>
                  </a:moveTo>
                  <a:cubicBezTo>
                    <a:pt x="3978" y="3114"/>
                    <a:pt x="3114" y="3979"/>
                    <a:pt x="1997" y="3979"/>
                  </a:cubicBezTo>
                  <a:cubicBezTo>
                    <a:pt x="880" y="3979"/>
                    <a:pt x="1" y="3114"/>
                    <a:pt x="1" y="1997"/>
                  </a:cubicBezTo>
                  <a:cubicBezTo>
                    <a:pt x="1" y="880"/>
                    <a:pt x="880" y="1"/>
                    <a:pt x="1997" y="1"/>
                  </a:cubicBezTo>
                  <a:cubicBezTo>
                    <a:pt x="3114" y="1"/>
                    <a:pt x="3978" y="880"/>
                    <a:pt x="3978" y="199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92" name="Google Shape;4892;p30"/>
            <p:cNvSpPr/>
            <p:nvPr/>
          </p:nvSpPr>
          <p:spPr>
            <a:xfrm>
              <a:off x="617468" y="3205327"/>
              <a:ext cx="124125" cy="123657"/>
            </a:xfrm>
            <a:custGeom>
              <a:avLst/>
              <a:gdLst/>
              <a:ahLst/>
              <a:cxnLst/>
              <a:rect l="l" t="t" r="r" b="b"/>
              <a:pathLst>
                <a:path w="3979" h="3964" extrusionOk="0">
                  <a:moveTo>
                    <a:pt x="3978" y="1982"/>
                  </a:moveTo>
                  <a:cubicBezTo>
                    <a:pt x="3978" y="3039"/>
                    <a:pt x="3114" y="3963"/>
                    <a:pt x="1997" y="3963"/>
                  </a:cubicBezTo>
                  <a:cubicBezTo>
                    <a:pt x="880" y="3963"/>
                    <a:pt x="1" y="3039"/>
                    <a:pt x="1" y="1982"/>
                  </a:cubicBezTo>
                  <a:cubicBezTo>
                    <a:pt x="1" y="864"/>
                    <a:pt x="880" y="0"/>
                    <a:pt x="1997" y="0"/>
                  </a:cubicBezTo>
                  <a:cubicBezTo>
                    <a:pt x="3114" y="0"/>
                    <a:pt x="3978" y="864"/>
                    <a:pt x="3978" y="198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93" name="Google Shape;4893;p30"/>
            <p:cNvSpPr/>
            <p:nvPr/>
          </p:nvSpPr>
          <p:spPr>
            <a:xfrm>
              <a:off x="617468" y="3445123"/>
              <a:ext cx="124125" cy="124125"/>
            </a:xfrm>
            <a:custGeom>
              <a:avLst/>
              <a:gdLst/>
              <a:ahLst/>
              <a:cxnLst/>
              <a:rect l="l" t="t" r="r" b="b"/>
              <a:pathLst>
                <a:path w="3979" h="3979" extrusionOk="0">
                  <a:moveTo>
                    <a:pt x="3978" y="1997"/>
                  </a:moveTo>
                  <a:cubicBezTo>
                    <a:pt x="3978" y="3054"/>
                    <a:pt x="3114" y="3978"/>
                    <a:pt x="1997" y="3978"/>
                  </a:cubicBezTo>
                  <a:cubicBezTo>
                    <a:pt x="880" y="3978"/>
                    <a:pt x="1" y="3054"/>
                    <a:pt x="1" y="1997"/>
                  </a:cubicBezTo>
                  <a:cubicBezTo>
                    <a:pt x="1" y="879"/>
                    <a:pt x="880" y="0"/>
                    <a:pt x="1997" y="0"/>
                  </a:cubicBezTo>
                  <a:cubicBezTo>
                    <a:pt x="3114" y="0"/>
                    <a:pt x="3978" y="879"/>
                    <a:pt x="3978" y="199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94" name="Google Shape;4894;p30"/>
            <p:cNvSpPr/>
            <p:nvPr/>
          </p:nvSpPr>
          <p:spPr>
            <a:xfrm>
              <a:off x="617468" y="3677495"/>
              <a:ext cx="124125" cy="124094"/>
            </a:xfrm>
            <a:custGeom>
              <a:avLst/>
              <a:gdLst/>
              <a:ahLst/>
              <a:cxnLst/>
              <a:rect l="l" t="t" r="r" b="b"/>
              <a:pathLst>
                <a:path w="3979" h="3978" extrusionOk="0">
                  <a:moveTo>
                    <a:pt x="3978" y="1996"/>
                  </a:moveTo>
                  <a:cubicBezTo>
                    <a:pt x="3978" y="3054"/>
                    <a:pt x="3114" y="3978"/>
                    <a:pt x="1997" y="3978"/>
                  </a:cubicBezTo>
                  <a:cubicBezTo>
                    <a:pt x="880" y="3978"/>
                    <a:pt x="1" y="3054"/>
                    <a:pt x="1" y="1996"/>
                  </a:cubicBezTo>
                  <a:cubicBezTo>
                    <a:pt x="1" y="879"/>
                    <a:pt x="880" y="0"/>
                    <a:pt x="1997" y="0"/>
                  </a:cubicBezTo>
                  <a:cubicBezTo>
                    <a:pt x="3114" y="0"/>
                    <a:pt x="3978" y="879"/>
                    <a:pt x="3978" y="199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95" name="Google Shape;4895;p30"/>
            <p:cNvSpPr/>
            <p:nvPr/>
          </p:nvSpPr>
          <p:spPr>
            <a:xfrm>
              <a:off x="617468" y="3917758"/>
              <a:ext cx="124125" cy="124094"/>
            </a:xfrm>
            <a:custGeom>
              <a:avLst/>
              <a:gdLst/>
              <a:ahLst/>
              <a:cxnLst/>
              <a:rect l="l" t="t" r="r" b="b"/>
              <a:pathLst>
                <a:path w="3979" h="3978" extrusionOk="0">
                  <a:moveTo>
                    <a:pt x="3978" y="1982"/>
                  </a:moveTo>
                  <a:cubicBezTo>
                    <a:pt x="3978" y="3039"/>
                    <a:pt x="3114" y="3978"/>
                    <a:pt x="1997" y="3978"/>
                  </a:cubicBezTo>
                  <a:cubicBezTo>
                    <a:pt x="880" y="3978"/>
                    <a:pt x="1" y="3039"/>
                    <a:pt x="1" y="1982"/>
                  </a:cubicBezTo>
                  <a:cubicBezTo>
                    <a:pt x="1" y="864"/>
                    <a:pt x="880" y="0"/>
                    <a:pt x="1997" y="0"/>
                  </a:cubicBezTo>
                  <a:cubicBezTo>
                    <a:pt x="3114" y="0"/>
                    <a:pt x="3978" y="864"/>
                    <a:pt x="3978" y="198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96" name="Google Shape;4896;p30"/>
            <p:cNvSpPr/>
            <p:nvPr/>
          </p:nvSpPr>
          <p:spPr>
            <a:xfrm>
              <a:off x="617468" y="4153842"/>
              <a:ext cx="124125" cy="124094"/>
            </a:xfrm>
            <a:custGeom>
              <a:avLst/>
              <a:gdLst/>
              <a:ahLst/>
              <a:cxnLst/>
              <a:rect l="l" t="t" r="r" b="b"/>
              <a:pathLst>
                <a:path w="3979" h="3978" extrusionOk="0">
                  <a:moveTo>
                    <a:pt x="3978" y="1996"/>
                  </a:moveTo>
                  <a:cubicBezTo>
                    <a:pt x="3978" y="3114"/>
                    <a:pt x="3114" y="3978"/>
                    <a:pt x="1997" y="3978"/>
                  </a:cubicBezTo>
                  <a:cubicBezTo>
                    <a:pt x="880" y="3978"/>
                    <a:pt x="1" y="3114"/>
                    <a:pt x="1" y="1996"/>
                  </a:cubicBezTo>
                  <a:cubicBezTo>
                    <a:pt x="1" y="939"/>
                    <a:pt x="880" y="0"/>
                    <a:pt x="1997" y="0"/>
                  </a:cubicBezTo>
                  <a:cubicBezTo>
                    <a:pt x="3114" y="0"/>
                    <a:pt x="3978" y="939"/>
                    <a:pt x="3978" y="199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97" name="Google Shape;4897;p30"/>
            <p:cNvSpPr/>
            <p:nvPr/>
          </p:nvSpPr>
          <p:spPr>
            <a:xfrm>
              <a:off x="617468" y="4394106"/>
              <a:ext cx="124125" cy="124094"/>
            </a:xfrm>
            <a:custGeom>
              <a:avLst/>
              <a:gdLst/>
              <a:ahLst/>
              <a:cxnLst/>
              <a:rect l="l" t="t" r="r" b="b"/>
              <a:pathLst>
                <a:path w="3979" h="3978" extrusionOk="0">
                  <a:moveTo>
                    <a:pt x="3978" y="1981"/>
                  </a:moveTo>
                  <a:cubicBezTo>
                    <a:pt x="3978" y="3099"/>
                    <a:pt x="3114" y="3978"/>
                    <a:pt x="1997" y="3978"/>
                  </a:cubicBezTo>
                  <a:cubicBezTo>
                    <a:pt x="880" y="3978"/>
                    <a:pt x="1" y="3099"/>
                    <a:pt x="1" y="1981"/>
                  </a:cubicBezTo>
                  <a:cubicBezTo>
                    <a:pt x="1" y="939"/>
                    <a:pt x="880" y="0"/>
                    <a:pt x="1997" y="0"/>
                  </a:cubicBezTo>
                  <a:cubicBezTo>
                    <a:pt x="3114" y="0"/>
                    <a:pt x="3978" y="939"/>
                    <a:pt x="3978" y="198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98" name="Google Shape;4898;p30"/>
            <p:cNvSpPr/>
            <p:nvPr/>
          </p:nvSpPr>
          <p:spPr>
            <a:xfrm>
              <a:off x="617468" y="4634370"/>
              <a:ext cx="124125" cy="123626"/>
            </a:xfrm>
            <a:custGeom>
              <a:avLst/>
              <a:gdLst/>
              <a:ahLst/>
              <a:cxnLst/>
              <a:rect l="l" t="t" r="r" b="b"/>
              <a:pathLst>
                <a:path w="3979" h="3963" extrusionOk="0">
                  <a:moveTo>
                    <a:pt x="3978" y="1981"/>
                  </a:moveTo>
                  <a:cubicBezTo>
                    <a:pt x="3978" y="3099"/>
                    <a:pt x="3114" y="3963"/>
                    <a:pt x="1997" y="3963"/>
                  </a:cubicBezTo>
                  <a:cubicBezTo>
                    <a:pt x="880" y="3963"/>
                    <a:pt x="1" y="3099"/>
                    <a:pt x="1" y="1981"/>
                  </a:cubicBezTo>
                  <a:cubicBezTo>
                    <a:pt x="1" y="924"/>
                    <a:pt x="880" y="0"/>
                    <a:pt x="1997" y="0"/>
                  </a:cubicBezTo>
                  <a:cubicBezTo>
                    <a:pt x="3114" y="0"/>
                    <a:pt x="3978" y="924"/>
                    <a:pt x="3978" y="198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99" name="Google Shape;4899;p30"/>
            <p:cNvSpPr/>
            <p:nvPr/>
          </p:nvSpPr>
          <p:spPr>
            <a:xfrm>
              <a:off x="307951" y="1307361"/>
              <a:ext cx="410401" cy="102756"/>
            </a:xfrm>
            <a:custGeom>
              <a:avLst/>
              <a:gdLst/>
              <a:ahLst/>
              <a:cxnLst/>
              <a:rect l="l" t="t" r="r" b="b"/>
              <a:pathLst>
                <a:path w="13156" h="3294" extrusionOk="0">
                  <a:moveTo>
                    <a:pt x="11412" y="1"/>
                  </a:moveTo>
                  <a:cubicBezTo>
                    <a:pt x="12411" y="1"/>
                    <a:pt x="13155" y="746"/>
                    <a:pt x="13155" y="1684"/>
                  </a:cubicBezTo>
                  <a:cubicBezTo>
                    <a:pt x="13155" y="2548"/>
                    <a:pt x="12411" y="3293"/>
                    <a:pt x="11412" y="3293"/>
                  </a:cubicBezTo>
                  <a:lnTo>
                    <a:pt x="1729" y="3293"/>
                  </a:lnTo>
                  <a:cubicBezTo>
                    <a:pt x="746" y="3293"/>
                    <a:pt x="1" y="2548"/>
                    <a:pt x="1" y="1684"/>
                  </a:cubicBezTo>
                  <a:cubicBezTo>
                    <a:pt x="1" y="746"/>
                    <a:pt x="746" y="1"/>
                    <a:pt x="17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00" name="Google Shape;4900;p30"/>
            <p:cNvSpPr/>
            <p:nvPr/>
          </p:nvSpPr>
          <p:spPr>
            <a:xfrm>
              <a:off x="307951" y="1069437"/>
              <a:ext cx="410401" cy="102725"/>
            </a:xfrm>
            <a:custGeom>
              <a:avLst/>
              <a:gdLst/>
              <a:ahLst/>
              <a:cxnLst/>
              <a:rect l="l" t="t" r="r" b="b"/>
              <a:pathLst>
                <a:path w="13156" h="3293" extrusionOk="0">
                  <a:moveTo>
                    <a:pt x="11412" y="0"/>
                  </a:moveTo>
                  <a:cubicBezTo>
                    <a:pt x="12411" y="0"/>
                    <a:pt x="13155" y="745"/>
                    <a:pt x="13155" y="1669"/>
                  </a:cubicBezTo>
                  <a:cubicBezTo>
                    <a:pt x="13155" y="2548"/>
                    <a:pt x="12411" y="3293"/>
                    <a:pt x="11412" y="3293"/>
                  </a:cubicBezTo>
                  <a:lnTo>
                    <a:pt x="1729" y="3293"/>
                  </a:lnTo>
                  <a:cubicBezTo>
                    <a:pt x="746" y="3293"/>
                    <a:pt x="1" y="2548"/>
                    <a:pt x="1" y="1669"/>
                  </a:cubicBezTo>
                  <a:cubicBezTo>
                    <a:pt x="1" y="745"/>
                    <a:pt x="746" y="0"/>
                    <a:pt x="1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01" name="Google Shape;4901;p30"/>
            <p:cNvSpPr/>
            <p:nvPr/>
          </p:nvSpPr>
          <p:spPr>
            <a:xfrm>
              <a:off x="307951" y="831044"/>
              <a:ext cx="410401" cy="102725"/>
            </a:xfrm>
            <a:custGeom>
              <a:avLst/>
              <a:gdLst/>
              <a:ahLst/>
              <a:cxnLst/>
              <a:rect l="l" t="t" r="r" b="b"/>
              <a:pathLst>
                <a:path w="13156" h="3293" extrusionOk="0">
                  <a:moveTo>
                    <a:pt x="11412" y="0"/>
                  </a:moveTo>
                  <a:cubicBezTo>
                    <a:pt x="12411" y="0"/>
                    <a:pt x="13155" y="745"/>
                    <a:pt x="13155" y="1624"/>
                  </a:cubicBezTo>
                  <a:cubicBezTo>
                    <a:pt x="13155" y="2548"/>
                    <a:pt x="12411" y="3292"/>
                    <a:pt x="11412" y="3292"/>
                  </a:cubicBezTo>
                  <a:lnTo>
                    <a:pt x="1729" y="3292"/>
                  </a:lnTo>
                  <a:cubicBezTo>
                    <a:pt x="746" y="3292"/>
                    <a:pt x="1" y="2548"/>
                    <a:pt x="1" y="1624"/>
                  </a:cubicBezTo>
                  <a:cubicBezTo>
                    <a:pt x="1" y="745"/>
                    <a:pt x="746" y="0"/>
                    <a:pt x="1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02" name="Google Shape;4902;p30"/>
            <p:cNvSpPr/>
            <p:nvPr/>
          </p:nvSpPr>
          <p:spPr>
            <a:xfrm>
              <a:off x="307951" y="2023972"/>
              <a:ext cx="410401" cy="100885"/>
            </a:xfrm>
            <a:custGeom>
              <a:avLst/>
              <a:gdLst/>
              <a:ahLst/>
              <a:cxnLst/>
              <a:rect l="l" t="t" r="r" b="b"/>
              <a:pathLst>
                <a:path w="13156" h="3234" extrusionOk="0">
                  <a:moveTo>
                    <a:pt x="11412" y="1"/>
                  </a:moveTo>
                  <a:cubicBezTo>
                    <a:pt x="12411" y="1"/>
                    <a:pt x="13155" y="686"/>
                    <a:pt x="13155" y="1610"/>
                  </a:cubicBezTo>
                  <a:cubicBezTo>
                    <a:pt x="13155" y="2489"/>
                    <a:pt x="12411" y="3234"/>
                    <a:pt x="11412" y="3234"/>
                  </a:cubicBezTo>
                  <a:lnTo>
                    <a:pt x="1729" y="3234"/>
                  </a:lnTo>
                  <a:cubicBezTo>
                    <a:pt x="746" y="3234"/>
                    <a:pt x="1" y="2489"/>
                    <a:pt x="1" y="1610"/>
                  </a:cubicBezTo>
                  <a:cubicBezTo>
                    <a:pt x="1" y="686"/>
                    <a:pt x="746" y="1"/>
                    <a:pt x="17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03" name="Google Shape;4903;p30"/>
            <p:cNvSpPr/>
            <p:nvPr/>
          </p:nvSpPr>
          <p:spPr>
            <a:xfrm>
              <a:off x="307951" y="1786048"/>
              <a:ext cx="410401" cy="100417"/>
            </a:xfrm>
            <a:custGeom>
              <a:avLst/>
              <a:gdLst/>
              <a:ahLst/>
              <a:cxnLst/>
              <a:rect l="l" t="t" r="r" b="b"/>
              <a:pathLst>
                <a:path w="13156" h="3219" extrusionOk="0">
                  <a:moveTo>
                    <a:pt x="11412" y="0"/>
                  </a:moveTo>
                  <a:cubicBezTo>
                    <a:pt x="12411" y="0"/>
                    <a:pt x="13155" y="671"/>
                    <a:pt x="13155" y="1609"/>
                  </a:cubicBezTo>
                  <a:cubicBezTo>
                    <a:pt x="13155" y="2473"/>
                    <a:pt x="12411" y="3218"/>
                    <a:pt x="11412" y="3218"/>
                  </a:cubicBezTo>
                  <a:lnTo>
                    <a:pt x="1729" y="3218"/>
                  </a:lnTo>
                  <a:cubicBezTo>
                    <a:pt x="746" y="3218"/>
                    <a:pt x="1" y="2473"/>
                    <a:pt x="1" y="1609"/>
                  </a:cubicBezTo>
                  <a:cubicBezTo>
                    <a:pt x="1" y="671"/>
                    <a:pt x="746" y="0"/>
                    <a:pt x="1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04" name="Google Shape;4904;p30"/>
            <p:cNvSpPr/>
            <p:nvPr/>
          </p:nvSpPr>
          <p:spPr>
            <a:xfrm>
              <a:off x="307951" y="1547625"/>
              <a:ext cx="410401" cy="100885"/>
            </a:xfrm>
            <a:custGeom>
              <a:avLst/>
              <a:gdLst/>
              <a:ahLst/>
              <a:cxnLst/>
              <a:rect l="l" t="t" r="r" b="b"/>
              <a:pathLst>
                <a:path w="13156" h="3234" extrusionOk="0">
                  <a:moveTo>
                    <a:pt x="11412" y="1"/>
                  </a:moveTo>
                  <a:cubicBezTo>
                    <a:pt x="12411" y="1"/>
                    <a:pt x="13155" y="686"/>
                    <a:pt x="13155" y="1610"/>
                  </a:cubicBezTo>
                  <a:cubicBezTo>
                    <a:pt x="13155" y="2489"/>
                    <a:pt x="12411" y="3234"/>
                    <a:pt x="11412" y="3234"/>
                  </a:cubicBezTo>
                  <a:lnTo>
                    <a:pt x="1729" y="3234"/>
                  </a:lnTo>
                  <a:cubicBezTo>
                    <a:pt x="746" y="3234"/>
                    <a:pt x="1" y="2489"/>
                    <a:pt x="1" y="1610"/>
                  </a:cubicBezTo>
                  <a:cubicBezTo>
                    <a:pt x="1" y="686"/>
                    <a:pt x="746" y="1"/>
                    <a:pt x="17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05" name="Google Shape;4905;p30"/>
            <p:cNvSpPr/>
            <p:nvPr/>
          </p:nvSpPr>
          <p:spPr>
            <a:xfrm>
              <a:off x="307951" y="2738743"/>
              <a:ext cx="410401" cy="100417"/>
            </a:xfrm>
            <a:custGeom>
              <a:avLst/>
              <a:gdLst/>
              <a:ahLst/>
              <a:cxnLst/>
              <a:rect l="l" t="t" r="r" b="b"/>
              <a:pathLst>
                <a:path w="13156" h="3219" extrusionOk="0">
                  <a:moveTo>
                    <a:pt x="11412" y="0"/>
                  </a:moveTo>
                  <a:cubicBezTo>
                    <a:pt x="12411" y="0"/>
                    <a:pt x="13155" y="745"/>
                    <a:pt x="13155" y="1609"/>
                  </a:cubicBezTo>
                  <a:cubicBezTo>
                    <a:pt x="13155" y="2533"/>
                    <a:pt x="12411" y="3218"/>
                    <a:pt x="11412" y="3218"/>
                  </a:cubicBezTo>
                  <a:lnTo>
                    <a:pt x="1729" y="3218"/>
                  </a:lnTo>
                  <a:cubicBezTo>
                    <a:pt x="746" y="3218"/>
                    <a:pt x="1" y="2533"/>
                    <a:pt x="1" y="1609"/>
                  </a:cubicBezTo>
                  <a:cubicBezTo>
                    <a:pt x="1" y="745"/>
                    <a:pt x="746" y="0"/>
                    <a:pt x="1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06" name="Google Shape;4906;p30"/>
            <p:cNvSpPr/>
            <p:nvPr/>
          </p:nvSpPr>
          <p:spPr>
            <a:xfrm>
              <a:off x="307951" y="2500320"/>
              <a:ext cx="410401" cy="100885"/>
            </a:xfrm>
            <a:custGeom>
              <a:avLst/>
              <a:gdLst/>
              <a:ahLst/>
              <a:cxnLst/>
              <a:rect l="l" t="t" r="r" b="b"/>
              <a:pathLst>
                <a:path w="13156" h="3234" extrusionOk="0">
                  <a:moveTo>
                    <a:pt x="11412" y="1"/>
                  </a:moveTo>
                  <a:cubicBezTo>
                    <a:pt x="12411" y="1"/>
                    <a:pt x="13155" y="746"/>
                    <a:pt x="13155" y="1610"/>
                  </a:cubicBezTo>
                  <a:cubicBezTo>
                    <a:pt x="13155" y="2548"/>
                    <a:pt x="12411" y="3234"/>
                    <a:pt x="11412" y="3234"/>
                  </a:cubicBezTo>
                  <a:lnTo>
                    <a:pt x="1729" y="3234"/>
                  </a:lnTo>
                  <a:cubicBezTo>
                    <a:pt x="746" y="3234"/>
                    <a:pt x="1" y="2548"/>
                    <a:pt x="1" y="1610"/>
                  </a:cubicBezTo>
                  <a:cubicBezTo>
                    <a:pt x="1" y="746"/>
                    <a:pt x="746" y="1"/>
                    <a:pt x="17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07" name="Google Shape;4907;p30"/>
            <p:cNvSpPr/>
            <p:nvPr/>
          </p:nvSpPr>
          <p:spPr>
            <a:xfrm>
              <a:off x="307951" y="2262396"/>
              <a:ext cx="410401" cy="100417"/>
            </a:xfrm>
            <a:custGeom>
              <a:avLst/>
              <a:gdLst/>
              <a:ahLst/>
              <a:cxnLst/>
              <a:rect l="l" t="t" r="r" b="b"/>
              <a:pathLst>
                <a:path w="13156" h="3219" extrusionOk="0">
                  <a:moveTo>
                    <a:pt x="11412" y="0"/>
                  </a:moveTo>
                  <a:cubicBezTo>
                    <a:pt x="12411" y="0"/>
                    <a:pt x="13155" y="745"/>
                    <a:pt x="13155" y="1609"/>
                  </a:cubicBezTo>
                  <a:cubicBezTo>
                    <a:pt x="13155" y="2473"/>
                    <a:pt x="12411" y="3218"/>
                    <a:pt x="11412" y="3218"/>
                  </a:cubicBezTo>
                  <a:lnTo>
                    <a:pt x="1729" y="3218"/>
                  </a:lnTo>
                  <a:cubicBezTo>
                    <a:pt x="746" y="3218"/>
                    <a:pt x="1" y="2473"/>
                    <a:pt x="1" y="1609"/>
                  </a:cubicBezTo>
                  <a:cubicBezTo>
                    <a:pt x="1" y="745"/>
                    <a:pt x="746" y="0"/>
                    <a:pt x="1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08" name="Google Shape;4908;p30"/>
            <p:cNvSpPr/>
            <p:nvPr/>
          </p:nvSpPr>
          <p:spPr>
            <a:xfrm>
              <a:off x="307951" y="3212751"/>
              <a:ext cx="410401" cy="102725"/>
            </a:xfrm>
            <a:custGeom>
              <a:avLst/>
              <a:gdLst/>
              <a:ahLst/>
              <a:cxnLst/>
              <a:rect l="l" t="t" r="r" b="b"/>
              <a:pathLst>
                <a:path w="13156" h="3293" extrusionOk="0">
                  <a:moveTo>
                    <a:pt x="11412" y="1"/>
                  </a:moveTo>
                  <a:cubicBezTo>
                    <a:pt x="12411" y="1"/>
                    <a:pt x="13155" y="746"/>
                    <a:pt x="13155" y="1684"/>
                  </a:cubicBezTo>
                  <a:cubicBezTo>
                    <a:pt x="13155" y="2548"/>
                    <a:pt x="12411" y="3293"/>
                    <a:pt x="11412" y="3293"/>
                  </a:cubicBezTo>
                  <a:lnTo>
                    <a:pt x="1729" y="3293"/>
                  </a:lnTo>
                  <a:cubicBezTo>
                    <a:pt x="746" y="3293"/>
                    <a:pt x="1" y="2548"/>
                    <a:pt x="1" y="1684"/>
                  </a:cubicBezTo>
                  <a:cubicBezTo>
                    <a:pt x="1" y="746"/>
                    <a:pt x="746" y="1"/>
                    <a:pt x="17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09" name="Google Shape;4909;p30"/>
            <p:cNvSpPr/>
            <p:nvPr/>
          </p:nvSpPr>
          <p:spPr>
            <a:xfrm>
              <a:off x="307951" y="2974827"/>
              <a:ext cx="410401" cy="102725"/>
            </a:xfrm>
            <a:custGeom>
              <a:avLst/>
              <a:gdLst/>
              <a:ahLst/>
              <a:cxnLst/>
              <a:rect l="l" t="t" r="r" b="b"/>
              <a:pathLst>
                <a:path w="13156" h="3293" extrusionOk="0">
                  <a:moveTo>
                    <a:pt x="11412" y="0"/>
                  </a:moveTo>
                  <a:cubicBezTo>
                    <a:pt x="12411" y="0"/>
                    <a:pt x="13155" y="745"/>
                    <a:pt x="13155" y="1669"/>
                  </a:cubicBezTo>
                  <a:cubicBezTo>
                    <a:pt x="13155" y="2548"/>
                    <a:pt x="12411" y="3292"/>
                    <a:pt x="11412" y="3292"/>
                  </a:cubicBezTo>
                  <a:lnTo>
                    <a:pt x="1729" y="3292"/>
                  </a:lnTo>
                  <a:cubicBezTo>
                    <a:pt x="746" y="3292"/>
                    <a:pt x="1" y="2548"/>
                    <a:pt x="1" y="1669"/>
                  </a:cubicBezTo>
                  <a:cubicBezTo>
                    <a:pt x="1" y="745"/>
                    <a:pt x="746" y="0"/>
                    <a:pt x="1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10" name="Google Shape;4910;p30"/>
            <p:cNvSpPr/>
            <p:nvPr/>
          </p:nvSpPr>
          <p:spPr>
            <a:xfrm>
              <a:off x="307951" y="3929363"/>
              <a:ext cx="410401" cy="100885"/>
            </a:xfrm>
            <a:custGeom>
              <a:avLst/>
              <a:gdLst/>
              <a:ahLst/>
              <a:cxnLst/>
              <a:rect l="l" t="t" r="r" b="b"/>
              <a:pathLst>
                <a:path w="13156" h="3234" extrusionOk="0">
                  <a:moveTo>
                    <a:pt x="11412" y="1"/>
                  </a:moveTo>
                  <a:cubicBezTo>
                    <a:pt x="12411" y="1"/>
                    <a:pt x="13155" y="686"/>
                    <a:pt x="13155" y="1610"/>
                  </a:cubicBezTo>
                  <a:cubicBezTo>
                    <a:pt x="13155" y="2488"/>
                    <a:pt x="12411" y="3233"/>
                    <a:pt x="11412" y="3233"/>
                  </a:cubicBezTo>
                  <a:lnTo>
                    <a:pt x="1729" y="3233"/>
                  </a:lnTo>
                  <a:cubicBezTo>
                    <a:pt x="746" y="3233"/>
                    <a:pt x="1" y="2488"/>
                    <a:pt x="1" y="1610"/>
                  </a:cubicBezTo>
                  <a:cubicBezTo>
                    <a:pt x="1" y="686"/>
                    <a:pt x="746" y="1"/>
                    <a:pt x="17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11" name="Google Shape;4911;p30"/>
            <p:cNvSpPr/>
            <p:nvPr/>
          </p:nvSpPr>
          <p:spPr>
            <a:xfrm>
              <a:off x="307951" y="3691439"/>
              <a:ext cx="410401" cy="100386"/>
            </a:xfrm>
            <a:custGeom>
              <a:avLst/>
              <a:gdLst/>
              <a:ahLst/>
              <a:cxnLst/>
              <a:rect l="l" t="t" r="r" b="b"/>
              <a:pathLst>
                <a:path w="13156" h="3218" extrusionOk="0">
                  <a:moveTo>
                    <a:pt x="11412" y="0"/>
                  </a:moveTo>
                  <a:cubicBezTo>
                    <a:pt x="12411" y="0"/>
                    <a:pt x="13155" y="670"/>
                    <a:pt x="13155" y="1609"/>
                  </a:cubicBezTo>
                  <a:cubicBezTo>
                    <a:pt x="13155" y="2473"/>
                    <a:pt x="12411" y="3218"/>
                    <a:pt x="11412" y="3218"/>
                  </a:cubicBezTo>
                  <a:lnTo>
                    <a:pt x="1729" y="3218"/>
                  </a:lnTo>
                  <a:cubicBezTo>
                    <a:pt x="746" y="3218"/>
                    <a:pt x="1" y="2473"/>
                    <a:pt x="1" y="1609"/>
                  </a:cubicBezTo>
                  <a:cubicBezTo>
                    <a:pt x="1" y="670"/>
                    <a:pt x="746" y="0"/>
                    <a:pt x="1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12" name="Google Shape;4912;p30"/>
            <p:cNvSpPr/>
            <p:nvPr/>
          </p:nvSpPr>
          <p:spPr>
            <a:xfrm>
              <a:off x="307951" y="3453015"/>
              <a:ext cx="410401" cy="100885"/>
            </a:xfrm>
            <a:custGeom>
              <a:avLst/>
              <a:gdLst/>
              <a:ahLst/>
              <a:cxnLst/>
              <a:rect l="l" t="t" r="r" b="b"/>
              <a:pathLst>
                <a:path w="13156" h="3234" extrusionOk="0">
                  <a:moveTo>
                    <a:pt x="11412" y="1"/>
                  </a:moveTo>
                  <a:cubicBezTo>
                    <a:pt x="12411" y="1"/>
                    <a:pt x="13155" y="686"/>
                    <a:pt x="13155" y="1610"/>
                  </a:cubicBezTo>
                  <a:cubicBezTo>
                    <a:pt x="13155" y="2489"/>
                    <a:pt x="12411" y="3233"/>
                    <a:pt x="11412" y="3233"/>
                  </a:cubicBezTo>
                  <a:lnTo>
                    <a:pt x="1729" y="3233"/>
                  </a:lnTo>
                  <a:cubicBezTo>
                    <a:pt x="746" y="3233"/>
                    <a:pt x="1" y="2489"/>
                    <a:pt x="1" y="1610"/>
                  </a:cubicBezTo>
                  <a:cubicBezTo>
                    <a:pt x="1" y="686"/>
                    <a:pt x="746" y="1"/>
                    <a:pt x="17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13" name="Google Shape;4913;p30"/>
            <p:cNvSpPr/>
            <p:nvPr/>
          </p:nvSpPr>
          <p:spPr>
            <a:xfrm>
              <a:off x="307951" y="4644103"/>
              <a:ext cx="410401" cy="100417"/>
            </a:xfrm>
            <a:custGeom>
              <a:avLst/>
              <a:gdLst/>
              <a:ahLst/>
              <a:cxnLst/>
              <a:rect l="l" t="t" r="r" b="b"/>
              <a:pathLst>
                <a:path w="13156" h="3219" extrusionOk="0">
                  <a:moveTo>
                    <a:pt x="11412" y="1"/>
                  </a:moveTo>
                  <a:cubicBezTo>
                    <a:pt x="12411" y="1"/>
                    <a:pt x="13155" y="746"/>
                    <a:pt x="13155" y="1610"/>
                  </a:cubicBezTo>
                  <a:cubicBezTo>
                    <a:pt x="13155" y="2533"/>
                    <a:pt x="12411" y="3219"/>
                    <a:pt x="11412" y="3219"/>
                  </a:cubicBezTo>
                  <a:lnTo>
                    <a:pt x="1729" y="3219"/>
                  </a:lnTo>
                  <a:cubicBezTo>
                    <a:pt x="746" y="3219"/>
                    <a:pt x="1" y="2533"/>
                    <a:pt x="1" y="1610"/>
                  </a:cubicBezTo>
                  <a:cubicBezTo>
                    <a:pt x="1" y="746"/>
                    <a:pt x="746" y="1"/>
                    <a:pt x="17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14" name="Google Shape;4914;p30"/>
            <p:cNvSpPr/>
            <p:nvPr/>
          </p:nvSpPr>
          <p:spPr>
            <a:xfrm>
              <a:off x="307951" y="4405711"/>
              <a:ext cx="410401" cy="100885"/>
            </a:xfrm>
            <a:custGeom>
              <a:avLst/>
              <a:gdLst/>
              <a:ahLst/>
              <a:cxnLst/>
              <a:rect l="l" t="t" r="r" b="b"/>
              <a:pathLst>
                <a:path w="13156" h="3234" extrusionOk="0">
                  <a:moveTo>
                    <a:pt x="11412" y="0"/>
                  </a:moveTo>
                  <a:cubicBezTo>
                    <a:pt x="12411" y="0"/>
                    <a:pt x="13155" y="745"/>
                    <a:pt x="13155" y="1609"/>
                  </a:cubicBezTo>
                  <a:cubicBezTo>
                    <a:pt x="13155" y="2548"/>
                    <a:pt x="12411" y="3233"/>
                    <a:pt x="11412" y="3233"/>
                  </a:cubicBezTo>
                  <a:lnTo>
                    <a:pt x="1729" y="3233"/>
                  </a:lnTo>
                  <a:cubicBezTo>
                    <a:pt x="746" y="3233"/>
                    <a:pt x="1" y="2548"/>
                    <a:pt x="1" y="1609"/>
                  </a:cubicBezTo>
                  <a:cubicBezTo>
                    <a:pt x="1" y="745"/>
                    <a:pt x="746" y="0"/>
                    <a:pt x="1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15" name="Google Shape;4915;p30"/>
            <p:cNvSpPr/>
            <p:nvPr/>
          </p:nvSpPr>
          <p:spPr>
            <a:xfrm>
              <a:off x="307951" y="4167755"/>
              <a:ext cx="410401" cy="100417"/>
            </a:xfrm>
            <a:custGeom>
              <a:avLst/>
              <a:gdLst/>
              <a:ahLst/>
              <a:cxnLst/>
              <a:rect l="l" t="t" r="r" b="b"/>
              <a:pathLst>
                <a:path w="13156" h="3219" extrusionOk="0">
                  <a:moveTo>
                    <a:pt x="11412" y="1"/>
                  </a:moveTo>
                  <a:cubicBezTo>
                    <a:pt x="12411" y="1"/>
                    <a:pt x="13155" y="746"/>
                    <a:pt x="13155" y="1610"/>
                  </a:cubicBezTo>
                  <a:cubicBezTo>
                    <a:pt x="13155" y="2474"/>
                    <a:pt x="12411" y="3219"/>
                    <a:pt x="11412" y="3219"/>
                  </a:cubicBezTo>
                  <a:lnTo>
                    <a:pt x="1729" y="3219"/>
                  </a:lnTo>
                  <a:cubicBezTo>
                    <a:pt x="746" y="3219"/>
                    <a:pt x="1" y="2474"/>
                    <a:pt x="1" y="1610"/>
                  </a:cubicBezTo>
                  <a:cubicBezTo>
                    <a:pt x="1" y="746"/>
                    <a:pt x="746" y="1"/>
                    <a:pt x="17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916" name="Google Shape;4916;p30"/>
          <p:cNvGrpSpPr/>
          <p:nvPr/>
        </p:nvGrpSpPr>
        <p:grpSpPr>
          <a:xfrm>
            <a:off x="1142825" y="954963"/>
            <a:ext cx="2879339" cy="5397692"/>
            <a:chOff x="933319" y="716222"/>
            <a:chExt cx="2159504" cy="4048269"/>
          </a:xfrm>
        </p:grpSpPr>
        <p:sp>
          <p:nvSpPr>
            <p:cNvPr id="4917" name="Google Shape;4917;p30"/>
            <p:cNvSpPr/>
            <p:nvPr/>
          </p:nvSpPr>
          <p:spPr>
            <a:xfrm>
              <a:off x="1022537" y="751722"/>
              <a:ext cx="19559" cy="37964"/>
            </a:xfrm>
            <a:custGeom>
              <a:avLst/>
              <a:gdLst/>
              <a:ahLst/>
              <a:cxnLst/>
              <a:rect l="l" t="t" r="r" b="b"/>
              <a:pathLst>
                <a:path w="627" h="1217" extrusionOk="0">
                  <a:moveTo>
                    <a:pt x="350" y="0"/>
                  </a:moveTo>
                  <a:cubicBezTo>
                    <a:pt x="313" y="0"/>
                    <a:pt x="278" y="15"/>
                    <a:pt x="254" y="40"/>
                  </a:cubicBezTo>
                  <a:cubicBezTo>
                    <a:pt x="179" y="159"/>
                    <a:pt x="120" y="218"/>
                    <a:pt x="60" y="278"/>
                  </a:cubicBezTo>
                  <a:cubicBezTo>
                    <a:pt x="60" y="412"/>
                    <a:pt x="60" y="472"/>
                    <a:pt x="0" y="591"/>
                  </a:cubicBezTo>
                  <a:cubicBezTo>
                    <a:pt x="0" y="784"/>
                    <a:pt x="60" y="963"/>
                    <a:pt x="179" y="1157"/>
                  </a:cubicBezTo>
                  <a:lnTo>
                    <a:pt x="254" y="1217"/>
                  </a:lnTo>
                  <a:cubicBezTo>
                    <a:pt x="313" y="1217"/>
                    <a:pt x="432" y="1217"/>
                    <a:pt x="492" y="1157"/>
                  </a:cubicBezTo>
                  <a:cubicBezTo>
                    <a:pt x="552" y="963"/>
                    <a:pt x="626" y="784"/>
                    <a:pt x="626" y="650"/>
                  </a:cubicBezTo>
                  <a:lnTo>
                    <a:pt x="626" y="412"/>
                  </a:lnTo>
                  <a:cubicBezTo>
                    <a:pt x="626" y="278"/>
                    <a:pt x="552" y="218"/>
                    <a:pt x="552" y="99"/>
                  </a:cubicBezTo>
                  <a:lnTo>
                    <a:pt x="492" y="99"/>
                  </a:lnTo>
                  <a:cubicBezTo>
                    <a:pt x="457" y="29"/>
                    <a:pt x="402" y="0"/>
                    <a:pt x="350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18" name="Google Shape;4918;p30"/>
            <p:cNvSpPr/>
            <p:nvPr/>
          </p:nvSpPr>
          <p:spPr>
            <a:xfrm>
              <a:off x="1072730" y="813519"/>
              <a:ext cx="19559" cy="31944"/>
            </a:xfrm>
            <a:custGeom>
              <a:avLst/>
              <a:gdLst/>
              <a:ahLst/>
              <a:cxnLst/>
              <a:rect l="l" t="t" r="r" b="b"/>
              <a:pathLst>
                <a:path w="627" h="1024" extrusionOk="0">
                  <a:moveTo>
                    <a:pt x="339" y="1"/>
                  </a:moveTo>
                  <a:cubicBezTo>
                    <a:pt x="293" y="1"/>
                    <a:pt x="243" y="15"/>
                    <a:pt x="194" y="40"/>
                  </a:cubicBezTo>
                  <a:cubicBezTo>
                    <a:pt x="134" y="100"/>
                    <a:pt x="60" y="159"/>
                    <a:pt x="60" y="293"/>
                  </a:cubicBezTo>
                  <a:cubicBezTo>
                    <a:pt x="0" y="353"/>
                    <a:pt x="0" y="412"/>
                    <a:pt x="0" y="472"/>
                  </a:cubicBezTo>
                  <a:cubicBezTo>
                    <a:pt x="0" y="666"/>
                    <a:pt x="0" y="844"/>
                    <a:pt x="194" y="979"/>
                  </a:cubicBezTo>
                  <a:cubicBezTo>
                    <a:pt x="224" y="1008"/>
                    <a:pt x="269" y="1023"/>
                    <a:pt x="313" y="1023"/>
                  </a:cubicBezTo>
                  <a:cubicBezTo>
                    <a:pt x="358" y="1023"/>
                    <a:pt x="403" y="1008"/>
                    <a:pt x="432" y="979"/>
                  </a:cubicBezTo>
                  <a:cubicBezTo>
                    <a:pt x="566" y="785"/>
                    <a:pt x="566" y="666"/>
                    <a:pt x="626" y="532"/>
                  </a:cubicBezTo>
                  <a:cubicBezTo>
                    <a:pt x="626" y="472"/>
                    <a:pt x="626" y="412"/>
                    <a:pt x="566" y="353"/>
                  </a:cubicBezTo>
                  <a:cubicBezTo>
                    <a:pt x="566" y="293"/>
                    <a:pt x="566" y="159"/>
                    <a:pt x="507" y="100"/>
                  </a:cubicBezTo>
                  <a:cubicBezTo>
                    <a:pt x="463" y="30"/>
                    <a:pt x="404" y="1"/>
                    <a:pt x="339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19" name="Google Shape;4919;p30"/>
            <p:cNvSpPr/>
            <p:nvPr/>
          </p:nvSpPr>
          <p:spPr>
            <a:xfrm>
              <a:off x="1125231" y="760363"/>
              <a:ext cx="17251" cy="48851"/>
            </a:xfrm>
            <a:custGeom>
              <a:avLst/>
              <a:gdLst/>
              <a:ahLst/>
              <a:cxnLst/>
              <a:rect l="l" t="t" r="r" b="b"/>
              <a:pathLst>
                <a:path w="553" h="1566" extrusionOk="0">
                  <a:moveTo>
                    <a:pt x="373" y="1"/>
                  </a:moveTo>
                  <a:cubicBezTo>
                    <a:pt x="314" y="1"/>
                    <a:pt x="180" y="1"/>
                    <a:pt x="120" y="75"/>
                  </a:cubicBezTo>
                  <a:cubicBezTo>
                    <a:pt x="60" y="195"/>
                    <a:pt x="60" y="314"/>
                    <a:pt x="1" y="448"/>
                  </a:cubicBezTo>
                  <a:lnTo>
                    <a:pt x="1" y="746"/>
                  </a:lnTo>
                  <a:cubicBezTo>
                    <a:pt x="1" y="999"/>
                    <a:pt x="1" y="1252"/>
                    <a:pt x="120" y="1491"/>
                  </a:cubicBezTo>
                  <a:cubicBezTo>
                    <a:pt x="120" y="1491"/>
                    <a:pt x="180" y="1491"/>
                    <a:pt x="180" y="1565"/>
                  </a:cubicBezTo>
                  <a:cubicBezTo>
                    <a:pt x="314" y="1565"/>
                    <a:pt x="373" y="1565"/>
                    <a:pt x="433" y="1431"/>
                  </a:cubicBezTo>
                  <a:cubicBezTo>
                    <a:pt x="552" y="1252"/>
                    <a:pt x="552" y="999"/>
                    <a:pt x="552" y="746"/>
                  </a:cubicBezTo>
                  <a:lnTo>
                    <a:pt x="552" y="448"/>
                  </a:lnTo>
                  <a:cubicBezTo>
                    <a:pt x="492" y="314"/>
                    <a:pt x="492" y="195"/>
                    <a:pt x="433" y="75"/>
                  </a:cubicBezTo>
                  <a:cubicBezTo>
                    <a:pt x="433" y="75"/>
                    <a:pt x="373" y="75"/>
                    <a:pt x="37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20" name="Google Shape;4920;p30"/>
            <p:cNvSpPr/>
            <p:nvPr/>
          </p:nvSpPr>
          <p:spPr>
            <a:xfrm>
              <a:off x="1193080" y="780983"/>
              <a:ext cx="19091" cy="39836"/>
            </a:xfrm>
            <a:custGeom>
              <a:avLst/>
              <a:gdLst/>
              <a:ahLst/>
              <a:cxnLst/>
              <a:rect l="l" t="t" r="r" b="b"/>
              <a:pathLst>
                <a:path w="612" h="1277" extrusionOk="0">
                  <a:moveTo>
                    <a:pt x="307" y="1"/>
                  </a:moveTo>
                  <a:cubicBezTo>
                    <a:pt x="281" y="1"/>
                    <a:pt x="257" y="8"/>
                    <a:pt x="239" y="25"/>
                  </a:cubicBezTo>
                  <a:cubicBezTo>
                    <a:pt x="180" y="159"/>
                    <a:pt x="120" y="219"/>
                    <a:pt x="60" y="338"/>
                  </a:cubicBezTo>
                  <a:cubicBezTo>
                    <a:pt x="60" y="398"/>
                    <a:pt x="1" y="532"/>
                    <a:pt x="1" y="651"/>
                  </a:cubicBezTo>
                  <a:cubicBezTo>
                    <a:pt x="1" y="830"/>
                    <a:pt x="60" y="1023"/>
                    <a:pt x="180" y="1202"/>
                  </a:cubicBezTo>
                  <a:lnTo>
                    <a:pt x="239" y="1277"/>
                  </a:lnTo>
                  <a:cubicBezTo>
                    <a:pt x="299" y="1277"/>
                    <a:pt x="433" y="1277"/>
                    <a:pt x="492" y="1202"/>
                  </a:cubicBezTo>
                  <a:lnTo>
                    <a:pt x="492" y="1143"/>
                  </a:lnTo>
                  <a:cubicBezTo>
                    <a:pt x="552" y="964"/>
                    <a:pt x="612" y="830"/>
                    <a:pt x="612" y="651"/>
                  </a:cubicBezTo>
                  <a:lnTo>
                    <a:pt x="612" y="398"/>
                  </a:lnTo>
                  <a:cubicBezTo>
                    <a:pt x="612" y="338"/>
                    <a:pt x="552" y="219"/>
                    <a:pt x="552" y="159"/>
                  </a:cubicBezTo>
                  <a:lnTo>
                    <a:pt x="492" y="85"/>
                  </a:lnTo>
                  <a:cubicBezTo>
                    <a:pt x="450" y="43"/>
                    <a:pt x="371" y="1"/>
                    <a:pt x="307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21" name="Google Shape;4921;p30"/>
            <p:cNvSpPr/>
            <p:nvPr/>
          </p:nvSpPr>
          <p:spPr>
            <a:xfrm>
              <a:off x="1128943" y="864928"/>
              <a:ext cx="19559" cy="25018"/>
            </a:xfrm>
            <a:custGeom>
              <a:avLst/>
              <a:gdLst/>
              <a:ahLst/>
              <a:cxnLst/>
              <a:rect l="l" t="t" r="r" b="b"/>
              <a:pathLst>
                <a:path w="627" h="802" extrusionOk="0">
                  <a:moveTo>
                    <a:pt x="254" y="1"/>
                  </a:moveTo>
                  <a:cubicBezTo>
                    <a:pt x="120" y="75"/>
                    <a:pt x="120" y="135"/>
                    <a:pt x="61" y="195"/>
                  </a:cubicBezTo>
                  <a:cubicBezTo>
                    <a:pt x="61" y="254"/>
                    <a:pt x="1" y="314"/>
                    <a:pt x="1" y="373"/>
                  </a:cubicBezTo>
                  <a:cubicBezTo>
                    <a:pt x="1" y="507"/>
                    <a:pt x="61" y="627"/>
                    <a:pt x="195" y="746"/>
                  </a:cubicBezTo>
                  <a:cubicBezTo>
                    <a:pt x="224" y="783"/>
                    <a:pt x="269" y="802"/>
                    <a:pt x="321" y="802"/>
                  </a:cubicBezTo>
                  <a:cubicBezTo>
                    <a:pt x="373" y="802"/>
                    <a:pt x="433" y="783"/>
                    <a:pt x="493" y="746"/>
                  </a:cubicBezTo>
                  <a:lnTo>
                    <a:pt x="493" y="686"/>
                  </a:lnTo>
                  <a:cubicBezTo>
                    <a:pt x="567" y="627"/>
                    <a:pt x="627" y="507"/>
                    <a:pt x="627" y="448"/>
                  </a:cubicBezTo>
                  <a:lnTo>
                    <a:pt x="627" y="254"/>
                  </a:lnTo>
                  <a:cubicBezTo>
                    <a:pt x="567" y="195"/>
                    <a:pt x="567" y="135"/>
                    <a:pt x="493" y="75"/>
                  </a:cubicBezTo>
                  <a:cubicBezTo>
                    <a:pt x="433" y="1"/>
                    <a:pt x="314" y="1"/>
                    <a:pt x="25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22" name="Google Shape;4922;p30"/>
            <p:cNvSpPr/>
            <p:nvPr/>
          </p:nvSpPr>
          <p:spPr>
            <a:xfrm>
              <a:off x="1018825" y="848208"/>
              <a:ext cx="19091" cy="20495"/>
            </a:xfrm>
            <a:custGeom>
              <a:avLst/>
              <a:gdLst/>
              <a:ahLst/>
              <a:cxnLst/>
              <a:rect l="l" t="t" r="r" b="b"/>
              <a:pathLst>
                <a:path w="612" h="657" extrusionOk="0">
                  <a:moveTo>
                    <a:pt x="306" y="1"/>
                  </a:moveTo>
                  <a:cubicBezTo>
                    <a:pt x="257" y="1"/>
                    <a:pt x="209" y="15"/>
                    <a:pt x="179" y="45"/>
                  </a:cubicBezTo>
                  <a:cubicBezTo>
                    <a:pt x="119" y="105"/>
                    <a:pt x="60" y="164"/>
                    <a:pt x="60" y="239"/>
                  </a:cubicBezTo>
                  <a:cubicBezTo>
                    <a:pt x="0" y="299"/>
                    <a:pt x="0" y="299"/>
                    <a:pt x="0" y="358"/>
                  </a:cubicBezTo>
                  <a:cubicBezTo>
                    <a:pt x="60" y="418"/>
                    <a:pt x="60" y="537"/>
                    <a:pt x="179" y="611"/>
                  </a:cubicBezTo>
                  <a:cubicBezTo>
                    <a:pt x="239" y="641"/>
                    <a:pt x="302" y="656"/>
                    <a:pt x="358" y="656"/>
                  </a:cubicBezTo>
                  <a:cubicBezTo>
                    <a:pt x="414" y="656"/>
                    <a:pt x="462" y="641"/>
                    <a:pt x="492" y="611"/>
                  </a:cubicBezTo>
                  <a:cubicBezTo>
                    <a:pt x="611" y="477"/>
                    <a:pt x="611" y="418"/>
                    <a:pt x="611" y="299"/>
                  </a:cubicBezTo>
                  <a:cubicBezTo>
                    <a:pt x="611" y="299"/>
                    <a:pt x="611" y="239"/>
                    <a:pt x="551" y="164"/>
                  </a:cubicBezTo>
                  <a:cubicBezTo>
                    <a:pt x="551" y="105"/>
                    <a:pt x="492" y="105"/>
                    <a:pt x="432" y="45"/>
                  </a:cubicBezTo>
                  <a:cubicBezTo>
                    <a:pt x="403" y="15"/>
                    <a:pt x="354" y="1"/>
                    <a:pt x="306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23" name="Google Shape;4923;p30"/>
            <p:cNvSpPr/>
            <p:nvPr/>
          </p:nvSpPr>
          <p:spPr>
            <a:xfrm>
              <a:off x="1646187" y="751722"/>
              <a:ext cx="19091" cy="37964"/>
            </a:xfrm>
            <a:custGeom>
              <a:avLst/>
              <a:gdLst/>
              <a:ahLst/>
              <a:cxnLst/>
              <a:rect l="l" t="t" r="r" b="b"/>
              <a:pathLst>
                <a:path w="612" h="1217" extrusionOk="0">
                  <a:moveTo>
                    <a:pt x="341" y="0"/>
                  </a:moveTo>
                  <a:cubicBezTo>
                    <a:pt x="301" y="0"/>
                    <a:pt x="264" y="15"/>
                    <a:pt x="239" y="40"/>
                  </a:cubicBezTo>
                  <a:cubicBezTo>
                    <a:pt x="180" y="159"/>
                    <a:pt x="120" y="218"/>
                    <a:pt x="120" y="278"/>
                  </a:cubicBezTo>
                  <a:cubicBezTo>
                    <a:pt x="61" y="412"/>
                    <a:pt x="61" y="472"/>
                    <a:pt x="1" y="591"/>
                  </a:cubicBezTo>
                  <a:cubicBezTo>
                    <a:pt x="1" y="784"/>
                    <a:pt x="61" y="963"/>
                    <a:pt x="180" y="1157"/>
                  </a:cubicBezTo>
                  <a:lnTo>
                    <a:pt x="239" y="1217"/>
                  </a:lnTo>
                  <a:cubicBezTo>
                    <a:pt x="299" y="1217"/>
                    <a:pt x="433" y="1217"/>
                    <a:pt x="493" y="1157"/>
                  </a:cubicBezTo>
                  <a:cubicBezTo>
                    <a:pt x="552" y="963"/>
                    <a:pt x="612" y="784"/>
                    <a:pt x="612" y="650"/>
                  </a:cubicBezTo>
                  <a:lnTo>
                    <a:pt x="612" y="412"/>
                  </a:lnTo>
                  <a:cubicBezTo>
                    <a:pt x="612" y="278"/>
                    <a:pt x="612" y="218"/>
                    <a:pt x="552" y="99"/>
                  </a:cubicBezTo>
                  <a:lnTo>
                    <a:pt x="493" y="99"/>
                  </a:lnTo>
                  <a:cubicBezTo>
                    <a:pt x="458" y="29"/>
                    <a:pt x="397" y="0"/>
                    <a:pt x="341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24" name="Google Shape;4924;p30"/>
            <p:cNvSpPr/>
            <p:nvPr/>
          </p:nvSpPr>
          <p:spPr>
            <a:xfrm>
              <a:off x="1696380" y="813519"/>
              <a:ext cx="19559" cy="31944"/>
            </a:xfrm>
            <a:custGeom>
              <a:avLst/>
              <a:gdLst/>
              <a:ahLst/>
              <a:cxnLst/>
              <a:rect l="l" t="t" r="r" b="b"/>
              <a:pathLst>
                <a:path w="627" h="1024" extrusionOk="0">
                  <a:moveTo>
                    <a:pt x="335" y="1"/>
                  </a:moveTo>
                  <a:cubicBezTo>
                    <a:pt x="288" y="1"/>
                    <a:pt x="235" y="15"/>
                    <a:pt x="180" y="40"/>
                  </a:cubicBezTo>
                  <a:cubicBezTo>
                    <a:pt x="120" y="100"/>
                    <a:pt x="120" y="159"/>
                    <a:pt x="60" y="293"/>
                  </a:cubicBezTo>
                  <a:cubicBezTo>
                    <a:pt x="1" y="353"/>
                    <a:pt x="1" y="412"/>
                    <a:pt x="1" y="472"/>
                  </a:cubicBezTo>
                  <a:cubicBezTo>
                    <a:pt x="1" y="666"/>
                    <a:pt x="60" y="844"/>
                    <a:pt x="180" y="979"/>
                  </a:cubicBezTo>
                  <a:cubicBezTo>
                    <a:pt x="217" y="1008"/>
                    <a:pt x="265" y="1023"/>
                    <a:pt x="312" y="1023"/>
                  </a:cubicBezTo>
                  <a:cubicBezTo>
                    <a:pt x="358" y="1023"/>
                    <a:pt x="403" y="1008"/>
                    <a:pt x="433" y="979"/>
                  </a:cubicBezTo>
                  <a:cubicBezTo>
                    <a:pt x="552" y="785"/>
                    <a:pt x="627" y="666"/>
                    <a:pt x="627" y="532"/>
                  </a:cubicBezTo>
                  <a:cubicBezTo>
                    <a:pt x="627" y="472"/>
                    <a:pt x="627" y="412"/>
                    <a:pt x="552" y="353"/>
                  </a:cubicBezTo>
                  <a:cubicBezTo>
                    <a:pt x="552" y="293"/>
                    <a:pt x="552" y="159"/>
                    <a:pt x="493" y="100"/>
                  </a:cubicBezTo>
                  <a:cubicBezTo>
                    <a:pt x="458" y="30"/>
                    <a:pt x="402" y="1"/>
                    <a:pt x="335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25" name="Google Shape;4925;p30"/>
            <p:cNvSpPr/>
            <p:nvPr/>
          </p:nvSpPr>
          <p:spPr>
            <a:xfrm>
              <a:off x="1748445" y="760363"/>
              <a:ext cx="17688" cy="48851"/>
            </a:xfrm>
            <a:custGeom>
              <a:avLst/>
              <a:gdLst/>
              <a:ahLst/>
              <a:cxnLst/>
              <a:rect l="l" t="t" r="r" b="b"/>
              <a:pathLst>
                <a:path w="567" h="1566" extrusionOk="0">
                  <a:moveTo>
                    <a:pt x="373" y="1"/>
                  </a:moveTo>
                  <a:cubicBezTo>
                    <a:pt x="313" y="1"/>
                    <a:pt x="194" y="1"/>
                    <a:pt x="135" y="75"/>
                  </a:cubicBezTo>
                  <a:cubicBezTo>
                    <a:pt x="75" y="195"/>
                    <a:pt x="75" y="314"/>
                    <a:pt x="0" y="448"/>
                  </a:cubicBezTo>
                  <a:lnTo>
                    <a:pt x="0" y="746"/>
                  </a:lnTo>
                  <a:cubicBezTo>
                    <a:pt x="0" y="999"/>
                    <a:pt x="0" y="1252"/>
                    <a:pt x="135" y="1491"/>
                  </a:cubicBezTo>
                  <a:cubicBezTo>
                    <a:pt x="194" y="1491"/>
                    <a:pt x="194" y="1491"/>
                    <a:pt x="194" y="1565"/>
                  </a:cubicBezTo>
                  <a:cubicBezTo>
                    <a:pt x="313" y="1565"/>
                    <a:pt x="373" y="1565"/>
                    <a:pt x="447" y="1431"/>
                  </a:cubicBezTo>
                  <a:cubicBezTo>
                    <a:pt x="567" y="1252"/>
                    <a:pt x="567" y="999"/>
                    <a:pt x="567" y="746"/>
                  </a:cubicBezTo>
                  <a:lnTo>
                    <a:pt x="567" y="448"/>
                  </a:lnTo>
                  <a:cubicBezTo>
                    <a:pt x="507" y="314"/>
                    <a:pt x="507" y="195"/>
                    <a:pt x="447" y="75"/>
                  </a:cubicBezTo>
                  <a:cubicBezTo>
                    <a:pt x="447" y="75"/>
                    <a:pt x="373" y="75"/>
                    <a:pt x="37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26" name="Google Shape;4926;p30"/>
            <p:cNvSpPr/>
            <p:nvPr/>
          </p:nvSpPr>
          <p:spPr>
            <a:xfrm>
              <a:off x="1816294" y="780983"/>
              <a:ext cx="19559" cy="39836"/>
            </a:xfrm>
            <a:custGeom>
              <a:avLst/>
              <a:gdLst/>
              <a:ahLst/>
              <a:cxnLst/>
              <a:rect l="l" t="t" r="r" b="b"/>
              <a:pathLst>
                <a:path w="627" h="1277" extrusionOk="0">
                  <a:moveTo>
                    <a:pt x="345" y="1"/>
                  </a:moveTo>
                  <a:cubicBezTo>
                    <a:pt x="318" y="1"/>
                    <a:pt x="289" y="8"/>
                    <a:pt x="254" y="25"/>
                  </a:cubicBezTo>
                  <a:cubicBezTo>
                    <a:pt x="194" y="159"/>
                    <a:pt x="135" y="219"/>
                    <a:pt x="60" y="338"/>
                  </a:cubicBezTo>
                  <a:cubicBezTo>
                    <a:pt x="60" y="398"/>
                    <a:pt x="0" y="532"/>
                    <a:pt x="0" y="651"/>
                  </a:cubicBezTo>
                  <a:cubicBezTo>
                    <a:pt x="0" y="830"/>
                    <a:pt x="60" y="1023"/>
                    <a:pt x="194" y="1202"/>
                  </a:cubicBezTo>
                  <a:lnTo>
                    <a:pt x="254" y="1277"/>
                  </a:lnTo>
                  <a:cubicBezTo>
                    <a:pt x="313" y="1277"/>
                    <a:pt x="433" y="1277"/>
                    <a:pt x="507" y="1202"/>
                  </a:cubicBezTo>
                  <a:lnTo>
                    <a:pt x="507" y="1143"/>
                  </a:lnTo>
                  <a:cubicBezTo>
                    <a:pt x="567" y="964"/>
                    <a:pt x="626" y="830"/>
                    <a:pt x="626" y="651"/>
                  </a:cubicBezTo>
                  <a:lnTo>
                    <a:pt x="626" y="398"/>
                  </a:lnTo>
                  <a:cubicBezTo>
                    <a:pt x="626" y="338"/>
                    <a:pt x="626" y="219"/>
                    <a:pt x="567" y="159"/>
                  </a:cubicBezTo>
                  <a:lnTo>
                    <a:pt x="507" y="85"/>
                  </a:lnTo>
                  <a:cubicBezTo>
                    <a:pt x="454" y="43"/>
                    <a:pt x="409" y="1"/>
                    <a:pt x="345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27" name="Google Shape;4927;p30"/>
            <p:cNvSpPr/>
            <p:nvPr/>
          </p:nvSpPr>
          <p:spPr>
            <a:xfrm>
              <a:off x="1752625" y="864928"/>
              <a:ext cx="19091" cy="25018"/>
            </a:xfrm>
            <a:custGeom>
              <a:avLst/>
              <a:gdLst/>
              <a:ahLst/>
              <a:cxnLst/>
              <a:rect l="l" t="t" r="r" b="b"/>
              <a:pathLst>
                <a:path w="612" h="802" extrusionOk="0">
                  <a:moveTo>
                    <a:pt x="239" y="1"/>
                  </a:moveTo>
                  <a:cubicBezTo>
                    <a:pt x="120" y="75"/>
                    <a:pt x="120" y="135"/>
                    <a:pt x="60" y="195"/>
                  </a:cubicBezTo>
                  <a:cubicBezTo>
                    <a:pt x="60" y="254"/>
                    <a:pt x="60" y="314"/>
                    <a:pt x="1" y="373"/>
                  </a:cubicBezTo>
                  <a:cubicBezTo>
                    <a:pt x="1" y="507"/>
                    <a:pt x="60" y="627"/>
                    <a:pt x="179" y="746"/>
                  </a:cubicBezTo>
                  <a:cubicBezTo>
                    <a:pt x="209" y="783"/>
                    <a:pt x="257" y="802"/>
                    <a:pt x="313" y="802"/>
                  </a:cubicBezTo>
                  <a:cubicBezTo>
                    <a:pt x="369" y="802"/>
                    <a:pt x="433" y="783"/>
                    <a:pt x="492" y="746"/>
                  </a:cubicBezTo>
                  <a:lnTo>
                    <a:pt x="492" y="686"/>
                  </a:lnTo>
                  <a:cubicBezTo>
                    <a:pt x="611" y="627"/>
                    <a:pt x="611" y="507"/>
                    <a:pt x="611" y="448"/>
                  </a:cubicBezTo>
                  <a:lnTo>
                    <a:pt x="611" y="254"/>
                  </a:lnTo>
                  <a:cubicBezTo>
                    <a:pt x="552" y="195"/>
                    <a:pt x="552" y="135"/>
                    <a:pt x="492" y="75"/>
                  </a:cubicBezTo>
                  <a:cubicBezTo>
                    <a:pt x="433" y="1"/>
                    <a:pt x="313" y="1"/>
                    <a:pt x="239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28" name="Google Shape;4928;p30"/>
            <p:cNvSpPr/>
            <p:nvPr/>
          </p:nvSpPr>
          <p:spPr>
            <a:xfrm>
              <a:off x="1642007" y="848208"/>
              <a:ext cx="19559" cy="20495"/>
            </a:xfrm>
            <a:custGeom>
              <a:avLst/>
              <a:gdLst/>
              <a:ahLst/>
              <a:cxnLst/>
              <a:rect l="l" t="t" r="r" b="b"/>
              <a:pathLst>
                <a:path w="627" h="657" extrusionOk="0">
                  <a:moveTo>
                    <a:pt x="314" y="1"/>
                  </a:moveTo>
                  <a:cubicBezTo>
                    <a:pt x="269" y="1"/>
                    <a:pt x="224" y="15"/>
                    <a:pt x="195" y="45"/>
                  </a:cubicBezTo>
                  <a:cubicBezTo>
                    <a:pt x="135" y="105"/>
                    <a:pt x="60" y="164"/>
                    <a:pt x="60" y="239"/>
                  </a:cubicBezTo>
                  <a:cubicBezTo>
                    <a:pt x="1" y="299"/>
                    <a:pt x="1" y="299"/>
                    <a:pt x="1" y="358"/>
                  </a:cubicBezTo>
                  <a:cubicBezTo>
                    <a:pt x="60" y="418"/>
                    <a:pt x="60" y="537"/>
                    <a:pt x="195" y="611"/>
                  </a:cubicBezTo>
                  <a:cubicBezTo>
                    <a:pt x="254" y="641"/>
                    <a:pt x="314" y="656"/>
                    <a:pt x="368" y="656"/>
                  </a:cubicBezTo>
                  <a:cubicBezTo>
                    <a:pt x="422" y="656"/>
                    <a:pt x="470" y="641"/>
                    <a:pt x="507" y="611"/>
                  </a:cubicBezTo>
                  <a:cubicBezTo>
                    <a:pt x="627" y="477"/>
                    <a:pt x="627" y="418"/>
                    <a:pt x="627" y="299"/>
                  </a:cubicBezTo>
                  <a:cubicBezTo>
                    <a:pt x="627" y="299"/>
                    <a:pt x="627" y="239"/>
                    <a:pt x="567" y="164"/>
                  </a:cubicBezTo>
                  <a:cubicBezTo>
                    <a:pt x="567" y="105"/>
                    <a:pt x="507" y="105"/>
                    <a:pt x="433" y="45"/>
                  </a:cubicBezTo>
                  <a:cubicBezTo>
                    <a:pt x="403" y="15"/>
                    <a:pt x="358" y="1"/>
                    <a:pt x="31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29" name="Google Shape;4929;p30"/>
            <p:cNvSpPr/>
            <p:nvPr/>
          </p:nvSpPr>
          <p:spPr>
            <a:xfrm>
              <a:off x="1097811" y="768099"/>
              <a:ext cx="290488" cy="182397"/>
            </a:xfrm>
            <a:custGeom>
              <a:avLst/>
              <a:gdLst/>
              <a:ahLst/>
              <a:cxnLst/>
              <a:rect l="l" t="t" r="r" b="b"/>
              <a:pathLst>
                <a:path w="9312" h="5847" extrusionOk="0">
                  <a:moveTo>
                    <a:pt x="5731" y="1"/>
                  </a:moveTo>
                  <a:cubicBezTo>
                    <a:pt x="3403" y="1"/>
                    <a:pt x="1232" y="1731"/>
                    <a:pt x="627" y="2986"/>
                  </a:cubicBezTo>
                  <a:cubicBezTo>
                    <a:pt x="1" y="4356"/>
                    <a:pt x="2429" y="5846"/>
                    <a:pt x="4783" y="5846"/>
                  </a:cubicBezTo>
                  <a:cubicBezTo>
                    <a:pt x="4805" y="5847"/>
                    <a:pt x="4827" y="5847"/>
                    <a:pt x="4849" y="5847"/>
                  </a:cubicBezTo>
                  <a:cubicBezTo>
                    <a:pt x="7187" y="5847"/>
                    <a:pt x="9075" y="2727"/>
                    <a:pt x="9193" y="2122"/>
                  </a:cubicBezTo>
                  <a:cubicBezTo>
                    <a:pt x="9312" y="1615"/>
                    <a:pt x="8388" y="125"/>
                    <a:pt x="5960" y="6"/>
                  </a:cubicBezTo>
                  <a:cubicBezTo>
                    <a:pt x="5884" y="2"/>
                    <a:pt x="5807" y="1"/>
                    <a:pt x="573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30" name="Google Shape;4930;p30"/>
            <p:cNvSpPr/>
            <p:nvPr/>
          </p:nvSpPr>
          <p:spPr>
            <a:xfrm>
              <a:off x="1181476" y="757119"/>
              <a:ext cx="313728" cy="113893"/>
            </a:xfrm>
            <a:custGeom>
              <a:avLst/>
              <a:gdLst/>
              <a:ahLst/>
              <a:cxnLst/>
              <a:rect l="l" t="t" r="r" b="b"/>
              <a:pathLst>
                <a:path w="10057" h="3651" extrusionOk="0">
                  <a:moveTo>
                    <a:pt x="9863" y="1"/>
                  </a:moveTo>
                  <a:cubicBezTo>
                    <a:pt x="9818" y="1"/>
                    <a:pt x="9773" y="16"/>
                    <a:pt x="9743" y="45"/>
                  </a:cubicBezTo>
                  <a:cubicBezTo>
                    <a:pt x="9743" y="45"/>
                    <a:pt x="9609" y="105"/>
                    <a:pt x="9431" y="358"/>
                  </a:cubicBezTo>
                  <a:cubicBezTo>
                    <a:pt x="9311" y="418"/>
                    <a:pt x="9177" y="552"/>
                    <a:pt x="9058" y="671"/>
                  </a:cubicBezTo>
                  <a:cubicBezTo>
                    <a:pt x="8864" y="790"/>
                    <a:pt x="8686" y="924"/>
                    <a:pt x="8492" y="1044"/>
                  </a:cubicBezTo>
                  <a:cubicBezTo>
                    <a:pt x="8373" y="1103"/>
                    <a:pt x="8313" y="1163"/>
                    <a:pt x="8194" y="1222"/>
                  </a:cubicBezTo>
                  <a:cubicBezTo>
                    <a:pt x="8060" y="1297"/>
                    <a:pt x="7941" y="1356"/>
                    <a:pt x="7822" y="1416"/>
                  </a:cubicBezTo>
                  <a:cubicBezTo>
                    <a:pt x="7568" y="1535"/>
                    <a:pt x="7315" y="1669"/>
                    <a:pt x="7077" y="1788"/>
                  </a:cubicBezTo>
                  <a:cubicBezTo>
                    <a:pt x="6764" y="1848"/>
                    <a:pt x="6451" y="1967"/>
                    <a:pt x="6198" y="2101"/>
                  </a:cubicBezTo>
                  <a:cubicBezTo>
                    <a:pt x="5885" y="2161"/>
                    <a:pt x="5587" y="2280"/>
                    <a:pt x="5274" y="2340"/>
                  </a:cubicBezTo>
                  <a:cubicBezTo>
                    <a:pt x="4961" y="2414"/>
                    <a:pt x="4648" y="2533"/>
                    <a:pt x="4336" y="2593"/>
                  </a:cubicBezTo>
                  <a:cubicBezTo>
                    <a:pt x="3963" y="2652"/>
                    <a:pt x="3650" y="2712"/>
                    <a:pt x="3412" y="2787"/>
                  </a:cubicBezTo>
                  <a:cubicBezTo>
                    <a:pt x="3099" y="2846"/>
                    <a:pt x="2786" y="2906"/>
                    <a:pt x="2533" y="2906"/>
                  </a:cubicBezTo>
                  <a:cubicBezTo>
                    <a:pt x="2235" y="2965"/>
                    <a:pt x="1982" y="3025"/>
                    <a:pt x="1729" y="3084"/>
                  </a:cubicBezTo>
                  <a:cubicBezTo>
                    <a:pt x="1237" y="3159"/>
                    <a:pt x="864" y="3219"/>
                    <a:pt x="552" y="3278"/>
                  </a:cubicBezTo>
                  <a:cubicBezTo>
                    <a:pt x="298" y="3278"/>
                    <a:pt x="120" y="3338"/>
                    <a:pt x="120" y="3338"/>
                  </a:cubicBezTo>
                  <a:cubicBezTo>
                    <a:pt x="60" y="3338"/>
                    <a:pt x="0" y="3397"/>
                    <a:pt x="0" y="3457"/>
                  </a:cubicBezTo>
                  <a:cubicBezTo>
                    <a:pt x="0" y="3591"/>
                    <a:pt x="60" y="3651"/>
                    <a:pt x="179" y="3651"/>
                  </a:cubicBezTo>
                  <a:lnTo>
                    <a:pt x="1118" y="3651"/>
                  </a:lnTo>
                  <a:cubicBezTo>
                    <a:pt x="1297" y="3651"/>
                    <a:pt x="1550" y="3591"/>
                    <a:pt x="1788" y="3591"/>
                  </a:cubicBezTo>
                  <a:cubicBezTo>
                    <a:pt x="2041" y="3591"/>
                    <a:pt x="2295" y="3531"/>
                    <a:pt x="2607" y="3531"/>
                  </a:cubicBezTo>
                  <a:cubicBezTo>
                    <a:pt x="2905" y="3457"/>
                    <a:pt x="3159" y="3397"/>
                    <a:pt x="3472" y="3397"/>
                  </a:cubicBezTo>
                  <a:cubicBezTo>
                    <a:pt x="3784" y="3338"/>
                    <a:pt x="4097" y="3278"/>
                    <a:pt x="4470" y="3219"/>
                  </a:cubicBezTo>
                  <a:cubicBezTo>
                    <a:pt x="4768" y="3159"/>
                    <a:pt x="5080" y="3084"/>
                    <a:pt x="5393" y="2965"/>
                  </a:cubicBezTo>
                  <a:cubicBezTo>
                    <a:pt x="5766" y="2906"/>
                    <a:pt x="6079" y="2787"/>
                    <a:pt x="6391" y="2652"/>
                  </a:cubicBezTo>
                  <a:cubicBezTo>
                    <a:pt x="6704" y="2593"/>
                    <a:pt x="7002" y="2474"/>
                    <a:pt x="7256" y="2340"/>
                  </a:cubicBezTo>
                  <a:cubicBezTo>
                    <a:pt x="7568" y="2220"/>
                    <a:pt x="7881" y="2042"/>
                    <a:pt x="8120" y="1908"/>
                  </a:cubicBezTo>
                  <a:cubicBezTo>
                    <a:pt x="8254" y="1848"/>
                    <a:pt x="8373" y="1788"/>
                    <a:pt x="8432" y="1669"/>
                  </a:cubicBezTo>
                  <a:cubicBezTo>
                    <a:pt x="8567" y="1595"/>
                    <a:pt x="8686" y="1535"/>
                    <a:pt x="8805" y="1476"/>
                  </a:cubicBezTo>
                  <a:cubicBezTo>
                    <a:pt x="8999" y="1297"/>
                    <a:pt x="9177" y="1163"/>
                    <a:pt x="9311" y="984"/>
                  </a:cubicBezTo>
                  <a:cubicBezTo>
                    <a:pt x="9490" y="850"/>
                    <a:pt x="9609" y="731"/>
                    <a:pt x="9684" y="611"/>
                  </a:cubicBezTo>
                  <a:cubicBezTo>
                    <a:pt x="9803" y="477"/>
                    <a:pt x="9863" y="418"/>
                    <a:pt x="9922" y="358"/>
                  </a:cubicBezTo>
                  <a:lnTo>
                    <a:pt x="9982" y="299"/>
                  </a:lnTo>
                  <a:cubicBezTo>
                    <a:pt x="10056" y="179"/>
                    <a:pt x="10056" y="105"/>
                    <a:pt x="9982" y="45"/>
                  </a:cubicBezTo>
                  <a:cubicBezTo>
                    <a:pt x="9952" y="16"/>
                    <a:pt x="9907" y="1"/>
                    <a:pt x="9863" y="1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31" name="Google Shape;4931;p30"/>
            <p:cNvSpPr/>
            <p:nvPr/>
          </p:nvSpPr>
          <p:spPr>
            <a:xfrm>
              <a:off x="1399903" y="924168"/>
              <a:ext cx="160810" cy="183770"/>
            </a:xfrm>
            <a:custGeom>
              <a:avLst/>
              <a:gdLst/>
              <a:ahLst/>
              <a:cxnLst/>
              <a:rect l="l" t="t" r="r" b="b"/>
              <a:pathLst>
                <a:path w="5155" h="5891" extrusionOk="0">
                  <a:moveTo>
                    <a:pt x="1850" y="0"/>
                  </a:moveTo>
                  <a:cubicBezTo>
                    <a:pt x="1611" y="0"/>
                    <a:pt x="1388" y="49"/>
                    <a:pt x="1192" y="158"/>
                  </a:cubicBezTo>
                  <a:cubicBezTo>
                    <a:pt x="0" y="843"/>
                    <a:pt x="447" y="4061"/>
                    <a:pt x="1058" y="4880"/>
                  </a:cubicBezTo>
                  <a:cubicBezTo>
                    <a:pt x="1599" y="5525"/>
                    <a:pt x="2364" y="5890"/>
                    <a:pt x="2888" y="5890"/>
                  </a:cubicBezTo>
                  <a:cubicBezTo>
                    <a:pt x="2970" y="5890"/>
                    <a:pt x="3046" y="5882"/>
                    <a:pt x="3114" y="5863"/>
                  </a:cubicBezTo>
                  <a:cubicBezTo>
                    <a:pt x="4097" y="5685"/>
                    <a:pt x="5155" y="4061"/>
                    <a:pt x="4976" y="2646"/>
                  </a:cubicBezTo>
                  <a:cubicBezTo>
                    <a:pt x="4813" y="1392"/>
                    <a:pt x="3119" y="0"/>
                    <a:pt x="18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32" name="Google Shape;4932;p30"/>
            <p:cNvSpPr/>
            <p:nvPr/>
          </p:nvSpPr>
          <p:spPr>
            <a:xfrm>
              <a:off x="1268385" y="1167894"/>
              <a:ext cx="158970" cy="220393"/>
            </a:xfrm>
            <a:custGeom>
              <a:avLst/>
              <a:gdLst/>
              <a:ahLst/>
              <a:cxnLst/>
              <a:rect l="l" t="t" r="r" b="b"/>
              <a:pathLst>
                <a:path w="5096" h="7065" extrusionOk="0">
                  <a:moveTo>
                    <a:pt x="2710" y="1"/>
                  </a:moveTo>
                  <a:cubicBezTo>
                    <a:pt x="2569" y="1"/>
                    <a:pt x="2429" y="34"/>
                    <a:pt x="2294" y="106"/>
                  </a:cubicBezTo>
                  <a:cubicBezTo>
                    <a:pt x="1311" y="658"/>
                    <a:pt x="0" y="2654"/>
                    <a:pt x="254" y="4576"/>
                  </a:cubicBezTo>
                  <a:cubicBezTo>
                    <a:pt x="541" y="6343"/>
                    <a:pt x="1611" y="7065"/>
                    <a:pt x="2070" y="7065"/>
                  </a:cubicBezTo>
                  <a:cubicBezTo>
                    <a:pt x="2110" y="7065"/>
                    <a:pt x="2145" y="7059"/>
                    <a:pt x="2175" y="7049"/>
                  </a:cubicBezTo>
                  <a:cubicBezTo>
                    <a:pt x="2667" y="6929"/>
                    <a:pt x="5095" y="5186"/>
                    <a:pt x="4902" y="3265"/>
                  </a:cubicBezTo>
                  <a:cubicBezTo>
                    <a:pt x="4746" y="1587"/>
                    <a:pt x="3682" y="1"/>
                    <a:pt x="271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33" name="Google Shape;4933;p30"/>
            <p:cNvSpPr/>
            <p:nvPr/>
          </p:nvSpPr>
          <p:spPr>
            <a:xfrm>
              <a:off x="1293466" y="1267874"/>
              <a:ext cx="106469" cy="118042"/>
            </a:xfrm>
            <a:custGeom>
              <a:avLst/>
              <a:gdLst/>
              <a:ahLst/>
              <a:cxnLst/>
              <a:rect l="l" t="t" r="r" b="b"/>
              <a:pathLst>
                <a:path w="3413" h="3784" extrusionOk="0">
                  <a:moveTo>
                    <a:pt x="939" y="2667"/>
                  </a:moveTo>
                  <a:lnTo>
                    <a:pt x="939" y="2667"/>
                  </a:lnTo>
                  <a:cubicBezTo>
                    <a:pt x="999" y="2726"/>
                    <a:pt x="999" y="2726"/>
                    <a:pt x="999" y="2801"/>
                  </a:cubicBezTo>
                  <a:cubicBezTo>
                    <a:pt x="999" y="2726"/>
                    <a:pt x="939" y="2726"/>
                    <a:pt x="939" y="2667"/>
                  </a:cubicBezTo>
                  <a:close/>
                  <a:moveTo>
                    <a:pt x="2369" y="0"/>
                  </a:moveTo>
                  <a:cubicBezTo>
                    <a:pt x="2235" y="0"/>
                    <a:pt x="2176" y="60"/>
                    <a:pt x="2116" y="119"/>
                  </a:cubicBezTo>
                  <a:lnTo>
                    <a:pt x="2116" y="313"/>
                  </a:lnTo>
                  <a:cubicBezTo>
                    <a:pt x="2057" y="372"/>
                    <a:pt x="2057" y="492"/>
                    <a:pt x="1997" y="685"/>
                  </a:cubicBezTo>
                  <a:cubicBezTo>
                    <a:pt x="1997" y="864"/>
                    <a:pt x="1923" y="1058"/>
                    <a:pt x="1863" y="1237"/>
                  </a:cubicBezTo>
                  <a:cubicBezTo>
                    <a:pt x="1863" y="1371"/>
                    <a:pt x="1803" y="1430"/>
                    <a:pt x="1803" y="1549"/>
                  </a:cubicBezTo>
                  <a:cubicBezTo>
                    <a:pt x="1803" y="1683"/>
                    <a:pt x="1744" y="1743"/>
                    <a:pt x="1744" y="1862"/>
                  </a:cubicBezTo>
                  <a:cubicBezTo>
                    <a:pt x="1744" y="1981"/>
                    <a:pt x="1684" y="2115"/>
                    <a:pt x="1684" y="2175"/>
                  </a:cubicBezTo>
                  <a:cubicBezTo>
                    <a:pt x="1625" y="2294"/>
                    <a:pt x="1625" y="2428"/>
                    <a:pt x="1625" y="2488"/>
                  </a:cubicBezTo>
                  <a:cubicBezTo>
                    <a:pt x="1550" y="2547"/>
                    <a:pt x="1550" y="2607"/>
                    <a:pt x="1550" y="2667"/>
                  </a:cubicBezTo>
                  <a:lnTo>
                    <a:pt x="1550" y="2547"/>
                  </a:lnTo>
                  <a:cubicBezTo>
                    <a:pt x="1490" y="2428"/>
                    <a:pt x="1490" y="2235"/>
                    <a:pt x="1490" y="2056"/>
                  </a:cubicBezTo>
                  <a:lnTo>
                    <a:pt x="1490" y="1549"/>
                  </a:lnTo>
                  <a:cubicBezTo>
                    <a:pt x="1431" y="1371"/>
                    <a:pt x="1431" y="1177"/>
                    <a:pt x="1431" y="1058"/>
                  </a:cubicBezTo>
                  <a:cubicBezTo>
                    <a:pt x="1431" y="804"/>
                    <a:pt x="1371" y="626"/>
                    <a:pt x="1371" y="626"/>
                  </a:cubicBezTo>
                  <a:cubicBezTo>
                    <a:pt x="1371" y="566"/>
                    <a:pt x="1312" y="492"/>
                    <a:pt x="1312" y="492"/>
                  </a:cubicBezTo>
                  <a:cubicBezTo>
                    <a:pt x="1273" y="475"/>
                    <a:pt x="1241" y="467"/>
                    <a:pt x="1213" y="467"/>
                  </a:cubicBezTo>
                  <a:cubicBezTo>
                    <a:pt x="1144" y="467"/>
                    <a:pt x="1101" y="513"/>
                    <a:pt x="1058" y="566"/>
                  </a:cubicBezTo>
                  <a:cubicBezTo>
                    <a:pt x="1058" y="566"/>
                    <a:pt x="999" y="745"/>
                    <a:pt x="939" y="1058"/>
                  </a:cubicBezTo>
                  <a:cubicBezTo>
                    <a:pt x="880" y="1311"/>
                    <a:pt x="880" y="1743"/>
                    <a:pt x="880" y="2115"/>
                  </a:cubicBezTo>
                  <a:cubicBezTo>
                    <a:pt x="880" y="2294"/>
                    <a:pt x="939" y="2488"/>
                    <a:pt x="939" y="2667"/>
                  </a:cubicBezTo>
                  <a:cubicBezTo>
                    <a:pt x="880" y="2607"/>
                    <a:pt x="880" y="2488"/>
                    <a:pt x="805" y="2428"/>
                  </a:cubicBezTo>
                  <a:cubicBezTo>
                    <a:pt x="805" y="2294"/>
                    <a:pt x="746" y="2235"/>
                    <a:pt x="746" y="2115"/>
                  </a:cubicBezTo>
                  <a:cubicBezTo>
                    <a:pt x="686" y="1981"/>
                    <a:pt x="686" y="1922"/>
                    <a:pt x="686" y="1803"/>
                  </a:cubicBezTo>
                  <a:cubicBezTo>
                    <a:pt x="626" y="1743"/>
                    <a:pt x="626" y="1609"/>
                    <a:pt x="626" y="1490"/>
                  </a:cubicBezTo>
                  <a:cubicBezTo>
                    <a:pt x="626" y="1430"/>
                    <a:pt x="567" y="1311"/>
                    <a:pt x="567" y="1237"/>
                  </a:cubicBezTo>
                  <a:lnTo>
                    <a:pt x="567" y="998"/>
                  </a:lnTo>
                  <a:cubicBezTo>
                    <a:pt x="567" y="804"/>
                    <a:pt x="507" y="685"/>
                    <a:pt x="507" y="566"/>
                  </a:cubicBezTo>
                  <a:lnTo>
                    <a:pt x="507" y="492"/>
                  </a:lnTo>
                  <a:lnTo>
                    <a:pt x="507" y="432"/>
                  </a:lnTo>
                  <a:cubicBezTo>
                    <a:pt x="507" y="372"/>
                    <a:pt x="507" y="313"/>
                    <a:pt x="433" y="253"/>
                  </a:cubicBezTo>
                  <a:cubicBezTo>
                    <a:pt x="314" y="253"/>
                    <a:pt x="254" y="313"/>
                    <a:pt x="194" y="372"/>
                  </a:cubicBezTo>
                  <a:lnTo>
                    <a:pt x="194" y="432"/>
                  </a:lnTo>
                  <a:cubicBezTo>
                    <a:pt x="194" y="432"/>
                    <a:pt x="194" y="492"/>
                    <a:pt x="135" y="492"/>
                  </a:cubicBezTo>
                  <a:cubicBezTo>
                    <a:pt x="135" y="626"/>
                    <a:pt x="60" y="745"/>
                    <a:pt x="60" y="939"/>
                  </a:cubicBezTo>
                  <a:cubicBezTo>
                    <a:pt x="60" y="1058"/>
                    <a:pt x="1" y="1117"/>
                    <a:pt x="1" y="1237"/>
                  </a:cubicBezTo>
                  <a:lnTo>
                    <a:pt x="1" y="1549"/>
                  </a:lnTo>
                  <a:cubicBezTo>
                    <a:pt x="1" y="1803"/>
                    <a:pt x="60" y="2056"/>
                    <a:pt x="135" y="2294"/>
                  </a:cubicBezTo>
                  <a:cubicBezTo>
                    <a:pt x="194" y="2428"/>
                    <a:pt x="194" y="2547"/>
                    <a:pt x="254" y="2607"/>
                  </a:cubicBezTo>
                  <a:cubicBezTo>
                    <a:pt x="314" y="2726"/>
                    <a:pt x="373" y="2860"/>
                    <a:pt x="433" y="2980"/>
                  </a:cubicBezTo>
                  <a:cubicBezTo>
                    <a:pt x="507" y="3039"/>
                    <a:pt x="567" y="3173"/>
                    <a:pt x="626" y="3233"/>
                  </a:cubicBezTo>
                  <a:cubicBezTo>
                    <a:pt x="686" y="3292"/>
                    <a:pt x="746" y="3412"/>
                    <a:pt x="805" y="3471"/>
                  </a:cubicBezTo>
                  <a:cubicBezTo>
                    <a:pt x="939" y="3546"/>
                    <a:pt x="999" y="3605"/>
                    <a:pt x="1058" y="3605"/>
                  </a:cubicBezTo>
                  <a:cubicBezTo>
                    <a:pt x="1118" y="3665"/>
                    <a:pt x="1178" y="3665"/>
                    <a:pt x="1178" y="3724"/>
                  </a:cubicBezTo>
                  <a:cubicBezTo>
                    <a:pt x="1312" y="3784"/>
                    <a:pt x="1371" y="3784"/>
                    <a:pt x="1371" y="3784"/>
                  </a:cubicBezTo>
                  <a:lnTo>
                    <a:pt x="1550" y="3784"/>
                  </a:lnTo>
                  <a:lnTo>
                    <a:pt x="1997" y="3352"/>
                  </a:lnTo>
                  <a:lnTo>
                    <a:pt x="2176" y="3173"/>
                  </a:lnTo>
                  <a:cubicBezTo>
                    <a:pt x="2235" y="3099"/>
                    <a:pt x="2295" y="3039"/>
                    <a:pt x="2369" y="2920"/>
                  </a:cubicBezTo>
                  <a:cubicBezTo>
                    <a:pt x="2429" y="2860"/>
                    <a:pt x="2489" y="2801"/>
                    <a:pt x="2548" y="2667"/>
                  </a:cubicBezTo>
                  <a:cubicBezTo>
                    <a:pt x="2608" y="2607"/>
                    <a:pt x="2667" y="2488"/>
                    <a:pt x="2742" y="2428"/>
                  </a:cubicBezTo>
                  <a:cubicBezTo>
                    <a:pt x="2861" y="2235"/>
                    <a:pt x="2980" y="2056"/>
                    <a:pt x="3040" y="1862"/>
                  </a:cubicBezTo>
                  <a:cubicBezTo>
                    <a:pt x="3114" y="1743"/>
                    <a:pt x="3174" y="1683"/>
                    <a:pt x="3174" y="1549"/>
                  </a:cubicBezTo>
                  <a:cubicBezTo>
                    <a:pt x="3233" y="1490"/>
                    <a:pt x="3233" y="1371"/>
                    <a:pt x="3293" y="1311"/>
                  </a:cubicBezTo>
                  <a:cubicBezTo>
                    <a:pt x="3353" y="1117"/>
                    <a:pt x="3353" y="998"/>
                    <a:pt x="3412" y="939"/>
                  </a:cubicBezTo>
                  <a:lnTo>
                    <a:pt x="3412" y="745"/>
                  </a:lnTo>
                  <a:cubicBezTo>
                    <a:pt x="3412" y="685"/>
                    <a:pt x="3412" y="626"/>
                    <a:pt x="3353" y="566"/>
                  </a:cubicBezTo>
                  <a:cubicBezTo>
                    <a:pt x="3233" y="566"/>
                    <a:pt x="3174" y="566"/>
                    <a:pt x="3114" y="626"/>
                  </a:cubicBezTo>
                  <a:cubicBezTo>
                    <a:pt x="3114" y="626"/>
                    <a:pt x="3114" y="685"/>
                    <a:pt x="3040" y="745"/>
                  </a:cubicBezTo>
                  <a:cubicBezTo>
                    <a:pt x="2980" y="864"/>
                    <a:pt x="2921" y="939"/>
                    <a:pt x="2801" y="1117"/>
                  </a:cubicBezTo>
                  <a:cubicBezTo>
                    <a:pt x="2742" y="1237"/>
                    <a:pt x="2667" y="1371"/>
                    <a:pt x="2548" y="1549"/>
                  </a:cubicBezTo>
                  <a:cubicBezTo>
                    <a:pt x="2489" y="1609"/>
                    <a:pt x="2429" y="1743"/>
                    <a:pt x="2369" y="1803"/>
                  </a:cubicBezTo>
                  <a:cubicBezTo>
                    <a:pt x="2369" y="1743"/>
                    <a:pt x="2429" y="1743"/>
                    <a:pt x="2429" y="1683"/>
                  </a:cubicBezTo>
                  <a:cubicBezTo>
                    <a:pt x="2429" y="1549"/>
                    <a:pt x="2429" y="1430"/>
                    <a:pt x="2489" y="1311"/>
                  </a:cubicBezTo>
                  <a:lnTo>
                    <a:pt x="2489" y="745"/>
                  </a:lnTo>
                  <a:lnTo>
                    <a:pt x="2489" y="313"/>
                  </a:lnTo>
                  <a:lnTo>
                    <a:pt x="2489" y="119"/>
                  </a:lnTo>
                  <a:cubicBezTo>
                    <a:pt x="2429" y="60"/>
                    <a:pt x="2429" y="0"/>
                    <a:pt x="236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34" name="Google Shape;4934;p30"/>
            <p:cNvSpPr/>
            <p:nvPr/>
          </p:nvSpPr>
          <p:spPr>
            <a:xfrm>
              <a:off x="1431036" y="985310"/>
              <a:ext cx="108309" cy="116201"/>
            </a:xfrm>
            <a:custGeom>
              <a:avLst/>
              <a:gdLst/>
              <a:ahLst/>
              <a:cxnLst/>
              <a:rect l="l" t="t" r="r" b="b"/>
              <a:pathLst>
                <a:path w="3472" h="3725" extrusionOk="0">
                  <a:moveTo>
                    <a:pt x="1058" y="0"/>
                  </a:moveTo>
                  <a:cubicBezTo>
                    <a:pt x="999" y="60"/>
                    <a:pt x="939" y="60"/>
                    <a:pt x="939" y="120"/>
                  </a:cubicBezTo>
                  <a:lnTo>
                    <a:pt x="939" y="179"/>
                  </a:lnTo>
                  <a:lnTo>
                    <a:pt x="939" y="313"/>
                  </a:lnTo>
                  <a:lnTo>
                    <a:pt x="939" y="745"/>
                  </a:lnTo>
                  <a:cubicBezTo>
                    <a:pt x="939" y="924"/>
                    <a:pt x="999" y="1118"/>
                    <a:pt x="1058" y="1356"/>
                  </a:cubicBezTo>
                  <a:cubicBezTo>
                    <a:pt x="1058" y="1431"/>
                    <a:pt x="1058" y="1550"/>
                    <a:pt x="1118" y="1669"/>
                  </a:cubicBezTo>
                  <a:lnTo>
                    <a:pt x="1118" y="1803"/>
                  </a:lnTo>
                  <a:cubicBezTo>
                    <a:pt x="1118" y="1728"/>
                    <a:pt x="1058" y="1609"/>
                    <a:pt x="999" y="1550"/>
                  </a:cubicBezTo>
                  <a:cubicBezTo>
                    <a:pt x="864" y="1431"/>
                    <a:pt x="745" y="1237"/>
                    <a:pt x="626" y="1118"/>
                  </a:cubicBezTo>
                  <a:cubicBezTo>
                    <a:pt x="567" y="984"/>
                    <a:pt x="492" y="864"/>
                    <a:pt x="432" y="805"/>
                  </a:cubicBezTo>
                  <a:cubicBezTo>
                    <a:pt x="373" y="745"/>
                    <a:pt x="313" y="686"/>
                    <a:pt x="313" y="686"/>
                  </a:cubicBezTo>
                  <a:cubicBezTo>
                    <a:pt x="283" y="648"/>
                    <a:pt x="254" y="630"/>
                    <a:pt x="222" y="630"/>
                  </a:cubicBezTo>
                  <a:cubicBezTo>
                    <a:pt x="190" y="630"/>
                    <a:pt x="157" y="648"/>
                    <a:pt x="120" y="686"/>
                  </a:cubicBezTo>
                  <a:cubicBezTo>
                    <a:pt x="60" y="686"/>
                    <a:pt x="0" y="745"/>
                    <a:pt x="0" y="805"/>
                  </a:cubicBezTo>
                  <a:cubicBezTo>
                    <a:pt x="0" y="805"/>
                    <a:pt x="60" y="864"/>
                    <a:pt x="60" y="984"/>
                  </a:cubicBezTo>
                  <a:cubicBezTo>
                    <a:pt x="120" y="1118"/>
                    <a:pt x="120" y="1237"/>
                    <a:pt x="254" y="1356"/>
                  </a:cubicBezTo>
                  <a:cubicBezTo>
                    <a:pt x="254" y="1431"/>
                    <a:pt x="313" y="1550"/>
                    <a:pt x="313" y="1609"/>
                  </a:cubicBezTo>
                  <a:cubicBezTo>
                    <a:pt x="373" y="1728"/>
                    <a:pt x="432" y="1803"/>
                    <a:pt x="492" y="1863"/>
                  </a:cubicBezTo>
                  <a:cubicBezTo>
                    <a:pt x="626" y="2041"/>
                    <a:pt x="745" y="2235"/>
                    <a:pt x="864" y="2414"/>
                  </a:cubicBezTo>
                  <a:cubicBezTo>
                    <a:pt x="939" y="2548"/>
                    <a:pt x="999" y="2607"/>
                    <a:pt x="1058" y="2667"/>
                  </a:cubicBezTo>
                  <a:cubicBezTo>
                    <a:pt x="1118" y="2786"/>
                    <a:pt x="1177" y="2846"/>
                    <a:pt x="1311" y="2920"/>
                  </a:cubicBezTo>
                  <a:cubicBezTo>
                    <a:pt x="1371" y="3039"/>
                    <a:pt x="1431" y="3099"/>
                    <a:pt x="1490" y="3159"/>
                  </a:cubicBezTo>
                  <a:cubicBezTo>
                    <a:pt x="1550" y="3218"/>
                    <a:pt x="1609" y="3293"/>
                    <a:pt x="1684" y="3352"/>
                  </a:cubicBezTo>
                  <a:cubicBezTo>
                    <a:pt x="1922" y="3531"/>
                    <a:pt x="2116" y="3665"/>
                    <a:pt x="2116" y="3665"/>
                  </a:cubicBezTo>
                  <a:lnTo>
                    <a:pt x="2175" y="3725"/>
                  </a:lnTo>
                  <a:lnTo>
                    <a:pt x="2354" y="3725"/>
                  </a:lnTo>
                  <a:lnTo>
                    <a:pt x="2488" y="3591"/>
                  </a:lnTo>
                  <a:cubicBezTo>
                    <a:pt x="2548" y="3591"/>
                    <a:pt x="2607" y="3531"/>
                    <a:pt x="2667" y="3471"/>
                  </a:cubicBezTo>
                  <a:cubicBezTo>
                    <a:pt x="2667" y="3412"/>
                    <a:pt x="2727" y="3352"/>
                    <a:pt x="2861" y="3293"/>
                  </a:cubicBezTo>
                  <a:cubicBezTo>
                    <a:pt x="2920" y="3218"/>
                    <a:pt x="2980" y="3159"/>
                    <a:pt x="3040" y="3099"/>
                  </a:cubicBezTo>
                  <a:cubicBezTo>
                    <a:pt x="3099" y="2980"/>
                    <a:pt x="3174" y="2920"/>
                    <a:pt x="3174" y="2786"/>
                  </a:cubicBezTo>
                  <a:cubicBezTo>
                    <a:pt x="3233" y="2667"/>
                    <a:pt x="3293" y="2548"/>
                    <a:pt x="3352" y="2414"/>
                  </a:cubicBezTo>
                  <a:cubicBezTo>
                    <a:pt x="3352" y="2295"/>
                    <a:pt x="3412" y="2235"/>
                    <a:pt x="3412" y="2101"/>
                  </a:cubicBezTo>
                  <a:cubicBezTo>
                    <a:pt x="3472" y="1863"/>
                    <a:pt x="3472" y="1609"/>
                    <a:pt x="3472" y="1356"/>
                  </a:cubicBezTo>
                  <a:lnTo>
                    <a:pt x="3472" y="1058"/>
                  </a:lnTo>
                  <a:cubicBezTo>
                    <a:pt x="3412" y="924"/>
                    <a:pt x="3412" y="864"/>
                    <a:pt x="3412" y="745"/>
                  </a:cubicBezTo>
                  <a:cubicBezTo>
                    <a:pt x="3352" y="552"/>
                    <a:pt x="3293" y="432"/>
                    <a:pt x="3293" y="313"/>
                  </a:cubicBezTo>
                  <a:cubicBezTo>
                    <a:pt x="3233" y="313"/>
                    <a:pt x="3233" y="239"/>
                    <a:pt x="3233" y="239"/>
                  </a:cubicBezTo>
                  <a:lnTo>
                    <a:pt x="3233" y="179"/>
                  </a:lnTo>
                  <a:cubicBezTo>
                    <a:pt x="3191" y="137"/>
                    <a:pt x="3112" y="95"/>
                    <a:pt x="3048" y="95"/>
                  </a:cubicBezTo>
                  <a:cubicBezTo>
                    <a:pt x="3021" y="95"/>
                    <a:pt x="2997" y="102"/>
                    <a:pt x="2980" y="120"/>
                  </a:cubicBezTo>
                  <a:cubicBezTo>
                    <a:pt x="2920" y="120"/>
                    <a:pt x="2861" y="179"/>
                    <a:pt x="2861" y="239"/>
                  </a:cubicBezTo>
                  <a:cubicBezTo>
                    <a:pt x="2861" y="239"/>
                    <a:pt x="2861" y="313"/>
                    <a:pt x="2920" y="313"/>
                  </a:cubicBezTo>
                  <a:lnTo>
                    <a:pt x="2920" y="432"/>
                  </a:lnTo>
                  <a:lnTo>
                    <a:pt x="2920" y="805"/>
                  </a:lnTo>
                  <a:lnTo>
                    <a:pt x="2920" y="1058"/>
                  </a:lnTo>
                  <a:lnTo>
                    <a:pt x="2920" y="1356"/>
                  </a:lnTo>
                  <a:cubicBezTo>
                    <a:pt x="2920" y="1490"/>
                    <a:pt x="2861" y="1550"/>
                    <a:pt x="2861" y="1669"/>
                  </a:cubicBezTo>
                  <a:cubicBezTo>
                    <a:pt x="2861" y="1728"/>
                    <a:pt x="2861" y="1863"/>
                    <a:pt x="2801" y="1982"/>
                  </a:cubicBezTo>
                  <a:cubicBezTo>
                    <a:pt x="2801" y="2041"/>
                    <a:pt x="2801" y="2175"/>
                    <a:pt x="2727" y="2295"/>
                  </a:cubicBezTo>
                  <a:cubicBezTo>
                    <a:pt x="2727" y="2354"/>
                    <a:pt x="2727" y="2473"/>
                    <a:pt x="2667" y="2548"/>
                  </a:cubicBezTo>
                  <a:cubicBezTo>
                    <a:pt x="2667" y="2607"/>
                    <a:pt x="2607" y="2607"/>
                    <a:pt x="2607" y="2667"/>
                  </a:cubicBezTo>
                  <a:lnTo>
                    <a:pt x="2607" y="2548"/>
                  </a:lnTo>
                  <a:cubicBezTo>
                    <a:pt x="2667" y="2354"/>
                    <a:pt x="2667" y="2175"/>
                    <a:pt x="2667" y="1982"/>
                  </a:cubicBezTo>
                  <a:cubicBezTo>
                    <a:pt x="2667" y="1550"/>
                    <a:pt x="2607" y="1177"/>
                    <a:pt x="2548" y="924"/>
                  </a:cubicBezTo>
                  <a:cubicBezTo>
                    <a:pt x="2429" y="611"/>
                    <a:pt x="2354" y="432"/>
                    <a:pt x="2354" y="432"/>
                  </a:cubicBezTo>
                  <a:cubicBezTo>
                    <a:pt x="2295" y="373"/>
                    <a:pt x="2235" y="373"/>
                    <a:pt x="2116" y="373"/>
                  </a:cubicBezTo>
                  <a:cubicBezTo>
                    <a:pt x="2056" y="432"/>
                    <a:pt x="2056" y="492"/>
                    <a:pt x="2056" y="492"/>
                  </a:cubicBezTo>
                  <a:lnTo>
                    <a:pt x="2056" y="984"/>
                  </a:lnTo>
                  <a:lnTo>
                    <a:pt x="2056" y="1431"/>
                  </a:lnTo>
                  <a:lnTo>
                    <a:pt x="2056" y="1982"/>
                  </a:lnTo>
                  <a:lnTo>
                    <a:pt x="2056" y="2473"/>
                  </a:lnTo>
                  <a:lnTo>
                    <a:pt x="2056" y="2607"/>
                  </a:lnTo>
                  <a:cubicBezTo>
                    <a:pt x="2056" y="2548"/>
                    <a:pt x="2056" y="2473"/>
                    <a:pt x="1982" y="2414"/>
                  </a:cubicBezTo>
                  <a:cubicBezTo>
                    <a:pt x="1922" y="2354"/>
                    <a:pt x="1922" y="2235"/>
                    <a:pt x="1922" y="2101"/>
                  </a:cubicBezTo>
                  <a:cubicBezTo>
                    <a:pt x="1863" y="2041"/>
                    <a:pt x="1803" y="1922"/>
                    <a:pt x="1803" y="1803"/>
                  </a:cubicBezTo>
                  <a:cubicBezTo>
                    <a:pt x="1743" y="1728"/>
                    <a:pt x="1743" y="1609"/>
                    <a:pt x="1684" y="1490"/>
                  </a:cubicBezTo>
                  <a:cubicBezTo>
                    <a:pt x="1684" y="1356"/>
                    <a:pt x="1609" y="1296"/>
                    <a:pt x="1609" y="1177"/>
                  </a:cubicBezTo>
                  <a:cubicBezTo>
                    <a:pt x="1550" y="984"/>
                    <a:pt x="1490" y="805"/>
                    <a:pt x="1431" y="611"/>
                  </a:cubicBezTo>
                  <a:cubicBezTo>
                    <a:pt x="1371" y="492"/>
                    <a:pt x="1371" y="373"/>
                    <a:pt x="1311" y="239"/>
                  </a:cubicBezTo>
                  <a:cubicBezTo>
                    <a:pt x="1237" y="179"/>
                    <a:pt x="1237" y="120"/>
                    <a:pt x="1237" y="120"/>
                  </a:cubicBezTo>
                  <a:cubicBezTo>
                    <a:pt x="1237" y="0"/>
                    <a:pt x="1118" y="0"/>
                    <a:pt x="105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35" name="Google Shape;4935;p30"/>
            <p:cNvSpPr/>
            <p:nvPr/>
          </p:nvSpPr>
          <p:spPr>
            <a:xfrm>
              <a:off x="1530828" y="1153794"/>
              <a:ext cx="213935" cy="122222"/>
            </a:xfrm>
            <a:custGeom>
              <a:avLst/>
              <a:gdLst/>
              <a:ahLst/>
              <a:cxnLst/>
              <a:rect l="l" t="t" r="r" b="b"/>
              <a:pathLst>
                <a:path w="6858" h="3918" extrusionOk="0">
                  <a:moveTo>
                    <a:pt x="5335" y="0"/>
                  </a:moveTo>
                  <a:cubicBezTo>
                    <a:pt x="3545" y="0"/>
                    <a:pt x="1" y="1073"/>
                    <a:pt x="94" y="3404"/>
                  </a:cubicBezTo>
                  <a:cubicBezTo>
                    <a:pt x="94" y="3746"/>
                    <a:pt x="809" y="3918"/>
                    <a:pt x="1710" y="3918"/>
                  </a:cubicBezTo>
                  <a:cubicBezTo>
                    <a:pt x="2611" y="3918"/>
                    <a:pt x="3699" y="3746"/>
                    <a:pt x="4444" y="3404"/>
                  </a:cubicBezTo>
                  <a:cubicBezTo>
                    <a:pt x="5934" y="2733"/>
                    <a:pt x="6857" y="990"/>
                    <a:pt x="6306" y="246"/>
                  </a:cubicBezTo>
                  <a:cubicBezTo>
                    <a:pt x="6196" y="83"/>
                    <a:pt x="5833" y="0"/>
                    <a:pt x="53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36" name="Google Shape;4936;p30"/>
            <p:cNvSpPr/>
            <p:nvPr/>
          </p:nvSpPr>
          <p:spPr>
            <a:xfrm>
              <a:off x="1541653" y="1176785"/>
              <a:ext cx="118042" cy="87377"/>
            </a:xfrm>
            <a:custGeom>
              <a:avLst/>
              <a:gdLst/>
              <a:ahLst/>
              <a:cxnLst/>
              <a:rect l="l" t="t" r="r" b="b"/>
              <a:pathLst>
                <a:path w="3784" h="2801" extrusionOk="0">
                  <a:moveTo>
                    <a:pt x="3531" y="0"/>
                  </a:moveTo>
                  <a:cubicBezTo>
                    <a:pt x="3531" y="0"/>
                    <a:pt x="3277" y="60"/>
                    <a:pt x="2905" y="134"/>
                  </a:cubicBezTo>
                  <a:cubicBezTo>
                    <a:pt x="2667" y="194"/>
                    <a:pt x="2473" y="313"/>
                    <a:pt x="2235" y="373"/>
                  </a:cubicBezTo>
                  <a:cubicBezTo>
                    <a:pt x="2101" y="432"/>
                    <a:pt x="1981" y="507"/>
                    <a:pt x="1862" y="566"/>
                  </a:cubicBezTo>
                  <a:cubicBezTo>
                    <a:pt x="1728" y="626"/>
                    <a:pt x="1609" y="685"/>
                    <a:pt x="1549" y="745"/>
                  </a:cubicBezTo>
                  <a:cubicBezTo>
                    <a:pt x="1415" y="805"/>
                    <a:pt x="1296" y="879"/>
                    <a:pt x="1177" y="939"/>
                  </a:cubicBezTo>
                  <a:cubicBezTo>
                    <a:pt x="1043" y="998"/>
                    <a:pt x="924" y="1117"/>
                    <a:pt x="864" y="1177"/>
                  </a:cubicBezTo>
                  <a:cubicBezTo>
                    <a:pt x="745" y="1252"/>
                    <a:pt x="670" y="1371"/>
                    <a:pt x="551" y="1430"/>
                  </a:cubicBezTo>
                  <a:cubicBezTo>
                    <a:pt x="492" y="1490"/>
                    <a:pt x="432" y="1624"/>
                    <a:pt x="298" y="1684"/>
                  </a:cubicBezTo>
                  <a:cubicBezTo>
                    <a:pt x="238" y="1743"/>
                    <a:pt x="238" y="1862"/>
                    <a:pt x="179" y="1922"/>
                  </a:cubicBezTo>
                  <a:cubicBezTo>
                    <a:pt x="119" y="1922"/>
                    <a:pt x="119" y="1996"/>
                    <a:pt x="119" y="2056"/>
                  </a:cubicBezTo>
                  <a:cubicBezTo>
                    <a:pt x="60" y="2056"/>
                    <a:pt x="60" y="2116"/>
                    <a:pt x="60" y="2116"/>
                  </a:cubicBezTo>
                  <a:cubicBezTo>
                    <a:pt x="0" y="2235"/>
                    <a:pt x="0" y="2294"/>
                    <a:pt x="0" y="2294"/>
                  </a:cubicBezTo>
                  <a:cubicBezTo>
                    <a:pt x="0" y="2369"/>
                    <a:pt x="0" y="2428"/>
                    <a:pt x="60" y="2488"/>
                  </a:cubicBezTo>
                  <a:cubicBezTo>
                    <a:pt x="60" y="2488"/>
                    <a:pt x="60" y="2548"/>
                    <a:pt x="119" y="2548"/>
                  </a:cubicBezTo>
                  <a:cubicBezTo>
                    <a:pt x="119" y="2548"/>
                    <a:pt x="179" y="2548"/>
                    <a:pt x="238" y="2607"/>
                  </a:cubicBezTo>
                  <a:cubicBezTo>
                    <a:pt x="372" y="2607"/>
                    <a:pt x="492" y="2667"/>
                    <a:pt x="670" y="2741"/>
                  </a:cubicBezTo>
                  <a:lnTo>
                    <a:pt x="924" y="2741"/>
                  </a:lnTo>
                  <a:cubicBezTo>
                    <a:pt x="1043" y="2801"/>
                    <a:pt x="1117" y="2801"/>
                    <a:pt x="1237" y="2801"/>
                  </a:cubicBezTo>
                  <a:lnTo>
                    <a:pt x="1922" y="2801"/>
                  </a:lnTo>
                  <a:cubicBezTo>
                    <a:pt x="2041" y="2801"/>
                    <a:pt x="2160" y="2741"/>
                    <a:pt x="2294" y="2741"/>
                  </a:cubicBezTo>
                  <a:cubicBezTo>
                    <a:pt x="2413" y="2741"/>
                    <a:pt x="2473" y="2667"/>
                    <a:pt x="2607" y="2667"/>
                  </a:cubicBezTo>
                  <a:cubicBezTo>
                    <a:pt x="2845" y="2607"/>
                    <a:pt x="3039" y="2548"/>
                    <a:pt x="3158" y="2428"/>
                  </a:cubicBezTo>
                  <a:cubicBezTo>
                    <a:pt x="3352" y="2369"/>
                    <a:pt x="3471" y="2294"/>
                    <a:pt x="3531" y="2235"/>
                  </a:cubicBezTo>
                  <a:cubicBezTo>
                    <a:pt x="3650" y="2175"/>
                    <a:pt x="3650" y="2116"/>
                    <a:pt x="3650" y="2116"/>
                  </a:cubicBezTo>
                  <a:cubicBezTo>
                    <a:pt x="3784" y="2116"/>
                    <a:pt x="3784" y="1996"/>
                    <a:pt x="3724" y="1922"/>
                  </a:cubicBezTo>
                  <a:cubicBezTo>
                    <a:pt x="3724" y="1852"/>
                    <a:pt x="3678" y="1823"/>
                    <a:pt x="3628" y="1823"/>
                  </a:cubicBezTo>
                  <a:cubicBezTo>
                    <a:pt x="3593" y="1823"/>
                    <a:pt x="3555" y="1838"/>
                    <a:pt x="3531" y="1862"/>
                  </a:cubicBezTo>
                  <a:lnTo>
                    <a:pt x="3412" y="1862"/>
                  </a:lnTo>
                  <a:cubicBezTo>
                    <a:pt x="3277" y="1922"/>
                    <a:pt x="3158" y="1922"/>
                    <a:pt x="3039" y="1996"/>
                  </a:cubicBezTo>
                  <a:cubicBezTo>
                    <a:pt x="2845" y="1996"/>
                    <a:pt x="2667" y="2056"/>
                    <a:pt x="2473" y="2116"/>
                  </a:cubicBezTo>
                  <a:lnTo>
                    <a:pt x="2160" y="2116"/>
                  </a:lnTo>
                  <a:cubicBezTo>
                    <a:pt x="2101" y="2175"/>
                    <a:pt x="1981" y="2175"/>
                    <a:pt x="1862" y="2175"/>
                  </a:cubicBezTo>
                  <a:cubicBezTo>
                    <a:pt x="2101" y="2116"/>
                    <a:pt x="2294" y="1996"/>
                    <a:pt x="2473" y="1922"/>
                  </a:cubicBezTo>
                  <a:cubicBezTo>
                    <a:pt x="2667" y="1862"/>
                    <a:pt x="2845" y="1743"/>
                    <a:pt x="2980" y="1684"/>
                  </a:cubicBezTo>
                  <a:cubicBezTo>
                    <a:pt x="3099" y="1624"/>
                    <a:pt x="3218" y="1549"/>
                    <a:pt x="3277" y="1490"/>
                  </a:cubicBezTo>
                  <a:cubicBezTo>
                    <a:pt x="3412" y="1430"/>
                    <a:pt x="3412" y="1371"/>
                    <a:pt x="3412" y="1371"/>
                  </a:cubicBezTo>
                  <a:cubicBezTo>
                    <a:pt x="3471" y="1371"/>
                    <a:pt x="3471" y="1311"/>
                    <a:pt x="3471" y="1252"/>
                  </a:cubicBezTo>
                  <a:cubicBezTo>
                    <a:pt x="3471" y="1153"/>
                    <a:pt x="3439" y="1094"/>
                    <a:pt x="3368" y="1094"/>
                  </a:cubicBezTo>
                  <a:cubicBezTo>
                    <a:pt x="3343" y="1094"/>
                    <a:pt x="3313" y="1102"/>
                    <a:pt x="3277" y="1117"/>
                  </a:cubicBezTo>
                  <a:lnTo>
                    <a:pt x="3158" y="1117"/>
                  </a:lnTo>
                  <a:cubicBezTo>
                    <a:pt x="3039" y="1177"/>
                    <a:pt x="2905" y="1177"/>
                    <a:pt x="2786" y="1252"/>
                  </a:cubicBezTo>
                  <a:cubicBezTo>
                    <a:pt x="2607" y="1252"/>
                    <a:pt x="2413" y="1311"/>
                    <a:pt x="2235" y="1371"/>
                  </a:cubicBezTo>
                  <a:cubicBezTo>
                    <a:pt x="2160" y="1430"/>
                    <a:pt x="2041" y="1430"/>
                    <a:pt x="1981" y="1490"/>
                  </a:cubicBezTo>
                  <a:cubicBezTo>
                    <a:pt x="1862" y="1490"/>
                    <a:pt x="1788" y="1549"/>
                    <a:pt x="1669" y="1624"/>
                  </a:cubicBezTo>
                  <a:cubicBezTo>
                    <a:pt x="1549" y="1624"/>
                    <a:pt x="1490" y="1684"/>
                    <a:pt x="1356" y="1684"/>
                  </a:cubicBezTo>
                  <a:cubicBezTo>
                    <a:pt x="1296" y="1743"/>
                    <a:pt x="1177" y="1803"/>
                    <a:pt x="1117" y="1803"/>
                  </a:cubicBezTo>
                  <a:cubicBezTo>
                    <a:pt x="983" y="1862"/>
                    <a:pt x="924" y="1862"/>
                    <a:pt x="804" y="1922"/>
                  </a:cubicBezTo>
                  <a:lnTo>
                    <a:pt x="924" y="1803"/>
                  </a:lnTo>
                  <a:cubicBezTo>
                    <a:pt x="983" y="1743"/>
                    <a:pt x="1117" y="1684"/>
                    <a:pt x="1177" y="1624"/>
                  </a:cubicBezTo>
                  <a:cubicBezTo>
                    <a:pt x="1296" y="1549"/>
                    <a:pt x="1356" y="1490"/>
                    <a:pt x="1490" y="1430"/>
                  </a:cubicBezTo>
                  <a:cubicBezTo>
                    <a:pt x="1609" y="1371"/>
                    <a:pt x="1728" y="1311"/>
                    <a:pt x="1788" y="1252"/>
                  </a:cubicBezTo>
                  <a:cubicBezTo>
                    <a:pt x="2041" y="1117"/>
                    <a:pt x="2294" y="1058"/>
                    <a:pt x="2473" y="939"/>
                  </a:cubicBezTo>
                  <a:cubicBezTo>
                    <a:pt x="2667" y="805"/>
                    <a:pt x="2905" y="685"/>
                    <a:pt x="3039" y="626"/>
                  </a:cubicBezTo>
                  <a:lnTo>
                    <a:pt x="3650" y="313"/>
                  </a:lnTo>
                  <a:cubicBezTo>
                    <a:pt x="3724" y="313"/>
                    <a:pt x="3724" y="194"/>
                    <a:pt x="3724" y="134"/>
                  </a:cubicBezTo>
                  <a:cubicBezTo>
                    <a:pt x="3724" y="60"/>
                    <a:pt x="3650" y="0"/>
                    <a:pt x="353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37" name="Google Shape;4937;p30"/>
            <p:cNvSpPr/>
            <p:nvPr/>
          </p:nvSpPr>
          <p:spPr>
            <a:xfrm>
              <a:off x="1568606" y="893222"/>
              <a:ext cx="139005" cy="212563"/>
            </a:xfrm>
            <a:custGeom>
              <a:avLst/>
              <a:gdLst/>
              <a:ahLst/>
              <a:cxnLst/>
              <a:rect l="l" t="t" r="r" b="b"/>
              <a:pathLst>
                <a:path w="4456" h="6814" extrusionOk="0">
                  <a:moveTo>
                    <a:pt x="2498" y="0"/>
                  </a:moveTo>
                  <a:cubicBezTo>
                    <a:pt x="2097" y="0"/>
                    <a:pt x="1695" y="265"/>
                    <a:pt x="1371" y="897"/>
                  </a:cubicBezTo>
                  <a:cubicBezTo>
                    <a:pt x="253" y="3131"/>
                    <a:pt x="0" y="6304"/>
                    <a:pt x="864" y="6796"/>
                  </a:cubicBezTo>
                  <a:cubicBezTo>
                    <a:pt x="895" y="6808"/>
                    <a:pt x="933" y="6813"/>
                    <a:pt x="979" y="6813"/>
                  </a:cubicBezTo>
                  <a:cubicBezTo>
                    <a:pt x="1684" y="6813"/>
                    <a:pt x="4052" y="5421"/>
                    <a:pt x="4276" y="3265"/>
                  </a:cubicBezTo>
                  <a:cubicBezTo>
                    <a:pt x="4455" y="1584"/>
                    <a:pt x="3479" y="0"/>
                    <a:pt x="24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38" name="Google Shape;4938;p30"/>
            <p:cNvSpPr/>
            <p:nvPr/>
          </p:nvSpPr>
          <p:spPr>
            <a:xfrm>
              <a:off x="1591815" y="985310"/>
              <a:ext cx="91121" cy="114361"/>
            </a:xfrm>
            <a:custGeom>
              <a:avLst/>
              <a:gdLst/>
              <a:ahLst/>
              <a:cxnLst/>
              <a:rect l="l" t="t" r="r" b="b"/>
              <a:pathLst>
                <a:path w="2921" h="3666" extrusionOk="0">
                  <a:moveTo>
                    <a:pt x="924" y="2850"/>
                  </a:moveTo>
                  <a:cubicBezTo>
                    <a:pt x="923" y="2865"/>
                    <a:pt x="916" y="2920"/>
                    <a:pt x="865" y="2920"/>
                  </a:cubicBezTo>
                  <a:cubicBezTo>
                    <a:pt x="894" y="2885"/>
                    <a:pt x="908" y="2866"/>
                    <a:pt x="924" y="2850"/>
                  </a:cubicBezTo>
                  <a:close/>
                  <a:moveTo>
                    <a:pt x="1804" y="0"/>
                  </a:moveTo>
                  <a:cubicBezTo>
                    <a:pt x="1744" y="0"/>
                    <a:pt x="1669" y="60"/>
                    <a:pt x="1610" y="120"/>
                  </a:cubicBezTo>
                  <a:lnTo>
                    <a:pt x="1610" y="179"/>
                  </a:lnTo>
                  <a:lnTo>
                    <a:pt x="1610" y="239"/>
                  </a:lnTo>
                  <a:cubicBezTo>
                    <a:pt x="1550" y="313"/>
                    <a:pt x="1550" y="373"/>
                    <a:pt x="1550" y="432"/>
                  </a:cubicBezTo>
                  <a:cubicBezTo>
                    <a:pt x="1491" y="492"/>
                    <a:pt x="1491" y="552"/>
                    <a:pt x="1491" y="611"/>
                  </a:cubicBezTo>
                  <a:cubicBezTo>
                    <a:pt x="1431" y="686"/>
                    <a:pt x="1431" y="805"/>
                    <a:pt x="1372" y="864"/>
                  </a:cubicBezTo>
                  <a:cubicBezTo>
                    <a:pt x="1372" y="924"/>
                    <a:pt x="1297" y="1058"/>
                    <a:pt x="1237" y="1118"/>
                  </a:cubicBezTo>
                  <a:cubicBezTo>
                    <a:pt x="1178" y="1237"/>
                    <a:pt x="1178" y="1296"/>
                    <a:pt x="1118" y="1431"/>
                  </a:cubicBezTo>
                  <a:cubicBezTo>
                    <a:pt x="1059" y="1490"/>
                    <a:pt x="999" y="1609"/>
                    <a:pt x="999" y="1669"/>
                  </a:cubicBezTo>
                  <a:cubicBezTo>
                    <a:pt x="925" y="1803"/>
                    <a:pt x="865" y="1863"/>
                    <a:pt x="805" y="1982"/>
                  </a:cubicBezTo>
                  <a:cubicBezTo>
                    <a:pt x="746" y="2041"/>
                    <a:pt x="746" y="2175"/>
                    <a:pt x="686" y="2235"/>
                  </a:cubicBezTo>
                  <a:lnTo>
                    <a:pt x="686" y="1922"/>
                  </a:lnTo>
                  <a:cubicBezTo>
                    <a:pt x="746" y="1490"/>
                    <a:pt x="746" y="1058"/>
                    <a:pt x="686" y="745"/>
                  </a:cubicBezTo>
                  <a:cubicBezTo>
                    <a:pt x="686" y="611"/>
                    <a:pt x="686" y="492"/>
                    <a:pt x="627" y="373"/>
                  </a:cubicBezTo>
                  <a:lnTo>
                    <a:pt x="627" y="239"/>
                  </a:lnTo>
                  <a:cubicBezTo>
                    <a:pt x="552" y="179"/>
                    <a:pt x="552" y="120"/>
                    <a:pt x="493" y="120"/>
                  </a:cubicBezTo>
                  <a:cubicBezTo>
                    <a:pt x="373" y="120"/>
                    <a:pt x="314" y="179"/>
                    <a:pt x="254" y="239"/>
                  </a:cubicBezTo>
                  <a:lnTo>
                    <a:pt x="254" y="373"/>
                  </a:lnTo>
                  <a:cubicBezTo>
                    <a:pt x="254" y="492"/>
                    <a:pt x="180" y="611"/>
                    <a:pt x="180" y="745"/>
                  </a:cubicBezTo>
                  <a:cubicBezTo>
                    <a:pt x="180" y="924"/>
                    <a:pt x="180" y="1058"/>
                    <a:pt x="120" y="1237"/>
                  </a:cubicBezTo>
                  <a:lnTo>
                    <a:pt x="120" y="1550"/>
                  </a:lnTo>
                  <a:lnTo>
                    <a:pt x="120" y="1863"/>
                  </a:lnTo>
                  <a:cubicBezTo>
                    <a:pt x="61" y="2041"/>
                    <a:pt x="61" y="2235"/>
                    <a:pt x="61" y="2414"/>
                  </a:cubicBezTo>
                  <a:lnTo>
                    <a:pt x="61" y="2727"/>
                  </a:lnTo>
                  <a:cubicBezTo>
                    <a:pt x="1" y="2786"/>
                    <a:pt x="61" y="2846"/>
                    <a:pt x="1" y="2980"/>
                  </a:cubicBezTo>
                  <a:lnTo>
                    <a:pt x="1" y="3471"/>
                  </a:lnTo>
                  <a:cubicBezTo>
                    <a:pt x="1" y="3531"/>
                    <a:pt x="1" y="3531"/>
                    <a:pt x="61" y="3531"/>
                  </a:cubicBezTo>
                  <a:cubicBezTo>
                    <a:pt x="61" y="3591"/>
                    <a:pt x="120" y="3665"/>
                    <a:pt x="180" y="3665"/>
                  </a:cubicBezTo>
                  <a:cubicBezTo>
                    <a:pt x="180" y="3665"/>
                    <a:pt x="254" y="3665"/>
                    <a:pt x="433" y="3591"/>
                  </a:cubicBezTo>
                  <a:lnTo>
                    <a:pt x="627" y="3591"/>
                  </a:lnTo>
                  <a:cubicBezTo>
                    <a:pt x="746" y="3531"/>
                    <a:pt x="805" y="3531"/>
                    <a:pt x="925" y="3471"/>
                  </a:cubicBezTo>
                  <a:cubicBezTo>
                    <a:pt x="1059" y="3412"/>
                    <a:pt x="1118" y="3352"/>
                    <a:pt x="1237" y="3293"/>
                  </a:cubicBezTo>
                  <a:cubicBezTo>
                    <a:pt x="1372" y="3218"/>
                    <a:pt x="1491" y="3159"/>
                    <a:pt x="1610" y="3099"/>
                  </a:cubicBezTo>
                  <a:cubicBezTo>
                    <a:pt x="1669" y="2980"/>
                    <a:pt x="1804" y="2920"/>
                    <a:pt x="1923" y="2786"/>
                  </a:cubicBezTo>
                  <a:cubicBezTo>
                    <a:pt x="2042" y="2667"/>
                    <a:pt x="2116" y="2548"/>
                    <a:pt x="2236" y="2473"/>
                  </a:cubicBezTo>
                  <a:cubicBezTo>
                    <a:pt x="2295" y="2354"/>
                    <a:pt x="2414" y="2235"/>
                    <a:pt x="2489" y="2101"/>
                  </a:cubicBezTo>
                  <a:cubicBezTo>
                    <a:pt x="2548" y="1982"/>
                    <a:pt x="2608" y="1803"/>
                    <a:pt x="2668" y="1669"/>
                  </a:cubicBezTo>
                  <a:cubicBezTo>
                    <a:pt x="2727" y="1550"/>
                    <a:pt x="2787" y="1431"/>
                    <a:pt x="2787" y="1296"/>
                  </a:cubicBezTo>
                  <a:cubicBezTo>
                    <a:pt x="2861" y="1177"/>
                    <a:pt x="2861" y="1058"/>
                    <a:pt x="2921" y="924"/>
                  </a:cubicBezTo>
                  <a:lnTo>
                    <a:pt x="2921" y="686"/>
                  </a:lnTo>
                  <a:lnTo>
                    <a:pt x="2921" y="432"/>
                  </a:lnTo>
                  <a:lnTo>
                    <a:pt x="2921" y="239"/>
                  </a:lnTo>
                  <a:cubicBezTo>
                    <a:pt x="2921" y="179"/>
                    <a:pt x="2861" y="120"/>
                    <a:pt x="2787" y="60"/>
                  </a:cubicBezTo>
                  <a:cubicBezTo>
                    <a:pt x="2727" y="60"/>
                    <a:pt x="2608" y="120"/>
                    <a:pt x="2608" y="179"/>
                  </a:cubicBezTo>
                  <a:cubicBezTo>
                    <a:pt x="2608" y="179"/>
                    <a:pt x="2608" y="239"/>
                    <a:pt x="2548" y="373"/>
                  </a:cubicBezTo>
                  <a:cubicBezTo>
                    <a:pt x="2548" y="432"/>
                    <a:pt x="2548" y="492"/>
                    <a:pt x="2489" y="552"/>
                  </a:cubicBezTo>
                  <a:cubicBezTo>
                    <a:pt x="2489" y="686"/>
                    <a:pt x="2414" y="745"/>
                    <a:pt x="2414" y="805"/>
                  </a:cubicBezTo>
                  <a:cubicBezTo>
                    <a:pt x="2355" y="924"/>
                    <a:pt x="2355" y="984"/>
                    <a:pt x="2295" y="1118"/>
                  </a:cubicBezTo>
                  <a:cubicBezTo>
                    <a:pt x="2236" y="1237"/>
                    <a:pt x="2176" y="1296"/>
                    <a:pt x="2116" y="1431"/>
                  </a:cubicBezTo>
                  <a:cubicBezTo>
                    <a:pt x="2116" y="1550"/>
                    <a:pt x="2042" y="1669"/>
                    <a:pt x="1923" y="1728"/>
                  </a:cubicBezTo>
                  <a:cubicBezTo>
                    <a:pt x="1863" y="1863"/>
                    <a:pt x="1804" y="1982"/>
                    <a:pt x="1744" y="2101"/>
                  </a:cubicBezTo>
                  <a:lnTo>
                    <a:pt x="1491" y="2354"/>
                  </a:lnTo>
                  <a:cubicBezTo>
                    <a:pt x="1431" y="2473"/>
                    <a:pt x="1297" y="2548"/>
                    <a:pt x="1237" y="2667"/>
                  </a:cubicBezTo>
                  <a:cubicBezTo>
                    <a:pt x="1120" y="2726"/>
                    <a:pt x="1061" y="2784"/>
                    <a:pt x="932" y="2843"/>
                  </a:cubicBezTo>
                  <a:lnTo>
                    <a:pt x="932" y="2843"/>
                  </a:lnTo>
                  <a:cubicBezTo>
                    <a:pt x="947" y="2828"/>
                    <a:pt x="966" y="2813"/>
                    <a:pt x="999" y="2786"/>
                  </a:cubicBezTo>
                  <a:cubicBezTo>
                    <a:pt x="1059" y="2727"/>
                    <a:pt x="1118" y="2667"/>
                    <a:pt x="1178" y="2548"/>
                  </a:cubicBezTo>
                  <a:cubicBezTo>
                    <a:pt x="1237" y="2473"/>
                    <a:pt x="1297" y="2354"/>
                    <a:pt x="1372" y="2295"/>
                  </a:cubicBezTo>
                  <a:cubicBezTo>
                    <a:pt x="1431" y="2175"/>
                    <a:pt x="1491" y="2101"/>
                    <a:pt x="1550" y="1982"/>
                  </a:cubicBezTo>
                  <a:cubicBezTo>
                    <a:pt x="1550" y="1863"/>
                    <a:pt x="1610" y="1728"/>
                    <a:pt x="1669" y="1669"/>
                  </a:cubicBezTo>
                  <a:cubicBezTo>
                    <a:pt x="1744" y="1550"/>
                    <a:pt x="1744" y="1431"/>
                    <a:pt x="1804" y="1356"/>
                  </a:cubicBezTo>
                  <a:cubicBezTo>
                    <a:pt x="1863" y="1237"/>
                    <a:pt x="1863" y="1118"/>
                    <a:pt x="1863" y="1058"/>
                  </a:cubicBezTo>
                  <a:cubicBezTo>
                    <a:pt x="1923" y="924"/>
                    <a:pt x="1923" y="864"/>
                    <a:pt x="1923" y="745"/>
                  </a:cubicBezTo>
                  <a:cubicBezTo>
                    <a:pt x="1982" y="686"/>
                    <a:pt x="1982" y="552"/>
                    <a:pt x="1982" y="492"/>
                  </a:cubicBezTo>
                  <a:lnTo>
                    <a:pt x="1982" y="313"/>
                  </a:lnTo>
                  <a:cubicBezTo>
                    <a:pt x="1982" y="179"/>
                    <a:pt x="1923" y="120"/>
                    <a:pt x="1923" y="120"/>
                  </a:cubicBezTo>
                  <a:cubicBezTo>
                    <a:pt x="1923" y="60"/>
                    <a:pt x="1863" y="0"/>
                    <a:pt x="18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39" name="Google Shape;4939;p30"/>
            <p:cNvSpPr/>
            <p:nvPr/>
          </p:nvSpPr>
          <p:spPr>
            <a:xfrm>
              <a:off x="974216" y="1077491"/>
              <a:ext cx="632978" cy="564037"/>
            </a:xfrm>
            <a:custGeom>
              <a:avLst/>
              <a:gdLst/>
              <a:ahLst/>
              <a:cxnLst/>
              <a:rect l="l" t="t" r="r" b="b"/>
              <a:pathLst>
                <a:path w="20291" h="18081" extrusionOk="0">
                  <a:moveTo>
                    <a:pt x="20140" y="0"/>
                  </a:moveTo>
                  <a:cubicBezTo>
                    <a:pt x="20076" y="0"/>
                    <a:pt x="20030" y="42"/>
                    <a:pt x="19978" y="84"/>
                  </a:cubicBezTo>
                  <a:cubicBezTo>
                    <a:pt x="19978" y="84"/>
                    <a:pt x="19918" y="144"/>
                    <a:pt x="19799" y="338"/>
                  </a:cubicBezTo>
                  <a:cubicBezTo>
                    <a:pt x="19739" y="516"/>
                    <a:pt x="19546" y="770"/>
                    <a:pt x="19367" y="1083"/>
                  </a:cubicBezTo>
                  <a:cubicBezTo>
                    <a:pt x="19173" y="1381"/>
                    <a:pt x="18935" y="1753"/>
                    <a:pt x="18622" y="2200"/>
                  </a:cubicBezTo>
                  <a:cubicBezTo>
                    <a:pt x="18309" y="2572"/>
                    <a:pt x="17996" y="3064"/>
                    <a:pt x="17624" y="3556"/>
                  </a:cubicBezTo>
                  <a:cubicBezTo>
                    <a:pt x="17445" y="3809"/>
                    <a:pt x="17192" y="4122"/>
                    <a:pt x="16998" y="4360"/>
                  </a:cubicBezTo>
                  <a:cubicBezTo>
                    <a:pt x="16819" y="4613"/>
                    <a:pt x="16566" y="4926"/>
                    <a:pt x="16387" y="5179"/>
                  </a:cubicBezTo>
                  <a:cubicBezTo>
                    <a:pt x="15881" y="5731"/>
                    <a:pt x="15389" y="6356"/>
                    <a:pt x="14898" y="6967"/>
                  </a:cubicBezTo>
                  <a:cubicBezTo>
                    <a:pt x="14391" y="7533"/>
                    <a:pt x="13840" y="8159"/>
                    <a:pt x="13274" y="8770"/>
                  </a:cubicBezTo>
                  <a:cubicBezTo>
                    <a:pt x="12976" y="9023"/>
                    <a:pt x="12663" y="9336"/>
                    <a:pt x="12350" y="9649"/>
                  </a:cubicBezTo>
                  <a:lnTo>
                    <a:pt x="11918" y="10081"/>
                  </a:lnTo>
                  <a:lnTo>
                    <a:pt x="11412" y="10513"/>
                  </a:lnTo>
                  <a:cubicBezTo>
                    <a:pt x="11114" y="10766"/>
                    <a:pt x="10801" y="11064"/>
                    <a:pt x="10548" y="11377"/>
                  </a:cubicBezTo>
                  <a:cubicBezTo>
                    <a:pt x="10175" y="11630"/>
                    <a:pt x="9862" y="11883"/>
                    <a:pt x="9549" y="12181"/>
                  </a:cubicBezTo>
                  <a:cubicBezTo>
                    <a:pt x="9371" y="12315"/>
                    <a:pt x="9251" y="12434"/>
                    <a:pt x="9058" y="12554"/>
                  </a:cubicBezTo>
                  <a:cubicBezTo>
                    <a:pt x="8939" y="12688"/>
                    <a:pt x="8745" y="12807"/>
                    <a:pt x="8626" y="12926"/>
                  </a:cubicBezTo>
                  <a:cubicBezTo>
                    <a:pt x="8253" y="13179"/>
                    <a:pt x="7941" y="13433"/>
                    <a:pt x="7628" y="13671"/>
                  </a:cubicBezTo>
                  <a:cubicBezTo>
                    <a:pt x="7017" y="14118"/>
                    <a:pt x="6332" y="14550"/>
                    <a:pt x="5765" y="14922"/>
                  </a:cubicBezTo>
                  <a:cubicBezTo>
                    <a:pt x="5155" y="15295"/>
                    <a:pt x="4529" y="15667"/>
                    <a:pt x="3963" y="15980"/>
                  </a:cubicBezTo>
                  <a:cubicBezTo>
                    <a:pt x="3412" y="16218"/>
                    <a:pt x="2920" y="16531"/>
                    <a:pt x="2473" y="16725"/>
                  </a:cubicBezTo>
                  <a:cubicBezTo>
                    <a:pt x="2354" y="16785"/>
                    <a:pt x="2235" y="16844"/>
                    <a:pt x="2101" y="16904"/>
                  </a:cubicBezTo>
                  <a:cubicBezTo>
                    <a:pt x="1981" y="16963"/>
                    <a:pt x="1922" y="17023"/>
                    <a:pt x="1803" y="17023"/>
                  </a:cubicBezTo>
                  <a:cubicBezTo>
                    <a:pt x="1609" y="17157"/>
                    <a:pt x="1430" y="17217"/>
                    <a:pt x="1237" y="17276"/>
                  </a:cubicBezTo>
                  <a:cubicBezTo>
                    <a:pt x="551" y="17589"/>
                    <a:pt x="179" y="17708"/>
                    <a:pt x="179" y="17708"/>
                  </a:cubicBezTo>
                  <a:lnTo>
                    <a:pt x="119" y="17708"/>
                  </a:lnTo>
                  <a:cubicBezTo>
                    <a:pt x="60" y="17768"/>
                    <a:pt x="0" y="17842"/>
                    <a:pt x="60" y="17961"/>
                  </a:cubicBezTo>
                  <a:cubicBezTo>
                    <a:pt x="60" y="18021"/>
                    <a:pt x="179" y="18081"/>
                    <a:pt x="313" y="18081"/>
                  </a:cubicBezTo>
                  <a:cubicBezTo>
                    <a:pt x="313" y="18081"/>
                    <a:pt x="685" y="17902"/>
                    <a:pt x="1356" y="17649"/>
                  </a:cubicBezTo>
                  <a:cubicBezTo>
                    <a:pt x="1549" y="17589"/>
                    <a:pt x="1728" y="17529"/>
                    <a:pt x="1981" y="17470"/>
                  </a:cubicBezTo>
                  <a:cubicBezTo>
                    <a:pt x="2041" y="17395"/>
                    <a:pt x="2175" y="17336"/>
                    <a:pt x="2294" y="17336"/>
                  </a:cubicBezTo>
                  <a:cubicBezTo>
                    <a:pt x="2414" y="17276"/>
                    <a:pt x="2548" y="17217"/>
                    <a:pt x="2667" y="17157"/>
                  </a:cubicBezTo>
                  <a:cubicBezTo>
                    <a:pt x="3099" y="16963"/>
                    <a:pt x="3665" y="16725"/>
                    <a:pt x="4216" y="16412"/>
                  </a:cubicBezTo>
                  <a:cubicBezTo>
                    <a:pt x="4782" y="16099"/>
                    <a:pt x="5393" y="15786"/>
                    <a:pt x="6019" y="15414"/>
                  </a:cubicBezTo>
                  <a:cubicBezTo>
                    <a:pt x="6332" y="15235"/>
                    <a:pt x="6704" y="14982"/>
                    <a:pt x="7017" y="14788"/>
                  </a:cubicBezTo>
                  <a:cubicBezTo>
                    <a:pt x="7315" y="14609"/>
                    <a:pt x="7687" y="14416"/>
                    <a:pt x="8000" y="14177"/>
                  </a:cubicBezTo>
                  <a:cubicBezTo>
                    <a:pt x="8313" y="13924"/>
                    <a:pt x="8626" y="13671"/>
                    <a:pt x="8998" y="13433"/>
                  </a:cubicBezTo>
                  <a:cubicBezTo>
                    <a:pt x="9117" y="13299"/>
                    <a:pt x="9311" y="13179"/>
                    <a:pt x="9490" y="13060"/>
                  </a:cubicBezTo>
                  <a:cubicBezTo>
                    <a:pt x="9624" y="12926"/>
                    <a:pt x="9803" y="12807"/>
                    <a:pt x="9922" y="12628"/>
                  </a:cubicBezTo>
                  <a:cubicBezTo>
                    <a:pt x="10294" y="12375"/>
                    <a:pt x="10607" y="12122"/>
                    <a:pt x="10920" y="11809"/>
                  </a:cubicBezTo>
                  <a:cubicBezTo>
                    <a:pt x="11233" y="11570"/>
                    <a:pt x="11546" y="11258"/>
                    <a:pt x="11918" y="11004"/>
                  </a:cubicBezTo>
                  <a:cubicBezTo>
                    <a:pt x="12037" y="10826"/>
                    <a:pt x="12231" y="10691"/>
                    <a:pt x="12350" y="10572"/>
                  </a:cubicBezTo>
                  <a:lnTo>
                    <a:pt x="12782" y="10081"/>
                  </a:lnTo>
                  <a:cubicBezTo>
                    <a:pt x="13095" y="9768"/>
                    <a:pt x="13408" y="9515"/>
                    <a:pt x="13721" y="9202"/>
                  </a:cubicBezTo>
                  <a:cubicBezTo>
                    <a:pt x="14272" y="8591"/>
                    <a:pt x="14838" y="7965"/>
                    <a:pt x="15330" y="7340"/>
                  </a:cubicBezTo>
                  <a:cubicBezTo>
                    <a:pt x="15643" y="7042"/>
                    <a:pt x="15881" y="6729"/>
                    <a:pt x="16134" y="6416"/>
                  </a:cubicBezTo>
                  <a:cubicBezTo>
                    <a:pt x="16328" y="6103"/>
                    <a:pt x="16566" y="5850"/>
                    <a:pt x="16819" y="5552"/>
                  </a:cubicBezTo>
                  <a:cubicBezTo>
                    <a:pt x="17073" y="5239"/>
                    <a:pt x="17251" y="4986"/>
                    <a:pt x="17445" y="4673"/>
                  </a:cubicBezTo>
                  <a:cubicBezTo>
                    <a:pt x="17624" y="4435"/>
                    <a:pt x="17877" y="4122"/>
                    <a:pt x="17996" y="3868"/>
                  </a:cubicBezTo>
                  <a:cubicBezTo>
                    <a:pt x="18190" y="3615"/>
                    <a:pt x="18369" y="3377"/>
                    <a:pt x="18562" y="3124"/>
                  </a:cubicBezTo>
                  <a:cubicBezTo>
                    <a:pt x="18682" y="2870"/>
                    <a:pt x="18860" y="2632"/>
                    <a:pt x="18994" y="2438"/>
                  </a:cubicBezTo>
                  <a:cubicBezTo>
                    <a:pt x="19307" y="2006"/>
                    <a:pt x="19486" y="1574"/>
                    <a:pt x="19680" y="1261"/>
                  </a:cubicBezTo>
                  <a:cubicBezTo>
                    <a:pt x="19918" y="948"/>
                    <a:pt x="20052" y="710"/>
                    <a:pt x="20112" y="516"/>
                  </a:cubicBezTo>
                  <a:cubicBezTo>
                    <a:pt x="20231" y="338"/>
                    <a:pt x="20291" y="263"/>
                    <a:pt x="20291" y="263"/>
                  </a:cubicBezTo>
                  <a:cubicBezTo>
                    <a:pt x="20291" y="144"/>
                    <a:pt x="20291" y="84"/>
                    <a:pt x="20231" y="25"/>
                  </a:cubicBezTo>
                  <a:cubicBezTo>
                    <a:pt x="20196" y="7"/>
                    <a:pt x="20166" y="0"/>
                    <a:pt x="20140" y="0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40" name="Google Shape;4940;p30"/>
            <p:cNvSpPr/>
            <p:nvPr/>
          </p:nvSpPr>
          <p:spPr>
            <a:xfrm>
              <a:off x="1425452" y="1240891"/>
              <a:ext cx="133421" cy="89779"/>
            </a:xfrm>
            <a:custGeom>
              <a:avLst/>
              <a:gdLst/>
              <a:ahLst/>
              <a:cxnLst/>
              <a:rect l="l" t="t" r="r" b="b"/>
              <a:pathLst>
                <a:path w="4277" h="2878" extrusionOk="0">
                  <a:moveTo>
                    <a:pt x="4023" y="1"/>
                  </a:moveTo>
                  <a:cubicBezTo>
                    <a:pt x="4023" y="1"/>
                    <a:pt x="3963" y="61"/>
                    <a:pt x="3844" y="61"/>
                  </a:cubicBezTo>
                  <a:cubicBezTo>
                    <a:pt x="3785" y="61"/>
                    <a:pt x="3725" y="120"/>
                    <a:pt x="3591" y="120"/>
                  </a:cubicBezTo>
                  <a:cubicBezTo>
                    <a:pt x="3531" y="180"/>
                    <a:pt x="3412" y="180"/>
                    <a:pt x="3278" y="239"/>
                  </a:cubicBezTo>
                  <a:cubicBezTo>
                    <a:pt x="3219" y="314"/>
                    <a:pt x="3099" y="373"/>
                    <a:pt x="2980" y="373"/>
                  </a:cubicBezTo>
                  <a:cubicBezTo>
                    <a:pt x="2846" y="433"/>
                    <a:pt x="2727" y="493"/>
                    <a:pt x="2608" y="552"/>
                  </a:cubicBezTo>
                  <a:cubicBezTo>
                    <a:pt x="2474" y="612"/>
                    <a:pt x="2354" y="746"/>
                    <a:pt x="2235" y="805"/>
                  </a:cubicBezTo>
                  <a:cubicBezTo>
                    <a:pt x="2101" y="865"/>
                    <a:pt x="1982" y="925"/>
                    <a:pt x="1863" y="1059"/>
                  </a:cubicBezTo>
                  <a:cubicBezTo>
                    <a:pt x="1729" y="1118"/>
                    <a:pt x="1610" y="1178"/>
                    <a:pt x="1490" y="1297"/>
                  </a:cubicBezTo>
                  <a:cubicBezTo>
                    <a:pt x="1416" y="1357"/>
                    <a:pt x="1297" y="1491"/>
                    <a:pt x="1178" y="1550"/>
                  </a:cubicBezTo>
                  <a:cubicBezTo>
                    <a:pt x="1043" y="1610"/>
                    <a:pt x="984" y="1729"/>
                    <a:pt x="865" y="1804"/>
                  </a:cubicBezTo>
                  <a:cubicBezTo>
                    <a:pt x="746" y="1863"/>
                    <a:pt x="671" y="1982"/>
                    <a:pt x="611" y="2042"/>
                  </a:cubicBezTo>
                  <a:cubicBezTo>
                    <a:pt x="299" y="2355"/>
                    <a:pt x="60" y="2608"/>
                    <a:pt x="60" y="2608"/>
                  </a:cubicBezTo>
                  <a:cubicBezTo>
                    <a:pt x="60" y="2668"/>
                    <a:pt x="1" y="2727"/>
                    <a:pt x="60" y="2787"/>
                  </a:cubicBezTo>
                  <a:cubicBezTo>
                    <a:pt x="102" y="2829"/>
                    <a:pt x="173" y="2878"/>
                    <a:pt x="232" y="2878"/>
                  </a:cubicBezTo>
                  <a:cubicBezTo>
                    <a:pt x="258" y="2878"/>
                    <a:pt x="281" y="2869"/>
                    <a:pt x="299" y="2846"/>
                  </a:cubicBezTo>
                  <a:cubicBezTo>
                    <a:pt x="299" y="2846"/>
                    <a:pt x="552" y="2727"/>
                    <a:pt x="924" y="2474"/>
                  </a:cubicBezTo>
                  <a:cubicBezTo>
                    <a:pt x="984" y="2414"/>
                    <a:pt x="1118" y="2355"/>
                    <a:pt x="1237" y="2236"/>
                  </a:cubicBezTo>
                  <a:cubicBezTo>
                    <a:pt x="1297" y="2176"/>
                    <a:pt x="1416" y="2102"/>
                    <a:pt x="1550" y="2042"/>
                  </a:cubicBezTo>
                  <a:cubicBezTo>
                    <a:pt x="1669" y="1982"/>
                    <a:pt x="1729" y="1863"/>
                    <a:pt x="1863" y="1804"/>
                  </a:cubicBezTo>
                  <a:cubicBezTo>
                    <a:pt x="1982" y="1729"/>
                    <a:pt x="2101" y="1669"/>
                    <a:pt x="2235" y="1550"/>
                  </a:cubicBezTo>
                  <a:cubicBezTo>
                    <a:pt x="2354" y="1491"/>
                    <a:pt x="2474" y="1431"/>
                    <a:pt x="2608" y="1357"/>
                  </a:cubicBezTo>
                  <a:cubicBezTo>
                    <a:pt x="2727" y="1237"/>
                    <a:pt x="2846" y="1178"/>
                    <a:pt x="2906" y="1118"/>
                  </a:cubicBezTo>
                  <a:cubicBezTo>
                    <a:pt x="3040" y="1059"/>
                    <a:pt x="3159" y="984"/>
                    <a:pt x="3278" y="925"/>
                  </a:cubicBezTo>
                  <a:cubicBezTo>
                    <a:pt x="3353" y="865"/>
                    <a:pt x="3472" y="805"/>
                    <a:pt x="3531" y="746"/>
                  </a:cubicBezTo>
                  <a:cubicBezTo>
                    <a:pt x="3725" y="612"/>
                    <a:pt x="3904" y="493"/>
                    <a:pt x="3963" y="433"/>
                  </a:cubicBezTo>
                  <a:cubicBezTo>
                    <a:pt x="4097" y="373"/>
                    <a:pt x="4157" y="373"/>
                    <a:pt x="4157" y="373"/>
                  </a:cubicBezTo>
                  <a:cubicBezTo>
                    <a:pt x="4217" y="314"/>
                    <a:pt x="4276" y="239"/>
                    <a:pt x="4217" y="180"/>
                  </a:cubicBezTo>
                  <a:cubicBezTo>
                    <a:pt x="4217" y="61"/>
                    <a:pt x="4157" y="1"/>
                    <a:pt x="4023" y="1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41" name="Google Shape;4941;p30"/>
            <p:cNvSpPr/>
            <p:nvPr/>
          </p:nvSpPr>
          <p:spPr>
            <a:xfrm>
              <a:off x="1464040" y="1088004"/>
              <a:ext cx="52064" cy="192723"/>
            </a:xfrm>
            <a:custGeom>
              <a:avLst/>
              <a:gdLst/>
              <a:ahLst/>
              <a:cxnLst/>
              <a:rect l="l" t="t" r="r" b="b"/>
              <a:pathLst>
                <a:path w="1669" h="6178" extrusionOk="0">
                  <a:moveTo>
                    <a:pt x="1296" y="1"/>
                  </a:moveTo>
                  <a:cubicBezTo>
                    <a:pt x="1237" y="1"/>
                    <a:pt x="1117" y="60"/>
                    <a:pt x="1117" y="120"/>
                  </a:cubicBezTo>
                  <a:lnTo>
                    <a:pt x="1117" y="433"/>
                  </a:lnTo>
                  <a:lnTo>
                    <a:pt x="1117" y="746"/>
                  </a:lnTo>
                  <a:lnTo>
                    <a:pt x="1117" y="1118"/>
                  </a:lnTo>
                  <a:lnTo>
                    <a:pt x="1117" y="1550"/>
                  </a:lnTo>
                  <a:cubicBezTo>
                    <a:pt x="1058" y="1669"/>
                    <a:pt x="1058" y="1863"/>
                    <a:pt x="1058" y="2042"/>
                  </a:cubicBezTo>
                  <a:cubicBezTo>
                    <a:pt x="1058" y="2235"/>
                    <a:pt x="998" y="2355"/>
                    <a:pt x="998" y="2533"/>
                  </a:cubicBezTo>
                  <a:cubicBezTo>
                    <a:pt x="998" y="2667"/>
                    <a:pt x="924" y="2727"/>
                    <a:pt x="924" y="2846"/>
                  </a:cubicBezTo>
                  <a:lnTo>
                    <a:pt x="864" y="3099"/>
                  </a:lnTo>
                  <a:cubicBezTo>
                    <a:pt x="864" y="3278"/>
                    <a:pt x="805" y="3472"/>
                    <a:pt x="745" y="3651"/>
                  </a:cubicBezTo>
                  <a:cubicBezTo>
                    <a:pt x="745" y="3844"/>
                    <a:pt x="685" y="3963"/>
                    <a:pt x="626" y="4157"/>
                  </a:cubicBezTo>
                  <a:cubicBezTo>
                    <a:pt x="626" y="4336"/>
                    <a:pt x="551" y="4470"/>
                    <a:pt x="492" y="4649"/>
                  </a:cubicBezTo>
                  <a:cubicBezTo>
                    <a:pt x="432" y="4768"/>
                    <a:pt x="373" y="4902"/>
                    <a:pt x="373" y="5081"/>
                  </a:cubicBezTo>
                  <a:cubicBezTo>
                    <a:pt x="313" y="5215"/>
                    <a:pt x="253" y="5334"/>
                    <a:pt x="179" y="5394"/>
                  </a:cubicBezTo>
                  <a:cubicBezTo>
                    <a:pt x="179" y="5513"/>
                    <a:pt x="119" y="5647"/>
                    <a:pt x="119" y="5706"/>
                  </a:cubicBezTo>
                  <a:cubicBezTo>
                    <a:pt x="60" y="5826"/>
                    <a:pt x="0" y="5960"/>
                    <a:pt x="0" y="5960"/>
                  </a:cubicBezTo>
                  <a:cubicBezTo>
                    <a:pt x="0" y="6019"/>
                    <a:pt x="0" y="6079"/>
                    <a:pt x="60" y="6138"/>
                  </a:cubicBezTo>
                  <a:cubicBezTo>
                    <a:pt x="84" y="6163"/>
                    <a:pt x="122" y="6178"/>
                    <a:pt x="162" y="6178"/>
                  </a:cubicBezTo>
                  <a:cubicBezTo>
                    <a:pt x="218" y="6178"/>
                    <a:pt x="278" y="6149"/>
                    <a:pt x="313" y="6079"/>
                  </a:cubicBezTo>
                  <a:cubicBezTo>
                    <a:pt x="313" y="6079"/>
                    <a:pt x="373" y="6019"/>
                    <a:pt x="432" y="5885"/>
                  </a:cubicBezTo>
                  <a:cubicBezTo>
                    <a:pt x="492" y="5826"/>
                    <a:pt x="551" y="5706"/>
                    <a:pt x="626" y="5647"/>
                  </a:cubicBezTo>
                  <a:cubicBezTo>
                    <a:pt x="685" y="5513"/>
                    <a:pt x="745" y="5394"/>
                    <a:pt x="805" y="5274"/>
                  </a:cubicBezTo>
                  <a:cubicBezTo>
                    <a:pt x="864" y="5140"/>
                    <a:pt x="924" y="4962"/>
                    <a:pt x="998" y="4842"/>
                  </a:cubicBezTo>
                  <a:cubicBezTo>
                    <a:pt x="1058" y="4708"/>
                    <a:pt x="1177" y="4530"/>
                    <a:pt x="1237" y="4336"/>
                  </a:cubicBezTo>
                  <a:cubicBezTo>
                    <a:pt x="1237" y="4157"/>
                    <a:pt x="1296" y="3963"/>
                    <a:pt x="1371" y="3785"/>
                  </a:cubicBezTo>
                  <a:cubicBezTo>
                    <a:pt x="1430" y="3591"/>
                    <a:pt x="1490" y="3412"/>
                    <a:pt x="1549" y="3219"/>
                  </a:cubicBezTo>
                  <a:lnTo>
                    <a:pt x="1549" y="2906"/>
                  </a:lnTo>
                  <a:cubicBezTo>
                    <a:pt x="1609" y="2846"/>
                    <a:pt x="1609" y="2727"/>
                    <a:pt x="1609" y="2667"/>
                  </a:cubicBezTo>
                  <a:cubicBezTo>
                    <a:pt x="1609" y="2474"/>
                    <a:pt x="1669" y="2295"/>
                    <a:pt x="1669" y="2101"/>
                  </a:cubicBezTo>
                  <a:lnTo>
                    <a:pt x="1669" y="1550"/>
                  </a:lnTo>
                  <a:cubicBezTo>
                    <a:pt x="1669" y="1356"/>
                    <a:pt x="1669" y="1237"/>
                    <a:pt x="1609" y="1044"/>
                  </a:cubicBezTo>
                  <a:lnTo>
                    <a:pt x="1609" y="671"/>
                  </a:lnTo>
                  <a:cubicBezTo>
                    <a:pt x="1549" y="552"/>
                    <a:pt x="1549" y="433"/>
                    <a:pt x="1549" y="373"/>
                  </a:cubicBezTo>
                  <a:cubicBezTo>
                    <a:pt x="1490" y="179"/>
                    <a:pt x="1490" y="120"/>
                    <a:pt x="1490" y="120"/>
                  </a:cubicBezTo>
                  <a:cubicBezTo>
                    <a:pt x="1490" y="60"/>
                    <a:pt x="1371" y="1"/>
                    <a:pt x="1296" y="1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42" name="Google Shape;4942;p30"/>
            <p:cNvSpPr/>
            <p:nvPr/>
          </p:nvSpPr>
          <p:spPr>
            <a:xfrm>
              <a:off x="1286041" y="1361272"/>
              <a:ext cx="63700" cy="101633"/>
            </a:xfrm>
            <a:custGeom>
              <a:avLst/>
              <a:gdLst/>
              <a:ahLst/>
              <a:cxnLst/>
              <a:rect l="l" t="t" r="r" b="b"/>
              <a:pathLst>
                <a:path w="2042" h="3258" extrusionOk="0">
                  <a:moveTo>
                    <a:pt x="1833" y="0"/>
                  </a:moveTo>
                  <a:cubicBezTo>
                    <a:pt x="1792" y="0"/>
                    <a:pt x="1758" y="15"/>
                    <a:pt x="1728" y="45"/>
                  </a:cubicBezTo>
                  <a:cubicBezTo>
                    <a:pt x="1728" y="45"/>
                    <a:pt x="1609" y="239"/>
                    <a:pt x="1416" y="552"/>
                  </a:cubicBezTo>
                  <a:cubicBezTo>
                    <a:pt x="1416" y="611"/>
                    <a:pt x="1356" y="671"/>
                    <a:pt x="1356" y="790"/>
                  </a:cubicBezTo>
                  <a:cubicBezTo>
                    <a:pt x="1296" y="850"/>
                    <a:pt x="1237" y="924"/>
                    <a:pt x="1177" y="1043"/>
                  </a:cubicBezTo>
                  <a:cubicBezTo>
                    <a:pt x="1118" y="1103"/>
                    <a:pt x="1118" y="1162"/>
                    <a:pt x="1043" y="1297"/>
                  </a:cubicBezTo>
                  <a:cubicBezTo>
                    <a:pt x="984" y="1356"/>
                    <a:pt x="984" y="1475"/>
                    <a:pt x="924" y="1535"/>
                  </a:cubicBezTo>
                  <a:cubicBezTo>
                    <a:pt x="805" y="1729"/>
                    <a:pt x="671" y="1907"/>
                    <a:pt x="611" y="2041"/>
                  </a:cubicBezTo>
                  <a:cubicBezTo>
                    <a:pt x="552" y="2101"/>
                    <a:pt x="552" y="2161"/>
                    <a:pt x="492" y="2161"/>
                  </a:cubicBezTo>
                  <a:cubicBezTo>
                    <a:pt x="492" y="2220"/>
                    <a:pt x="492" y="2280"/>
                    <a:pt x="432" y="2280"/>
                  </a:cubicBezTo>
                  <a:cubicBezTo>
                    <a:pt x="373" y="2339"/>
                    <a:pt x="373" y="2473"/>
                    <a:pt x="298" y="2533"/>
                  </a:cubicBezTo>
                  <a:cubicBezTo>
                    <a:pt x="120" y="2786"/>
                    <a:pt x="60" y="2965"/>
                    <a:pt x="60" y="2965"/>
                  </a:cubicBezTo>
                  <a:cubicBezTo>
                    <a:pt x="0" y="3025"/>
                    <a:pt x="0" y="3084"/>
                    <a:pt x="60" y="3159"/>
                  </a:cubicBezTo>
                  <a:cubicBezTo>
                    <a:pt x="95" y="3229"/>
                    <a:pt x="150" y="3257"/>
                    <a:pt x="202" y="3257"/>
                  </a:cubicBezTo>
                  <a:cubicBezTo>
                    <a:pt x="239" y="3257"/>
                    <a:pt x="274" y="3243"/>
                    <a:pt x="298" y="3218"/>
                  </a:cubicBezTo>
                  <a:cubicBezTo>
                    <a:pt x="298" y="3218"/>
                    <a:pt x="492" y="3084"/>
                    <a:pt x="745" y="2846"/>
                  </a:cubicBezTo>
                  <a:cubicBezTo>
                    <a:pt x="745" y="2786"/>
                    <a:pt x="864" y="2712"/>
                    <a:pt x="924" y="2652"/>
                  </a:cubicBezTo>
                  <a:cubicBezTo>
                    <a:pt x="924" y="2593"/>
                    <a:pt x="984" y="2593"/>
                    <a:pt x="984" y="2533"/>
                  </a:cubicBezTo>
                  <a:lnTo>
                    <a:pt x="1118" y="2414"/>
                  </a:lnTo>
                  <a:cubicBezTo>
                    <a:pt x="1237" y="2220"/>
                    <a:pt x="1356" y="2041"/>
                    <a:pt x="1490" y="1848"/>
                  </a:cubicBezTo>
                  <a:cubicBezTo>
                    <a:pt x="1550" y="1788"/>
                    <a:pt x="1550" y="1669"/>
                    <a:pt x="1609" y="1535"/>
                  </a:cubicBezTo>
                  <a:cubicBezTo>
                    <a:pt x="1669" y="1475"/>
                    <a:pt x="1728" y="1356"/>
                    <a:pt x="1728" y="1297"/>
                  </a:cubicBezTo>
                  <a:cubicBezTo>
                    <a:pt x="1788" y="1162"/>
                    <a:pt x="1863" y="1043"/>
                    <a:pt x="1863" y="984"/>
                  </a:cubicBezTo>
                  <a:cubicBezTo>
                    <a:pt x="1922" y="924"/>
                    <a:pt x="1922" y="790"/>
                    <a:pt x="1922" y="730"/>
                  </a:cubicBezTo>
                  <a:cubicBezTo>
                    <a:pt x="2041" y="418"/>
                    <a:pt x="2041" y="179"/>
                    <a:pt x="2041" y="179"/>
                  </a:cubicBezTo>
                  <a:cubicBezTo>
                    <a:pt x="2041" y="105"/>
                    <a:pt x="2041" y="45"/>
                    <a:pt x="1982" y="45"/>
                  </a:cubicBezTo>
                  <a:cubicBezTo>
                    <a:pt x="1922" y="15"/>
                    <a:pt x="1874" y="0"/>
                    <a:pt x="1833" y="0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43" name="Google Shape;4943;p30"/>
            <p:cNvSpPr/>
            <p:nvPr/>
          </p:nvSpPr>
          <p:spPr>
            <a:xfrm>
              <a:off x="1069018" y="3058467"/>
              <a:ext cx="319281" cy="325613"/>
            </a:xfrm>
            <a:custGeom>
              <a:avLst/>
              <a:gdLst/>
              <a:ahLst/>
              <a:cxnLst/>
              <a:rect l="l" t="t" r="r" b="b"/>
              <a:pathLst>
                <a:path w="10235" h="10438" extrusionOk="0">
                  <a:moveTo>
                    <a:pt x="9233" y="0"/>
                  </a:moveTo>
                  <a:cubicBezTo>
                    <a:pt x="8434" y="0"/>
                    <a:pt x="3320" y="2597"/>
                    <a:pt x="1177" y="4797"/>
                  </a:cubicBezTo>
                  <a:cubicBezTo>
                    <a:pt x="0" y="6034"/>
                    <a:pt x="0" y="9326"/>
                    <a:pt x="432" y="9832"/>
                  </a:cubicBezTo>
                  <a:cubicBezTo>
                    <a:pt x="748" y="10174"/>
                    <a:pt x="1322" y="10438"/>
                    <a:pt x="2091" y="10438"/>
                  </a:cubicBezTo>
                  <a:cubicBezTo>
                    <a:pt x="3134" y="10438"/>
                    <a:pt x="4535" y="9953"/>
                    <a:pt x="6138" y="8521"/>
                  </a:cubicBezTo>
                  <a:cubicBezTo>
                    <a:pt x="8879" y="6034"/>
                    <a:pt x="10235" y="521"/>
                    <a:pt x="9311" y="15"/>
                  </a:cubicBezTo>
                  <a:cubicBezTo>
                    <a:pt x="9293" y="5"/>
                    <a:pt x="9267" y="0"/>
                    <a:pt x="923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44" name="Google Shape;4944;p30"/>
            <p:cNvSpPr/>
            <p:nvPr/>
          </p:nvSpPr>
          <p:spPr>
            <a:xfrm>
              <a:off x="1049490" y="3064956"/>
              <a:ext cx="315569" cy="329825"/>
            </a:xfrm>
            <a:custGeom>
              <a:avLst/>
              <a:gdLst/>
              <a:ahLst/>
              <a:cxnLst/>
              <a:rect l="l" t="t" r="r" b="b"/>
              <a:pathLst>
                <a:path w="10116" h="10573" extrusionOk="0">
                  <a:moveTo>
                    <a:pt x="9937" y="1"/>
                  </a:moveTo>
                  <a:cubicBezTo>
                    <a:pt x="9878" y="1"/>
                    <a:pt x="9744" y="1"/>
                    <a:pt x="9684" y="60"/>
                  </a:cubicBezTo>
                  <a:cubicBezTo>
                    <a:pt x="9684" y="60"/>
                    <a:pt x="9192" y="686"/>
                    <a:pt x="8447" y="1610"/>
                  </a:cubicBezTo>
                  <a:cubicBezTo>
                    <a:pt x="8388" y="1490"/>
                    <a:pt x="8388" y="1431"/>
                    <a:pt x="8388" y="1356"/>
                  </a:cubicBezTo>
                  <a:cubicBezTo>
                    <a:pt x="8328" y="1237"/>
                    <a:pt x="8254" y="1058"/>
                    <a:pt x="8135" y="924"/>
                  </a:cubicBezTo>
                  <a:cubicBezTo>
                    <a:pt x="8098" y="851"/>
                    <a:pt x="8038" y="800"/>
                    <a:pt x="7966" y="800"/>
                  </a:cubicBezTo>
                  <a:cubicBezTo>
                    <a:pt x="7922" y="800"/>
                    <a:pt x="7873" y="819"/>
                    <a:pt x="7822" y="865"/>
                  </a:cubicBezTo>
                  <a:cubicBezTo>
                    <a:pt x="7762" y="865"/>
                    <a:pt x="7762" y="924"/>
                    <a:pt x="7762" y="984"/>
                  </a:cubicBezTo>
                  <a:lnTo>
                    <a:pt x="7762" y="1058"/>
                  </a:lnTo>
                  <a:cubicBezTo>
                    <a:pt x="7762" y="1356"/>
                    <a:pt x="7762" y="1610"/>
                    <a:pt x="7703" y="1922"/>
                  </a:cubicBezTo>
                  <a:lnTo>
                    <a:pt x="7703" y="2295"/>
                  </a:lnTo>
                  <a:cubicBezTo>
                    <a:pt x="7703" y="2354"/>
                    <a:pt x="7703" y="2414"/>
                    <a:pt x="7643" y="2474"/>
                  </a:cubicBezTo>
                  <a:lnTo>
                    <a:pt x="7643" y="2548"/>
                  </a:lnTo>
                  <a:cubicBezTo>
                    <a:pt x="7390" y="2846"/>
                    <a:pt x="7136" y="3159"/>
                    <a:pt x="6838" y="3472"/>
                  </a:cubicBezTo>
                  <a:cubicBezTo>
                    <a:pt x="6645" y="3725"/>
                    <a:pt x="6392" y="3963"/>
                    <a:pt x="6213" y="4217"/>
                  </a:cubicBezTo>
                  <a:lnTo>
                    <a:pt x="6213" y="3904"/>
                  </a:lnTo>
                  <a:cubicBezTo>
                    <a:pt x="6272" y="3591"/>
                    <a:pt x="6272" y="3218"/>
                    <a:pt x="6272" y="2921"/>
                  </a:cubicBezTo>
                  <a:lnTo>
                    <a:pt x="6272" y="1982"/>
                  </a:lnTo>
                  <a:cubicBezTo>
                    <a:pt x="6272" y="1863"/>
                    <a:pt x="6153" y="1729"/>
                    <a:pt x="6019" y="1729"/>
                  </a:cubicBezTo>
                  <a:cubicBezTo>
                    <a:pt x="5960" y="1729"/>
                    <a:pt x="5900" y="1863"/>
                    <a:pt x="5840" y="1922"/>
                  </a:cubicBezTo>
                  <a:cubicBezTo>
                    <a:pt x="5781" y="2235"/>
                    <a:pt x="5721" y="2548"/>
                    <a:pt x="5647" y="2846"/>
                  </a:cubicBezTo>
                  <a:lnTo>
                    <a:pt x="5468" y="3785"/>
                  </a:lnTo>
                  <a:cubicBezTo>
                    <a:pt x="5468" y="3963"/>
                    <a:pt x="5468" y="4097"/>
                    <a:pt x="5408" y="4276"/>
                  </a:cubicBezTo>
                  <a:cubicBezTo>
                    <a:pt x="5349" y="4410"/>
                    <a:pt x="5349" y="4589"/>
                    <a:pt x="5349" y="4708"/>
                  </a:cubicBezTo>
                  <a:lnTo>
                    <a:pt x="5215" y="5155"/>
                  </a:lnTo>
                  <a:lnTo>
                    <a:pt x="5155" y="5453"/>
                  </a:lnTo>
                  <a:cubicBezTo>
                    <a:pt x="4842" y="5766"/>
                    <a:pt x="4604" y="6079"/>
                    <a:pt x="4291" y="6392"/>
                  </a:cubicBezTo>
                  <a:cubicBezTo>
                    <a:pt x="4157" y="6511"/>
                    <a:pt x="4038" y="6704"/>
                    <a:pt x="3859" y="6883"/>
                  </a:cubicBezTo>
                  <a:cubicBezTo>
                    <a:pt x="3784" y="6943"/>
                    <a:pt x="3725" y="7017"/>
                    <a:pt x="3606" y="7077"/>
                  </a:cubicBezTo>
                  <a:cubicBezTo>
                    <a:pt x="3665" y="6943"/>
                    <a:pt x="3665" y="6764"/>
                    <a:pt x="3725" y="6645"/>
                  </a:cubicBezTo>
                  <a:cubicBezTo>
                    <a:pt x="3725" y="6392"/>
                    <a:pt x="3725" y="6198"/>
                    <a:pt x="3784" y="5960"/>
                  </a:cubicBezTo>
                  <a:cubicBezTo>
                    <a:pt x="3784" y="5587"/>
                    <a:pt x="3859" y="5155"/>
                    <a:pt x="3859" y="4708"/>
                  </a:cubicBezTo>
                  <a:cubicBezTo>
                    <a:pt x="3859" y="4276"/>
                    <a:pt x="3859" y="3904"/>
                    <a:pt x="3784" y="3472"/>
                  </a:cubicBezTo>
                  <a:cubicBezTo>
                    <a:pt x="3784" y="3353"/>
                    <a:pt x="3665" y="3293"/>
                    <a:pt x="3546" y="3293"/>
                  </a:cubicBezTo>
                  <a:cubicBezTo>
                    <a:pt x="3487" y="3293"/>
                    <a:pt x="3352" y="3353"/>
                    <a:pt x="3352" y="3472"/>
                  </a:cubicBezTo>
                  <a:cubicBezTo>
                    <a:pt x="3293" y="3844"/>
                    <a:pt x="3233" y="4276"/>
                    <a:pt x="3174" y="4649"/>
                  </a:cubicBezTo>
                  <a:cubicBezTo>
                    <a:pt x="3174" y="4902"/>
                    <a:pt x="3114" y="5081"/>
                    <a:pt x="3114" y="5274"/>
                  </a:cubicBezTo>
                  <a:cubicBezTo>
                    <a:pt x="3040" y="5528"/>
                    <a:pt x="3040" y="5706"/>
                    <a:pt x="2980" y="5900"/>
                  </a:cubicBezTo>
                  <a:cubicBezTo>
                    <a:pt x="2980" y="6079"/>
                    <a:pt x="2980" y="6272"/>
                    <a:pt x="2920" y="6511"/>
                  </a:cubicBezTo>
                  <a:cubicBezTo>
                    <a:pt x="2861" y="6704"/>
                    <a:pt x="2861" y="6883"/>
                    <a:pt x="2801" y="7077"/>
                  </a:cubicBezTo>
                  <a:lnTo>
                    <a:pt x="2667" y="7688"/>
                  </a:lnTo>
                  <a:lnTo>
                    <a:pt x="2548" y="8194"/>
                  </a:lnTo>
                  <a:lnTo>
                    <a:pt x="2488" y="8254"/>
                  </a:lnTo>
                  <a:cubicBezTo>
                    <a:pt x="2295" y="8433"/>
                    <a:pt x="2056" y="8686"/>
                    <a:pt x="1863" y="8880"/>
                  </a:cubicBezTo>
                  <a:cubicBezTo>
                    <a:pt x="1624" y="9058"/>
                    <a:pt x="1371" y="9252"/>
                    <a:pt x="1177" y="9431"/>
                  </a:cubicBezTo>
                  <a:cubicBezTo>
                    <a:pt x="999" y="9624"/>
                    <a:pt x="805" y="9744"/>
                    <a:pt x="626" y="9863"/>
                  </a:cubicBezTo>
                  <a:cubicBezTo>
                    <a:pt x="313" y="10056"/>
                    <a:pt x="194" y="10176"/>
                    <a:pt x="194" y="10176"/>
                  </a:cubicBezTo>
                  <a:lnTo>
                    <a:pt x="135" y="10176"/>
                  </a:lnTo>
                  <a:cubicBezTo>
                    <a:pt x="60" y="10235"/>
                    <a:pt x="1" y="10369"/>
                    <a:pt x="60" y="10488"/>
                  </a:cubicBezTo>
                  <a:cubicBezTo>
                    <a:pt x="113" y="10531"/>
                    <a:pt x="188" y="10573"/>
                    <a:pt x="269" y="10573"/>
                  </a:cubicBezTo>
                  <a:cubicBezTo>
                    <a:pt x="303" y="10573"/>
                    <a:pt x="338" y="10565"/>
                    <a:pt x="373" y="10548"/>
                  </a:cubicBezTo>
                  <a:cubicBezTo>
                    <a:pt x="373" y="10548"/>
                    <a:pt x="567" y="10429"/>
                    <a:pt x="939" y="10235"/>
                  </a:cubicBezTo>
                  <a:cubicBezTo>
                    <a:pt x="1118" y="10176"/>
                    <a:pt x="1311" y="10056"/>
                    <a:pt x="1490" y="9863"/>
                  </a:cubicBezTo>
                  <a:cubicBezTo>
                    <a:pt x="1744" y="9744"/>
                    <a:pt x="1997" y="9550"/>
                    <a:pt x="2235" y="9371"/>
                  </a:cubicBezTo>
                  <a:cubicBezTo>
                    <a:pt x="2488" y="9177"/>
                    <a:pt x="2742" y="8999"/>
                    <a:pt x="2980" y="8745"/>
                  </a:cubicBezTo>
                  <a:lnTo>
                    <a:pt x="6272" y="8745"/>
                  </a:lnTo>
                  <a:cubicBezTo>
                    <a:pt x="6392" y="8745"/>
                    <a:pt x="6526" y="8626"/>
                    <a:pt x="6526" y="8507"/>
                  </a:cubicBezTo>
                  <a:cubicBezTo>
                    <a:pt x="6466" y="8373"/>
                    <a:pt x="6392" y="8313"/>
                    <a:pt x="6332" y="8313"/>
                  </a:cubicBezTo>
                  <a:cubicBezTo>
                    <a:pt x="6019" y="8254"/>
                    <a:pt x="5781" y="8194"/>
                    <a:pt x="5468" y="8135"/>
                  </a:cubicBezTo>
                  <a:cubicBezTo>
                    <a:pt x="5155" y="8135"/>
                    <a:pt x="4902" y="8060"/>
                    <a:pt x="4604" y="8060"/>
                  </a:cubicBezTo>
                  <a:cubicBezTo>
                    <a:pt x="4351" y="8001"/>
                    <a:pt x="4097" y="8001"/>
                    <a:pt x="3859" y="8001"/>
                  </a:cubicBezTo>
                  <a:cubicBezTo>
                    <a:pt x="3859" y="7941"/>
                    <a:pt x="3919" y="7881"/>
                    <a:pt x="3978" y="7822"/>
                  </a:cubicBezTo>
                  <a:cubicBezTo>
                    <a:pt x="4291" y="7569"/>
                    <a:pt x="4604" y="7256"/>
                    <a:pt x="4902" y="6943"/>
                  </a:cubicBezTo>
                  <a:cubicBezTo>
                    <a:pt x="5155" y="6645"/>
                    <a:pt x="5408" y="6392"/>
                    <a:pt x="5721" y="6079"/>
                  </a:cubicBezTo>
                  <a:cubicBezTo>
                    <a:pt x="5781" y="6019"/>
                    <a:pt x="5840" y="6019"/>
                    <a:pt x="5960" y="5960"/>
                  </a:cubicBezTo>
                  <a:cubicBezTo>
                    <a:pt x="6094" y="5960"/>
                    <a:pt x="6213" y="5900"/>
                    <a:pt x="6332" y="5900"/>
                  </a:cubicBezTo>
                  <a:cubicBezTo>
                    <a:pt x="6466" y="5826"/>
                    <a:pt x="6585" y="5766"/>
                    <a:pt x="6704" y="5766"/>
                  </a:cubicBezTo>
                  <a:cubicBezTo>
                    <a:pt x="6838" y="5706"/>
                    <a:pt x="6958" y="5706"/>
                    <a:pt x="7077" y="5706"/>
                  </a:cubicBezTo>
                  <a:cubicBezTo>
                    <a:pt x="7211" y="5647"/>
                    <a:pt x="7330" y="5647"/>
                    <a:pt x="7449" y="5587"/>
                  </a:cubicBezTo>
                  <a:lnTo>
                    <a:pt x="7822" y="5528"/>
                  </a:lnTo>
                  <a:cubicBezTo>
                    <a:pt x="7956" y="5528"/>
                    <a:pt x="8075" y="5453"/>
                    <a:pt x="8194" y="5453"/>
                  </a:cubicBezTo>
                  <a:cubicBezTo>
                    <a:pt x="8328" y="5453"/>
                    <a:pt x="8447" y="5453"/>
                    <a:pt x="8567" y="5394"/>
                  </a:cubicBezTo>
                  <a:cubicBezTo>
                    <a:pt x="8701" y="5394"/>
                    <a:pt x="8760" y="5274"/>
                    <a:pt x="8760" y="5155"/>
                  </a:cubicBezTo>
                  <a:cubicBezTo>
                    <a:pt x="8760" y="5081"/>
                    <a:pt x="8626" y="5021"/>
                    <a:pt x="8567" y="4961"/>
                  </a:cubicBezTo>
                  <a:lnTo>
                    <a:pt x="8135" y="4961"/>
                  </a:lnTo>
                  <a:cubicBezTo>
                    <a:pt x="8015" y="4902"/>
                    <a:pt x="7881" y="4902"/>
                    <a:pt x="7762" y="4902"/>
                  </a:cubicBezTo>
                  <a:cubicBezTo>
                    <a:pt x="7449" y="4902"/>
                    <a:pt x="7211" y="4961"/>
                    <a:pt x="6958" y="4961"/>
                  </a:cubicBezTo>
                  <a:cubicBezTo>
                    <a:pt x="6838" y="4961"/>
                    <a:pt x="6704" y="5021"/>
                    <a:pt x="6585" y="5021"/>
                  </a:cubicBezTo>
                  <a:lnTo>
                    <a:pt x="6645" y="4961"/>
                  </a:lnTo>
                  <a:cubicBezTo>
                    <a:pt x="6898" y="4649"/>
                    <a:pt x="7211" y="4276"/>
                    <a:pt x="7449" y="3963"/>
                  </a:cubicBezTo>
                  <a:cubicBezTo>
                    <a:pt x="7643" y="3725"/>
                    <a:pt x="7822" y="3472"/>
                    <a:pt x="8015" y="3218"/>
                  </a:cubicBezTo>
                  <a:lnTo>
                    <a:pt x="8328" y="3218"/>
                  </a:lnTo>
                  <a:cubicBezTo>
                    <a:pt x="8507" y="3218"/>
                    <a:pt x="8626" y="3218"/>
                    <a:pt x="8760" y="3159"/>
                  </a:cubicBezTo>
                  <a:lnTo>
                    <a:pt x="8939" y="3159"/>
                  </a:lnTo>
                  <a:cubicBezTo>
                    <a:pt x="8999" y="3159"/>
                    <a:pt x="9073" y="3099"/>
                    <a:pt x="9133" y="3099"/>
                  </a:cubicBezTo>
                  <a:cubicBezTo>
                    <a:pt x="9311" y="3040"/>
                    <a:pt x="9446" y="3040"/>
                    <a:pt x="9565" y="2980"/>
                  </a:cubicBezTo>
                  <a:cubicBezTo>
                    <a:pt x="9684" y="2921"/>
                    <a:pt x="9684" y="2786"/>
                    <a:pt x="9684" y="2667"/>
                  </a:cubicBezTo>
                  <a:cubicBezTo>
                    <a:pt x="9624" y="2608"/>
                    <a:pt x="9565" y="2548"/>
                    <a:pt x="9505" y="2548"/>
                  </a:cubicBezTo>
                  <a:lnTo>
                    <a:pt x="9446" y="2548"/>
                  </a:lnTo>
                  <a:cubicBezTo>
                    <a:pt x="9311" y="2548"/>
                    <a:pt x="9192" y="2474"/>
                    <a:pt x="9073" y="2474"/>
                  </a:cubicBezTo>
                  <a:lnTo>
                    <a:pt x="8567" y="2474"/>
                  </a:lnTo>
                  <a:cubicBezTo>
                    <a:pt x="8626" y="2354"/>
                    <a:pt x="8760" y="2235"/>
                    <a:pt x="8820" y="2176"/>
                  </a:cubicBezTo>
                  <a:cubicBezTo>
                    <a:pt x="9192" y="1610"/>
                    <a:pt x="9505" y="1178"/>
                    <a:pt x="9684" y="865"/>
                  </a:cubicBezTo>
                  <a:cubicBezTo>
                    <a:pt x="9937" y="492"/>
                    <a:pt x="10056" y="313"/>
                    <a:pt x="10056" y="313"/>
                  </a:cubicBezTo>
                  <a:cubicBezTo>
                    <a:pt x="10116" y="239"/>
                    <a:pt x="10056" y="60"/>
                    <a:pt x="9937" y="1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45" name="Google Shape;4945;p30"/>
            <p:cNvSpPr/>
            <p:nvPr/>
          </p:nvSpPr>
          <p:spPr>
            <a:xfrm>
              <a:off x="1178294" y="1628520"/>
              <a:ext cx="367103" cy="233027"/>
            </a:xfrm>
            <a:custGeom>
              <a:avLst/>
              <a:gdLst/>
              <a:ahLst/>
              <a:cxnLst/>
              <a:rect l="l" t="t" r="r" b="b"/>
              <a:pathLst>
                <a:path w="11768" h="7470" extrusionOk="0">
                  <a:moveTo>
                    <a:pt x="4623" y="0"/>
                  </a:moveTo>
                  <a:cubicBezTo>
                    <a:pt x="1955" y="0"/>
                    <a:pt x="0" y="1999"/>
                    <a:pt x="1086" y="4394"/>
                  </a:cubicBezTo>
                  <a:cubicBezTo>
                    <a:pt x="2066" y="6577"/>
                    <a:pt x="7027" y="7470"/>
                    <a:pt x="9599" y="7470"/>
                  </a:cubicBezTo>
                  <a:cubicBezTo>
                    <a:pt x="10467" y="7470"/>
                    <a:pt x="11063" y="7368"/>
                    <a:pt x="11142" y="7180"/>
                  </a:cubicBezTo>
                  <a:cubicBezTo>
                    <a:pt x="11767" y="5824"/>
                    <a:pt x="9786" y="1161"/>
                    <a:pt x="6240" y="238"/>
                  </a:cubicBezTo>
                  <a:cubicBezTo>
                    <a:pt x="5686" y="76"/>
                    <a:pt x="5141" y="0"/>
                    <a:pt x="462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46" name="Google Shape;4946;p30"/>
            <p:cNvSpPr/>
            <p:nvPr/>
          </p:nvSpPr>
          <p:spPr>
            <a:xfrm>
              <a:off x="1245145" y="1692157"/>
              <a:ext cx="311856" cy="201270"/>
            </a:xfrm>
            <a:custGeom>
              <a:avLst/>
              <a:gdLst/>
              <a:ahLst/>
              <a:cxnLst/>
              <a:rect l="l" t="t" r="r" b="b"/>
              <a:pathLst>
                <a:path w="9997" h="6452" extrusionOk="0">
                  <a:moveTo>
                    <a:pt x="120" y="0"/>
                  </a:moveTo>
                  <a:cubicBezTo>
                    <a:pt x="120" y="0"/>
                    <a:pt x="60" y="60"/>
                    <a:pt x="0" y="60"/>
                  </a:cubicBezTo>
                  <a:cubicBezTo>
                    <a:pt x="0" y="120"/>
                    <a:pt x="60" y="179"/>
                    <a:pt x="120" y="239"/>
                  </a:cubicBezTo>
                  <a:cubicBezTo>
                    <a:pt x="120" y="239"/>
                    <a:pt x="254" y="298"/>
                    <a:pt x="566" y="373"/>
                  </a:cubicBezTo>
                  <a:cubicBezTo>
                    <a:pt x="864" y="492"/>
                    <a:pt x="1311" y="671"/>
                    <a:pt x="1803" y="864"/>
                  </a:cubicBezTo>
                  <a:cubicBezTo>
                    <a:pt x="2056" y="924"/>
                    <a:pt x="2354" y="1043"/>
                    <a:pt x="2607" y="1177"/>
                  </a:cubicBezTo>
                  <a:cubicBezTo>
                    <a:pt x="2920" y="1297"/>
                    <a:pt x="3233" y="1416"/>
                    <a:pt x="3546" y="1609"/>
                  </a:cubicBezTo>
                  <a:cubicBezTo>
                    <a:pt x="3844" y="1729"/>
                    <a:pt x="4157" y="1922"/>
                    <a:pt x="4470" y="2041"/>
                  </a:cubicBezTo>
                  <a:cubicBezTo>
                    <a:pt x="4782" y="2235"/>
                    <a:pt x="5095" y="2414"/>
                    <a:pt x="5408" y="2607"/>
                  </a:cubicBezTo>
                  <a:cubicBezTo>
                    <a:pt x="5706" y="2786"/>
                    <a:pt x="6079" y="2980"/>
                    <a:pt x="6332" y="3159"/>
                  </a:cubicBezTo>
                  <a:cubicBezTo>
                    <a:pt x="6645" y="3352"/>
                    <a:pt x="6958" y="3531"/>
                    <a:pt x="7196" y="3784"/>
                  </a:cubicBezTo>
                  <a:cubicBezTo>
                    <a:pt x="7330" y="3904"/>
                    <a:pt x="7449" y="3963"/>
                    <a:pt x="7568" y="4097"/>
                  </a:cubicBezTo>
                  <a:cubicBezTo>
                    <a:pt x="7762" y="4216"/>
                    <a:pt x="7881" y="4276"/>
                    <a:pt x="7941" y="4395"/>
                  </a:cubicBezTo>
                  <a:cubicBezTo>
                    <a:pt x="8194" y="4589"/>
                    <a:pt x="8447" y="4768"/>
                    <a:pt x="8626" y="5021"/>
                  </a:cubicBezTo>
                  <a:cubicBezTo>
                    <a:pt x="8820" y="5215"/>
                    <a:pt x="8939" y="5393"/>
                    <a:pt x="9133" y="5513"/>
                  </a:cubicBezTo>
                  <a:cubicBezTo>
                    <a:pt x="9252" y="5706"/>
                    <a:pt x="9371" y="5885"/>
                    <a:pt x="9431" y="6019"/>
                  </a:cubicBezTo>
                  <a:cubicBezTo>
                    <a:pt x="9684" y="6257"/>
                    <a:pt x="9743" y="6391"/>
                    <a:pt x="9743" y="6391"/>
                  </a:cubicBezTo>
                  <a:lnTo>
                    <a:pt x="9803" y="6391"/>
                  </a:lnTo>
                  <a:cubicBezTo>
                    <a:pt x="9803" y="6451"/>
                    <a:pt x="9877" y="6451"/>
                    <a:pt x="9937" y="6451"/>
                  </a:cubicBezTo>
                  <a:cubicBezTo>
                    <a:pt x="9997" y="6391"/>
                    <a:pt x="9997" y="6332"/>
                    <a:pt x="9997" y="6257"/>
                  </a:cubicBezTo>
                  <a:cubicBezTo>
                    <a:pt x="9997" y="6257"/>
                    <a:pt x="9877" y="6079"/>
                    <a:pt x="9684" y="5825"/>
                  </a:cubicBezTo>
                  <a:cubicBezTo>
                    <a:pt x="9565" y="5706"/>
                    <a:pt x="9505" y="5513"/>
                    <a:pt x="9371" y="5334"/>
                  </a:cubicBezTo>
                  <a:cubicBezTo>
                    <a:pt x="9192" y="5140"/>
                    <a:pt x="9058" y="4961"/>
                    <a:pt x="8879" y="4768"/>
                  </a:cubicBezTo>
                  <a:cubicBezTo>
                    <a:pt x="8686" y="4529"/>
                    <a:pt x="8447" y="4336"/>
                    <a:pt x="8194" y="4097"/>
                  </a:cubicBezTo>
                  <a:cubicBezTo>
                    <a:pt x="8134" y="4023"/>
                    <a:pt x="8015" y="3904"/>
                    <a:pt x="7822" y="3784"/>
                  </a:cubicBezTo>
                  <a:cubicBezTo>
                    <a:pt x="7702" y="3650"/>
                    <a:pt x="7568" y="3591"/>
                    <a:pt x="7449" y="3472"/>
                  </a:cubicBezTo>
                  <a:cubicBezTo>
                    <a:pt x="7196" y="3218"/>
                    <a:pt x="6898" y="3040"/>
                    <a:pt x="6585" y="2786"/>
                  </a:cubicBezTo>
                  <a:cubicBezTo>
                    <a:pt x="6272" y="2607"/>
                    <a:pt x="5959" y="2414"/>
                    <a:pt x="5647" y="2235"/>
                  </a:cubicBezTo>
                  <a:cubicBezTo>
                    <a:pt x="5334" y="2041"/>
                    <a:pt x="5036" y="1863"/>
                    <a:pt x="4663" y="1669"/>
                  </a:cubicBezTo>
                  <a:cubicBezTo>
                    <a:pt x="4350" y="1550"/>
                    <a:pt x="4038" y="1356"/>
                    <a:pt x="3725" y="1237"/>
                  </a:cubicBezTo>
                  <a:cubicBezTo>
                    <a:pt x="3546" y="1177"/>
                    <a:pt x="3412" y="1118"/>
                    <a:pt x="3233" y="984"/>
                  </a:cubicBezTo>
                  <a:cubicBezTo>
                    <a:pt x="3099" y="924"/>
                    <a:pt x="2920" y="924"/>
                    <a:pt x="2801" y="864"/>
                  </a:cubicBezTo>
                  <a:cubicBezTo>
                    <a:pt x="2488" y="745"/>
                    <a:pt x="2175" y="611"/>
                    <a:pt x="1922" y="552"/>
                  </a:cubicBezTo>
                  <a:cubicBezTo>
                    <a:pt x="864" y="179"/>
                    <a:pt x="120" y="0"/>
                    <a:pt x="120" y="0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47" name="Google Shape;4947;p30"/>
            <p:cNvSpPr/>
            <p:nvPr/>
          </p:nvSpPr>
          <p:spPr>
            <a:xfrm>
              <a:off x="1262801" y="1635913"/>
              <a:ext cx="129678" cy="147864"/>
            </a:xfrm>
            <a:custGeom>
              <a:avLst/>
              <a:gdLst/>
              <a:ahLst/>
              <a:cxnLst/>
              <a:rect l="l" t="t" r="r" b="b"/>
              <a:pathLst>
                <a:path w="4157" h="4740" extrusionOk="0">
                  <a:moveTo>
                    <a:pt x="2414" y="1"/>
                  </a:moveTo>
                  <a:cubicBezTo>
                    <a:pt x="2354" y="1"/>
                    <a:pt x="2354" y="60"/>
                    <a:pt x="2354" y="120"/>
                  </a:cubicBezTo>
                  <a:cubicBezTo>
                    <a:pt x="2354" y="314"/>
                    <a:pt x="2354" y="433"/>
                    <a:pt x="2414" y="612"/>
                  </a:cubicBezTo>
                  <a:lnTo>
                    <a:pt x="2414" y="865"/>
                  </a:lnTo>
                  <a:cubicBezTo>
                    <a:pt x="2414" y="924"/>
                    <a:pt x="2473" y="1059"/>
                    <a:pt x="2473" y="1118"/>
                  </a:cubicBezTo>
                  <a:lnTo>
                    <a:pt x="2608" y="1610"/>
                  </a:lnTo>
                  <a:cubicBezTo>
                    <a:pt x="2667" y="1669"/>
                    <a:pt x="2667" y="1729"/>
                    <a:pt x="2727" y="1803"/>
                  </a:cubicBezTo>
                  <a:lnTo>
                    <a:pt x="2786" y="2042"/>
                  </a:lnTo>
                  <a:cubicBezTo>
                    <a:pt x="2846" y="2235"/>
                    <a:pt x="2906" y="2355"/>
                    <a:pt x="2980" y="2474"/>
                  </a:cubicBezTo>
                  <a:lnTo>
                    <a:pt x="3099" y="2727"/>
                  </a:lnTo>
                  <a:cubicBezTo>
                    <a:pt x="3099" y="2787"/>
                    <a:pt x="3159" y="2846"/>
                    <a:pt x="3218" y="2980"/>
                  </a:cubicBezTo>
                  <a:cubicBezTo>
                    <a:pt x="3278" y="3100"/>
                    <a:pt x="3352" y="3219"/>
                    <a:pt x="3472" y="3353"/>
                  </a:cubicBezTo>
                  <a:cubicBezTo>
                    <a:pt x="3478" y="3373"/>
                    <a:pt x="3486" y="3393"/>
                    <a:pt x="3494" y="3412"/>
                  </a:cubicBezTo>
                  <a:lnTo>
                    <a:pt x="3159" y="3412"/>
                  </a:lnTo>
                  <a:cubicBezTo>
                    <a:pt x="3099" y="3412"/>
                    <a:pt x="2980" y="3472"/>
                    <a:pt x="2906" y="3472"/>
                  </a:cubicBezTo>
                  <a:lnTo>
                    <a:pt x="2667" y="3472"/>
                  </a:lnTo>
                  <a:cubicBezTo>
                    <a:pt x="2533" y="3532"/>
                    <a:pt x="2473" y="3532"/>
                    <a:pt x="2414" y="3532"/>
                  </a:cubicBezTo>
                  <a:cubicBezTo>
                    <a:pt x="2235" y="3591"/>
                    <a:pt x="2101" y="3666"/>
                    <a:pt x="1922" y="3666"/>
                  </a:cubicBezTo>
                  <a:cubicBezTo>
                    <a:pt x="1609" y="3785"/>
                    <a:pt x="1297" y="3904"/>
                    <a:pt x="984" y="4038"/>
                  </a:cubicBezTo>
                  <a:cubicBezTo>
                    <a:pt x="805" y="4098"/>
                    <a:pt x="671" y="4217"/>
                    <a:pt x="492" y="4276"/>
                  </a:cubicBezTo>
                  <a:cubicBezTo>
                    <a:pt x="373" y="4336"/>
                    <a:pt x="239" y="4470"/>
                    <a:pt x="60" y="4530"/>
                  </a:cubicBezTo>
                  <a:cubicBezTo>
                    <a:pt x="60" y="4530"/>
                    <a:pt x="0" y="4589"/>
                    <a:pt x="60" y="4649"/>
                  </a:cubicBezTo>
                  <a:cubicBezTo>
                    <a:pt x="60" y="4691"/>
                    <a:pt x="89" y="4740"/>
                    <a:pt x="127" y="4740"/>
                  </a:cubicBezTo>
                  <a:cubicBezTo>
                    <a:pt x="144" y="4740"/>
                    <a:pt x="161" y="4731"/>
                    <a:pt x="179" y="4708"/>
                  </a:cubicBezTo>
                  <a:cubicBezTo>
                    <a:pt x="492" y="4589"/>
                    <a:pt x="805" y="4470"/>
                    <a:pt x="1118" y="4336"/>
                  </a:cubicBezTo>
                  <a:cubicBezTo>
                    <a:pt x="1416" y="4217"/>
                    <a:pt x="1729" y="4157"/>
                    <a:pt x="2041" y="4038"/>
                  </a:cubicBezTo>
                  <a:lnTo>
                    <a:pt x="2235" y="4038"/>
                  </a:lnTo>
                  <a:cubicBezTo>
                    <a:pt x="2354" y="3964"/>
                    <a:pt x="2414" y="3964"/>
                    <a:pt x="2473" y="3964"/>
                  </a:cubicBezTo>
                  <a:cubicBezTo>
                    <a:pt x="2533" y="3904"/>
                    <a:pt x="2667" y="3904"/>
                    <a:pt x="2727" y="3904"/>
                  </a:cubicBezTo>
                  <a:lnTo>
                    <a:pt x="2980" y="3844"/>
                  </a:lnTo>
                  <a:lnTo>
                    <a:pt x="4023" y="3844"/>
                  </a:lnTo>
                  <a:cubicBezTo>
                    <a:pt x="4157" y="3725"/>
                    <a:pt x="4157" y="3591"/>
                    <a:pt x="4097" y="3532"/>
                  </a:cubicBezTo>
                  <a:cubicBezTo>
                    <a:pt x="4023" y="3412"/>
                    <a:pt x="3904" y="3293"/>
                    <a:pt x="3844" y="3159"/>
                  </a:cubicBezTo>
                  <a:cubicBezTo>
                    <a:pt x="3725" y="3040"/>
                    <a:pt x="3650" y="2846"/>
                    <a:pt x="3591" y="2727"/>
                  </a:cubicBezTo>
                  <a:cubicBezTo>
                    <a:pt x="3531" y="2667"/>
                    <a:pt x="3472" y="2608"/>
                    <a:pt x="3472" y="2548"/>
                  </a:cubicBezTo>
                  <a:lnTo>
                    <a:pt x="3352" y="2355"/>
                  </a:lnTo>
                  <a:lnTo>
                    <a:pt x="3218" y="2101"/>
                  </a:lnTo>
                  <a:cubicBezTo>
                    <a:pt x="3218" y="2042"/>
                    <a:pt x="3159" y="1982"/>
                    <a:pt x="3159" y="1923"/>
                  </a:cubicBezTo>
                  <a:lnTo>
                    <a:pt x="3040" y="1669"/>
                  </a:lnTo>
                  <a:cubicBezTo>
                    <a:pt x="3040" y="1610"/>
                    <a:pt x="2980" y="1550"/>
                    <a:pt x="2980" y="1491"/>
                  </a:cubicBezTo>
                  <a:lnTo>
                    <a:pt x="2786" y="984"/>
                  </a:lnTo>
                  <a:cubicBezTo>
                    <a:pt x="2786" y="924"/>
                    <a:pt x="2727" y="865"/>
                    <a:pt x="2727" y="805"/>
                  </a:cubicBezTo>
                  <a:lnTo>
                    <a:pt x="2667" y="552"/>
                  </a:lnTo>
                  <a:cubicBezTo>
                    <a:pt x="2667" y="433"/>
                    <a:pt x="2608" y="239"/>
                    <a:pt x="2533" y="120"/>
                  </a:cubicBezTo>
                  <a:lnTo>
                    <a:pt x="2533" y="60"/>
                  </a:lnTo>
                  <a:cubicBezTo>
                    <a:pt x="2533" y="60"/>
                    <a:pt x="2473" y="1"/>
                    <a:pt x="2414" y="1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48" name="Google Shape;4948;p30"/>
            <p:cNvSpPr/>
            <p:nvPr/>
          </p:nvSpPr>
          <p:spPr>
            <a:xfrm>
              <a:off x="1328342" y="1677465"/>
              <a:ext cx="155226" cy="156006"/>
            </a:xfrm>
            <a:custGeom>
              <a:avLst/>
              <a:gdLst/>
              <a:ahLst/>
              <a:cxnLst/>
              <a:rect l="l" t="t" r="r" b="b"/>
              <a:pathLst>
                <a:path w="4976" h="5001" extrusionOk="0">
                  <a:moveTo>
                    <a:pt x="3595" y="0"/>
                  </a:moveTo>
                  <a:cubicBezTo>
                    <a:pt x="3580" y="0"/>
                    <a:pt x="3563" y="7"/>
                    <a:pt x="3546" y="25"/>
                  </a:cubicBezTo>
                  <a:cubicBezTo>
                    <a:pt x="3486" y="25"/>
                    <a:pt x="3412" y="99"/>
                    <a:pt x="3412" y="159"/>
                  </a:cubicBezTo>
                  <a:lnTo>
                    <a:pt x="3486" y="650"/>
                  </a:lnTo>
                  <a:cubicBezTo>
                    <a:pt x="3546" y="769"/>
                    <a:pt x="3546" y="844"/>
                    <a:pt x="3546" y="903"/>
                  </a:cubicBezTo>
                  <a:lnTo>
                    <a:pt x="3605" y="1142"/>
                  </a:lnTo>
                  <a:cubicBezTo>
                    <a:pt x="3665" y="1335"/>
                    <a:pt x="3665" y="1514"/>
                    <a:pt x="3724" y="1708"/>
                  </a:cubicBezTo>
                  <a:cubicBezTo>
                    <a:pt x="3784" y="1827"/>
                    <a:pt x="3784" y="2021"/>
                    <a:pt x="3859" y="2200"/>
                  </a:cubicBezTo>
                  <a:lnTo>
                    <a:pt x="4037" y="2706"/>
                  </a:lnTo>
                  <a:lnTo>
                    <a:pt x="4156" y="3198"/>
                  </a:lnTo>
                  <a:cubicBezTo>
                    <a:pt x="4244" y="3401"/>
                    <a:pt x="4324" y="3604"/>
                    <a:pt x="4403" y="3823"/>
                  </a:cubicBezTo>
                  <a:lnTo>
                    <a:pt x="3546" y="3823"/>
                  </a:lnTo>
                  <a:cubicBezTo>
                    <a:pt x="3352" y="3883"/>
                    <a:pt x="3173" y="3883"/>
                    <a:pt x="2920" y="3943"/>
                  </a:cubicBezTo>
                  <a:lnTo>
                    <a:pt x="2667" y="3943"/>
                  </a:lnTo>
                  <a:cubicBezTo>
                    <a:pt x="2548" y="4002"/>
                    <a:pt x="2488" y="4002"/>
                    <a:pt x="2369" y="4002"/>
                  </a:cubicBezTo>
                  <a:cubicBezTo>
                    <a:pt x="1996" y="4121"/>
                    <a:pt x="1549" y="4255"/>
                    <a:pt x="1177" y="4375"/>
                  </a:cubicBezTo>
                  <a:cubicBezTo>
                    <a:pt x="998" y="4434"/>
                    <a:pt x="805" y="4494"/>
                    <a:pt x="626" y="4568"/>
                  </a:cubicBezTo>
                  <a:cubicBezTo>
                    <a:pt x="432" y="4628"/>
                    <a:pt x="253" y="4687"/>
                    <a:pt x="60" y="4747"/>
                  </a:cubicBezTo>
                  <a:cubicBezTo>
                    <a:pt x="60" y="4807"/>
                    <a:pt x="0" y="4866"/>
                    <a:pt x="0" y="4941"/>
                  </a:cubicBezTo>
                  <a:cubicBezTo>
                    <a:pt x="60" y="5000"/>
                    <a:pt x="134" y="5000"/>
                    <a:pt x="194" y="5000"/>
                  </a:cubicBezTo>
                  <a:cubicBezTo>
                    <a:pt x="566" y="4866"/>
                    <a:pt x="939" y="4747"/>
                    <a:pt x="1311" y="4687"/>
                  </a:cubicBezTo>
                  <a:cubicBezTo>
                    <a:pt x="1683" y="4568"/>
                    <a:pt x="2056" y="4494"/>
                    <a:pt x="2428" y="4434"/>
                  </a:cubicBezTo>
                  <a:cubicBezTo>
                    <a:pt x="2548" y="4375"/>
                    <a:pt x="2607" y="4375"/>
                    <a:pt x="2741" y="4375"/>
                  </a:cubicBezTo>
                  <a:cubicBezTo>
                    <a:pt x="2801" y="4375"/>
                    <a:pt x="2920" y="4315"/>
                    <a:pt x="2980" y="4315"/>
                  </a:cubicBezTo>
                  <a:cubicBezTo>
                    <a:pt x="3233" y="4315"/>
                    <a:pt x="3412" y="4255"/>
                    <a:pt x="3605" y="4255"/>
                  </a:cubicBezTo>
                  <a:lnTo>
                    <a:pt x="4410" y="4255"/>
                  </a:lnTo>
                  <a:lnTo>
                    <a:pt x="4723" y="4315"/>
                  </a:lnTo>
                  <a:lnTo>
                    <a:pt x="4842" y="4315"/>
                  </a:lnTo>
                  <a:cubicBezTo>
                    <a:pt x="4901" y="4255"/>
                    <a:pt x="4976" y="4121"/>
                    <a:pt x="4976" y="4002"/>
                  </a:cubicBezTo>
                  <a:cubicBezTo>
                    <a:pt x="4663" y="3376"/>
                    <a:pt x="4469" y="2706"/>
                    <a:pt x="4231" y="2080"/>
                  </a:cubicBezTo>
                  <a:cubicBezTo>
                    <a:pt x="4156" y="1887"/>
                    <a:pt x="4097" y="1768"/>
                    <a:pt x="4097" y="1589"/>
                  </a:cubicBezTo>
                  <a:cubicBezTo>
                    <a:pt x="4037" y="1395"/>
                    <a:pt x="3978" y="1276"/>
                    <a:pt x="3918" y="1082"/>
                  </a:cubicBezTo>
                  <a:lnTo>
                    <a:pt x="3859" y="844"/>
                  </a:lnTo>
                  <a:cubicBezTo>
                    <a:pt x="3859" y="769"/>
                    <a:pt x="3784" y="710"/>
                    <a:pt x="3784" y="591"/>
                  </a:cubicBezTo>
                  <a:lnTo>
                    <a:pt x="3665" y="99"/>
                  </a:lnTo>
                  <a:cubicBezTo>
                    <a:pt x="3665" y="46"/>
                    <a:pt x="3634" y="0"/>
                    <a:pt x="3595" y="0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49" name="Google Shape;4949;p30"/>
            <p:cNvSpPr/>
            <p:nvPr/>
          </p:nvSpPr>
          <p:spPr>
            <a:xfrm>
              <a:off x="1306942" y="2036519"/>
              <a:ext cx="141781" cy="141313"/>
            </a:xfrm>
            <a:custGeom>
              <a:avLst/>
              <a:gdLst/>
              <a:ahLst/>
              <a:cxnLst/>
              <a:rect l="l" t="t" r="r" b="b"/>
              <a:pathLst>
                <a:path w="4545" h="4530" extrusionOk="0">
                  <a:moveTo>
                    <a:pt x="1937" y="1684"/>
                  </a:moveTo>
                  <a:cubicBezTo>
                    <a:pt x="1937" y="1684"/>
                    <a:pt x="2116" y="1743"/>
                    <a:pt x="2310" y="1922"/>
                  </a:cubicBezTo>
                  <a:cubicBezTo>
                    <a:pt x="2429" y="1997"/>
                    <a:pt x="2548" y="2056"/>
                    <a:pt x="2682" y="2176"/>
                  </a:cubicBezTo>
                  <a:lnTo>
                    <a:pt x="3055" y="2548"/>
                  </a:lnTo>
                  <a:cubicBezTo>
                    <a:pt x="3174" y="2667"/>
                    <a:pt x="3293" y="2801"/>
                    <a:pt x="3353" y="2920"/>
                  </a:cubicBezTo>
                  <a:cubicBezTo>
                    <a:pt x="3427" y="2980"/>
                    <a:pt x="3487" y="3040"/>
                    <a:pt x="3487" y="3114"/>
                  </a:cubicBezTo>
                  <a:cubicBezTo>
                    <a:pt x="3546" y="3233"/>
                    <a:pt x="3546" y="3293"/>
                    <a:pt x="3606" y="3352"/>
                  </a:cubicBezTo>
                  <a:lnTo>
                    <a:pt x="3606" y="3546"/>
                  </a:lnTo>
                  <a:cubicBezTo>
                    <a:pt x="3666" y="3546"/>
                    <a:pt x="3666" y="3606"/>
                    <a:pt x="3666" y="3665"/>
                  </a:cubicBezTo>
                  <a:lnTo>
                    <a:pt x="3666" y="3784"/>
                  </a:lnTo>
                  <a:cubicBezTo>
                    <a:pt x="3666" y="3784"/>
                    <a:pt x="3666" y="3859"/>
                    <a:pt x="3606" y="3859"/>
                  </a:cubicBezTo>
                  <a:lnTo>
                    <a:pt x="3546" y="3784"/>
                  </a:lnTo>
                  <a:lnTo>
                    <a:pt x="3546" y="3665"/>
                  </a:lnTo>
                  <a:cubicBezTo>
                    <a:pt x="3546" y="3665"/>
                    <a:pt x="3546" y="3606"/>
                    <a:pt x="3487" y="3546"/>
                  </a:cubicBezTo>
                  <a:cubicBezTo>
                    <a:pt x="3487" y="3486"/>
                    <a:pt x="3427" y="3486"/>
                    <a:pt x="3427" y="3412"/>
                  </a:cubicBezTo>
                  <a:cubicBezTo>
                    <a:pt x="3427" y="3352"/>
                    <a:pt x="3353" y="3293"/>
                    <a:pt x="3353" y="3233"/>
                  </a:cubicBezTo>
                  <a:cubicBezTo>
                    <a:pt x="3293" y="3174"/>
                    <a:pt x="3234" y="3114"/>
                    <a:pt x="3234" y="3040"/>
                  </a:cubicBezTo>
                  <a:cubicBezTo>
                    <a:pt x="3114" y="2920"/>
                    <a:pt x="2980" y="2801"/>
                    <a:pt x="2921" y="2667"/>
                  </a:cubicBezTo>
                  <a:cubicBezTo>
                    <a:pt x="2682" y="2429"/>
                    <a:pt x="2429" y="2176"/>
                    <a:pt x="2235" y="2056"/>
                  </a:cubicBezTo>
                  <a:cubicBezTo>
                    <a:pt x="1997" y="1863"/>
                    <a:pt x="1863" y="1803"/>
                    <a:pt x="1863" y="1803"/>
                  </a:cubicBezTo>
                  <a:lnTo>
                    <a:pt x="1863" y="1684"/>
                  </a:lnTo>
                  <a:close/>
                  <a:moveTo>
                    <a:pt x="2310" y="0"/>
                  </a:moveTo>
                  <a:cubicBezTo>
                    <a:pt x="194" y="60"/>
                    <a:pt x="1" y="2488"/>
                    <a:pt x="567" y="3293"/>
                  </a:cubicBezTo>
                  <a:cubicBezTo>
                    <a:pt x="1312" y="4470"/>
                    <a:pt x="2369" y="4529"/>
                    <a:pt x="2801" y="4529"/>
                  </a:cubicBezTo>
                  <a:lnTo>
                    <a:pt x="2921" y="4529"/>
                  </a:lnTo>
                  <a:cubicBezTo>
                    <a:pt x="3293" y="4529"/>
                    <a:pt x="4232" y="4097"/>
                    <a:pt x="4545" y="3486"/>
                  </a:cubicBezTo>
                  <a:cubicBezTo>
                    <a:pt x="4291" y="3352"/>
                    <a:pt x="4038" y="3293"/>
                    <a:pt x="3978" y="3174"/>
                  </a:cubicBezTo>
                  <a:cubicBezTo>
                    <a:pt x="3978" y="3174"/>
                    <a:pt x="2801" y="2369"/>
                    <a:pt x="3055" y="626"/>
                  </a:cubicBezTo>
                  <a:cubicBezTo>
                    <a:pt x="3055" y="507"/>
                    <a:pt x="3114" y="313"/>
                    <a:pt x="3234" y="194"/>
                  </a:cubicBezTo>
                  <a:cubicBezTo>
                    <a:pt x="2980" y="60"/>
                    <a:pt x="2742" y="0"/>
                    <a:pt x="2369" y="0"/>
                  </a:cubicBezTo>
                  <a:close/>
                </a:path>
              </a:pathLst>
            </a:custGeom>
            <a:solidFill>
              <a:srgbClr val="DAE6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50" name="Google Shape;4950;p30"/>
            <p:cNvSpPr/>
            <p:nvPr/>
          </p:nvSpPr>
          <p:spPr>
            <a:xfrm>
              <a:off x="1365027" y="2089020"/>
              <a:ext cx="56276" cy="67880"/>
            </a:xfrm>
            <a:custGeom>
              <a:avLst/>
              <a:gdLst/>
              <a:ahLst/>
              <a:cxnLst/>
              <a:rect l="l" t="t" r="r" b="b"/>
              <a:pathLst>
                <a:path w="1804" h="2176" extrusionOk="0">
                  <a:moveTo>
                    <a:pt x="1" y="1"/>
                  </a:moveTo>
                  <a:lnTo>
                    <a:pt x="1" y="120"/>
                  </a:lnTo>
                  <a:cubicBezTo>
                    <a:pt x="1" y="120"/>
                    <a:pt x="135" y="180"/>
                    <a:pt x="373" y="373"/>
                  </a:cubicBezTo>
                  <a:cubicBezTo>
                    <a:pt x="567" y="493"/>
                    <a:pt x="820" y="746"/>
                    <a:pt x="1059" y="984"/>
                  </a:cubicBezTo>
                  <a:cubicBezTo>
                    <a:pt x="1118" y="1118"/>
                    <a:pt x="1252" y="1237"/>
                    <a:pt x="1372" y="1357"/>
                  </a:cubicBezTo>
                  <a:cubicBezTo>
                    <a:pt x="1372" y="1431"/>
                    <a:pt x="1431" y="1491"/>
                    <a:pt x="1491" y="1550"/>
                  </a:cubicBezTo>
                  <a:cubicBezTo>
                    <a:pt x="1491" y="1610"/>
                    <a:pt x="1565" y="1669"/>
                    <a:pt x="1565" y="1729"/>
                  </a:cubicBezTo>
                  <a:cubicBezTo>
                    <a:pt x="1565" y="1803"/>
                    <a:pt x="1625" y="1803"/>
                    <a:pt x="1625" y="1863"/>
                  </a:cubicBezTo>
                  <a:cubicBezTo>
                    <a:pt x="1684" y="1923"/>
                    <a:pt x="1684" y="1982"/>
                    <a:pt x="1684" y="1982"/>
                  </a:cubicBezTo>
                  <a:lnTo>
                    <a:pt x="1684" y="2101"/>
                  </a:lnTo>
                  <a:cubicBezTo>
                    <a:pt x="1684" y="2176"/>
                    <a:pt x="1744" y="2176"/>
                    <a:pt x="1744" y="2176"/>
                  </a:cubicBezTo>
                  <a:cubicBezTo>
                    <a:pt x="1804" y="2176"/>
                    <a:pt x="1804" y="2101"/>
                    <a:pt x="1804" y="2101"/>
                  </a:cubicBezTo>
                  <a:lnTo>
                    <a:pt x="1804" y="1982"/>
                  </a:lnTo>
                  <a:cubicBezTo>
                    <a:pt x="1804" y="1923"/>
                    <a:pt x="1804" y="1863"/>
                    <a:pt x="1744" y="1863"/>
                  </a:cubicBezTo>
                  <a:lnTo>
                    <a:pt x="1744" y="1669"/>
                  </a:lnTo>
                  <a:cubicBezTo>
                    <a:pt x="1684" y="1610"/>
                    <a:pt x="1684" y="1550"/>
                    <a:pt x="1625" y="1431"/>
                  </a:cubicBezTo>
                  <a:cubicBezTo>
                    <a:pt x="1625" y="1357"/>
                    <a:pt x="1565" y="1297"/>
                    <a:pt x="1491" y="1237"/>
                  </a:cubicBezTo>
                  <a:cubicBezTo>
                    <a:pt x="1431" y="1118"/>
                    <a:pt x="1312" y="984"/>
                    <a:pt x="1193" y="865"/>
                  </a:cubicBezTo>
                  <a:lnTo>
                    <a:pt x="820" y="493"/>
                  </a:lnTo>
                  <a:cubicBezTo>
                    <a:pt x="686" y="373"/>
                    <a:pt x="567" y="314"/>
                    <a:pt x="448" y="239"/>
                  </a:cubicBezTo>
                  <a:cubicBezTo>
                    <a:pt x="254" y="60"/>
                    <a:pt x="75" y="1"/>
                    <a:pt x="7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51" name="Google Shape;4951;p30"/>
            <p:cNvSpPr/>
            <p:nvPr/>
          </p:nvSpPr>
          <p:spPr>
            <a:xfrm>
              <a:off x="1407795" y="2001674"/>
              <a:ext cx="160841" cy="147334"/>
            </a:xfrm>
            <a:custGeom>
              <a:avLst/>
              <a:gdLst/>
              <a:ahLst/>
              <a:cxnLst/>
              <a:rect l="l" t="t" r="r" b="b"/>
              <a:pathLst>
                <a:path w="5156" h="4723" extrusionOk="0">
                  <a:moveTo>
                    <a:pt x="1982" y="0"/>
                  </a:moveTo>
                  <a:cubicBezTo>
                    <a:pt x="1118" y="0"/>
                    <a:pt x="313" y="685"/>
                    <a:pt x="1" y="1311"/>
                  </a:cubicBezTo>
                  <a:cubicBezTo>
                    <a:pt x="1490" y="1862"/>
                    <a:pt x="1490" y="4097"/>
                    <a:pt x="1490" y="4097"/>
                  </a:cubicBezTo>
                  <a:cubicBezTo>
                    <a:pt x="1490" y="4231"/>
                    <a:pt x="1431" y="4410"/>
                    <a:pt x="1312" y="4603"/>
                  </a:cubicBezTo>
                  <a:cubicBezTo>
                    <a:pt x="1550" y="4663"/>
                    <a:pt x="1803" y="4723"/>
                    <a:pt x="2116" y="4723"/>
                  </a:cubicBezTo>
                  <a:cubicBezTo>
                    <a:pt x="2488" y="4723"/>
                    <a:pt x="2861" y="4603"/>
                    <a:pt x="3099" y="4350"/>
                  </a:cubicBezTo>
                  <a:cubicBezTo>
                    <a:pt x="3099" y="4350"/>
                    <a:pt x="5155" y="2175"/>
                    <a:pt x="3352" y="566"/>
                  </a:cubicBezTo>
                  <a:cubicBezTo>
                    <a:pt x="2861" y="194"/>
                    <a:pt x="2429" y="0"/>
                    <a:pt x="1982" y="0"/>
                  </a:cubicBezTo>
                  <a:close/>
                </a:path>
              </a:pathLst>
            </a:custGeom>
            <a:solidFill>
              <a:srgbClr val="E7EC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52" name="Google Shape;4952;p30"/>
            <p:cNvSpPr/>
            <p:nvPr/>
          </p:nvSpPr>
          <p:spPr>
            <a:xfrm>
              <a:off x="1394319" y="2042571"/>
              <a:ext cx="59988" cy="102725"/>
            </a:xfrm>
            <a:custGeom>
              <a:avLst/>
              <a:gdLst/>
              <a:ahLst/>
              <a:cxnLst/>
              <a:rect l="l" t="t" r="r" b="b"/>
              <a:pathLst>
                <a:path w="1923" h="3293" extrusionOk="0">
                  <a:moveTo>
                    <a:pt x="433" y="0"/>
                  </a:moveTo>
                  <a:cubicBezTo>
                    <a:pt x="313" y="119"/>
                    <a:pt x="254" y="313"/>
                    <a:pt x="254" y="432"/>
                  </a:cubicBezTo>
                  <a:cubicBezTo>
                    <a:pt x="0" y="2175"/>
                    <a:pt x="1177" y="2980"/>
                    <a:pt x="1177" y="2980"/>
                  </a:cubicBezTo>
                  <a:cubicBezTo>
                    <a:pt x="1237" y="3099"/>
                    <a:pt x="1490" y="3158"/>
                    <a:pt x="1744" y="3292"/>
                  </a:cubicBezTo>
                  <a:cubicBezTo>
                    <a:pt x="1863" y="3099"/>
                    <a:pt x="1922" y="2920"/>
                    <a:pt x="1922" y="2786"/>
                  </a:cubicBezTo>
                  <a:cubicBezTo>
                    <a:pt x="1922" y="2786"/>
                    <a:pt x="1922" y="551"/>
                    <a:pt x="433" y="0"/>
                  </a:cubicBezTo>
                  <a:close/>
                </a:path>
              </a:pathLst>
            </a:custGeom>
            <a:solidFill>
              <a:srgbClr val="C5DC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53" name="Google Shape;4953;p30"/>
            <p:cNvSpPr/>
            <p:nvPr/>
          </p:nvSpPr>
          <p:spPr>
            <a:xfrm>
              <a:off x="1460296" y="2048124"/>
              <a:ext cx="15379" cy="86940"/>
            </a:xfrm>
            <a:custGeom>
              <a:avLst/>
              <a:gdLst/>
              <a:ahLst/>
              <a:cxnLst/>
              <a:rect l="l" t="t" r="r" b="b"/>
              <a:pathLst>
                <a:path w="493" h="2787" extrusionOk="0">
                  <a:moveTo>
                    <a:pt x="180" y="1"/>
                  </a:moveTo>
                  <a:lnTo>
                    <a:pt x="120" y="60"/>
                  </a:lnTo>
                  <a:cubicBezTo>
                    <a:pt x="120" y="60"/>
                    <a:pt x="180" y="254"/>
                    <a:pt x="180" y="507"/>
                  </a:cubicBezTo>
                  <a:cubicBezTo>
                    <a:pt x="239" y="746"/>
                    <a:pt x="299" y="1059"/>
                    <a:pt x="299" y="1431"/>
                  </a:cubicBezTo>
                  <a:cubicBezTo>
                    <a:pt x="299" y="1550"/>
                    <a:pt x="299" y="1744"/>
                    <a:pt x="239" y="1863"/>
                  </a:cubicBezTo>
                  <a:lnTo>
                    <a:pt x="239" y="2116"/>
                  </a:lnTo>
                  <a:cubicBezTo>
                    <a:pt x="180" y="2176"/>
                    <a:pt x="180" y="2236"/>
                    <a:pt x="180" y="2295"/>
                  </a:cubicBezTo>
                  <a:cubicBezTo>
                    <a:pt x="180" y="2370"/>
                    <a:pt x="120" y="2429"/>
                    <a:pt x="120" y="2489"/>
                  </a:cubicBezTo>
                  <a:lnTo>
                    <a:pt x="61" y="2548"/>
                  </a:lnTo>
                  <a:cubicBezTo>
                    <a:pt x="61" y="2668"/>
                    <a:pt x="1" y="2668"/>
                    <a:pt x="1" y="2668"/>
                  </a:cubicBezTo>
                  <a:lnTo>
                    <a:pt x="1" y="2742"/>
                  </a:lnTo>
                  <a:cubicBezTo>
                    <a:pt x="31" y="2772"/>
                    <a:pt x="46" y="2787"/>
                    <a:pt x="61" y="2787"/>
                  </a:cubicBezTo>
                  <a:cubicBezTo>
                    <a:pt x="75" y="2787"/>
                    <a:pt x="90" y="2772"/>
                    <a:pt x="120" y="2742"/>
                  </a:cubicBezTo>
                  <a:lnTo>
                    <a:pt x="180" y="2668"/>
                  </a:lnTo>
                  <a:cubicBezTo>
                    <a:pt x="180" y="2608"/>
                    <a:pt x="239" y="2548"/>
                    <a:pt x="239" y="2548"/>
                  </a:cubicBezTo>
                  <a:cubicBezTo>
                    <a:pt x="299" y="2489"/>
                    <a:pt x="299" y="2429"/>
                    <a:pt x="299" y="2370"/>
                  </a:cubicBezTo>
                  <a:cubicBezTo>
                    <a:pt x="373" y="2295"/>
                    <a:pt x="373" y="2236"/>
                    <a:pt x="433" y="2176"/>
                  </a:cubicBezTo>
                  <a:lnTo>
                    <a:pt x="433" y="1923"/>
                  </a:lnTo>
                  <a:cubicBezTo>
                    <a:pt x="493" y="1744"/>
                    <a:pt x="493" y="1550"/>
                    <a:pt x="493" y="1431"/>
                  </a:cubicBezTo>
                  <a:lnTo>
                    <a:pt x="493" y="880"/>
                  </a:lnTo>
                  <a:cubicBezTo>
                    <a:pt x="433" y="746"/>
                    <a:pt x="433" y="567"/>
                    <a:pt x="373" y="433"/>
                  </a:cubicBezTo>
                  <a:cubicBezTo>
                    <a:pt x="299" y="195"/>
                    <a:pt x="239" y="60"/>
                    <a:pt x="239" y="60"/>
                  </a:cubicBezTo>
                  <a:cubicBezTo>
                    <a:pt x="239" y="1"/>
                    <a:pt x="239" y="1"/>
                    <a:pt x="180" y="1"/>
                  </a:cubicBezTo>
                  <a:close/>
                </a:path>
              </a:pathLst>
            </a:custGeom>
            <a:solidFill>
              <a:srgbClr val="4E85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54" name="Google Shape;4954;p30"/>
            <p:cNvSpPr/>
            <p:nvPr/>
          </p:nvSpPr>
          <p:spPr>
            <a:xfrm>
              <a:off x="1272097" y="2268891"/>
              <a:ext cx="95301" cy="48727"/>
            </a:xfrm>
            <a:custGeom>
              <a:avLst/>
              <a:gdLst/>
              <a:ahLst/>
              <a:cxnLst/>
              <a:rect l="l" t="t" r="r" b="b"/>
              <a:pathLst>
                <a:path w="3055" h="1562" extrusionOk="0">
                  <a:moveTo>
                    <a:pt x="2742" y="0"/>
                  </a:moveTo>
                  <a:cubicBezTo>
                    <a:pt x="2742" y="0"/>
                    <a:pt x="0" y="1490"/>
                    <a:pt x="75" y="1550"/>
                  </a:cubicBezTo>
                  <a:cubicBezTo>
                    <a:pt x="75" y="1558"/>
                    <a:pt x="87" y="1562"/>
                    <a:pt x="109" y="1562"/>
                  </a:cubicBezTo>
                  <a:cubicBezTo>
                    <a:pt x="438" y="1562"/>
                    <a:pt x="3054" y="685"/>
                    <a:pt x="3054" y="685"/>
                  </a:cubicBezTo>
                  <a:cubicBezTo>
                    <a:pt x="2980" y="626"/>
                    <a:pt x="2980" y="566"/>
                    <a:pt x="2920" y="566"/>
                  </a:cubicBezTo>
                  <a:cubicBezTo>
                    <a:pt x="2861" y="373"/>
                    <a:pt x="2801" y="194"/>
                    <a:pt x="2742" y="0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55" name="Google Shape;4955;p30"/>
            <p:cNvSpPr/>
            <p:nvPr/>
          </p:nvSpPr>
          <p:spPr>
            <a:xfrm>
              <a:off x="1349710" y="2193586"/>
              <a:ext cx="92961" cy="125997"/>
            </a:xfrm>
            <a:custGeom>
              <a:avLst/>
              <a:gdLst/>
              <a:ahLst/>
              <a:cxnLst/>
              <a:rect l="l" t="t" r="r" b="b"/>
              <a:pathLst>
                <a:path w="2980" h="4039" extrusionOk="0">
                  <a:moveTo>
                    <a:pt x="864" y="1"/>
                  </a:moveTo>
                  <a:cubicBezTo>
                    <a:pt x="254" y="924"/>
                    <a:pt x="0" y="1863"/>
                    <a:pt x="120" y="2474"/>
                  </a:cubicBezTo>
                  <a:cubicBezTo>
                    <a:pt x="194" y="2727"/>
                    <a:pt x="254" y="2846"/>
                    <a:pt x="313" y="3040"/>
                  </a:cubicBezTo>
                  <a:cubicBezTo>
                    <a:pt x="373" y="3040"/>
                    <a:pt x="373" y="3099"/>
                    <a:pt x="432" y="3159"/>
                  </a:cubicBezTo>
                  <a:cubicBezTo>
                    <a:pt x="939" y="3725"/>
                    <a:pt x="1863" y="4038"/>
                    <a:pt x="2980" y="4038"/>
                  </a:cubicBezTo>
                  <a:cubicBezTo>
                    <a:pt x="492" y="3040"/>
                    <a:pt x="939" y="60"/>
                    <a:pt x="939" y="60"/>
                  </a:cubicBezTo>
                  <a:lnTo>
                    <a:pt x="864" y="1"/>
                  </a:ln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56" name="Google Shape;4956;p30"/>
            <p:cNvSpPr/>
            <p:nvPr/>
          </p:nvSpPr>
          <p:spPr>
            <a:xfrm>
              <a:off x="1388267" y="2119716"/>
              <a:ext cx="139473" cy="195655"/>
            </a:xfrm>
            <a:custGeom>
              <a:avLst/>
              <a:gdLst/>
              <a:ahLst/>
              <a:cxnLst/>
              <a:rect l="l" t="t" r="r" b="b"/>
              <a:pathLst>
                <a:path w="4471" h="6272" extrusionOk="0">
                  <a:moveTo>
                    <a:pt x="2802" y="0"/>
                  </a:moveTo>
                  <a:lnTo>
                    <a:pt x="2802" y="0"/>
                  </a:lnTo>
                  <a:cubicBezTo>
                    <a:pt x="2429" y="134"/>
                    <a:pt x="2116" y="253"/>
                    <a:pt x="1744" y="507"/>
                  </a:cubicBezTo>
                  <a:cubicBezTo>
                    <a:pt x="1565" y="626"/>
                    <a:pt x="1312" y="745"/>
                    <a:pt x="1118" y="879"/>
                  </a:cubicBezTo>
                  <a:cubicBezTo>
                    <a:pt x="939" y="1371"/>
                    <a:pt x="1" y="3978"/>
                    <a:pt x="3055" y="6212"/>
                  </a:cubicBezTo>
                  <a:lnTo>
                    <a:pt x="3055" y="6272"/>
                  </a:lnTo>
                  <a:cubicBezTo>
                    <a:pt x="3546" y="6153"/>
                    <a:pt x="4038" y="6034"/>
                    <a:pt x="4470" y="5780"/>
                  </a:cubicBezTo>
                  <a:cubicBezTo>
                    <a:pt x="1431" y="3546"/>
                    <a:pt x="2548" y="566"/>
                    <a:pt x="2802" y="0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57" name="Google Shape;4957;p30"/>
            <p:cNvSpPr/>
            <p:nvPr/>
          </p:nvSpPr>
          <p:spPr>
            <a:xfrm>
              <a:off x="1365027" y="2147137"/>
              <a:ext cx="118541" cy="172446"/>
            </a:xfrm>
            <a:custGeom>
              <a:avLst/>
              <a:gdLst/>
              <a:ahLst/>
              <a:cxnLst/>
              <a:rect l="l" t="t" r="r" b="b"/>
              <a:pathLst>
                <a:path w="3800" h="5528" extrusionOk="0">
                  <a:moveTo>
                    <a:pt x="1863" y="0"/>
                  </a:moveTo>
                  <a:cubicBezTo>
                    <a:pt x="1252" y="492"/>
                    <a:pt x="746" y="983"/>
                    <a:pt x="373" y="1490"/>
                  </a:cubicBezTo>
                  <a:lnTo>
                    <a:pt x="448" y="1549"/>
                  </a:lnTo>
                  <a:cubicBezTo>
                    <a:pt x="448" y="1549"/>
                    <a:pt x="1" y="4529"/>
                    <a:pt x="2489" y="5527"/>
                  </a:cubicBezTo>
                  <a:cubicBezTo>
                    <a:pt x="2921" y="5527"/>
                    <a:pt x="3353" y="5453"/>
                    <a:pt x="3800" y="5393"/>
                  </a:cubicBezTo>
                  <a:lnTo>
                    <a:pt x="3800" y="5333"/>
                  </a:lnTo>
                  <a:cubicBezTo>
                    <a:pt x="746" y="3099"/>
                    <a:pt x="1684" y="492"/>
                    <a:pt x="186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58" name="Google Shape;4958;p30"/>
            <p:cNvSpPr/>
            <p:nvPr/>
          </p:nvSpPr>
          <p:spPr>
            <a:xfrm>
              <a:off x="1432876" y="2114039"/>
              <a:ext cx="170605" cy="186016"/>
            </a:xfrm>
            <a:custGeom>
              <a:avLst/>
              <a:gdLst/>
              <a:ahLst/>
              <a:cxnLst/>
              <a:rect l="l" t="t" r="r" b="b"/>
              <a:pathLst>
                <a:path w="5469" h="5963" extrusionOk="0">
                  <a:moveTo>
                    <a:pt x="2485" y="0"/>
                  </a:moveTo>
                  <a:cubicBezTo>
                    <a:pt x="2134" y="0"/>
                    <a:pt x="1760" y="59"/>
                    <a:pt x="1372" y="182"/>
                  </a:cubicBezTo>
                  <a:cubicBezTo>
                    <a:pt x="1118" y="748"/>
                    <a:pt x="1" y="3728"/>
                    <a:pt x="3040" y="5962"/>
                  </a:cubicBezTo>
                  <a:cubicBezTo>
                    <a:pt x="4470" y="5277"/>
                    <a:pt x="5468" y="4041"/>
                    <a:pt x="5156" y="2298"/>
                  </a:cubicBezTo>
                  <a:cubicBezTo>
                    <a:pt x="4906" y="907"/>
                    <a:pt x="3870" y="0"/>
                    <a:pt x="248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59" name="Google Shape;4959;p30"/>
            <p:cNvSpPr/>
            <p:nvPr/>
          </p:nvSpPr>
          <p:spPr>
            <a:xfrm>
              <a:off x="1492833" y="2181981"/>
              <a:ext cx="46512" cy="46512"/>
            </a:xfrm>
            <a:custGeom>
              <a:avLst/>
              <a:gdLst/>
              <a:ahLst/>
              <a:cxnLst/>
              <a:rect l="l" t="t" r="r" b="b"/>
              <a:pathLst>
                <a:path w="1491" h="1491" extrusionOk="0">
                  <a:moveTo>
                    <a:pt x="746" y="0"/>
                  </a:moveTo>
                  <a:cubicBezTo>
                    <a:pt x="314" y="0"/>
                    <a:pt x="1" y="313"/>
                    <a:pt x="1" y="745"/>
                  </a:cubicBezTo>
                  <a:cubicBezTo>
                    <a:pt x="1" y="1118"/>
                    <a:pt x="314" y="1490"/>
                    <a:pt x="746" y="1490"/>
                  </a:cubicBezTo>
                  <a:cubicBezTo>
                    <a:pt x="1193" y="1490"/>
                    <a:pt x="1491" y="1118"/>
                    <a:pt x="1491" y="745"/>
                  </a:cubicBezTo>
                  <a:cubicBezTo>
                    <a:pt x="1491" y="313"/>
                    <a:pt x="1193" y="0"/>
                    <a:pt x="746" y="0"/>
                  </a:cubicBezTo>
                  <a:close/>
                </a:path>
              </a:pathLst>
            </a:custGeom>
            <a:solidFill>
              <a:srgbClr val="C670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60" name="Google Shape;4960;p30"/>
            <p:cNvSpPr/>
            <p:nvPr/>
          </p:nvSpPr>
          <p:spPr>
            <a:xfrm>
              <a:off x="1541653" y="2160613"/>
              <a:ext cx="46481" cy="30571"/>
            </a:xfrm>
            <a:custGeom>
              <a:avLst/>
              <a:gdLst/>
              <a:ahLst/>
              <a:cxnLst/>
              <a:rect l="l" t="t" r="r" b="b"/>
              <a:pathLst>
                <a:path w="1490" h="980" extrusionOk="0">
                  <a:moveTo>
                    <a:pt x="1415" y="0"/>
                  </a:moveTo>
                  <a:cubicBezTo>
                    <a:pt x="1415" y="0"/>
                    <a:pt x="1356" y="0"/>
                    <a:pt x="1356" y="60"/>
                  </a:cubicBezTo>
                  <a:lnTo>
                    <a:pt x="1356" y="119"/>
                  </a:lnTo>
                  <a:cubicBezTo>
                    <a:pt x="1356" y="179"/>
                    <a:pt x="1356" y="253"/>
                    <a:pt x="1296" y="313"/>
                  </a:cubicBezTo>
                  <a:cubicBezTo>
                    <a:pt x="1296" y="373"/>
                    <a:pt x="1237" y="492"/>
                    <a:pt x="1177" y="551"/>
                  </a:cubicBezTo>
                  <a:cubicBezTo>
                    <a:pt x="1177" y="626"/>
                    <a:pt x="1117" y="626"/>
                    <a:pt x="1043" y="685"/>
                  </a:cubicBezTo>
                  <a:lnTo>
                    <a:pt x="983" y="685"/>
                  </a:lnTo>
                  <a:lnTo>
                    <a:pt x="924" y="745"/>
                  </a:lnTo>
                  <a:lnTo>
                    <a:pt x="611" y="745"/>
                  </a:lnTo>
                  <a:cubicBezTo>
                    <a:pt x="551" y="745"/>
                    <a:pt x="432" y="685"/>
                    <a:pt x="372" y="626"/>
                  </a:cubicBezTo>
                  <a:cubicBezTo>
                    <a:pt x="238" y="551"/>
                    <a:pt x="119" y="492"/>
                    <a:pt x="119" y="492"/>
                  </a:cubicBezTo>
                  <a:lnTo>
                    <a:pt x="60" y="492"/>
                  </a:lnTo>
                  <a:cubicBezTo>
                    <a:pt x="0" y="551"/>
                    <a:pt x="0" y="551"/>
                    <a:pt x="60" y="626"/>
                  </a:cubicBezTo>
                  <a:cubicBezTo>
                    <a:pt x="60" y="626"/>
                    <a:pt x="119" y="685"/>
                    <a:pt x="298" y="805"/>
                  </a:cubicBezTo>
                  <a:cubicBezTo>
                    <a:pt x="372" y="864"/>
                    <a:pt x="492" y="924"/>
                    <a:pt x="611" y="924"/>
                  </a:cubicBezTo>
                  <a:cubicBezTo>
                    <a:pt x="678" y="961"/>
                    <a:pt x="741" y="980"/>
                    <a:pt x="803" y="980"/>
                  </a:cubicBezTo>
                  <a:cubicBezTo>
                    <a:pt x="864" y="980"/>
                    <a:pt x="924" y="961"/>
                    <a:pt x="983" y="924"/>
                  </a:cubicBezTo>
                  <a:cubicBezTo>
                    <a:pt x="1043" y="924"/>
                    <a:pt x="1043" y="924"/>
                    <a:pt x="1117" y="864"/>
                  </a:cubicBezTo>
                  <a:cubicBezTo>
                    <a:pt x="1117" y="864"/>
                    <a:pt x="1177" y="864"/>
                    <a:pt x="1177" y="805"/>
                  </a:cubicBezTo>
                  <a:cubicBezTo>
                    <a:pt x="1237" y="805"/>
                    <a:pt x="1296" y="745"/>
                    <a:pt x="1356" y="685"/>
                  </a:cubicBezTo>
                  <a:cubicBezTo>
                    <a:pt x="1415" y="551"/>
                    <a:pt x="1415" y="432"/>
                    <a:pt x="1490" y="373"/>
                  </a:cubicBezTo>
                  <a:lnTo>
                    <a:pt x="1490" y="119"/>
                  </a:lnTo>
                  <a:lnTo>
                    <a:pt x="1490" y="60"/>
                  </a:lnTo>
                  <a:cubicBezTo>
                    <a:pt x="1490" y="0"/>
                    <a:pt x="1490" y="0"/>
                    <a:pt x="1415" y="0"/>
                  </a:cubicBezTo>
                  <a:close/>
                </a:path>
              </a:pathLst>
            </a:custGeom>
            <a:solidFill>
              <a:srgbClr val="3D28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61" name="Google Shape;4961;p30"/>
            <p:cNvSpPr/>
            <p:nvPr/>
          </p:nvSpPr>
          <p:spPr>
            <a:xfrm>
              <a:off x="1520253" y="2160613"/>
              <a:ext cx="15379" cy="15348"/>
            </a:xfrm>
            <a:custGeom>
              <a:avLst/>
              <a:gdLst/>
              <a:ahLst/>
              <a:cxnLst/>
              <a:rect l="l" t="t" r="r" b="b"/>
              <a:pathLst>
                <a:path w="493" h="492" extrusionOk="0">
                  <a:moveTo>
                    <a:pt x="239" y="0"/>
                  </a:moveTo>
                  <a:cubicBezTo>
                    <a:pt x="120" y="0"/>
                    <a:pt x="1" y="119"/>
                    <a:pt x="1" y="253"/>
                  </a:cubicBezTo>
                  <a:cubicBezTo>
                    <a:pt x="1" y="373"/>
                    <a:pt x="120" y="492"/>
                    <a:pt x="239" y="492"/>
                  </a:cubicBezTo>
                  <a:cubicBezTo>
                    <a:pt x="373" y="492"/>
                    <a:pt x="492" y="373"/>
                    <a:pt x="492" y="253"/>
                  </a:cubicBezTo>
                  <a:cubicBezTo>
                    <a:pt x="492" y="119"/>
                    <a:pt x="373" y="0"/>
                    <a:pt x="239" y="0"/>
                  </a:cubicBezTo>
                  <a:close/>
                </a:path>
              </a:pathLst>
            </a:custGeom>
            <a:solidFill>
              <a:srgbClr val="3D28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62" name="Google Shape;4962;p30"/>
            <p:cNvSpPr/>
            <p:nvPr/>
          </p:nvSpPr>
          <p:spPr>
            <a:xfrm>
              <a:off x="1196824" y="2350684"/>
              <a:ext cx="31164" cy="26984"/>
            </a:xfrm>
            <a:custGeom>
              <a:avLst/>
              <a:gdLst/>
              <a:ahLst/>
              <a:cxnLst/>
              <a:rect l="l" t="t" r="r" b="b"/>
              <a:pathLst>
                <a:path w="999" h="865" extrusionOk="0">
                  <a:moveTo>
                    <a:pt x="926" y="0"/>
                  </a:moveTo>
                  <a:cubicBezTo>
                    <a:pt x="909" y="0"/>
                    <a:pt x="894" y="15"/>
                    <a:pt x="864" y="45"/>
                  </a:cubicBezTo>
                  <a:cubicBezTo>
                    <a:pt x="864" y="45"/>
                    <a:pt x="805" y="45"/>
                    <a:pt x="745" y="119"/>
                  </a:cubicBezTo>
                  <a:cubicBezTo>
                    <a:pt x="685" y="179"/>
                    <a:pt x="626" y="179"/>
                    <a:pt x="626" y="239"/>
                  </a:cubicBezTo>
                  <a:cubicBezTo>
                    <a:pt x="551" y="239"/>
                    <a:pt x="492" y="298"/>
                    <a:pt x="432" y="358"/>
                  </a:cubicBezTo>
                  <a:cubicBezTo>
                    <a:pt x="253" y="551"/>
                    <a:pt x="0" y="730"/>
                    <a:pt x="0" y="730"/>
                  </a:cubicBezTo>
                  <a:lnTo>
                    <a:pt x="0" y="864"/>
                  </a:lnTo>
                  <a:lnTo>
                    <a:pt x="119" y="864"/>
                  </a:lnTo>
                  <a:cubicBezTo>
                    <a:pt x="119" y="864"/>
                    <a:pt x="313" y="671"/>
                    <a:pt x="551" y="492"/>
                  </a:cubicBezTo>
                  <a:cubicBezTo>
                    <a:pt x="626" y="417"/>
                    <a:pt x="626" y="358"/>
                    <a:pt x="685" y="358"/>
                  </a:cubicBezTo>
                  <a:cubicBezTo>
                    <a:pt x="745" y="298"/>
                    <a:pt x="805" y="298"/>
                    <a:pt x="805" y="239"/>
                  </a:cubicBezTo>
                  <a:cubicBezTo>
                    <a:pt x="924" y="179"/>
                    <a:pt x="924" y="119"/>
                    <a:pt x="924" y="119"/>
                  </a:cubicBezTo>
                  <a:cubicBezTo>
                    <a:pt x="998" y="119"/>
                    <a:pt x="998" y="45"/>
                    <a:pt x="998" y="45"/>
                  </a:cubicBezTo>
                  <a:cubicBezTo>
                    <a:pt x="961" y="15"/>
                    <a:pt x="942" y="0"/>
                    <a:pt x="9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63" name="Google Shape;4963;p30"/>
            <p:cNvSpPr/>
            <p:nvPr/>
          </p:nvSpPr>
          <p:spPr>
            <a:xfrm>
              <a:off x="1152183" y="2402717"/>
              <a:ext cx="23271" cy="34876"/>
            </a:xfrm>
            <a:custGeom>
              <a:avLst/>
              <a:gdLst/>
              <a:ahLst/>
              <a:cxnLst/>
              <a:rect l="l" t="t" r="r" b="b"/>
              <a:pathLst>
                <a:path w="746" h="1118" extrusionOk="0">
                  <a:moveTo>
                    <a:pt x="567" y="1"/>
                  </a:moveTo>
                  <a:cubicBezTo>
                    <a:pt x="567" y="1"/>
                    <a:pt x="433" y="239"/>
                    <a:pt x="254" y="492"/>
                  </a:cubicBezTo>
                  <a:cubicBezTo>
                    <a:pt x="120" y="746"/>
                    <a:pt x="1" y="984"/>
                    <a:pt x="1" y="984"/>
                  </a:cubicBezTo>
                  <a:cubicBezTo>
                    <a:pt x="1" y="1058"/>
                    <a:pt x="1" y="1118"/>
                    <a:pt x="60" y="1118"/>
                  </a:cubicBezTo>
                  <a:cubicBezTo>
                    <a:pt x="120" y="1118"/>
                    <a:pt x="195" y="1118"/>
                    <a:pt x="195" y="1058"/>
                  </a:cubicBezTo>
                  <a:cubicBezTo>
                    <a:pt x="195" y="1058"/>
                    <a:pt x="314" y="805"/>
                    <a:pt x="433" y="552"/>
                  </a:cubicBezTo>
                  <a:cubicBezTo>
                    <a:pt x="567" y="373"/>
                    <a:pt x="746" y="120"/>
                    <a:pt x="746" y="120"/>
                  </a:cubicBezTo>
                  <a:cubicBezTo>
                    <a:pt x="746" y="60"/>
                    <a:pt x="746" y="1"/>
                    <a:pt x="6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64" name="Google Shape;4964;p30"/>
            <p:cNvSpPr/>
            <p:nvPr/>
          </p:nvSpPr>
          <p:spPr>
            <a:xfrm>
              <a:off x="1140579" y="2470566"/>
              <a:ext cx="11636" cy="40460"/>
            </a:xfrm>
            <a:custGeom>
              <a:avLst/>
              <a:gdLst/>
              <a:ahLst/>
              <a:cxnLst/>
              <a:rect l="l" t="t" r="r" b="b"/>
              <a:pathLst>
                <a:path w="373" h="1297" extrusionOk="0">
                  <a:moveTo>
                    <a:pt x="194" y="1"/>
                  </a:moveTo>
                  <a:cubicBezTo>
                    <a:pt x="120" y="1"/>
                    <a:pt x="60" y="1"/>
                    <a:pt x="60" y="60"/>
                  </a:cubicBezTo>
                  <a:lnTo>
                    <a:pt x="60" y="239"/>
                  </a:lnTo>
                  <a:cubicBezTo>
                    <a:pt x="0" y="373"/>
                    <a:pt x="60" y="492"/>
                    <a:pt x="60" y="612"/>
                  </a:cubicBezTo>
                  <a:lnTo>
                    <a:pt x="60" y="865"/>
                  </a:lnTo>
                  <a:cubicBezTo>
                    <a:pt x="60" y="924"/>
                    <a:pt x="60" y="984"/>
                    <a:pt x="120" y="1044"/>
                  </a:cubicBezTo>
                  <a:lnTo>
                    <a:pt x="120" y="1178"/>
                  </a:lnTo>
                  <a:cubicBezTo>
                    <a:pt x="120" y="1237"/>
                    <a:pt x="194" y="1297"/>
                    <a:pt x="313" y="1297"/>
                  </a:cubicBezTo>
                  <a:cubicBezTo>
                    <a:pt x="373" y="1297"/>
                    <a:pt x="373" y="1237"/>
                    <a:pt x="373" y="1118"/>
                  </a:cubicBezTo>
                  <a:cubicBezTo>
                    <a:pt x="373" y="1118"/>
                    <a:pt x="373" y="1044"/>
                    <a:pt x="313" y="984"/>
                  </a:cubicBezTo>
                  <a:lnTo>
                    <a:pt x="313" y="805"/>
                  </a:lnTo>
                  <a:lnTo>
                    <a:pt x="313" y="612"/>
                  </a:lnTo>
                  <a:cubicBezTo>
                    <a:pt x="254" y="492"/>
                    <a:pt x="254" y="373"/>
                    <a:pt x="254" y="239"/>
                  </a:cubicBezTo>
                  <a:lnTo>
                    <a:pt x="254" y="120"/>
                  </a:lnTo>
                  <a:cubicBezTo>
                    <a:pt x="254" y="60"/>
                    <a:pt x="254" y="1"/>
                    <a:pt x="1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65" name="Google Shape;4965;p30"/>
            <p:cNvSpPr/>
            <p:nvPr/>
          </p:nvSpPr>
          <p:spPr>
            <a:xfrm>
              <a:off x="1160107" y="2540287"/>
              <a:ext cx="30696" cy="34876"/>
            </a:xfrm>
            <a:custGeom>
              <a:avLst/>
              <a:gdLst/>
              <a:ahLst/>
              <a:cxnLst/>
              <a:rect l="l" t="t" r="r" b="b"/>
              <a:pathLst>
                <a:path w="984" h="1118" extrusionOk="0">
                  <a:moveTo>
                    <a:pt x="60" y="0"/>
                  </a:moveTo>
                  <a:cubicBezTo>
                    <a:pt x="0" y="60"/>
                    <a:pt x="0" y="120"/>
                    <a:pt x="0" y="179"/>
                  </a:cubicBezTo>
                  <a:cubicBezTo>
                    <a:pt x="0" y="179"/>
                    <a:pt x="179" y="432"/>
                    <a:pt x="313" y="611"/>
                  </a:cubicBezTo>
                  <a:cubicBezTo>
                    <a:pt x="492" y="864"/>
                    <a:pt x="685" y="1043"/>
                    <a:pt x="685" y="1043"/>
                  </a:cubicBezTo>
                  <a:cubicBezTo>
                    <a:pt x="745" y="1118"/>
                    <a:pt x="864" y="1118"/>
                    <a:pt x="924" y="1118"/>
                  </a:cubicBezTo>
                  <a:cubicBezTo>
                    <a:pt x="983" y="1043"/>
                    <a:pt x="983" y="924"/>
                    <a:pt x="924" y="864"/>
                  </a:cubicBezTo>
                  <a:lnTo>
                    <a:pt x="551" y="492"/>
                  </a:lnTo>
                  <a:cubicBezTo>
                    <a:pt x="432" y="239"/>
                    <a:pt x="238" y="60"/>
                    <a:pt x="238" y="60"/>
                  </a:cubicBezTo>
                  <a:cubicBezTo>
                    <a:pt x="179" y="0"/>
                    <a:pt x="119" y="0"/>
                    <a:pt x="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66" name="Google Shape;4966;p30"/>
            <p:cNvSpPr/>
            <p:nvPr/>
          </p:nvSpPr>
          <p:spPr>
            <a:xfrm>
              <a:off x="1212140" y="2589700"/>
              <a:ext cx="42800" cy="22960"/>
            </a:xfrm>
            <a:custGeom>
              <a:avLst/>
              <a:gdLst/>
              <a:ahLst/>
              <a:cxnLst/>
              <a:rect l="l" t="t" r="r" b="b"/>
              <a:pathLst>
                <a:path w="1372" h="736" extrusionOk="0">
                  <a:moveTo>
                    <a:pt x="188" y="1"/>
                  </a:moveTo>
                  <a:cubicBezTo>
                    <a:pt x="127" y="1"/>
                    <a:pt x="60" y="43"/>
                    <a:pt x="60" y="85"/>
                  </a:cubicBezTo>
                  <a:cubicBezTo>
                    <a:pt x="1" y="144"/>
                    <a:pt x="60" y="279"/>
                    <a:pt x="135" y="279"/>
                  </a:cubicBezTo>
                  <a:cubicBezTo>
                    <a:pt x="135" y="279"/>
                    <a:pt x="373" y="398"/>
                    <a:pt x="626" y="517"/>
                  </a:cubicBezTo>
                  <a:cubicBezTo>
                    <a:pt x="880" y="651"/>
                    <a:pt x="1118" y="711"/>
                    <a:pt x="1118" y="711"/>
                  </a:cubicBezTo>
                  <a:cubicBezTo>
                    <a:pt x="1135" y="728"/>
                    <a:pt x="1159" y="735"/>
                    <a:pt x="1184" y="735"/>
                  </a:cubicBezTo>
                  <a:cubicBezTo>
                    <a:pt x="1245" y="735"/>
                    <a:pt x="1312" y="693"/>
                    <a:pt x="1312" y="651"/>
                  </a:cubicBezTo>
                  <a:cubicBezTo>
                    <a:pt x="1371" y="576"/>
                    <a:pt x="1312" y="457"/>
                    <a:pt x="1252" y="457"/>
                  </a:cubicBezTo>
                  <a:lnTo>
                    <a:pt x="1252" y="398"/>
                  </a:lnTo>
                  <a:cubicBezTo>
                    <a:pt x="1252" y="398"/>
                    <a:pt x="999" y="338"/>
                    <a:pt x="746" y="279"/>
                  </a:cubicBezTo>
                  <a:cubicBezTo>
                    <a:pt x="507" y="144"/>
                    <a:pt x="254" y="25"/>
                    <a:pt x="254" y="25"/>
                  </a:cubicBezTo>
                  <a:cubicBezTo>
                    <a:pt x="236" y="8"/>
                    <a:pt x="213" y="1"/>
                    <a:pt x="1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67" name="Google Shape;4967;p30"/>
            <p:cNvSpPr/>
            <p:nvPr/>
          </p:nvSpPr>
          <p:spPr>
            <a:xfrm>
              <a:off x="1281861" y="2613720"/>
              <a:ext cx="44640" cy="15348"/>
            </a:xfrm>
            <a:custGeom>
              <a:avLst/>
              <a:gdLst/>
              <a:ahLst/>
              <a:cxnLst/>
              <a:rect l="l" t="t" r="r" b="b"/>
              <a:pathLst>
                <a:path w="1431" h="492" extrusionOk="0">
                  <a:moveTo>
                    <a:pt x="194" y="0"/>
                  </a:moveTo>
                  <a:cubicBezTo>
                    <a:pt x="134" y="0"/>
                    <a:pt x="60" y="0"/>
                    <a:pt x="0" y="119"/>
                  </a:cubicBezTo>
                  <a:cubicBezTo>
                    <a:pt x="0" y="179"/>
                    <a:pt x="60" y="313"/>
                    <a:pt x="194" y="313"/>
                  </a:cubicBezTo>
                  <a:lnTo>
                    <a:pt x="1252" y="492"/>
                  </a:lnTo>
                  <a:cubicBezTo>
                    <a:pt x="1311" y="492"/>
                    <a:pt x="1430" y="432"/>
                    <a:pt x="1430" y="373"/>
                  </a:cubicBezTo>
                  <a:cubicBezTo>
                    <a:pt x="1430" y="313"/>
                    <a:pt x="1371" y="179"/>
                    <a:pt x="1311" y="179"/>
                  </a:cubicBezTo>
                  <a:lnTo>
                    <a:pt x="19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68" name="Google Shape;4968;p30"/>
            <p:cNvSpPr/>
            <p:nvPr/>
          </p:nvSpPr>
          <p:spPr>
            <a:xfrm>
              <a:off x="1355731" y="2624826"/>
              <a:ext cx="44203" cy="15878"/>
            </a:xfrm>
            <a:custGeom>
              <a:avLst/>
              <a:gdLst/>
              <a:ahLst/>
              <a:cxnLst/>
              <a:rect l="l" t="t" r="r" b="b"/>
              <a:pathLst>
                <a:path w="1417" h="509" extrusionOk="0">
                  <a:moveTo>
                    <a:pt x="140" y="0"/>
                  </a:moveTo>
                  <a:cubicBezTo>
                    <a:pt x="79" y="0"/>
                    <a:pt x="1" y="88"/>
                    <a:pt x="1" y="136"/>
                  </a:cubicBezTo>
                  <a:cubicBezTo>
                    <a:pt x="1" y="270"/>
                    <a:pt x="61" y="329"/>
                    <a:pt x="120" y="329"/>
                  </a:cubicBezTo>
                  <a:lnTo>
                    <a:pt x="1237" y="508"/>
                  </a:lnTo>
                  <a:cubicBezTo>
                    <a:pt x="1297" y="508"/>
                    <a:pt x="1416" y="449"/>
                    <a:pt x="1416" y="329"/>
                  </a:cubicBezTo>
                  <a:cubicBezTo>
                    <a:pt x="1416" y="270"/>
                    <a:pt x="1357" y="136"/>
                    <a:pt x="1297" y="136"/>
                  </a:cubicBezTo>
                  <a:lnTo>
                    <a:pt x="180" y="17"/>
                  </a:lnTo>
                  <a:cubicBezTo>
                    <a:pt x="168" y="5"/>
                    <a:pt x="155" y="0"/>
                    <a:pt x="1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69" name="Google Shape;4969;p30"/>
            <p:cNvSpPr/>
            <p:nvPr/>
          </p:nvSpPr>
          <p:spPr>
            <a:xfrm>
              <a:off x="1427323" y="2636212"/>
              <a:ext cx="46481" cy="20277"/>
            </a:xfrm>
            <a:custGeom>
              <a:avLst/>
              <a:gdLst/>
              <a:ahLst/>
              <a:cxnLst/>
              <a:rect l="l" t="t" r="r" b="b"/>
              <a:pathLst>
                <a:path w="1490" h="650" extrusionOk="0">
                  <a:moveTo>
                    <a:pt x="181" y="1"/>
                  </a:moveTo>
                  <a:cubicBezTo>
                    <a:pt x="124" y="1"/>
                    <a:pt x="60" y="56"/>
                    <a:pt x="60" y="143"/>
                  </a:cubicBezTo>
                  <a:cubicBezTo>
                    <a:pt x="0" y="203"/>
                    <a:pt x="60" y="337"/>
                    <a:pt x="179" y="396"/>
                  </a:cubicBezTo>
                  <a:lnTo>
                    <a:pt x="1237" y="650"/>
                  </a:lnTo>
                  <a:cubicBezTo>
                    <a:pt x="1356" y="650"/>
                    <a:pt x="1430" y="575"/>
                    <a:pt x="1490" y="456"/>
                  </a:cubicBezTo>
                  <a:cubicBezTo>
                    <a:pt x="1490" y="396"/>
                    <a:pt x="1430" y="277"/>
                    <a:pt x="1296" y="277"/>
                  </a:cubicBezTo>
                  <a:lnTo>
                    <a:pt x="239" y="24"/>
                  </a:lnTo>
                  <a:cubicBezTo>
                    <a:pt x="223" y="8"/>
                    <a:pt x="202" y="1"/>
                    <a:pt x="1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70" name="Google Shape;4970;p30"/>
            <p:cNvSpPr/>
            <p:nvPr/>
          </p:nvSpPr>
          <p:spPr>
            <a:xfrm>
              <a:off x="1498885" y="2657580"/>
              <a:ext cx="42800" cy="28949"/>
            </a:xfrm>
            <a:custGeom>
              <a:avLst/>
              <a:gdLst/>
              <a:ahLst/>
              <a:cxnLst/>
              <a:rect l="l" t="t" r="r" b="b"/>
              <a:pathLst>
                <a:path w="1372" h="928" extrusionOk="0">
                  <a:moveTo>
                    <a:pt x="210" y="1"/>
                  </a:moveTo>
                  <a:cubicBezTo>
                    <a:pt x="120" y="1"/>
                    <a:pt x="44" y="56"/>
                    <a:pt x="0" y="143"/>
                  </a:cubicBezTo>
                  <a:cubicBezTo>
                    <a:pt x="0" y="203"/>
                    <a:pt x="0" y="337"/>
                    <a:pt x="120" y="397"/>
                  </a:cubicBezTo>
                  <a:cubicBezTo>
                    <a:pt x="120" y="397"/>
                    <a:pt x="373" y="516"/>
                    <a:pt x="626" y="635"/>
                  </a:cubicBezTo>
                  <a:cubicBezTo>
                    <a:pt x="805" y="769"/>
                    <a:pt x="1058" y="888"/>
                    <a:pt x="1058" y="888"/>
                  </a:cubicBezTo>
                  <a:cubicBezTo>
                    <a:pt x="1083" y="913"/>
                    <a:pt x="1118" y="928"/>
                    <a:pt x="1154" y="928"/>
                  </a:cubicBezTo>
                  <a:cubicBezTo>
                    <a:pt x="1206" y="928"/>
                    <a:pt x="1262" y="899"/>
                    <a:pt x="1297" y="829"/>
                  </a:cubicBezTo>
                  <a:cubicBezTo>
                    <a:pt x="1371" y="769"/>
                    <a:pt x="1371" y="635"/>
                    <a:pt x="1237" y="576"/>
                  </a:cubicBezTo>
                  <a:cubicBezTo>
                    <a:pt x="1237" y="576"/>
                    <a:pt x="999" y="397"/>
                    <a:pt x="805" y="263"/>
                  </a:cubicBezTo>
                  <a:cubicBezTo>
                    <a:pt x="552" y="143"/>
                    <a:pt x="313" y="24"/>
                    <a:pt x="313" y="24"/>
                  </a:cubicBezTo>
                  <a:cubicBezTo>
                    <a:pt x="277" y="8"/>
                    <a:pt x="243" y="1"/>
                    <a:pt x="2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71" name="Google Shape;4971;p30"/>
            <p:cNvSpPr/>
            <p:nvPr/>
          </p:nvSpPr>
          <p:spPr>
            <a:xfrm>
              <a:off x="1558841" y="2701191"/>
              <a:ext cx="33004" cy="39711"/>
            </a:xfrm>
            <a:custGeom>
              <a:avLst/>
              <a:gdLst/>
              <a:ahLst/>
              <a:cxnLst/>
              <a:rect l="l" t="t" r="r" b="b"/>
              <a:pathLst>
                <a:path w="1058" h="1273" extrusionOk="0">
                  <a:moveTo>
                    <a:pt x="244" y="1"/>
                  </a:moveTo>
                  <a:cubicBezTo>
                    <a:pt x="190" y="1"/>
                    <a:pt x="127" y="19"/>
                    <a:pt x="60" y="56"/>
                  </a:cubicBezTo>
                  <a:cubicBezTo>
                    <a:pt x="0" y="116"/>
                    <a:pt x="0" y="235"/>
                    <a:pt x="60" y="295"/>
                  </a:cubicBezTo>
                  <a:cubicBezTo>
                    <a:pt x="60" y="295"/>
                    <a:pt x="194" y="548"/>
                    <a:pt x="373" y="727"/>
                  </a:cubicBezTo>
                  <a:cubicBezTo>
                    <a:pt x="492" y="980"/>
                    <a:pt x="686" y="1174"/>
                    <a:pt x="686" y="1174"/>
                  </a:cubicBezTo>
                  <a:cubicBezTo>
                    <a:pt x="720" y="1244"/>
                    <a:pt x="776" y="1273"/>
                    <a:pt x="831" y="1273"/>
                  </a:cubicBezTo>
                  <a:cubicBezTo>
                    <a:pt x="869" y="1273"/>
                    <a:pt x="908" y="1258"/>
                    <a:pt x="939" y="1233"/>
                  </a:cubicBezTo>
                  <a:cubicBezTo>
                    <a:pt x="1058" y="1174"/>
                    <a:pt x="1058" y="1040"/>
                    <a:pt x="998" y="980"/>
                  </a:cubicBezTo>
                  <a:cubicBezTo>
                    <a:pt x="998" y="980"/>
                    <a:pt x="864" y="727"/>
                    <a:pt x="686" y="488"/>
                  </a:cubicBezTo>
                  <a:cubicBezTo>
                    <a:pt x="492" y="295"/>
                    <a:pt x="373" y="56"/>
                    <a:pt x="373" y="56"/>
                  </a:cubicBezTo>
                  <a:cubicBezTo>
                    <a:pt x="343" y="19"/>
                    <a:pt x="298" y="1"/>
                    <a:pt x="24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72" name="Google Shape;4972;p30"/>
            <p:cNvSpPr/>
            <p:nvPr/>
          </p:nvSpPr>
          <p:spPr>
            <a:xfrm>
              <a:off x="1595558" y="2764735"/>
              <a:ext cx="23271" cy="45389"/>
            </a:xfrm>
            <a:custGeom>
              <a:avLst/>
              <a:gdLst/>
              <a:ahLst/>
              <a:cxnLst/>
              <a:rect l="l" t="t" r="r" b="b"/>
              <a:pathLst>
                <a:path w="746" h="1455" extrusionOk="0">
                  <a:moveTo>
                    <a:pt x="134" y="1"/>
                  </a:moveTo>
                  <a:cubicBezTo>
                    <a:pt x="60" y="60"/>
                    <a:pt x="0" y="120"/>
                    <a:pt x="0" y="254"/>
                  </a:cubicBezTo>
                  <a:cubicBezTo>
                    <a:pt x="0" y="254"/>
                    <a:pt x="60" y="492"/>
                    <a:pt x="194" y="805"/>
                  </a:cubicBezTo>
                  <a:cubicBezTo>
                    <a:pt x="194" y="865"/>
                    <a:pt x="194" y="924"/>
                    <a:pt x="253" y="999"/>
                  </a:cubicBezTo>
                  <a:lnTo>
                    <a:pt x="253" y="1059"/>
                  </a:lnTo>
                  <a:lnTo>
                    <a:pt x="253" y="1118"/>
                  </a:lnTo>
                  <a:cubicBezTo>
                    <a:pt x="313" y="1237"/>
                    <a:pt x="313" y="1297"/>
                    <a:pt x="313" y="1297"/>
                  </a:cubicBezTo>
                  <a:cubicBezTo>
                    <a:pt x="313" y="1396"/>
                    <a:pt x="378" y="1454"/>
                    <a:pt x="465" y="1454"/>
                  </a:cubicBezTo>
                  <a:cubicBezTo>
                    <a:pt x="497" y="1454"/>
                    <a:pt x="531" y="1447"/>
                    <a:pt x="566" y="1431"/>
                  </a:cubicBezTo>
                  <a:cubicBezTo>
                    <a:pt x="685" y="1431"/>
                    <a:pt x="745" y="1297"/>
                    <a:pt x="685" y="1178"/>
                  </a:cubicBezTo>
                  <a:lnTo>
                    <a:pt x="685" y="1059"/>
                  </a:lnTo>
                  <a:cubicBezTo>
                    <a:pt x="685" y="999"/>
                    <a:pt x="685" y="999"/>
                    <a:pt x="626" y="924"/>
                  </a:cubicBezTo>
                  <a:lnTo>
                    <a:pt x="626" y="865"/>
                  </a:lnTo>
                  <a:cubicBezTo>
                    <a:pt x="626" y="805"/>
                    <a:pt x="566" y="746"/>
                    <a:pt x="566" y="686"/>
                  </a:cubicBezTo>
                  <a:cubicBezTo>
                    <a:pt x="507" y="373"/>
                    <a:pt x="432" y="120"/>
                    <a:pt x="432" y="120"/>
                  </a:cubicBezTo>
                  <a:cubicBezTo>
                    <a:pt x="373" y="60"/>
                    <a:pt x="253" y="1"/>
                    <a:pt x="1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73" name="Google Shape;4973;p30"/>
            <p:cNvSpPr/>
            <p:nvPr/>
          </p:nvSpPr>
          <p:spPr>
            <a:xfrm>
              <a:off x="1611343" y="2836328"/>
              <a:ext cx="13507" cy="46980"/>
            </a:xfrm>
            <a:custGeom>
              <a:avLst/>
              <a:gdLst/>
              <a:ahLst/>
              <a:cxnLst/>
              <a:rect l="l" t="t" r="r" b="b"/>
              <a:pathLst>
                <a:path w="433" h="1506" extrusionOk="0">
                  <a:moveTo>
                    <a:pt x="179" y="0"/>
                  </a:moveTo>
                  <a:cubicBezTo>
                    <a:pt x="60" y="0"/>
                    <a:pt x="1" y="119"/>
                    <a:pt x="1" y="253"/>
                  </a:cubicBezTo>
                  <a:lnTo>
                    <a:pt x="60" y="1311"/>
                  </a:lnTo>
                  <a:cubicBezTo>
                    <a:pt x="60" y="1408"/>
                    <a:pt x="100" y="1506"/>
                    <a:pt x="179" y="1506"/>
                  </a:cubicBezTo>
                  <a:cubicBezTo>
                    <a:pt x="197" y="1506"/>
                    <a:pt x="217" y="1501"/>
                    <a:pt x="239" y="1490"/>
                  </a:cubicBezTo>
                  <a:cubicBezTo>
                    <a:pt x="373" y="1490"/>
                    <a:pt x="433" y="1430"/>
                    <a:pt x="433" y="1311"/>
                  </a:cubicBezTo>
                  <a:lnTo>
                    <a:pt x="433" y="253"/>
                  </a:lnTo>
                  <a:cubicBezTo>
                    <a:pt x="433" y="119"/>
                    <a:pt x="299" y="0"/>
                    <a:pt x="17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74" name="Google Shape;4974;p30"/>
            <p:cNvSpPr/>
            <p:nvPr/>
          </p:nvSpPr>
          <p:spPr>
            <a:xfrm>
              <a:off x="1603450" y="2911383"/>
              <a:ext cx="19559" cy="47198"/>
            </a:xfrm>
            <a:custGeom>
              <a:avLst/>
              <a:gdLst/>
              <a:ahLst/>
              <a:cxnLst/>
              <a:rect l="l" t="t" r="r" b="b"/>
              <a:pathLst>
                <a:path w="627" h="1513" extrusionOk="0">
                  <a:moveTo>
                    <a:pt x="357" y="0"/>
                  </a:moveTo>
                  <a:cubicBezTo>
                    <a:pt x="263" y="0"/>
                    <a:pt x="179" y="94"/>
                    <a:pt x="179" y="142"/>
                  </a:cubicBezTo>
                  <a:lnTo>
                    <a:pt x="0" y="1259"/>
                  </a:lnTo>
                  <a:cubicBezTo>
                    <a:pt x="0" y="1318"/>
                    <a:pt x="60" y="1438"/>
                    <a:pt x="179" y="1512"/>
                  </a:cubicBezTo>
                  <a:cubicBezTo>
                    <a:pt x="313" y="1512"/>
                    <a:pt x="432" y="1438"/>
                    <a:pt x="432" y="1318"/>
                  </a:cubicBezTo>
                  <a:lnTo>
                    <a:pt x="626" y="261"/>
                  </a:lnTo>
                  <a:cubicBezTo>
                    <a:pt x="626" y="142"/>
                    <a:pt x="552" y="22"/>
                    <a:pt x="432" y="22"/>
                  </a:cubicBezTo>
                  <a:cubicBezTo>
                    <a:pt x="408" y="7"/>
                    <a:pt x="382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75" name="Google Shape;4975;p30"/>
            <p:cNvSpPr/>
            <p:nvPr/>
          </p:nvSpPr>
          <p:spPr>
            <a:xfrm>
              <a:off x="1580210" y="2982913"/>
              <a:ext cx="26984" cy="46075"/>
            </a:xfrm>
            <a:custGeom>
              <a:avLst/>
              <a:gdLst/>
              <a:ahLst/>
              <a:cxnLst/>
              <a:rect l="l" t="t" r="r" b="b"/>
              <a:pathLst>
                <a:path w="865" h="1477" extrusionOk="0">
                  <a:moveTo>
                    <a:pt x="583" y="0"/>
                  </a:moveTo>
                  <a:cubicBezTo>
                    <a:pt x="496" y="0"/>
                    <a:pt x="433" y="55"/>
                    <a:pt x="433" y="143"/>
                  </a:cubicBezTo>
                  <a:lnTo>
                    <a:pt x="60" y="1141"/>
                  </a:lnTo>
                  <a:lnTo>
                    <a:pt x="60" y="1200"/>
                  </a:lnTo>
                  <a:cubicBezTo>
                    <a:pt x="1" y="1260"/>
                    <a:pt x="60" y="1379"/>
                    <a:pt x="179" y="1454"/>
                  </a:cubicBezTo>
                  <a:cubicBezTo>
                    <a:pt x="215" y="1469"/>
                    <a:pt x="249" y="1477"/>
                    <a:pt x="280" y="1477"/>
                  </a:cubicBezTo>
                  <a:cubicBezTo>
                    <a:pt x="368" y="1477"/>
                    <a:pt x="433" y="1418"/>
                    <a:pt x="433" y="1320"/>
                  </a:cubicBezTo>
                  <a:lnTo>
                    <a:pt x="805" y="262"/>
                  </a:lnTo>
                  <a:cubicBezTo>
                    <a:pt x="865" y="202"/>
                    <a:pt x="805" y="83"/>
                    <a:pt x="686" y="24"/>
                  </a:cubicBezTo>
                  <a:cubicBezTo>
                    <a:pt x="650" y="8"/>
                    <a:pt x="615" y="0"/>
                    <a:pt x="58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76" name="Google Shape;4976;p30"/>
            <p:cNvSpPr/>
            <p:nvPr/>
          </p:nvSpPr>
          <p:spPr>
            <a:xfrm>
              <a:off x="1549077" y="3052571"/>
              <a:ext cx="29292" cy="42456"/>
            </a:xfrm>
            <a:custGeom>
              <a:avLst/>
              <a:gdLst/>
              <a:ahLst/>
              <a:cxnLst/>
              <a:rect l="l" t="t" r="r" b="b"/>
              <a:pathLst>
                <a:path w="939" h="1361" extrusionOk="0">
                  <a:moveTo>
                    <a:pt x="702" y="0"/>
                  </a:moveTo>
                  <a:cubicBezTo>
                    <a:pt x="621" y="0"/>
                    <a:pt x="549" y="43"/>
                    <a:pt x="507" y="85"/>
                  </a:cubicBezTo>
                  <a:lnTo>
                    <a:pt x="0" y="1083"/>
                  </a:lnTo>
                  <a:cubicBezTo>
                    <a:pt x="0" y="1142"/>
                    <a:pt x="0" y="1262"/>
                    <a:pt x="134" y="1321"/>
                  </a:cubicBezTo>
                  <a:cubicBezTo>
                    <a:pt x="184" y="1346"/>
                    <a:pt x="233" y="1360"/>
                    <a:pt x="274" y="1360"/>
                  </a:cubicBezTo>
                  <a:cubicBezTo>
                    <a:pt x="332" y="1360"/>
                    <a:pt x="373" y="1331"/>
                    <a:pt x="373" y="1262"/>
                  </a:cubicBezTo>
                  <a:lnTo>
                    <a:pt x="939" y="264"/>
                  </a:lnTo>
                  <a:cubicBezTo>
                    <a:pt x="939" y="204"/>
                    <a:pt x="939" y="85"/>
                    <a:pt x="805" y="25"/>
                  </a:cubicBezTo>
                  <a:cubicBezTo>
                    <a:pt x="770" y="8"/>
                    <a:pt x="735" y="0"/>
                    <a:pt x="70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77" name="Google Shape;4977;p30"/>
            <p:cNvSpPr/>
            <p:nvPr/>
          </p:nvSpPr>
          <p:spPr>
            <a:xfrm>
              <a:off x="1510489" y="3117675"/>
              <a:ext cx="33036" cy="41021"/>
            </a:xfrm>
            <a:custGeom>
              <a:avLst/>
              <a:gdLst/>
              <a:ahLst/>
              <a:cxnLst/>
              <a:rect l="l" t="t" r="r" b="b"/>
              <a:pathLst>
                <a:path w="1059" h="1315" extrusionOk="0">
                  <a:moveTo>
                    <a:pt x="785" y="1"/>
                  </a:moveTo>
                  <a:cubicBezTo>
                    <a:pt x="720" y="1"/>
                    <a:pt x="662" y="33"/>
                    <a:pt x="627" y="113"/>
                  </a:cubicBezTo>
                  <a:lnTo>
                    <a:pt x="60" y="977"/>
                  </a:lnTo>
                  <a:cubicBezTo>
                    <a:pt x="1" y="1096"/>
                    <a:pt x="1" y="1231"/>
                    <a:pt x="120" y="1290"/>
                  </a:cubicBezTo>
                  <a:cubicBezTo>
                    <a:pt x="138" y="1308"/>
                    <a:pt x="161" y="1315"/>
                    <a:pt x="188" y="1315"/>
                  </a:cubicBezTo>
                  <a:cubicBezTo>
                    <a:pt x="252" y="1315"/>
                    <a:pt x="331" y="1273"/>
                    <a:pt x="373" y="1231"/>
                  </a:cubicBezTo>
                  <a:lnTo>
                    <a:pt x="999" y="292"/>
                  </a:lnTo>
                  <a:cubicBezTo>
                    <a:pt x="1059" y="232"/>
                    <a:pt x="999" y="113"/>
                    <a:pt x="925" y="39"/>
                  </a:cubicBezTo>
                  <a:cubicBezTo>
                    <a:pt x="877" y="15"/>
                    <a:pt x="829" y="1"/>
                    <a:pt x="78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78" name="Google Shape;4978;p30"/>
            <p:cNvSpPr/>
            <p:nvPr/>
          </p:nvSpPr>
          <p:spPr>
            <a:xfrm>
              <a:off x="1467752" y="3179909"/>
              <a:ext cx="34876" cy="39368"/>
            </a:xfrm>
            <a:custGeom>
              <a:avLst/>
              <a:gdLst/>
              <a:ahLst/>
              <a:cxnLst/>
              <a:rect l="l" t="t" r="r" b="b"/>
              <a:pathLst>
                <a:path w="1118" h="1262" extrusionOk="0">
                  <a:moveTo>
                    <a:pt x="849" y="1"/>
                  </a:moveTo>
                  <a:cubicBezTo>
                    <a:pt x="781" y="1"/>
                    <a:pt x="721" y="30"/>
                    <a:pt x="686" y="100"/>
                  </a:cubicBezTo>
                  <a:lnTo>
                    <a:pt x="60" y="964"/>
                  </a:lnTo>
                  <a:cubicBezTo>
                    <a:pt x="0" y="1023"/>
                    <a:pt x="0" y="1157"/>
                    <a:pt x="134" y="1217"/>
                  </a:cubicBezTo>
                  <a:cubicBezTo>
                    <a:pt x="164" y="1247"/>
                    <a:pt x="209" y="1262"/>
                    <a:pt x="254" y="1262"/>
                  </a:cubicBezTo>
                  <a:cubicBezTo>
                    <a:pt x="298" y="1262"/>
                    <a:pt x="343" y="1247"/>
                    <a:pt x="373" y="1217"/>
                  </a:cubicBezTo>
                  <a:lnTo>
                    <a:pt x="1058" y="278"/>
                  </a:lnTo>
                  <a:cubicBezTo>
                    <a:pt x="1118" y="219"/>
                    <a:pt x="1058" y="100"/>
                    <a:pt x="998" y="40"/>
                  </a:cubicBezTo>
                  <a:cubicBezTo>
                    <a:pt x="949" y="15"/>
                    <a:pt x="897" y="1"/>
                    <a:pt x="84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79" name="Google Shape;4979;p30"/>
            <p:cNvSpPr/>
            <p:nvPr/>
          </p:nvSpPr>
          <p:spPr>
            <a:xfrm>
              <a:off x="1423143" y="3239710"/>
              <a:ext cx="34876" cy="39337"/>
            </a:xfrm>
            <a:custGeom>
              <a:avLst/>
              <a:gdLst/>
              <a:ahLst/>
              <a:cxnLst/>
              <a:rect l="l" t="t" r="r" b="b"/>
              <a:pathLst>
                <a:path w="1118" h="1261" extrusionOk="0">
                  <a:moveTo>
                    <a:pt x="877" y="0"/>
                  </a:moveTo>
                  <a:cubicBezTo>
                    <a:pt x="831" y="0"/>
                    <a:pt x="782" y="15"/>
                    <a:pt x="745" y="45"/>
                  </a:cubicBezTo>
                  <a:lnTo>
                    <a:pt x="75" y="909"/>
                  </a:lnTo>
                  <a:cubicBezTo>
                    <a:pt x="0" y="1043"/>
                    <a:pt x="0" y="1162"/>
                    <a:pt x="134" y="1222"/>
                  </a:cubicBezTo>
                  <a:cubicBezTo>
                    <a:pt x="159" y="1246"/>
                    <a:pt x="194" y="1261"/>
                    <a:pt x="230" y="1261"/>
                  </a:cubicBezTo>
                  <a:cubicBezTo>
                    <a:pt x="282" y="1261"/>
                    <a:pt x="338" y="1232"/>
                    <a:pt x="373" y="1162"/>
                  </a:cubicBezTo>
                  <a:lnTo>
                    <a:pt x="1058" y="298"/>
                  </a:lnTo>
                  <a:cubicBezTo>
                    <a:pt x="1117" y="224"/>
                    <a:pt x="1117" y="104"/>
                    <a:pt x="998" y="45"/>
                  </a:cubicBezTo>
                  <a:cubicBezTo>
                    <a:pt x="968" y="15"/>
                    <a:pt x="924" y="0"/>
                    <a:pt x="87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80" name="Google Shape;4980;p30"/>
            <p:cNvSpPr/>
            <p:nvPr/>
          </p:nvSpPr>
          <p:spPr>
            <a:xfrm>
              <a:off x="1378971" y="3298419"/>
              <a:ext cx="34907" cy="38900"/>
            </a:xfrm>
            <a:custGeom>
              <a:avLst/>
              <a:gdLst/>
              <a:ahLst/>
              <a:cxnLst/>
              <a:rect l="l" t="t" r="r" b="b"/>
              <a:pathLst>
                <a:path w="1119" h="1247" extrusionOk="0">
                  <a:moveTo>
                    <a:pt x="918" y="0"/>
                  </a:moveTo>
                  <a:cubicBezTo>
                    <a:pt x="853" y="0"/>
                    <a:pt x="766" y="42"/>
                    <a:pt x="671" y="85"/>
                  </a:cubicBezTo>
                  <a:lnTo>
                    <a:pt x="60" y="949"/>
                  </a:lnTo>
                  <a:cubicBezTo>
                    <a:pt x="1" y="1023"/>
                    <a:pt x="1" y="1142"/>
                    <a:pt x="60" y="1202"/>
                  </a:cubicBezTo>
                  <a:cubicBezTo>
                    <a:pt x="120" y="1232"/>
                    <a:pt x="180" y="1247"/>
                    <a:pt x="234" y="1247"/>
                  </a:cubicBezTo>
                  <a:cubicBezTo>
                    <a:pt x="288" y="1247"/>
                    <a:pt x="336" y="1232"/>
                    <a:pt x="373" y="1202"/>
                  </a:cubicBezTo>
                  <a:lnTo>
                    <a:pt x="1044" y="338"/>
                  </a:lnTo>
                  <a:cubicBezTo>
                    <a:pt x="1118" y="204"/>
                    <a:pt x="1044" y="85"/>
                    <a:pt x="984" y="25"/>
                  </a:cubicBezTo>
                  <a:cubicBezTo>
                    <a:pt x="967" y="7"/>
                    <a:pt x="944" y="0"/>
                    <a:pt x="9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81" name="Google Shape;4981;p30"/>
            <p:cNvSpPr/>
            <p:nvPr/>
          </p:nvSpPr>
          <p:spPr>
            <a:xfrm>
              <a:off x="1334362" y="3357908"/>
              <a:ext cx="33036" cy="39368"/>
            </a:xfrm>
            <a:custGeom>
              <a:avLst/>
              <a:gdLst/>
              <a:ahLst/>
              <a:cxnLst/>
              <a:rect l="l" t="t" r="r" b="b"/>
              <a:pathLst>
                <a:path w="1059" h="1262" extrusionOk="0">
                  <a:moveTo>
                    <a:pt x="840" y="1"/>
                  </a:moveTo>
                  <a:cubicBezTo>
                    <a:pt x="776" y="1"/>
                    <a:pt x="721" y="29"/>
                    <a:pt x="686" y="99"/>
                  </a:cubicBezTo>
                  <a:lnTo>
                    <a:pt x="60" y="978"/>
                  </a:lnTo>
                  <a:cubicBezTo>
                    <a:pt x="1" y="1038"/>
                    <a:pt x="60" y="1157"/>
                    <a:pt x="120" y="1217"/>
                  </a:cubicBezTo>
                  <a:cubicBezTo>
                    <a:pt x="150" y="1246"/>
                    <a:pt x="198" y="1261"/>
                    <a:pt x="247" y="1261"/>
                  </a:cubicBezTo>
                  <a:cubicBezTo>
                    <a:pt x="295" y="1261"/>
                    <a:pt x="343" y="1246"/>
                    <a:pt x="373" y="1217"/>
                  </a:cubicBezTo>
                  <a:lnTo>
                    <a:pt x="984" y="293"/>
                  </a:lnTo>
                  <a:cubicBezTo>
                    <a:pt x="1058" y="233"/>
                    <a:pt x="1058" y="99"/>
                    <a:pt x="984" y="40"/>
                  </a:cubicBezTo>
                  <a:cubicBezTo>
                    <a:pt x="935" y="15"/>
                    <a:pt x="885" y="1"/>
                    <a:pt x="8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82" name="Google Shape;4982;p30"/>
            <p:cNvSpPr/>
            <p:nvPr/>
          </p:nvSpPr>
          <p:spPr>
            <a:xfrm>
              <a:off x="1295337" y="3419081"/>
              <a:ext cx="29292" cy="40273"/>
            </a:xfrm>
            <a:custGeom>
              <a:avLst/>
              <a:gdLst/>
              <a:ahLst/>
              <a:cxnLst/>
              <a:rect l="l" t="t" r="r" b="b"/>
              <a:pathLst>
                <a:path w="939" h="1291" extrusionOk="0">
                  <a:moveTo>
                    <a:pt x="879" y="0"/>
                  </a:moveTo>
                  <a:cubicBezTo>
                    <a:pt x="745" y="0"/>
                    <a:pt x="626" y="0"/>
                    <a:pt x="566" y="135"/>
                  </a:cubicBezTo>
                  <a:lnTo>
                    <a:pt x="0" y="999"/>
                  </a:lnTo>
                  <a:cubicBezTo>
                    <a:pt x="0" y="1118"/>
                    <a:pt x="0" y="1252"/>
                    <a:pt x="75" y="1252"/>
                  </a:cubicBezTo>
                  <a:cubicBezTo>
                    <a:pt x="122" y="1276"/>
                    <a:pt x="161" y="1290"/>
                    <a:pt x="193" y="1290"/>
                  </a:cubicBezTo>
                  <a:cubicBezTo>
                    <a:pt x="242" y="1290"/>
                    <a:pt x="277" y="1258"/>
                    <a:pt x="313" y="1177"/>
                  </a:cubicBezTo>
                  <a:lnTo>
                    <a:pt x="939" y="313"/>
                  </a:lnTo>
                  <a:cubicBezTo>
                    <a:pt x="939" y="194"/>
                    <a:pt x="939" y="60"/>
                    <a:pt x="87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83" name="Google Shape;4983;p30"/>
            <p:cNvSpPr/>
            <p:nvPr/>
          </p:nvSpPr>
          <p:spPr>
            <a:xfrm>
              <a:off x="1262801" y="3484310"/>
              <a:ext cx="25112" cy="42207"/>
            </a:xfrm>
            <a:custGeom>
              <a:avLst/>
              <a:gdLst/>
              <a:ahLst/>
              <a:cxnLst/>
              <a:rect l="l" t="t" r="r" b="b"/>
              <a:pathLst>
                <a:path w="805" h="1353" extrusionOk="0">
                  <a:moveTo>
                    <a:pt x="608" y="0"/>
                  </a:moveTo>
                  <a:cubicBezTo>
                    <a:pt x="552" y="0"/>
                    <a:pt x="492" y="42"/>
                    <a:pt x="492" y="85"/>
                  </a:cubicBezTo>
                  <a:lnTo>
                    <a:pt x="60" y="1142"/>
                  </a:lnTo>
                  <a:cubicBezTo>
                    <a:pt x="0" y="1202"/>
                    <a:pt x="60" y="1321"/>
                    <a:pt x="120" y="1321"/>
                  </a:cubicBezTo>
                  <a:cubicBezTo>
                    <a:pt x="155" y="1343"/>
                    <a:pt x="186" y="1352"/>
                    <a:pt x="213" y="1352"/>
                  </a:cubicBezTo>
                  <a:cubicBezTo>
                    <a:pt x="276" y="1352"/>
                    <a:pt x="321" y="1303"/>
                    <a:pt x="373" y="1261"/>
                  </a:cubicBezTo>
                  <a:lnTo>
                    <a:pt x="805" y="278"/>
                  </a:lnTo>
                  <a:lnTo>
                    <a:pt x="805" y="204"/>
                  </a:lnTo>
                  <a:cubicBezTo>
                    <a:pt x="805" y="144"/>
                    <a:pt x="805" y="25"/>
                    <a:pt x="671" y="25"/>
                  </a:cubicBezTo>
                  <a:cubicBezTo>
                    <a:pt x="653" y="7"/>
                    <a:pt x="631" y="0"/>
                    <a:pt x="60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84" name="Google Shape;4984;p30"/>
            <p:cNvSpPr/>
            <p:nvPr/>
          </p:nvSpPr>
          <p:spPr>
            <a:xfrm>
              <a:off x="1253037" y="3554780"/>
              <a:ext cx="11667" cy="44640"/>
            </a:xfrm>
            <a:custGeom>
              <a:avLst/>
              <a:gdLst/>
              <a:ahLst/>
              <a:cxnLst/>
              <a:rect l="l" t="t" r="r" b="b"/>
              <a:pathLst>
                <a:path w="374" h="1431" extrusionOk="0">
                  <a:moveTo>
                    <a:pt x="179" y="1"/>
                  </a:moveTo>
                  <a:cubicBezTo>
                    <a:pt x="120" y="1"/>
                    <a:pt x="60" y="60"/>
                    <a:pt x="60" y="179"/>
                  </a:cubicBezTo>
                  <a:cubicBezTo>
                    <a:pt x="60" y="179"/>
                    <a:pt x="1" y="433"/>
                    <a:pt x="1" y="686"/>
                  </a:cubicBezTo>
                  <a:lnTo>
                    <a:pt x="1" y="1237"/>
                  </a:lnTo>
                  <a:cubicBezTo>
                    <a:pt x="1" y="1371"/>
                    <a:pt x="60" y="1431"/>
                    <a:pt x="120" y="1431"/>
                  </a:cubicBezTo>
                  <a:cubicBezTo>
                    <a:pt x="179" y="1431"/>
                    <a:pt x="313" y="1371"/>
                    <a:pt x="313" y="1237"/>
                  </a:cubicBezTo>
                  <a:lnTo>
                    <a:pt x="313" y="745"/>
                  </a:lnTo>
                  <a:cubicBezTo>
                    <a:pt x="313" y="433"/>
                    <a:pt x="373" y="179"/>
                    <a:pt x="373" y="179"/>
                  </a:cubicBezTo>
                  <a:cubicBezTo>
                    <a:pt x="373" y="120"/>
                    <a:pt x="313" y="1"/>
                    <a:pt x="17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85" name="Google Shape;4985;p30"/>
            <p:cNvSpPr/>
            <p:nvPr/>
          </p:nvSpPr>
          <p:spPr>
            <a:xfrm>
              <a:off x="1258621" y="3629305"/>
              <a:ext cx="25112" cy="39836"/>
            </a:xfrm>
            <a:custGeom>
              <a:avLst/>
              <a:gdLst/>
              <a:ahLst/>
              <a:cxnLst/>
              <a:rect l="l" t="t" r="r" b="b"/>
              <a:pathLst>
                <a:path w="805" h="1277" extrusionOk="0">
                  <a:moveTo>
                    <a:pt x="186" y="1"/>
                  </a:moveTo>
                  <a:cubicBezTo>
                    <a:pt x="169" y="1"/>
                    <a:pt x="152" y="8"/>
                    <a:pt x="134" y="25"/>
                  </a:cubicBezTo>
                  <a:cubicBezTo>
                    <a:pt x="60" y="25"/>
                    <a:pt x="0" y="99"/>
                    <a:pt x="60" y="219"/>
                  </a:cubicBezTo>
                  <a:cubicBezTo>
                    <a:pt x="60" y="219"/>
                    <a:pt x="134" y="472"/>
                    <a:pt x="254" y="710"/>
                  </a:cubicBezTo>
                  <a:cubicBezTo>
                    <a:pt x="373" y="963"/>
                    <a:pt x="507" y="1217"/>
                    <a:pt x="507" y="1217"/>
                  </a:cubicBezTo>
                  <a:cubicBezTo>
                    <a:pt x="567" y="1276"/>
                    <a:pt x="626" y="1276"/>
                    <a:pt x="686" y="1276"/>
                  </a:cubicBezTo>
                  <a:cubicBezTo>
                    <a:pt x="745" y="1217"/>
                    <a:pt x="805" y="1142"/>
                    <a:pt x="745" y="1083"/>
                  </a:cubicBezTo>
                  <a:lnTo>
                    <a:pt x="745" y="1023"/>
                  </a:lnTo>
                  <a:cubicBezTo>
                    <a:pt x="745" y="1023"/>
                    <a:pt x="626" y="844"/>
                    <a:pt x="507" y="591"/>
                  </a:cubicBezTo>
                  <a:cubicBezTo>
                    <a:pt x="432" y="338"/>
                    <a:pt x="313" y="99"/>
                    <a:pt x="313" y="99"/>
                  </a:cubicBezTo>
                  <a:cubicBezTo>
                    <a:pt x="271" y="46"/>
                    <a:pt x="228" y="1"/>
                    <a:pt x="1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86" name="Google Shape;4986;p30"/>
            <p:cNvSpPr/>
            <p:nvPr/>
          </p:nvSpPr>
          <p:spPr>
            <a:xfrm>
              <a:off x="1297646" y="3692818"/>
              <a:ext cx="36748" cy="29760"/>
            </a:xfrm>
            <a:custGeom>
              <a:avLst/>
              <a:gdLst/>
              <a:ahLst/>
              <a:cxnLst/>
              <a:rect l="l" t="t" r="r" b="b"/>
              <a:pathLst>
                <a:path w="1178" h="954" extrusionOk="0">
                  <a:moveTo>
                    <a:pt x="150" y="0"/>
                  </a:moveTo>
                  <a:cubicBezTo>
                    <a:pt x="120" y="0"/>
                    <a:pt x="90" y="15"/>
                    <a:pt x="60" y="45"/>
                  </a:cubicBezTo>
                  <a:cubicBezTo>
                    <a:pt x="1" y="104"/>
                    <a:pt x="1" y="164"/>
                    <a:pt x="60" y="224"/>
                  </a:cubicBezTo>
                  <a:cubicBezTo>
                    <a:pt x="60" y="224"/>
                    <a:pt x="239" y="417"/>
                    <a:pt x="492" y="596"/>
                  </a:cubicBezTo>
                  <a:cubicBezTo>
                    <a:pt x="552" y="671"/>
                    <a:pt x="671" y="730"/>
                    <a:pt x="805" y="790"/>
                  </a:cubicBezTo>
                  <a:cubicBezTo>
                    <a:pt x="865" y="849"/>
                    <a:pt x="924" y="909"/>
                    <a:pt x="924" y="909"/>
                  </a:cubicBezTo>
                  <a:cubicBezTo>
                    <a:pt x="954" y="939"/>
                    <a:pt x="984" y="954"/>
                    <a:pt x="1016" y="954"/>
                  </a:cubicBezTo>
                  <a:cubicBezTo>
                    <a:pt x="1047" y="954"/>
                    <a:pt x="1081" y="939"/>
                    <a:pt x="1118" y="909"/>
                  </a:cubicBezTo>
                  <a:cubicBezTo>
                    <a:pt x="1178" y="849"/>
                    <a:pt x="1118" y="730"/>
                    <a:pt x="1044" y="730"/>
                  </a:cubicBezTo>
                  <a:cubicBezTo>
                    <a:pt x="1044" y="730"/>
                    <a:pt x="865" y="536"/>
                    <a:pt x="671" y="417"/>
                  </a:cubicBezTo>
                  <a:cubicBezTo>
                    <a:pt x="433" y="224"/>
                    <a:pt x="239" y="45"/>
                    <a:pt x="239" y="45"/>
                  </a:cubicBezTo>
                  <a:cubicBezTo>
                    <a:pt x="209" y="15"/>
                    <a:pt x="180" y="0"/>
                    <a:pt x="1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87" name="Google Shape;4987;p30"/>
            <p:cNvSpPr/>
            <p:nvPr/>
          </p:nvSpPr>
          <p:spPr>
            <a:xfrm>
              <a:off x="1361315" y="3730907"/>
              <a:ext cx="40928" cy="15379"/>
            </a:xfrm>
            <a:custGeom>
              <a:avLst/>
              <a:gdLst/>
              <a:ahLst/>
              <a:cxnLst/>
              <a:rect l="l" t="t" r="r" b="b"/>
              <a:pathLst>
                <a:path w="1312" h="493" extrusionOk="0">
                  <a:moveTo>
                    <a:pt x="120" y="1"/>
                  </a:moveTo>
                  <a:cubicBezTo>
                    <a:pt x="60" y="1"/>
                    <a:pt x="1" y="60"/>
                    <a:pt x="1" y="120"/>
                  </a:cubicBezTo>
                  <a:cubicBezTo>
                    <a:pt x="1" y="194"/>
                    <a:pt x="1" y="254"/>
                    <a:pt x="60" y="254"/>
                  </a:cubicBezTo>
                  <a:cubicBezTo>
                    <a:pt x="60" y="254"/>
                    <a:pt x="373" y="314"/>
                    <a:pt x="626" y="373"/>
                  </a:cubicBezTo>
                  <a:cubicBezTo>
                    <a:pt x="865" y="433"/>
                    <a:pt x="1178" y="492"/>
                    <a:pt x="1178" y="492"/>
                  </a:cubicBezTo>
                  <a:cubicBezTo>
                    <a:pt x="1237" y="492"/>
                    <a:pt x="1312" y="433"/>
                    <a:pt x="1312" y="373"/>
                  </a:cubicBezTo>
                  <a:cubicBezTo>
                    <a:pt x="1312" y="314"/>
                    <a:pt x="1237" y="254"/>
                    <a:pt x="1178" y="254"/>
                  </a:cubicBezTo>
                  <a:cubicBezTo>
                    <a:pt x="1178" y="254"/>
                    <a:pt x="939" y="194"/>
                    <a:pt x="686" y="194"/>
                  </a:cubicBezTo>
                  <a:cubicBezTo>
                    <a:pt x="433" y="120"/>
                    <a:pt x="120" y="1"/>
                    <a:pt x="12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88" name="Google Shape;4988;p30"/>
            <p:cNvSpPr/>
            <p:nvPr/>
          </p:nvSpPr>
          <p:spPr>
            <a:xfrm>
              <a:off x="1434748" y="3734619"/>
              <a:ext cx="40928" cy="11667"/>
            </a:xfrm>
            <a:custGeom>
              <a:avLst/>
              <a:gdLst/>
              <a:ahLst/>
              <a:cxnLst/>
              <a:rect l="l" t="t" r="r" b="b"/>
              <a:pathLst>
                <a:path w="1312" h="374" extrusionOk="0">
                  <a:moveTo>
                    <a:pt x="1192" y="1"/>
                  </a:moveTo>
                  <a:cubicBezTo>
                    <a:pt x="1192" y="1"/>
                    <a:pt x="939" y="75"/>
                    <a:pt x="626" y="135"/>
                  </a:cubicBezTo>
                  <a:cubicBezTo>
                    <a:pt x="373" y="135"/>
                    <a:pt x="135" y="195"/>
                    <a:pt x="135" y="195"/>
                  </a:cubicBezTo>
                  <a:cubicBezTo>
                    <a:pt x="75" y="195"/>
                    <a:pt x="1" y="195"/>
                    <a:pt x="1" y="254"/>
                  </a:cubicBezTo>
                  <a:cubicBezTo>
                    <a:pt x="1" y="314"/>
                    <a:pt x="75" y="373"/>
                    <a:pt x="135" y="373"/>
                  </a:cubicBezTo>
                  <a:cubicBezTo>
                    <a:pt x="135" y="373"/>
                    <a:pt x="373" y="314"/>
                    <a:pt x="686" y="254"/>
                  </a:cubicBezTo>
                  <a:cubicBezTo>
                    <a:pt x="939" y="254"/>
                    <a:pt x="1192" y="195"/>
                    <a:pt x="1192" y="195"/>
                  </a:cubicBezTo>
                  <a:cubicBezTo>
                    <a:pt x="1252" y="195"/>
                    <a:pt x="1312" y="135"/>
                    <a:pt x="1312" y="75"/>
                  </a:cubicBezTo>
                  <a:cubicBezTo>
                    <a:pt x="1252" y="75"/>
                    <a:pt x="1252" y="1"/>
                    <a:pt x="119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89" name="Google Shape;4989;p30"/>
            <p:cNvSpPr/>
            <p:nvPr/>
          </p:nvSpPr>
          <p:spPr>
            <a:xfrm>
              <a:off x="1508649" y="3712689"/>
              <a:ext cx="36748" cy="16409"/>
            </a:xfrm>
            <a:custGeom>
              <a:avLst/>
              <a:gdLst/>
              <a:ahLst/>
              <a:cxnLst/>
              <a:rect l="l" t="t" r="r" b="b"/>
              <a:pathLst>
                <a:path w="1178" h="526" extrusionOk="0">
                  <a:moveTo>
                    <a:pt x="1102" y="0"/>
                  </a:moveTo>
                  <a:cubicBezTo>
                    <a:pt x="1091" y="0"/>
                    <a:pt x="1078" y="9"/>
                    <a:pt x="1058" y="34"/>
                  </a:cubicBezTo>
                  <a:lnTo>
                    <a:pt x="60" y="406"/>
                  </a:lnTo>
                  <a:cubicBezTo>
                    <a:pt x="0" y="406"/>
                    <a:pt x="0" y="466"/>
                    <a:pt x="0" y="466"/>
                  </a:cubicBezTo>
                  <a:cubicBezTo>
                    <a:pt x="0" y="525"/>
                    <a:pt x="60" y="525"/>
                    <a:pt x="119" y="525"/>
                  </a:cubicBezTo>
                  <a:lnTo>
                    <a:pt x="1118" y="153"/>
                  </a:lnTo>
                  <a:cubicBezTo>
                    <a:pt x="1177" y="93"/>
                    <a:pt x="1177" y="93"/>
                    <a:pt x="1177" y="34"/>
                  </a:cubicBezTo>
                  <a:cubicBezTo>
                    <a:pt x="1137" y="34"/>
                    <a:pt x="1124" y="0"/>
                    <a:pt x="110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90" name="Google Shape;4990;p30"/>
            <p:cNvSpPr/>
            <p:nvPr/>
          </p:nvSpPr>
          <p:spPr>
            <a:xfrm>
              <a:off x="1090386" y="2473499"/>
              <a:ext cx="329045" cy="566595"/>
            </a:xfrm>
            <a:custGeom>
              <a:avLst/>
              <a:gdLst/>
              <a:ahLst/>
              <a:cxnLst/>
              <a:rect l="l" t="t" r="r" b="b"/>
              <a:pathLst>
                <a:path w="10548" h="18163" extrusionOk="0">
                  <a:moveTo>
                    <a:pt x="8478" y="0"/>
                  </a:moveTo>
                  <a:cubicBezTo>
                    <a:pt x="7456" y="0"/>
                    <a:pt x="5902" y="1014"/>
                    <a:pt x="4529" y="2693"/>
                  </a:cubicBezTo>
                  <a:cubicBezTo>
                    <a:pt x="2846" y="4674"/>
                    <a:pt x="3099" y="8279"/>
                    <a:pt x="2295" y="8279"/>
                  </a:cubicBezTo>
                  <a:cubicBezTo>
                    <a:pt x="1431" y="8339"/>
                    <a:pt x="745" y="8160"/>
                    <a:pt x="373" y="9590"/>
                  </a:cubicBezTo>
                  <a:cubicBezTo>
                    <a:pt x="0" y="11005"/>
                    <a:pt x="552" y="17843"/>
                    <a:pt x="1803" y="18156"/>
                  </a:cubicBezTo>
                  <a:cubicBezTo>
                    <a:pt x="1825" y="18160"/>
                    <a:pt x="1851" y="18163"/>
                    <a:pt x="1878" y="18163"/>
                  </a:cubicBezTo>
                  <a:cubicBezTo>
                    <a:pt x="3013" y="18163"/>
                    <a:pt x="8745" y="14692"/>
                    <a:pt x="8745" y="13180"/>
                  </a:cubicBezTo>
                  <a:cubicBezTo>
                    <a:pt x="8686" y="11631"/>
                    <a:pt x="7628" y="12316"/>
                    <a:pt x="7390" y="11825"/>
                  </a:cubicBezTo>
                  <a:cubicBezTo>
                    <a:pt x="7196" y="11318"/>
                    <a:pt x="10548" y="7355"/>
                    <a:pt x="9922" y="5925"/>
                  </a:cubicBezTo>
                  <a:cubicBezTo>
                    <a:pt x="9311" y="4555"/>
                    <a:pt x="8135" y="4987"/>
                    <a:pt x="8000" y="4182"/>
                  </a:cubicBezTo>
                  <a:cubicBezTo>
                    <a:pt x="7881" y="3378"/>
                    <a:pt x="9922" y="711"/>
                    <a:pt x="9058" y="145"/>
                  </a:cubicBezTo>
                  <a:cubicBezTo>
                    <a:pt x="8894" y="47"/>
                    <a:pt x="8699" y="0"/>
                    <a:pt x="847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91" name="Google Shape;4991;p30"/>
            <p:cNvSpPr/>
            <p:nvPr/>
          </p:nvSpPr>
          <p:spPr>
            <a:xfrm>
              <a:off x="1057382" y="2563527"/>
              <a:ext cx="234274" cy="556332"/>
            </a:xfrm>
            <a:custGeom>
              <a:avLst/>
              <a:gdLst/>
              <a:ahLst/>
              <a:cxnLst/>
              <a:rect l="l" t="t" r="r" b="b"/>
              <a:pathLst>
                <a:path w="7510" h="17834" extrusionOk="0">
                  <a:moveTo>
                    <a:pt x="7256" y="0"/>
                  </a:moveTo>
                  <a:cubicBezTo>
                    <a:pt x="7196" y="0"/>
                    <a:pt x="7137" y="60"/>
                    <a:pt x="7137" y="179"/>
                  </a:cubicBezTo>
                  <a:cubicBezTo>
                    <a:pt x="7137" y="179"/>
                    <a:pt x="7137" y="492"/>
                    <a:pt x="7077" y="983"/>
                  </a:cubicBezTo>
                  <a:lnTo>
                    <a:pt x="7077" y="1922"/>
                  </a:lnTo>
                  <a:cubicBezTo>
                    <a:pt x="7077" y="2294"/>
                    <a:pt x="7018" y="2726"/>
                    <a:pt x="6958" y="3158"/>
                  </a:cubicBezTo>
                  <a:cubicBezTo>
                    <a:pt x="6883" y="3591"/>
                    <a:pt x="6824" y="4097"/>
                    <a:pt x="6764" y="4648"/>
                  </a:cubicBezTo>
                  <a:cubicBezTo>
                    <a:pt x="6764" y="4767"/>
                    <a:pt x="6705" y="4901"/>
                    <a:pt x="6705" y="5021"/>
                  </a:cubicBezTo>
                  <a:cubicBezTo>
                    <a:pt x="6645" y="5140"/>
                    <a:pt x="6645" y="5274"/>
                    <a:pt x="6645" y="5393"/>
                  </a:cubicBezTo>
                  <a:cubicBezTo>
                    <a:pt x="6585" y="5646"/>
                    <a:pt x="6511" y="5959"/>
                    <a:pt x="6451" y="6198"/>
                  </a:cubicBezTo>
                  <a:cubicBezTo>
                    <a:pt x="6392" y="6510"/>
                    <a:pt x="6332" y="6764"/>
                    <a:pt x="6213" y="7077"/>
                  </a:cubicBezTo>
                  <a:cubicBezTo>
                    <a:pt x="6139" y="7315"/>
                    <a:pt x="6079" y="7628"/>
                    <a:pt x="5960" y="7881"/>
                  </a:cubicBezTo>
                  <a:cubicBezTo>
                    <a:pt x="5900" y="8194"/>
                    <a:pt x="5766" y="8432"/>
                    <a:pt x="5707" y="8745"/>
                  </a:cubicBezTo>
                  <a:cubicBezTo>
                    <a:pt x="5587" y="8998"/>
                    <a:pt x="5468" y="9311"/>
                    <a:pt x="5334" y="9550"/>
                  </a:cubicBezTo>
                  <a:cubicBezTo>
                    <a:pt x="5155" y="10116"/>
                    <a:pt x="4902" y="10667"/>
                    <a:pt x="4649" y="11233"/>
                  </a:cubicBezTo>
                  <a:cubicBezTo>
                    <a:pt x="4351" y="11725"/>
                    <a:pt x="4098" y="12216"/>
                    <a:pt x="3785" y="12723"/>
                  </a:cubicBezTo>
                  <a:cubicBezTo>
                    <a:pt x="3234" y="13706"/>
                    <a:pt x="2667" y="14585"/>
                    <a:pt x="2116" y="15270"/>
                  </a:cubicBezTo>
                  <a:cubicBezTo>
                    <a:pt x="1803" y="15643"/>
                    <a:pt x="1550" y="15941"/>
                    <a:pt x="1297" y="16253"/>
                  </a:cubicBezTo>
                  <a:cubicBezTo>
                    <a:pt x="1058" y="16507"/>
                    <a:pt x="865" y="16760"/>
                    <a:pt x="686" y="16939"/>
                  </a:cubicBezTo>
                  <a:cubicBezTo>
                    <a:pt x="314" y="17311"/>
                    <a:pt x="120" y="17564"/>
                    <a:pt x="120" y="17564"/>
                  </a:cubicBezTo>
                  <a:cubicBezTo>
                    <a:pt x="60" y="17564"/>
                    <a:pt x="1" y="17684"/>
                    <a:pt x="60" y="17743"/>
                  </a:cubicBezTo>
                  <a:cubicBezTo>
                    <a:pt x="102" y="17785"/>
                    <a:pt x="180" y="17834"/>
                    <a:pt x="244" y="17834"/>
                  </a:cubicBezTo>
                  <a:cubicBezTo>
                    <a:pt x="271" y="17834"/>
                    <a:pt x="296" y="17825"/>
                    <a:pt x="314" y="17803"/>
                  </a:cubicBezTo>
                  <a:cubicBezTo>
                    <a:pt x="314" y="17803"/>
                    <a:pt x="552" y="17624"/>
                    <a:pt x="999" y="17252"/>
                  </a:cubicBezTo>
                  <a:cubicBezTo>
                    <a:pt x="1371" y="16879"/>
                    <a:pt x="1923" y="16313"/>
                    <a:pt x="2489" y="15643"/>
                  </a:cubicBezTo>
                  <a:cubicBezTo>
                    <a:pt x="2787" y="15270"/>
                    <a:pt x="3099" y="14823"/>
                    <a:pt x="3412" y="14451"/>
                  </a:cubicBezTo>
                  <a:cubicBezTo>
                    <a:pt x="3725" y="14019"/>
                    <a:pt x="4038" y="13527"/>
                    <a:pt x="4351" y="13036"/>
                  </a:cubicBezTo>
                  <a:cubicBezTo>
                    <a:pt x="4649" y="12529"/>
                    <a:pt x="4902" y="12037"/>
                    <a:pt x="5215" y="11471"/>
                  </a:cubicBezTo>
                  <a:cubicBezTo>
                    <a:pt x="5468" y="10920"/>
                    <a:pt x="5707" y="10354"/>
                    <a:pt x="5960" y="9803"/>
                  </a:cubicBezTo>
                  <a:cubicBezTo>
                    <a:pt x="6079" y="9490"/>
                    <a:pt x="6213" y="9237"/>
                    <a:pt x="6273" y="8939"/>
                  </a:cubicBezTo>
                  <a:cubicBezTo>
                    <a:pt x="6392" y="8626"/>
                    <a:pt x="6451" y="8373"/>
                    <a:pt x="6585" y="8060"/>
                  </a:cubicBezTo>
                  <a:cubicBezTo>
                    <a:pt x="6645" y="7747"/>
                    <a:pt x="6764" y="7509"/>
                    <a:pt x="6824" y="7196"/>
                  </a:cubicBezTo>
                  <a:cubicBezTo>
                    <a:pt x="6883" y="6942"/>
                    <a:pt x="6958" y="6630"/>
                    <a:pt x="7018" y="6332"/>
                  </a:cubicBezTo>
                  <a:cubicBezTo>
                    <a:pt x="7077" y="6078"/>
                    <a:pt x="7137" y="5766"/>
                    <a:pt x="7196" y="5512"/>
                  </a:cubicBezTo>
                  <a:cubicBezTo>
                    <a:pt x="7196" y="5393"/>
                    <a:pt x="7256" y="5214"/>
                    <a:pt x="7256" y="5080"/>
                  </a:cubicBezTo>
                  <a:cubicBezTo>
                    <a:pt x="7256" y="4961"/>
                    <a:pt x="7330" y="4842"/>
                    <a:pt x="7330" y="4708"/>
                  </a:cubicBezTo>
                  <a:cubicBezTo>
                    <a:pt x="7390" y="4157"/>
                    <a:pt x="7450" y="3650"/>
                    <a:pt x="7450" y="3218"/>
                  </a:cubicBezTo>
                  <a:cubicBezTo>
                    <a:pt x="7509" y="2786"/>
                    <a:pt x="7509" y="2354"/>
                    <a:pt x="7509" y="1982"/>
                  </a:cubicBezTo>
                  <a:lnTo>
                    <a:pt x="7509" y="983"/>
                  </a:lnTo>
                  <a:cubicBezTo>
                    <a:pt x="7450" y="432"/>
                    <a:pt x="7450" y="179"/>
                    <a:pt x="7450" y="179"/>
                  </a:cubicBezTo>
                  <a:cubicBezTo>
                    <a:pt x="7450" y="60"/>
                    <a:pt x="7390" y="0"/>
                    <a:pt x="7256" y="0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92" name="Google Shape;4992;p30"/>
            <p:cNvSpPr/>
            <p:nvPr/>
          </p:nvSpPr>
          <p:spPr>
            <a:xfrm>
              <a:off x="1218192" y="2599464"/>
              <a:ext cx="129678" cy="140346"/>
            </a:xfrm>
            <a:custGeom>
              <a:avLst/>
              <a:gdLst/>
              <a:ahLst/>
              <a:cxnLst/>
              <a:rect l="l" t="t" r="r" b="b"/>
              <a:pathLst>
                <a:path w="4157" h="4499" extrusionOk="0">
                  <a:moveTo>
                    <a:pt x="186" y="0"/>
                  </a:moveTo>
                  <a:cubicBezTo>
                    <a:pt x="161" y="0"/>
                    <a:pt x="137" y="8"/>
                    <a:pt x="120" y="25"/>
                  </a:cubicBezTo>
                  <a:cubicBezTo>
                    <a:pt x="60" y="85"/>
                    <a:pt x="0" y="144"/>
                    <a:pt x="60" y="263"/>
                  </a:cubicBezTo>
                  <a:cubicBezTo>
                    <a:pt x="179" y="576"/>
                    <a:pt x="373" y="889"/>
                    <a:pt x="492" y="1202"/>
                  </a:cubicBezTo>
                  <a:lnTo>
                    <a:pt x="745" y="1694"/>
                  </a:lnTo>
                  <a:cubicBezTo>
                    <a:pt x="805" y="1887"/>
                    <a:pt x="864" y="2066"/>
                    <a:pt x="924" y="2200"/>
                  </a:cubicBezTo>
                  <a:cubicBezTo>
                    <a:pt x="984" y="2379"/>
                    <a:pt x="1058" y="2498"/>
                    <a:pt x="1118" y="2692"/>
                  </a:cubicBezTo>
                  <a:lnTo>
                    <a:pt x="1177" y="2945"/>
                  </a:lnTo>
                  <a:cubicBezTo>
                    <a:pt x="1237" y="3005"/>
                    <a:pt x="1237" y="3124"/>
                    <a:pt x="1237" y="3183"/>
                  </a:cubicBezTo>
                  <a:cubicBezTo>
                    <a:pt x="1296" y="3243"/>
                    <a:pt x="1296" y="3377"/>
                    <a:pt x="1296" y="3437"/>
                  </a:cubicBezTo>
                  <a:cubicBezTo>
                    <a:pt x="1356" y="3496"/>
                    <a:pt x="1356" y="3615"/>
                    <a:pt x="1356" y="3690"/>
                  </a:cubicBezTo>
                  <a:cubicBezTo>
                    <a:pt x="1356" y="3749"/>
                    <a:pt x="1430" y="3869"/>
                    <a:pt x="1430" y="3928"/>
                  </a:cubicBezTo>
                  <a:lnTo>
                    <a:pt x="1430" y="4182"/>
                  </a:lnTo>
                  <a:cubicBezTo>
                    <a:pt x="1430" y="4301"/>
                    <a:pt x="1490" y="4360"/>
                    <a:pt x="1550" y="4435"/>
                  </a:cubicBezTo>
                  <a:cubicBezTo>
                    <a:pt x="1617" y="4479"/>
                    <a:pt x="1686" y="4499"/>
                    <a:pt x="1749" y="4499"/>
                  </a:cubicBezTo>
                  <a:cubicBezTo>
                    <a:pt x="1855" y="4499"/>
                    <a:pt x="1944" y="4444"/>
                    <a:pt x="1982" y="4360"/>
                  </a:cubicBezTo>
                  <a:lnTo>
                    <a:pt x="2235" y="4062"/>
                  </a:lnTo>
                  <a:lnTo>
                    <a:pt x="2473" y="3749"/>
                  </a:lnTo>
                  <a:cubicBezTo>
                    <a:pt x="2607" y="3556"/>
                    <a:pt x="2786" y="3377"/>
                    <a:pt x="2920" y="3183"/>
                  </a:cubicBezTo>
                  <a:cubicBezTo>
                    <a:pt x="2980" y="3064"/>
                    <a:pt x="3099" y="3005"/>
                    <a:pt x="3159" y="2871"/>
                  </a:cubicBezTo>
                  <a:cubicBezTo>
                    <a:pt x="3218" y="2871"/>
                    <a:pt x="3293" y="2811"/>
                    <a:pt x="3293" y="2751"/>
                  </a:cubicBezTo>
                  <a:cubicBezTo>
                    <a:pt x="3352" y="2751"/>
                    <a:pt x="3412" y="2692"/>
                    <a:pt x="3412" y="2632"/>
                  </a:cubicBezTo>
                  <a:lnTo>
                    <a:pt x="3591" y="2498"/>
                  </a:lnTo>
                  <a:lnTo>
                    <a:pt x="3725" y="2439"/>
                  </a:lnTo>
                  <a:lnTo>
                    <a:pt x="3844" y="2319"/>
                  </a:lnTo>
                  <a:cubicBezTo>
                    <a:pt x="3903" y="2319"/>
                    <a:pt x="3963" y="2319"/>
                    <a:pt x="3963" y="2260"/>
                  </a:cubicBezTo>
                  <a:lnTo>
                    <a:pt x="4038" y="2260"/>
                  </a:lnTo>
                  <a:cubicBezTo>
                    <a:pt x="4097" y="2200"/>
                    <a:pt x="4157" y="2126"/>
                    <a:pt x="4157" y="2066"/>
                  </a:cubicBezTo>
                  <a:cubicBezTo>
                    <a:pt x="4113" y="1979"/>
                    <a:pt x="4069" y="1924"/>
                    <a:pt x="4020" y="1924"/>
                  </a:cubicBezTo>
                  <a:cubicBezTo>
                    <a:pt x="4002" y="1924"/>
                    <a:pt x="3983" y="1931"/>
                    <a:pt x="3963" y="1947"/>
                  </a:cubicBezTo>
                  <a:lnTo>
                    <a:pt x="3725" y="1947"/>
                  </a:lnTo>
                  <a:cubicBezTo>
                    <a:pt x="3665" y="2006"/>
                    <a:pt x="3591" y="2006"/>
                    <a:pt x="3531" y="2066"/>
                  </a:cubicBezTo>
                  <a:lnTo>
                    <a:pt x="3352" y="2126"/>
                  </a:lnTo>
                  <a:lnTo>
                    <a:pt x="3159" y="2260"/>
                  </a:lnTo>
                  <a:cubicBezTo>
                    <a:pt x="3099" y="2319"/>
                    <a:pt x="3039" y="2319"/>
                    <a:pt x="2980" y="2379"/>
                  </a:cubicBezTo>
                  <a:cubicBezTo>
                    <a:pt x="2920" y="2439"/>
                    <a:pt x="2846" y="2439"/>
                    <a:pt x="2846" y="2498"/>
                  </a:cubicBezTo>
                  <a:cubicBezTo>
                    <a:pt x="2727" y="2632"/>
                    <a:pt x="2607" y="2692"/>
                    <a:pt x="2548" y="2811"/>
                  </a:cubicBezTo>
                  <a:lnTo>
                    <a:pt x="1983" y="3376"/>
                  </a:lnTo>
                  <a:lnTo>
                    <a:pt x="1983" y="3376"/>
                  </a:lnTo>
                  <a:cubicBezTo>
                    <a:pt x="1982" y="3354"/>
                    <a:pt x="1982" y="3333"/>
                    <a:pt x="1982" y="3317"/>
                  </a:cubicBezTo>
                  <a:cubicBezTo>
                    <a:pt x="1922" y="3183"/>
                    <a:pt x="1922" y="3124"/>
                    <a:pt x="1863" y="3005"/>
                  </a:cubicBezTo>
                  <a:cubicBezTo>
                    <a:pt x="1863" y="2945"/>
                    <a:pt x="1863" y="2811"/>
                    <a:pt x="1803" y="2751"/>
                  </a:cubicBezTo>
                  <a:lnTo>
                    <a:pt x="1669" y="2498"/>
                  </a:lnTo>
                  <a:cubicBezTo>
                    <a:pt x="1609" y="2319"/>
                    <a:pt x="1550" y="2126"/>
                    <a:pt x="1490" y="1947"/>
                  </a:cubicBezTo>
                  <a:cubicBezTo>
                    <a:pt x="1430" y="1828"/>
                    <a:pt x="1296" y="1634"/>
                    <a:pt x="1237" y="1455"/>
                  </a:cubicBezTo>
                  <a:cubicBezTo>
                    <a:pt x="1118" y="1321"/>
                    <a:pt x="1058" y="1142"/>
                    <a:pt x="924" y="1008"/>
                  </a:cubicBezTo>
                  <a:cubicBezTo>
                    <a:pt x="745" y="636"/>
                    <a:pt x="552" y="398"/>
                    <a:pt x="313" y="85"/>
                  </a:cubicBezTo>
                  <a:cubicBezTo>
                    <a:pt x="313" y="43"/>
                    <a:pt x="246" y="0"/>
                    <a:pt x="186" y="0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93" name="Google Shape;4993;p30"/>
            <p:cNvSpPr/>
            <p:nvPr/>
          </p:nvSpPr>
          <p:spPr>
            <a:xfrm>
              <a:off x="1179136" y="2703406"/>
              <a:ext cx="139473" cy="137944"/>
            </a:xfrm>
            <a:custGeom>
              <a:avLst/>
              <a:gdLst/>
              <a:ahLst/>
              <a:cxnLst/>
              <a:rect l="l" t="t" r="r" b="b"/>
              <a:pathLst>
                <a:path w="4471" h="4422" extrusionOk="0">
                  <a:moveTo>
                    <a:pt x="224" y="0"/>
                  </a:moveTo>
                  <a:cubicBezTo>
                    <a:pt x="195" y="0"/>
                    <a:pt x="165" y="15"/>
                    <a:pt x="135" y="45"/>
                  </a:cubicBezTo>
                  <a:cubicBezTo>
                    <a:pt x="75" y="45"/>
                    <a:pt x="1" y="164"/>
                    <a:pt x="75" y="224"/>
                  </a:cubicBezTo>
                  <a:cubicBezTo>
                    <a:pt x="254" y="537"/>
                    <a:pt x="448" y="850"/>
                    <a:pt x="627" y="1222"/>
                  </a:cubicBezTo>
                  <a:cubicBezTo>
                    <a:pt x="820" y="1535"/>
                    <a:pt x="999" y="1848"/>
                    <a:pt x="1118" y="2146"/>
                  </a:cubicBezTo>
                  <a:cubicBezTo>
                    <a:pt x="1193" y="2339"/>
                    <a:pt x="1312" y="2458"/>
                    <a:pt x="1372" y="2652"/>
                  </a:cubicBezTo>
                  <a:cubicBezTo>
                    <a:pt x="1431" y="2771"/>
                    <a:pt x="1491" y="2965"/>
                    <a:pt x="1565" y="3144"/>
                  </a:cubicBezTo>
                  <a:cubicBezTo>
                    <a:pt x="1565" y="3203"/>
                    <a:pt x="1625" y="3263"/>
                    <a:pt x="1625" y="3397"/>
                  </a:cubicBezTo>
                  <a:cubicBezTo>
                    <a:pt x="1684" y="3457"/>
                    <a:pt x="1684" y="3516"/>
                    <a:pt x="1684" y="3635"/>
                  </a:cubicBezTo>
                  <a:cubicBezTo>
                    <a:pt x="1684" y="3710"/>
                    <a:pt x="1744" y="3769"/>
                    <a:pt x="1744" y="3889"/>
                  </a:cubicBezTo>
                  <a:lnTo>
                    <a:pt x="1744" y="4082"/>
                  </a:lnTo>
                  <a:lnTo>
                    <a:pt x="1744" y="4142"/>
                  </a:lnTo>
                  <a:cubicBezTo>
                    <a:pt x="1804" y="4201"/>
                    <a:pt x="1804" y="4261"/>
                    <a:pt x="1863" y="4321"/>
                  </a:cubicBezTo>
                  <a:cubicBezTo>
                    <a:pt x="1960" y="4388"/>
                    <a:pt x="2053" y="4421"/>
                    <a:pt x="2131" y="4421"/>
                  </a:cubicBezTo>
                  <a:cubicBezTo>
                    <a:pt x="2209" y="4421"/>
                    <a:pt x="2273" y="4388"/>
                    <a:pt x="2310" y="4321"/>
                  </a:cubicBezTo>
                  <a:cubicBezTo>
                    <a:pt x="2429" y="4201"/>
                    <a:pt x="2489" y="4142"/>
                    <a:pt x="2548" y="4008"/>
                  </a:cubicBezTo>
                  <a:cubicBezTo>
                    <a:pt x="2608" y="3948"/>
                    <a:pt x="2682" y="3829"/>
                    <a:pt x="2802" y="3769"/>
                  </a:cubicBezTo>
                  <a:cubicBezTo>
                    <a:pt x="2861" y="3710"/>
                    <a:pt x="2921" y="3576"/>
                    <a:pt x="3055" y="3516"/>
                  </a:cubicBezTo>
                  <a:lnTo>
                    <a:pt x="3293" y="3263"/>
                  </a:lnTo>
                  <a:cubicBezTo>
                    <a:pt x="3353" y="3203"/>
                    <a:pt x="3427" y="3084"/>
                    <a:pt x="3547" y="3025"/>
                  </a:cubicBezTo>
                  <a:cubicBezTo>
                    <a:pt x="3606" y="2965"/>
                    <a:pt x="3725" y="2890"/>
                    <a:pt x="3800" y="2771"/>
                  </a:cubicBezTo>
                  <a:cubicBezTo>
                    <a:pt x="3919" y="2712"/>
                    <a:pt x="3979" y="2652"/>
                    <a:pt x="4038" y="2593"/>
                  </a:cubicBezTo>
                  <a:cubicBezTo>
                    <a:pt x="4172" y="2518"/>
                    <a:pt x="4291" y="2458"/>
                    <a:pt x="4351" y="2399"/>
                  </a:cubicBezTo>
                  <a:lnTo>
                    <a:pt x="4411" y="2399"/>
                  </a:lnTo>
                  <a:cubicBezTo>
                    <a:pt x="4470" y="2339"/>
                    <a:pt x="4470" y="2280"/>
                    <a:pt x="4470" y="2220"/>
                  </a:cubicBezTo>
                  <a:cubicBezTo>
                    <a:pt x="4426" y="2121"/>
                    <a:pt x="4350" y="2063"/>
                    <a:pt x="4289" y="2063"/>
                  </a:cubicBezTo>
                  <a:cubicBezTo>
                    <a:pt x="4267" y="2063"/>
                    <a:pt x="4248" y="2070"/>
                    <a:pt x="4232" y="2086"/>
                  </a:cubicBezTo>
                  <a:cubicBezTo>
                    <a:pt x="4098" y="2146"/>
                    <a:pt x="3979" y="2220"/>
                    <a:pt x="3859" y="2220"/>
                  </a:cubicBezTo>
                  <a:cubicBezTo>
                    <a:pt x="3800" y="2280"/>
                    <a:pt x="3725" y="2280"/>
                    <a:pt x="3666" y="2339"/>
                  </a:cubicBezTo>
                  <a:lnTo>
                    <a:pt x="3547" y="2399"/>
                  </a:lnTo>
                  <a:cubicBezTo>
                    <a:pt x="3427" y="2458"/>
                    <a:pt x="3293" y="2518"/>
                    <a:pt x="3234" y="2652"/>
                  </a:cubicBezTo>
                  <a:cubicBezTo>
                    <a:pt x="3115" y="2712"/>
                    <a:pt x="2980" y="2771"/>
                    <a:pt x="2921" y="2831"/>
                  </a:cubicBezTo>
                  <a:lnTo>
                    <a:pt x="2608" y="3084"/>
                  </a:lnTo>
                  <a:cubicBezTo>
                    <a:pt x="2548" y="3203"/>
                    <a:pt x="2429" y="3263"/>
                    <a:pt x="2370" y="3337"/>
                  </a:cubicBezTo>
                  <a:cubicBezTo>
                    <a:pt x="2347" y="3357"/>
                    <a:pt x="2327" y="3375"/>
                    <a:pt x="2308" y="3393"/>
                  </a:cubicBezTo>
                  <a:lnTo>
                    <a:pt x="2308" y="3393"/>
                  </a:lnTo>
                  <a:cubicBezTo>
                    <a:pt x="2304" y="3328"/>
                    <a:pt x="2289" y="3246"/>
                    <a:pt x="2236" y="3203"/>
                  </a:cubicBezTo>
                  <a:cubicBezTo>
                    <a:pt x="2236" y="3084"/>
                    <a:pt x="2176" y="3025"/>
                    <a:pt x="2176" y="2890"/>
                  </a:cubicBezTo>
                  <a:cubicBezTo>
                    <a:pt x="2116" y="2712"/>
                    <a:pt x="1997" y="2518"/>
                    <a:pt x="1938" y="2399"/>
                  </a:cubicBezTo>
                  <a:cubicBezTo>
                    <a:pt x="1863" y="2280"/>
                    <a:pt x="1863" y="2220"/>
                    <a:pt x="1804" y="2086"/>
                  </a:cubicBezTo>
                  <a:cubicBezTo>
                    <a:pt x="1744" y="2026"/>
                    <a:pt x="1744" y="1967"/>
                    <a:pt x="1684" y="1848"/>
                  </a:cubicBezTo>
                  <a:cubicBezTo>
                    <a:pt x="1565" y="1714"/>
                    <a:pt x="1491" y="1535"/>
                    <a:pt x="1372" y="1341"/>
                  </a:cubicBezTo>
                  <a:cubicBezTo>
                    <a:pt x="1252" y="1222"/>
                    <a:pt x="1193" y="1028"/>
                    <a:pt x="1059" y="909"/>
                  </a:cubicBezTo>
                  <a:cubicBezTo>
                    <a:pt x="820" y="596"/>
                    <a:pt x="627" y="283"/>
                    <a:pt x="314" y="45"/>
                  </a:cubicBezTo>
                  <a:cubicBezTo>
                    <a:pt x="284" y="15"/>
                    <a:pt x="254" y="0"/>
                    <a:pt x="224" y="0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94" name="Google Shape;4994;p30"/>
            <p:cNvSpPr/>
            <p:nvPr/>
          </p:nvSpPr>
          <p:spPr>
            <a:xfrm>
              <a:off x="1115467" y="2768479"/>
              <a:ext cx="185922" cy="163399"/>
            </a:xfrm>
            <a:custGeom>
              <a:avLst/>
              <a:gdLst/>
              <a:ahLst/>
              <a:cxnLst/>
              <a:rect l="l" t="t" r="r" b="b"/>
              <a:pathLst>
                <a:path w="5960" h="5238" extrusionOk="0">
                  <a:moveTo>
                    <a:pt x="120" y="0"/>
                  </a:moveTo>
                  <a:cubicBezTo>
                    <a:pt x="1" y="60"/>
                    <a:pt x="1" y="194"/>
                    <a:pt x="61" y="253"/>
                  </a:cubicBezTo>
                  <a:lnTo>
                    <a:pt x="493" y="804"/>
                  </a:lnTo>
                  <a:cubicBezTo>
                    <a:pt x="552" y="939"/>
                    <a:pt x="627" y="998"/>
                    <a:pt x="686" y="1117"/>
                  </a:cubicBezTo>
                  <a:lnTo>
                    <a:pt x="925" y="1371"/>
                  </a:lnTo>
                  <a:cubicBezTo>
                    <a:pt x="1059" y="1549"/>
                    <a:pt x="1178" y="1743"/>
                    <a:pt x="1297" y="1922"/>
                  </a:cubicBezTo>
                  <a:lnTo>
                    <a:pt x="1491" y="2235"/>
                  </a:lnTo>
                  <a:cubicBezTo>
                    <a:pt x="1550" y="2294"/>
                    <a:pt x="1610" y="2428"/>
                    <a:pt x="1669" y="2547"/>
                  </a:cubicBezTo>
                  <a:cubicBezTo>
                    <a:pt x="1744" y="2607"/>
                    <a:pt x="1804" y="2741"/>
                    <a:pt x="1863" y="2801"/>
                  </a:cubicBezTo>
                  <a:lnTo>
                    <a:pt x="1982" y="3114"/>
                  </a:lnTo>
                  <a:lnTo>
                    <a:pt x="2176" y="3412"/>
                  </a:lnTo>
                  <a:cubicBezTo>
                    <a:pt x="2236" y="3486"/>
                    <a:pt x="2236" y="3605"/>
                    <a:pt x="2295" y="3724"/>
                  </a:cubicBezTo>
                  <a:cubicBezTo>
                    <a:pt x="2355" y="3784"/>
                    <a:pt x="2414" y="3918"/>
                    <a:pt x="2414" y="4037"/>
                  </a:cubicBezTo>
                  <a:cubicBezTo>
                    <a:pt x="2489" y="4097"/>
                    <a:pt x="2489" y="4231"/>
                    <a:pt x="2548" y="4350"/>
                  </a:cubicBezTo>
                  <a:cubicBezTo>
                    <a:pt x="2548" y="4410"/>
                    <a:pt x="2548" y="4529"/>
                    <a:pt x="2608" y="4663"/>
                  </a:cubicBezTo>
                  <a:lnTo>
                    <a:pt x="2608" y="4976"/>
                  </a:lnTo>
                  <a:cubicBezTo>
                    <a:pt x="2608" y="5035"/>
                    <a:pt x="2668" y="5035"/>
                    <a:pt x="2668" y="5095"/>
                  </a:cubicBezTo>
                  <a:cubicBezTo>
                    <a:pt x="2711" y="5182"/>
                    <a:pt x="2827" y="5238"/>
                    <a:pt x="2956" y="5238"/>
                  </a:cubicBezTo>
                  <a:cubicBezTo>
                    <a:pt x="3003" y="5238"/>
                    <a:pt x="3052" y="5230"/>
                    <a:pt x="3100" y="5214"/>
                  </a:cubicBezTo>
                  <a:cubicBezTo>
                    <a:pt x="3159" y="5155"/>
                    <a:pt x="3293" y="5095"/>
                    <a:pt x="3413" y="5035"/>
                  </a:cubicBezTo>
                  <a:cubicBezTo>
                    <a:pt x="3532" y="4976"/>
                    <a:pt x="3606" y="4901"/>
                    <a:pt x="3725" y="4842"/>
                  </a:cubicBezTo>
                  <a:cubicBezTo>
                    <a:pt x="3845" y="4842"/>
                    <a:pt x="3979" y="4782"/>
                    <a:pt x="4098" y="4723"/>
                  </a:cubicBezTo>
                  <a:lnTo>
                    <a:pt x="4411" y="4603"/>
                  </a:lnTo>
                  <a:lnTo>
                    <a:pt x="4783" y="4410"/>
                  </a:lnTo>
                  <a:cubicBezTo>
                    <a:pt x="4843" y="4410"/>
                    <a:pt x="4962" y="4350"/>
                    <a:pt x="5096" y="4350"/>
                  </a:cubicBezTo>
                  <a:lnTo>
                    <a:pt x="5275" y="4290"/>
                  </a:lnTo>
                  <a:cubicBezTo>
                    <a:pt x="5334" y="4231"/>
                    <a:pt x="5394" y="4231"/>
                    <a:pt x="5468" y="4231"/>
                  </a:cubicBezTo>
                  <a:cubicBezTo>
                    <a:pt x="5588" y="4231"/>
                    <a:pt x="5707" y="4156"/>
                    <a:pt x="5841" y="4156"/>
                  </a:cubicBezTo>
                  <a:cubicBezTo>
                    <a:pt x="5900" y="4097"/>
                    <a:pt x="5960" y="4037"/>
                    <a:pt x="5960" y="3978"/>
                  </a:cubicBezTo>
                  <a:cubicBezTo>
                    <a:pt x="5960" y="3858"/>
                    <a:pt x="5900" y="3784"/>
                    <a:pt x="5766" y="3784"/>
                  </a:cubicBezTo>
                  <a:cubicBezTo>
                    <a:pt x="5647" y="3784"/>
                    <a:pt x="5528" y="3784"/>
                    <a:pt x="5394" y="3858"/>
                  </a:cubicBezTo>
                  <a:lnTo>
                    <a:pt x="4962" y="3858"/>
                  </a:lnTo>
                  <a:cubicBezTo>
                    <a:pt x="4843" y="3918"/>
                    <a:pt x="4723" y="3918"/>
                    <a:pt x="4589" y="3978"/>
                  </a:cubicBezTo>
                  <a:lnTo>
                    <a:pt x="4217" y="4037"/>
                  </a:lnTo>
                  <a:cubicBezTo>
                    <a:pt x="4098" y="4097"/>
                    <a:pt x="3979" y="4156"/>
                    <a:pt x="3845" y="4231"/>
                  </a:cubicBezTo>
                  <a:cubicBezTo>
                    <a:pt x="3725" y="4231"/>
                    <a:pt x="3606" y="4290"/>
                    <a:pt x="3472" y="4350"/>
                  </a:cubicBezTo>
                  <a:cubicBezTo>
                    <a:pt x="3389" y="4391"/>
                    <a:pt x="3307" y="4404"/>
                    <a:pt x="3219" y="4428"/>
                  </a:cubicBezTo>
                  <a:lnTo>
                    <a:pt x="3219" y="4428"/>
                  </a:lnTo>
                  <a:cubicBezTo>
                    <a:pt x="3198" y="4341"/>
                    <a:pt x="3159" y="4253"/>
                    <a:pt x="3159" y="4156"/>
                  </a:cubicBezTo>
                  <a:cubicBezTo>
                    <a:pt x="3100" y="4037"/>
                    <a:pt x="3040" y="3918"/>
                    <a:pt x="3040" y="3784"/>
                  </a:cubicBezTo>
                  <a:cubicBezTo>
                    <a:pt x="2980" y="3665"/>
                    <a:pt x="2980" y="3605"/>
                    <a:pt x="2921" y="3486"/>
                  </a:cubicBezTo>
                  <a:cubicBezTo>
                    <a:pt x="2861" y="3352"/>
                    <a:pt x="2787" y="3233"/>
                    <a:pt x="2727" y="3114"/>
                  </a:cubicBezTo>
                  <a:lnTo>
                    <a:pt x="2608" y="2801"/>
                  </a:lnTo>
                  <a:cubicBezTo>
                    <a:pt x="2489" y="2607"/>
                    <a:pt x="2355" y="2369"/>
                    <a:pt x="2176" y="2175"/>
                  </a:cubicBezTo>
                  <a:cubicBezTo>
                    <a:pt x="2042" y="1996"/>
                    <a:pt x="1923" y="1803"/>
                    <a:pt x="1804" y="1624"/>
                  </a:cubicBezTo>
                  <a:cubicBezTo>
                    <a:pt x="1610" y="1430"/>
                    <a:pt x="1491" y="1251"/>
                    <a:pt x="1297" y="1058"/>
                  </a:cubicBezTo>
                  <a:cubicBezTo>
                    <a:pt x="1178" y="879"/>
                    <a:pt x="999" y="685"/>
                    <a:pt x="805" y="507"/>
                  </a:cubicBezTo>
                  <a:cubicBezTo>
                    <a:pt x="686" y="372"/>
                    <a:pt x="493" y="194"/>
                    <a:pt x="314" y="60"/>
                  </a:cubicBezTo>
                  <a:cubicBezTo>
                    <a:pt x="254" y="0"/>
                    <a:pt x="180" y="0"/>
                    <a:pt x="120" y="0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95" name="Google Shape;4995;p30"/>
            <p:cNvSpPr/>
            <p:nvPr/>
          </p:nvSpPr>
          <p:spPr>
            <a:xfrm>
              <a:off x="1117339" y="2878285"/>
              <a:ext cx="131549" cy="123501"/>
            </a:xfrm>
            <a:custGeom>
              <a:avLst/>
              <a:gdLst/>
              <a:ahLst/>
              <a:cxnLst/>
              <a:rect l="l" t="t" r="r" b="b"/>
              <a:pathLst>
                <a:path w="4217" h="3959" extrusionOk="0">
                  <a:moveTo>
                    <a:pt x="220" y="1"/>
                  </a:moveTo>
                  <a:cubicBezTo>
                    <a:pt x="192" y="1"/>
                    <a:pt x="159" y="8"/>
                    <a:pt x="120" y="26"/>
                  </a:cubicBezTo>
                  <a:cubicBezTo>
                    <a:pt x="60" y="26"/>
                    <a:pt x="1" y="145"/>
                    <a:pt x="60" y="204"/>
                  </a:cubicBezTo>
                  <a:cubicBezTo>
                    <a:pt x="313" y="830"/>
                    <a:pt x="626" y="1381"/>
                    <a:pt x="805" y="1947"/>
                  </a:cubicBezTo>
                  <a:cubicBezTo>
                    <a:pt x="865" y="2067"/>
                    <a:pt x="939" y="2260"/>
                    <a:pt x="999" y="2379"/>
                  </a:cubicBezTo>
                  <a:cubicBezTo>
                    <a:pt x="1058" y="2439"/>
                    <a:pt x="1058" y="2499"/>
                    <a:pt x="1058" y="2573"/>
                  </a:cubicBezTo>
                  <a:cubicBezTo>
                    <a:pt x="1118" y="2633"/>
                    <a:pt x="1118" y="2752"/>
                    <a:pt x="1177" y="2811"/>
                  </a:cubicBezTo>
                  <a:lnTo>
                    <a:pt x="1237" y="3005"/>
                  </a:lnTo>
                  <a:lnTo>
                    <a:pt x="1237" y="3184"/>
                  </a:lnTo>
                  <a:cubicBezTo>
                    <a:pt x="1312" y="3318"/>
                    <a:pt x="1312" y="3378"/>
                    <a:pt x="1312" y="3437"/>
                  </a:cubicBezTo>
                  <a:lnTo>
                    <a:pt x="1312" y="3556"/>
                  </a:lnTo>
                  <a:lnTo>
                    <a:pt x="1312" y="3616"/>
                  </a:lnTo>
                  <a:cubicBezTo>
                    <a:pt x="1312" y="3690"/>
                    <a:pt x="1312" y="3810"/>
                    <a:pt x="1371" y="3869"/>
                  </a:cubicBezTo>
                  <a:cubicBezTo>
                    <a:pt x="1431" y="3929"/>
                    <a:pt x="1524" y="3959"/>
                    <a:pt x="1617" y="3959"/>
                  </a:cubicBezTo>
                  <a:cubicBezTo>
                    <a:pt x="1710" y="3959"/>
                    <a:pt x="1803" y="3929"/>
                    <a:pt x="1863" y="3869"/>
                  </a:cubicBezTo>
                  <a:cubicBezTo>
                    <a:pt x="1922" y="3810"/>
                    <a:pt x="1982" y="3690"/>
                    <a:pt x="2056" y="3616"/>
                  </a:cubicBezTo>
                  <a:cubicBezTo>
                    <a:pt x="2176" y="3556"/>
                    <a:pt x="2235" y="3497"/>
                    <a:pt x="2295" y="3437"/>
                  </a:cubicBezTo>
                  <a:cubicBezTo>
                    <a:pt x="2429" y="3378"/>
                    <a:pt x="2488" y="3318"/>
                    <a:pt x="2608" y="3243"/>
                  </a:cubicBezTo>
                  <a:cubicBezTo>
                    <a:pt x="2667" y="3184"/>
                    <a:pt x="2801" y="3124"/>
                    <a:pt x="2861" y="3065"/>
                  </a:cubicBezTo>
                  <a:lnTo>
                    <a:pt x="3174" y="2871"/>
                  </a:lnTo>
                  <a:cubicBezTo>
                    <a:pt x="3174" y="2871"/>
                    <a:pt x="3233" y="2871"/>
                    <a:pt x="3293" y="2811"/>
                  </a:cubicBezTo>
                  <a:lnTo>
                    <a:pt x="3472" y="2752"/>
                  </a:lnTo>
                  <a:lnTo>
                    <a:pt x="3606" y="2692"/>
                  </a:lnTo>
                  <a:lnTo>
                    <a:pt x="3785" y="2633"/>
                  </a:lnTo>
                  <a:cubicBezTo>
                    <a:pt x="3844" y="2633"/>
                    <a:pt x="3978" y="2573"/>
                    <a:pt x="4097" y="2573"/>
                  </a:cubicBezTo>
                  <a:cubicBezTo>
                    <a:pt x="4157" y="2499"/>
                    <a:pt x="4217" y="2439"/>
                    <a:pt x="4217" y="2379"/>
                  </a:cubicBezTo>
                  <a:cubicBezTo>
                    <a:pt x="4217" y="2260"/>
                    <a:pt x="4157" y="2201"/>
                    <a:pt x="4038" y="2201"/>
                  </a:cubicBezTo>
                  <a:cubicBezTo>
                    <a:pt x="3919" y="2201"/>
                    <a:pt x="3785" y="2260"/>
                    <a:pt x="3665" y="2260"/>
                  </a:cubicBezTo>
                  <a:lnTo>
                    <a:pt x="3472" y="2260"/>
                  </a:lnTo>
                  <a:lnTo>
                    <a:pt x="3293" y="2320"/>
                  </a:lnTo>
                  <a:cubicBezTo>
                    <a:pt x="3174" y="2320"/>
                    <a:pt x="3040" y="2379"/>
                    <a:pt x="2920" y="2439"/>
                  </a:cubicBezTo>
                  <a:lnTo>
                    <a:pt x="2608" y="2573"/>
                  </a:lnTo>
                  <a:cubicBezTo>
                    <a:pt x="2488" y="2633"/>
                    <a:pt x="2354" y="2692"/>
                    <a:pt x="2295" y="2752"/>
                  </a:cubicBezTo>
                  <a:cubicBezTo>
                    <a:pt x="2235" y="2752"/>
                    <a:pt x="2176" y="2811"/>
                    <a:pt x="2116" y="2811"/>
                  </a:cubicBezTo>
                  <a:lnTo>
                    <a:pt x="1982" y="2946"/>
                  </a:lnTo>
                  <a:cubicBezTo>
                    <a:pt x="1946" y="2964"/>
                    <a:pt x="1910" y="2982"/>
                    <a:pt x="1875" y="3000"/>
                  </a:cubicBezTo>
                  <a:lnTo>
                    <a:pt x="1875" y="3000"/>
                  </a:lnTo>
                  <a:cubicBezTo>
                    <a:pt x="1863" y="2944"/>
                    <a:pt x="1863" y="2891"/>
                    <a:pt x="1863" y="2811"/>
                  </a:cubicBezTo>
                  <a:lnTo>
                    <a:pt x="1744" y="2633"/>
                  </a:lnTo>
                  <a:cubicBezTo>
                    <a:pt x="1744" y="2499"/>
                    <a:pt x="1684" y="2439"/>
                    <a:pt x="1684" y="2379"/>
                  </a:cubicBezTo>
                  <a:cubicBezTo>
                    <a:pt x="1684" y="2260"/>
                    <a:pt x="1609" y="2201"/>
                    <a:pt x="1609" y="2126"/>
                  </a:cubicBezTo>
                  <a:cubicBezTo>
                    <a:pt x="1550" y="2007"/>
                    <a:pt x="1431" y="1828"/>
                    <a:pt x="1371" y="1694"/>
                  </a:cubicBezTo>
                  <a:cubicBezTo>
                    <a:pt x="1237" y="1381"/>
                    <a:pt x="1058" y="1143"/>
                    <a:pt x="939" y="830"/>
                  </a:cubicBezTo>
                  <a:cubicBezTo>
                    <a:pt x="745" y="577"/>
                    <a:pt x="567" y="338"/>
                    <a:pt x="373" y="85"/>
                  </a:cubicBezTo>
                  <a:cubicBezTo>
                    <a:pt x="331" y="43"/>
                    <a:pt x="289" y="1"/>
                    <a:pt x="220" y="1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96" name="Google Shape;4996;p30"/>
            <p:cNvSpPr/>
            <p:nvPr/>
          </p:nvSpPr>
          <p:spPr>
            <a:xfrm>
              <a:off x="1180103" y="3884854"/>
              <a:ext cx="183115" cy="71998"/>
            </a:xfrm>
            <a:custGeom>
              <a:avLst/>
              <a:gdLst/>
              <a:ahLst/>
              <a:cxnLst/>
              <a:rect l="l" t="t" r="r" b="b"/>
              <a:pathLst>
                <a:path w="5870" h="2308" extrusionOk="0">
                  <a:moveTo>
                    <a:pt x="1860" y="1"/>
                  </a:moveTo>
                  <a:cubicBezTo>
                    <a:pt x="913" y="1"/>
                    <a:pt x="0" y="276"/>
                    <a:pt x="223" y="1338"/>
                  </a:cubicBezTo>
                  <a:cubicBezTo>
                    <a:pt x="355" y="2013"/>
                    <a:pt x="1087" y="2308"/>
                    <a:pt x="2012" y="2308"/>
                  </a:cubicBezTo>
                  <a:cubicBezTo>
                    <a:pt x="3290" y="2308"/>
                    <a:pt x="4936" y="1745"/>
                    <a:pt x="5869" y="846"/>
                  </a:cubicBezTo>
                  <a:cubicBezTo>
                    <a:pt x="5869" y="846"/>
                    <a:pt x="4007" y="339"/>
                    <a:pt x="2949" y="101"/>
                  </a:cubicBezTo>
                  <a:cubicBezTo>
                    <a:pt x="2629" y="45"/>
                    <a:pt x="2242" y="1"/>
                    <a:pt x="1860" y="1"/>
                  </a:cubicBezTo>
                  <a:close/>
                </a:path>
              </a:pathLst>
            </a:custGeom>
            <a:solidFill>
              <a:srgbClr val="FCDD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97" name="Google Shape;4997;p30"/>
            <p:cNvSpPr/>
            <p:nvPr/>
          </p:nvSpPr>
          <p:spPr>
            <a:xfrm>
              <a:off x="1229797" y="3897301"/>
              <a:ext cx="158502" cy="33004"/>
            </a:xfrm>
            <a:custGeom>
              <a:avLst/>
              <a:gdLst/>
              <a:ahLst/>
              <a:cxnLst/>
              <a:rect l="l" t="t" r="r" b="b"/>
              <a:pathLst>
                <a:path w="5081" h="1058" extrusionOk="0">
                  <a:moveTo>
                    <a:pt x="4962" y="0"/>
                  </a:moveTo>
                  <a:cubicBezTo>
                    <a:pt x="4962" y="0"/>
                    <a:pt x="4902" y="74"/>
                    <a:pt x="4783" y="74"/>
                  </a:cubicBezTo>
                  <a:cubicBezTo>
                    <a:pt x="4708" y="134"/>
                    <a:pt x="4649" y="134"/>
                    <a:pt x="4530" y="194"/>
                  </a:cubicBezTo>
                  <a:cubicBezTo>
                    <a:pt x="4470" y="253"/>
                    <a:pt x="4336" y="253"/>
                    <a:pt x="4217" y="313"/>
                  </a:cubicBezTo>
                  <a:cubicBezTo>
                    <a:pt x="4157" y="313"/>
                    <a:pt x="4038" y="372"/>
                    <a:pt x="3904" y="447"/>
                  </a:cubicBezTo>
                  <a:lnTo>
                    <a:pt x="3725" y="447"/>
                  </a:lnTo>
                  <a:cubicBezTo>
                    <a:pt x="3591" y="507"/>
                    <a:pt x="3531" y="507"/>
                    <a:pt x="3472" y="507"/>
                  </a:cubicBezTo>
                  <a:cubicBezTo>
                    <a:pt x="3412" y="507"/>
                    <a:pt x="3353" y="566"/>
                    <a:pt x="3293" y="566"/>
                  </a:cubicBezTo>
                  <a:lnTo>
                    <a:pt x="3040" y="566"/>
                  </a:lnTo>
                  <a:cubicBezTo>
                    <a:pt x="2921" y="626"/>
                    <a:pt x="2727" y="626"/>
                    <a:pt x="2608" y="626"/>
                  </a:cubicBezTo>
                  <a:cubicBezTo>
                    <a:pt x="2414" y="685"/>
                    <a:pt x="2295" y="685"/>
                    <a:pt x="2101" y="685"/>
                  </a:cubicBezTo>
                  <a:lnTo>
                    <a:pt x="1237" y="685"/>
                  </a:lnTo>
                  <a:cubicBezTo>
                    <a:pt x="1118" y="685"/>
                    <a:pt x="984" y="685"/>
                    <a:pt x="865" y="626"/>
                  </a:cubicBezTo>
                  <a:lnTo>
                    <a:pt x="314" y="626"/>
                  </a:lnTo>
                  <a:cubicBezTo>
                    <a:pt x="239" y="566"/>
                    <a:pt x="180" y="566"/>
                    <a:pt x="180" y="566"/>
                  </a:cubicBezTo>
                  <a:lnTo>
                    <a:pt x="120" y="566"/>
                  </a:lnTo>
                  <a:cubicBezTo>
                    <a:pt x="60" y="566"/>
                    <a:pt x="1" y="566"/>
                    <a:pt x="1" y="626"/>
                  </a:cubicBezTo>
                  <a:cubicBezTo>
                    <a:pt x="1" y="685"/>
                    <a:pt x="1" y="745"/>
                    <a:pt x="60" y="745"/>
                  </a:cubicBezTo>
                  <a:lnTo>
                    <a:pt x="120" y="745"/>
                  </a:lnTo>
                  <a:cubicBezTo>
                    <a:pt x="180" y="819"/>
                    <a:pt x="180" y="819"/>
                    <a:pt x="314" y="819"/>
                  </a:cubicBezTo>
                  <a:cubicBezTo>
                    <a:pt x="433" y="879"/>
                    <a:pt x="612" y="939"/>
                    <a:pt x="865" y="939"/>
                  </a:cubicBezTo>
                  <a:cubicBezTo>
                    <a:pt x="1118" y="998"/>
                    <a:pt x="1356" y="998"/>
                    <a:pt x="1669" y="1058"/>
                  </a:cubicBezTo>
                  <a:lnTo>
                    <a:pt x="2176" y="1058"/>
                  </a:lnTo>
                  <a:cubicBezTo>
                    <a:pt x="2295" y="1058"/>
                    <a:pt x="2474" y="1058"/>
                    <a:pt x="2608" y="998"/>
                  </a:cubicBezTo>
                  <a:cubicBezTo>
                    <a:pt x="2787" y="998"/>
                    <a:pt x="2980" y="998"/>
                    <a:pt x="3099" y="939"/>
                  </a:cubicBezTo>
                  <a:cubicBezTo>
                    <a:pt x="3293" y="939"/>
                    <a:pt x="3412" y="879"/>
                    <a:pt x="3531" y="879"/>
                  </a:cubicBezTo>
                  <a:cubicBezTo>
                    <a:pt x="3666" y="819"/>
                    <a:pt x="3725" y="819"/>
                    <a:pt x="3785" y="819"/>
                  </a:cubicBezTo>
                  <a:cubicBezTo>
                    <a:pt x="3844" y="745"/>
                    <a:pt x="3904" y="745"/>
                    <a:pt x="3964" y="685"/>
                  </a:cubicBezTo>
                  <a:cubicBezTo>
                    <a:pt x="4098" y="685"/>
                    <a:pt x="4217" y="626"/>
                    <a:pt x="4336" y="566"/>
                  </a:cubicBezTo>
                  <a:cubicBezTo>
                    <a:pt x="4470" y="507"/>
                    <a:pt x="4589" y="507"/>
                    <a:pt x="4649" y="447"/>
                  </a:cubicBezTo>
                  <a:cubicBezTo>
                    <a:pt x="4708" y="372"/>
                    <a:pt x="4842" y="313"/>
                    <a:pt x="4902" y="313"/>
                  </a:cubicBezTo>
                  <a:cubicBezTo>
                    <a:pt x="4962" y="194"/>
                    <a:pt x="5081" y="194"/>
                    <a:pt x="5081" y="194"/>
                  </a:cubicBezTo>
                  <a:lnTo>
                    <a:pt x="5081" y="74"/>
                  </a:lnTo>
                  <a:cubicBezTo>
                    <a:pt x="5081" y="0"/>
                    <a:pt x="5021" y="0"/>
                    <a:pt x="4962" y="0"/>
                  </a:cubicBezTo>
                  <a:close/>
                </a:path>
              </a:pathLst>
            </a:custGeom>
            <a:solidFill>
              <a:srgbClr val="6638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98" name="Google Shape;4998;p30"/>
            <p:cNvSpPr/>
            <p:nvPr/>
          </p:nvSpPr>
          <p:spPr>
            <a:xfrm>
              <a:off x="1196824" y="3729597"/>
              <a:ext cx="160810" cy="137071"/>
            </a:xfrm>
            <a:custGeom>
              <a:avLst/>
              <a:gdLst/>
              <a:ahLst/>
              <a:cxnLst/>
              <a:rect l="l" t="t" r="r" b="b"/>
              <a:pathLst>
                <a:path w="5155" h="4394" extrusionOk="0">
                  <a:moveTo>
                    <a:pt x="1085" y="0"/>
                  </a:moveTo>
                  <a:cubicBezTo>
                    <a:pt x="864" y="0"/>
                    <a:pt x="644" y="104"/>
                    <a:pt x="432" y="356"/>
                  </a:cubicBezTo>
                  <a:cubicBezTo>
                    <a:pt x="0" y="847"/>
                    <a:pt x="432" y="2218"/>
                    <a:pt x="1743" y="3335"/>
                  </a:cubicBezTo>
                  <a:cubicBezTo>
                    <a:pt x="2968" y="4345"/>
                    <a:pt x="4765" y="4393"/>
                    <a:pt x="5100" y="4393"/>
                  </a:cubicBezTo>
                  <a:cubicBezTo>
                    <a:pt x="5135" y="4393"/>
                    <a:pt x="5155" y="4393"/>
                    <a:pt x="5155" y="4393"/>
                  </a:cubicBezTo>
                  <a:cubicBezTo>
                    <a:pt x="5155" y="4393"/>
                    <a:pt x="3531" y="2650"/>
                    <a:pt x="2980" y="1845"/>
                  </a:cubicBezTo>
                  <a:cubicBezTo>
                    <a:pt x="2599" y="1222"/>
                    <a:pt x="1843" y="0"/>
                    <a:pt x="1085" y="0"/>
                  </a:cubicBezTo>
                  <a:close/>
                </a:path>
              </a:pathLst>
            </a:custGeom>
            <a:solidFill>
              <a:srgbClr val="F3A8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99" name="Google Shape;4999;p30"/>
            <p:cNvSpPr/>
            <p:nvPr/>
          </p:nvSpPr>
          <p:spPr>
            <a:xfrm>
              <a:off x="1243273" y="3759169"/>
              <a:ext cx="141313" cy="122815"/>
            </a:xfrm>
            <a:custGeom>
              <a:avLst/>
              <a:gdLst/>
              <a:ahLst/>
              <a:cxnLst/>
              <a:rect l="l" t="t" r="r" b="b"/>
              <a:pathLst>
                <a:path w="4530" h="3937" extrusionOk="0">
                  <a:moveTo>
                    <a:pt x="105" y="0"/>
                  </a:moveTo>
                  <a:cubicBezTo>
                    <a:pt x="93" y="0"/>
                    <a:pt x="80" y="8"/>
                    <a:pt x="60" y="33"/>
                  </a:cubicBezTo>
                  <a:cubicBezTo>
                    <a:pt x="1" y="33"/>
                    <a:pt x="1" y="93"/>
                    <a:pt x="1" y="152"/>
                  </a:cubicBezTo>
                  <a:cubicBezTo>
                    <a:pt x="1" y="152"/>
                    <a:pt x="180" y="465"/>
                    <a:pt x="492" y="897"/>
                  </a:cubicBezTo>
                  <a:cubicBezTo>
                    <a:pt x="686" y="1151"/>
                    <a:pt x="865" y="1389"/>
                    <a:pt x="1118" y="1642"/>
                  </a:cubicBezTo>
                  <a:cubicBezTo>
                    <a:pt x="1178" y="1761"/>
                    <a:pt x="1297" y="1955"/>
                    <a:pt x="1431" y="2074"/>
                  </a:cubicBezTo>
                  <a:cubicBezTo>
                    <a:pt x="1610" y="2193"/>
                    <a:pt x="1744" y="2327"/>
                    <a:pt x="1863" y="2447"/>
                  </a:cubicBezTo>
                  <a:cubicBezTo>
                    <a:pt x="1982" y="2566"/>
                    <a:pt x="2116" y="2700"/>
                    <a:pt x="2295" y="2819"/>
                  </a:cubicBezTo>
                  <a:cubicBezTo>
                    <a:pt x="2414" y="2879"/>
                    <a:pt x="2548" y="3013"/>
                    <a:pt x="2727" y="3132"/>
                  </a:cubicBezTo>
                  <a:cubicBezTo>
                    <a:pt x="2861" y="3192"/>
                    <a:pt x="2980" y="3311"/>
                    <a:pt x="3099" y="3385"/>
                  </a:cubicBezTo>
                  <a:cubicBezTo>
                    <a:pt x="3293" y="3445"/>
                    <a:pt x="3412" y="3564"/>
                    <a:pt x="3532" y="3564"/>
                  </a:cubicBezTo>
                  <a:cubicBezTo>
                    <a:pt x="3666" y="3624"/>
                    <a:pt x="3785" y="3683"/>
                    <a:pt x="3844" y="3758"/>
                  </a:cubicBezTo>
                  <a:cubicBezTo>
                    <a:pt x="3978" y="3817"/>
                    <a:pt x="4098" y="3817"/>
                    <a:pt x="4157" y="3877"/>
                  </a:cubicBezTo>
                  <a:cubicBezTo>
                    <a:pt x="4276" y="3877"/>
                    <a:pt x="4410" y="3936"/>
                    <a:pt x="4410" y="3936"/>
                  </a:cubicBezTo>
                  <a:cubicBezTo>
                    <a:pt x="4410" y="3936"/>
                    <a:pt x="4470" y="3936"/>
                    <a:pt x="4530" y="3877"/>
                  </a:cubicBezTo>
                  <a:cubicBezTo>
                    <a:pt x="4530" y="3817"/>
                    <a:pt x="4530" y="3758"/>
                    <a:pt x="4470" y="3758"/>
                  </a:cubicBezTo>
                  <a:cubicBezTo>
                    <a:pt x="4470" y="3758"/>
                    <a:pt x="4410" y="3683"/>
                    <a:pt x="4217" y="3624"/>
                  </a:cubicBezTo>
                  <a:cubicBezTo>
                    <a:pt x="4157" y="3624"/>
                    <a:pt x="4098" y="3564"/>
                    <a:pt x="3978" y="3504"/>
                  </a:cubicBezTo>
                  <a:cubicBezTo>
                    <a:pt x="3904" y="3445"/>
                    <a:pt x="3785" y="3385"/>
                    <a:pt x="3666" y="3311"/>
                  </a:cubicBezTo>
                  <a:cubicBezTo>
                    <a:pt x="3532" y="3251"/>
                    <a:pt x="3412" y="3192"/>
                    <a:pt x="3293" y="3132"/>
                  </a:cubicBezTo>
                  <a:cubicBezTo>
                    <a:pt x="3159" y="3013"/>
                    <a:pt x="3040" y="2938"/>
                    <a:pt x="2921" y="2819"/>
                  </a:cubicBezTo>
                  <a:cubicBezTo>
                    <a:pt x="2787" y="2759"/>
                    <a:pt x="2667" y="2640"/>
                    <a:pt x="2489" y="2506"/>
                  </a:cubicBezTo>
                  <a:cubicBezTo>
                    <a:pt x="2355" y="2387"/>
                    <a:pt x="2235" y="2268"/>
                    <a:pt x="2116" y="2134"/>
                  </a:cubicBezTo>
                  <a:cubicBezTo>
                    <a:pt x="1982" y="2015"/>
                    <a:pt x="1863" y="1895"/>
                    <a:pt x="1744" y="1761"/>
                  </a:cubicBezTo>
                  <a:cubicBezTo>
                    <a:pt x="1610" y="1642"/>
                    <a:pt x="1491" y="1583"/>
                    <a:pt x="1371" y="1449"/>
                  </a:cubicBezTo>
                  <a:cubicBezTo>
                    <a:pt x="1118" y="1210"/>
                    <a:pt x="924" y="957"/>
                    <a:pt x="746" y="704"/>
                  </a:cubicBezTo>
                  <a:cubicBezTo>
                    <a:pt x="552" y="525"/>
                    <a:pt x="433" y="331"/>
                    <a:pt x="314" y="212"/>
                  </a:cubicBezTo>
                  <a:cubicBezTo>
                    <a:pt x="254" y="93"/>
                    <a:pt x="180" y="33"/>
                    <a:pt x="180" y="33"/>
                  </a:cubicBezTo>
                  <a:cubicBezTo>
                    <a:pt x="140" y="33"/>
                    <a:pt x="127" y="0"/>
                    <a:pt x="105" y="0"/>
                  </a:cubicBezTo>
                  <a:close/>
                </a:path>
              </a:pathLst>
            </a:custGeom>
            <a:solidFill>
              <a:srgbClr val="6638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00" name="Google Shape;5000;p30"/>
            <p:cNvSpPr/>
            <p:nvPr/>
          </p:nvSpPr>
          <p:spPr>
            <a:xfrm>
              <a:off x="1338074" y="4681044"/>
              <a:ext cx="56900" cy="83447"/>
            </a:xfrm>
            <a:custGeom>
              <a:avLst/>
              <a:gdLst/>
              <a:ahLst/>
              <a:cxnLst/>
              <a:rect l="l" t="t" r="r" b="b"/>
              <a:pathLst>
                <a:path w="1824" h="2675" extrusionOk="0">
                  <a:moveTo>
                    <a:pt x="1265" y="1"/>
                  </a:moveTo>
                  <a:cubicBezTo>
                    <a:pt x="1155" y="1"/>
                    <a:pt x="1039" y="43"/>
                    <a:pt x="939" y="142"/>
                  </a:cubicBezTo>
                  <a:cubicBezTo>
                    <a:pt x="567" y="515"/>
                    <a:pt x="373" y="1140"/>
                    <a:pt x="195" y="1632"/>
                  </a:cubicBezTo>
                  <a:cubicBezTo>
                    <a:pt x="120" y="1885"/>
                    <a:pt x="60" y="2064"/>
                    <a:pt x="1" y="2317"/>
                  </a:cubicBezTo>
                  <a:cubicBezTo>
                    <a:pt x="1" y="2377"/>
                    <a:pt x="60" y="2511"/>
                    <a:pt x="60" y="2570"/>
                  </a:cubicBezTo>
                  <a:lnTo>
                    <a:pt x="120" y="2570"/>
                  </a:lnTo>
                  <a:lnTo>
                    <a:pt x="120" y="2630"/>
                  </a:lnTo>
                  <a:cubicBezTo>
                    <a:pt x="120" y="2660"/>
                    <a:pt x="168" y="2675"/>
                    <a:pt x="224" y="2675"/>
                  </a:cubicBezTo>
                  <a:cubicBezTo>
                    <a:pt x="280" y="2675"/>
                    <a:pt x="344" y="2660"/>
                    <a:pt x="373" y="2630"/>
                  </a:cubicBezTo>
                  <a:lnTo>
                    <a:pt x="373" y="2570"/>
                  </a:lnTo>
                  <a:cubicBezTo>
                    <a:pt x="567" y="2436"/>
                    <a:pt x="686" y="2064"/>
                    <a:pt x="746" y="1885"/>
                  </a:cubicBezTo>
                  <a:cubicBezTo>
                    <a:pt x="999" y="1453"/>
                    <a:pt x="1237" y="1021"/>
                    <a:pt x="1550" y="649"/>
                  </a:cubicBezTo>
                  <a:cubicBezTo>
                    <a:pt x="1824" y="321"/>
                    <a:pt x="1567" y="1"/>
                    <a:pt x="1265" y="1"/>
                  </a:cubicBezTo>
                  <a:close/>
                </a:path>
              </a:pathLst>
            </a:custGeom>
            <a:solidFill>
              <a:srgbClr val="40AB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01" name="Google Shape;5001;p30"/>
            <p:cNvSpPr/>
            <p:nvPr/>
          </p:nvSpPr>
          <p:spPr>
            <a:xfrm>
              <a:off x="1315146" y="4661859"/>
              <a:ext cx="26703" cy="69003"/>
            </a:xfrm>
            <a:custGeom>
              <a:avLst/>
              <a:gdLst/>
              <a:ahLst/>
              <a:cxnLst/>
              <a:rect l="l" t="t" r="r" b="b"/>
              <a:pathLst>
                <a:path w="856" h="2212" extrusionOk="0">
                  <a:moveTo>
                    <a:pt x="387" y="0"/>
                  </a:moveTo>
                  <a:cubicBezTo>
                    <a:pt x="194" y="0"/>
                    <a:pt x="0" y="156"/>
                    <a:pt x="110" y="385"/>
                  </a:cubicBezTo>
                  <a:cubicBezTo>
                    <a:pt x="244" y="757"/>
                    <a:pt x="304" y="1130"/>
                    <a:pt x="363" y="1502"/>
                  </a:cubicBezTo>
                  <a:cubicBezTo>
                    <a:pt x="363" y="1636"/>
                    <a:pt x="304" y="1934"/>
                    <a:pt x="423" y="2128"/>
                  </a:cubicBezTo>
                  <a:cubicBezTo>
                    <a:pt x="423" y="2170"/>
                    <a:pt x="490" y="2212"/>
                    <a:pt x="550" y="2212"/>
                  </a:cubicBezTo>
                  <a:cubicBezTo>
                    <a:pt x="575" y="2212"/>
                    <a:pt x="599" y="2205"/>
                    <a:pt x="617" y="2187"/>
                  </a:cubicBezTo>
                  <a:cubicBezTo>
                    <a:pt x="676" y="2128"/>
                    <a:pt x="736" y="2068"/>
                    <a:pt x="736" y="2009"/>
                  </a:cubicBezTo>
                  <a:cubicBezTo>
                    <a:pt x="795" y="1815"/>
                    <a:pt x="795" y="1636"/>
                    <a:pt x="795" y="1502"/>
                  </a:cubicBezTo>
                  <a:cubicBezTo>
                    <a:pt x="795" y="1070"/>
                    <a:pt x="855" y="578"/>
                    <a:pt x="676" y="206"/>
                  </a:cubicBezTo>
                  <a:cubicBezTo>
                    <a:pt x="630" y="62"/>
                    <a:pt x="509" y="0"/>
                    <a:pt x="387" y="0"/>
                  </a:cubicBezTo>
                  <a:close/>
                </a:path>
              </a:pathLst>
            </a:custGeom>
            <a:solidFill>
              <a:srgbClr val="40AB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02" name="Google Shape;5002;p30"/>
            <p:cNvSpPr/>
            <p:nvPr/>
          </p:nvSpPr>
          <p:spPr>
            <a:xfrm>
              <a:off x="1184002" y="4110581"/>
              <a:ext cx="122971" cy="68379"/>
            </a:xfrm>
            <a:custGeom>
              <a:avLst/>
              <a:gdLst/>
              <a:ahLst/>
              <a:cxnLst/>
              <a:rect l="l" t="t" r="r" b="b"/>
              <a:pathLst>
                <a:path w="3942" h="2192" extrusionOk="0">
                  <a:moveTo>
                    <a:pt x="1960" y="1"/>
                  </a:moveTo>
                  <a:cubicBezTo>
                    <a:pt x="1096" y="61"/>
                    <a:pt x="471" y="746"/>
                    <a:pt x="158" y="1491"/>
                  </a:cubicBezTo>
                  <a:cubicBezTo>
                    <a:pt x="1" y="1893"/>
                    <a:pt x="322" y="2192"/>
                    <a:pt x="649" y="2192"/>
                  </a:cubicBezTo>
                  <a:cubicBezTo>
                    <a:pt x="818" y="2192"/>
                    <a:pt x="989" y="2111"/>
                    <a:pt x="1096" y="1923"/>
                  </a:cubicBezTo>
                  <a:cubicBezTo>
                    <a:pt x="1409" y="1431"/>
                    <a:pt x="1782" y="1178"/>
                    <a:pt x="2333" y="1118"/>
                  </a:cubicBezTo>
                  <a:cubicBezTo>
                    <a:pt x="2705" y="1118"/>
                    <a:pt x="3078" y="1237"/>
                    <a:pt x="3510" y="1237"/>
                  </a:cubicBezTo>
                  <a:cubicBezTo>
                    <a:pt x="3763" y="1237"/>
                    <a:pt x="3942" y="865"/>
                    <a:pt x="3763" y="612"/>
                  </a:cubicBezTo>
                  <a:cubicBezTo>
                    <a:pt x="3331" y="120"/>
                    <a:pt x="2586" y="1"/>
                    <a:pt x="19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03" name="Google Shape;5003;p30"/>
            <p:cNvSpPr/>
            <p:nvPr/>
          </p:nvSpPr>
          <p:spPr>
            <a:xfrm>
              <a:off x="1338074" y="2972650"/>
              <a:ext cx="36623" cy="32599"/>
            </a:xfrm>
            <a:custGeom>
              <a:avLst/>
              <a:gdLst/>
              <a:ahLst/>
              <a:cxnLst/>
              <a:rect l="l" t="t" r="r" b="b"/>
              <a:pathLst>
                <a:path w="1174" h="1045" extrusionOk="0">
                  <a:moveTo>
                    <a:pt x="646" y="1"/>
                  </a:moveTo>
                  <a:cubicBezTo>
                    <a:pt x="581" y="1"/>
                    <a:pt x="513" y="15"/>
                    <a:pt x="433" y="40"/>
                  </a:cubicBezTo>
                  <a:lnTo>
                    <a:pt x="314" y="40"/>
                  </a:lnTo>
                  <a:cubicBezTo>
                    <a:pt x="60" y="99"/>
                    <a:pt x="1" y="353"/>
                    <a:pt x="1" y="531"/>
                  </a:cubicBezTo>
                  <a:cubicBezTo>
                    <a:pt x="1" y="785"/>
                    <a:pt x="195" y="904"/>
                    <a:pt x="373" y="963"/>
                  </a:cubicBezTo>
                  <a:cubicBezTo>
                    <a:pt x="433" y="963"/>
                    <a:pt x="493" y="963"/>
                    <a:pt x="567" y="1038"/>
                  </a:cubicBezTo>
                  <a:cubicBezTo>
                    <a:pt x="588" y="1042"/>
                    <a:pt x="610" y="1044"/>
                    <a:pt x="631" y="1044"/>
                  </a:cubicBezTo>
                  <a:cubicBezTo>
                    <a:pt x="908" y="1044"/>
                    <a:pt x="1174" y="702"/>
                    <a:pt x="1118" y="412"/>
                  </a:cubicBezTo>
                  <a:cubicBezTo>
                    <a:pt x="1118" y="293"/>
                    <a:pt x="1059" y="159"/>
                    <a:pt x="939" y="99"/>
                  </a:cubicBezTo>
                  <a:cubicBezTo>
                    <a:pt x="826" y="29"/>
                    <a:pt x="738" y="1"/>
                    <a:pt x="64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04" name="Google Shape;5004;p30"/>
            <p:cNvSpPr/>
            <p:nvPr/>
          </p:nvSpPr>
          <p:spPr>
            <a:xfrm>
              <a:off x="1262801" y="2237290"/>
              <a:ext cx="42332" cy="39680"/>
            </a:xfrm>
            <a:custGeom>
              <a:avLst/>
              <a:gdLst/>
              <a:ahLst/>
              <a:cxnLst/>
              <a:rect l="l" t="t" r="r" b="b"/>
              <a:pathLst>
                <a:path w="1357" h="1272" extrusionOk="0">
                  <a:moveTo>
                    <a:pt x="535" y="0"/>
                  </a:moveTo>
                  <a:cubicBezTo>
                    <a:pt x="478" y="0"/>
                    <a:pt x="422" y="9"/>
                    <a:pt x="373" y="30"/>
                  </a:cubicBezTo>
                  <a:cubicBezTo>
                    <a:pt x="239" y="90"/>
                    <a:pt x="120" y="209"/>
                    <a:pt x="60" y="402"/>
                  </a:cubicBezTo>
                  <a:cubicBezTo>
                    <a:pt x="0" y="522"/>
                    <a:pt x="0" y="700"/>
                    <a:pt x="60" y="834"/>
                  </a:cubicBezTo>
                  <a:cubicBezTo>
                    <a:pt x="120" y="1013"/>
                    <a:pt x="239" y="1147"/>
                    <a:pt x="433" y="1207"/>
                  </a:cubicBezTo>
                  <a:cubicBezTo>
                    <a:pt x="501" y="1252"/>
                    <a:pt x="580" y="1272"/>
                    <a:pt x="662" y="1272"/>
                  </a:cubicBezTo>
                  <a:cubicBezTo>
                    <a:pt x="794" y="1272"/>
                    <a:pt x="933" y="1221"/>
                    <a:pt x="1043" y="1147"/>
                  </a:cubicBezTo>
                  <a:cubicBezTo>
                    <a:pt x="1297" y="954"/>
                    <a:pt x="1356" y="522"/>
                    <a:pt x="1177" y="268"/>
                  </a:cubicBezTo>
                  <a:cubicBezTo>
                    <a:pt x="1118" y="209"/>
                    <a:pt x="1043" y="149"/>
                    <a:pt x="984" y="149"/>
                  </a:cubicBezTo>
                  <a:cubicBezTo>
                    <a:pt x="854" y="63"/>
                    <a:pt x="686" y="0"/>
                    <a:pt x="53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05" name="Google Shape;5005;p30"/>
            <p:cNvSpPr/>
            <p:nvPr/>
          </p:nvSpPr>
          <p:spPr>
            <a:xfrm>
              <a:off x="1421272" y="1891525"/>
              <a:ext cx="34876" cy="33036"/>
            </a:xfrm>
            <a:custGeom>
              <a:avLst/>
              <a:gdLst/>
              <a:ahLst/>
              <a:cxnLst/>
              <a:rect l="l" t="t" r="r" b="b"/>
              <a:pathLst>
                <a:path w="1118" h="1059" extrusionOk="0">
                  <a:moveTo>
                    <a:pt x="507" y="0"/>
                  </a:moveTo>
                  <a:cubicBezTo>
                    <a:pt x="194" y="0"/>
                    <a:pt x="1" y="313"/>
                    <a:pt x="1" y="552"/>
                  </a:cubicBezTo>
                  <a:cubicBezTo>
                    <a:pt x="1" y="686"/>
                    <a:pt x="135" y="865"/>
                    <a:pt x="194" y="924"/>
                  </a:cubicBezTo>
                  <a:cubicBezTo>
                    <a:pt x="313" y="984"/>
                    <a:pt x="433" y="1058"/>
                    <a:pt x="626" y="1058"/>
                  </a:cubicBezTo>
                  <a:cubicBezTo>
                    <a:pt x="880" y="1058"/>
                    <a:pt x="1118" y="686"/>
                    <a:pt x="1058" y="432"/>
                  </a:cubicBezTo>
                  <a:cubicBezTo>
                    <a:pt x="1058" y="313"/>
                    <a:pt x="999" y="179"/>
                    <a:pt x="880" y="120"/>
                  </a:cubicBezTo>
                  <a:cubicBezTo>
                    <a:pt x="745" y="0"/>
                    <a:pt x="626" y="0"/>
                    <a:pt x="50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06" name="Google Shape;5006;p30"/>
            <p:cNvSpPr/>
            <p:nvPr/>
          </p:nvSpPr>
          <p:spPr>
            <a:xfrm>
              <a:off x="1119210" y="1064764"/>
              <a:ext cx="52532" cy="36748"/>
            </a:xfrm>
            <a:custGeom>
              <a:avLst/>
              <a:gdLst/>
              <a:ahLst/>
              <a:cxnLst/>
              <a:rect l="l" t="t" r="r" b="b"/>
              <a:pathLst>
                <a:path w="1684" h="1178" extrusionOk="0">
                  <a:moveTo>
                    <a:pt x="745" y="1"/>
                  </a:moveTo>
                  <a:cubicBezTo>
                    <a:pt x="0" y="1"/>
                    <a:pt x="134" y="1178"/>
                    <a:pt x="939" y="1178"/>
                  </a:cubicBezTo>
                  <a:cubicBezTo>
                    <a:pt x="1684" y="1178"/>
                    <a:pt x="1549" y="1"/>
                    <a:pt x="7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07" name="Google Shape;5007;p30"/>
            <p:cNvSpPr/>
            <p:nvPr/>
          </p:nvSpPr>
          <p:spPr>
            <a:xfrm>
              <a:off x="1216320" y="1186518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08" name="Google Shape;5008;p30"/>
            <p:cNvSpPr/>
            <p:nvPr/>
          </p:nvSpPr>
          <p:spPr>
            <a:xfrm>
              <a:off x="1188900" y="1166615"/>
              <a:ext cx="31164" cy="29074"/>
            </a:xfrm>
            <a:custGeom>
              <a:avLst/>
              <a:gdLst/>
              <a:ahLst/>
              <a:cxnLst/>
              <a:rect l="l" t="t" r="r" b="b"/>
              <a:pathLst>
                <a:path w="999" h="932" extrusionOk="0">
                  <a:moveTo>
                    <a:pt x="677" y="0"/>
                  </a:moveTo>
                  <a:cubicBezTo>
                    <a:pt x="619" y="0"/>
                    <a:pt x="563" y="13"/>
                    <a:pt x="507" y="13"/>
                  </a:cubicBezTo>
                  <a:cubicBezTo>
                    <a:pt x="433" y="13"/>
                    <a:pt x="373" y="88"/>
                    <a:pt x="314" y="88"/>
                  </a:cubicBezTo>
                  <a:cubicBezTo>
                    <a:pt x="1" y="207"/>
                    <a:pt x="1" y="639"/>
                    <a:pt x="194" y="833"/>
                  </a:cubicBezTo>
                  <a:cubicBezTo>
                    <a:pt x="264" y="902"/>
                    <a:pt x="360" y="931"/>
                    <a:pt x="451" y="931"/>
                  </a:cubicBezTo>
                  <a:cubicBezTo>
                    <a:pt x="515" y="931"/>
                    <a:pt x="577" y="917"/>
                    <a:pt x="626" y="892"/>
                  </a:cubicBezTo>
                  <a:cubicBezTo>
                    <a:pt x="805" y="833"/>
                    <a:pt x="880" y="699"/>
                    <a:pt x="939" y="579"/>
                  </a:cubicBezTo>
                  <a:lnTo>
                    <a:pt x="939" y="579"/>
                  </a:lnTo>
                  <a:lnTo>
                    <a:pt x="880" y="639"/>
                  </a:lnTo>
                  <a:cubicBezTo>
                    <a:pt x="939" y="579"/>
                    <a:pt x="939" y="520"/>
                    <a:pt x="999" y="386"/>
                  </a:cubicBezTo>
                  <a:cubicBezTo>
                    <a:pt x="999" y="267"/>
                    <a:pt x="939" y="147"/>
                    <a:pt x="880" y="88"/>
                  </a:cubicBezTo>
                  <a:cubicBezTo>
                    <a:pt x="809" y="17"/>
                    <a:pt x="742" y="0"/>
                    <a:pt x="67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09" name="Google Shape;5009;p30"/>
            <p:cNvSpPr/>
            <p:nvPr/>
          </p:nvSpPr>
          <p:spPr>
            <a:xfrm>
              <a:off x="1518413" y="1347328"/>
              <a:ext cx="44172" cy="38588"/>
            </a:xfrm>
            <a:custGeom>
              <a:avLst/>
              <a:gdLst/>
              <a:ahLst/>
              <a:cxnLst/>
              <a:rect l="l" t="t" r="r" b="b"/>
              <a:pathLst>
                <a:path w="1416" h="1237" extrusionOk="0">
                  <a:moveTo>
                    <a:pt x="551" y="0"/>
                  </a:moveTo>
                  <a:cubicBezTo>
                    <a:pt x="179" y="0"/>
                    <a:pt x="0" y="373"/>
                    <a:pt x="0" y="686"/>
                  </a:cubicBezTo>
                  <a:cubicBezTo>
                    <a:pt x="0" y="865"/>
                    <a:pt x="119" y="999"/>
                    <a:pt x="239" y="1118"/>
                  </a:cubicBezTo>
                  <a:cubicBezTo>
                    <a:pt x="373" y="1177"/>
                    <a:pt x="492" y="1237"/>
                    <a:pt x="611" y="1237"/>
                  </a:cubicBezTo>
                  <a:lnTo>
                    <a:pt x="671" y="1237"/>
                  </a:lnTo>
                  <a:cubicBezTo>
                    <a:pt x="924" y="1237"/>
                    <a:pt x="1177" y="1118"/>
                    <a:pt x="1296" y="865"/>
                  </a:cubicBezTo>
                  <a:cubicBezTo>
                    <a:pt x="1415" y="626"/>
                    <a:pt x="1296" y="179"/>
                    <a:pt x="924" y="60"/>
                  </a:cubicBezTo>
                  <a:cubicBezTo>
                    <a:pt x="805" y="0"/>
                    <a:pt x="671" y="0"/>
                    <a:pt x="55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10" name="Google Shape;5010;p30"/>
            <p:cNvSpPr/>
            <p:nvPr/>
          </p:nvSpPr>
          <p:spPr>
            <a:xfrm>
              <a:off x="1537442" y="1385885"/>
              <a:ext cx="1903" cy="31"/>
            </a:xfrm>
            <a:custGeom>
              <a:avLst/>
              <a:gdLst/>
              <a:ahLst/>
              <a:cxnLst/>
              <a:rect l="l" t="t" r="r" b="b"/>
              <a:pathLst>
                <a:path w="61" h="1" extrusionOk="0">
                  <a:moveTo>
                    <a:pt x="1" y="1"/>
                  </a:moveTo>
                  <a:lnTo>
                    <a:pt x="1" y="1"/>
                  </a:lnTo>
                  <a:lnTo>
                    <a:pt x="6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11" name="Google Shape;5011;p30"/>
            <p:cNvSpPr/>
            <p:nvPr/>
          </p:nvSpPr>
          <p:spPr>
            <a:xfrm>
              <a:off x="1537442" y="1385885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12" name="Google Shape;5012;p30"/>
            <p:cNvSpPr/>
            <p:nvPr/>
          </p:nvSpPr>
          <p:spPr>
            <a:xfrm>
              <a:off x="1646187" y="1387320"/>
              <a:ext cx="42332" cy="39493"/>
            </a:xfrm>
            <a:custGeom>
              <a:avLst/>
              <a:gdLst/>
              <a:ahLst/>
              <a:cxnLst/>
              <a:rect l="l" t="t" r="r" b="b"/>
              <a:pathLst>
                <a:path w="1357" h="1266" extrusionOk="0">
                  <a:moveTo>
                    <a:pt x="605" y="1"/>
                  </a:moveTo>
                  <a:cubicBezTo>
                    <a:pt x="359" y="1"/>
                    <a:pt x="170" y="135"/>
                    <a:pt x="120" y="387"/>
                  </a:cubicBezTo>
                  <a:cubicBezTo>
                    <a:pt x="61" y="462"/>
                    <a:pt x="61" y="521"/>
                    <a:pt x="61" y="521"/>
                  </a:cubicBezTo>
                  <a:lnTo>
                    <a:pt x="61" y="581"/>
                  </a:lnTo>
                  <a:cubicBezTo>
                    <a:pt x="1" y="1013"/>
                    <a:pt x="373" y="1266"/>
                    <a:pt x="746" y="1266"/>
                  </a:cubicBezTo>
                  <a:lnTo>
                    <a:pt x="865" y="1266"/>
                  </a:lnTo>
                  <a:lnTo>
                    <a:pt x="925" y="1206"/>
                  </a:lnTo>
                  <a:lnTo>
                    <a:pt x="984" y="1206"/>
                  </a:lnTo>
                  <a:cubicBezTo>
                    <a:pt x="1237" y="1072"/>
                    <a:pt x="1357" y="894"/>
                    <a:pt x="1297" y="581"/>
                  </a:cubicBezTo>
                  <a:lnTo>
                    <a:pt x="1297" y="521"/>
                  </a:lnTo>
                  <a:cubicBezTo>
                    <a:pt x="1297" y="149"/>
                    <a:pt x="984" y="15"/>
                    <a:pt x="746" y="15"/>
                  </a:cubicBezTo>
                  <a:cubicBezTo>
                    <a:pt x="697" y="5"/>
                    <a:pt x="650" y="1"/>
                    <a:pt x="60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13" name="Google Shape;5013;p30"/>
            <p:cNvSpPr/>
            <p:nvPr/>
          </p:nvSpPr>
          <p:spPr>
            <a:xfrm>
              <a:off x="1113626" y="3388105"/>
              <a:ext cx="143684" cy="68161"/>
            </a:xfrm>
            <a:custGeom>
              <a:avLst/>
              <a:gdLst/>
              <a:ahLst/>
              <a:cxnLst/>
              <a:rect l="l" t="t" r="r" b="b"/>
              <a:pathLst>
                <a:path w="4606" h="2185" extrusionOk="0">
                  <a:moveTo>
                    <a:pt x="3746" y="0"/>
                  </a:moveTo>
                  <a:cubicBezTo>
                    <a:pt x="3631" y="0"/>
                    <a:pt x="3515" y="39"/>
                    <a:pt x="3412" y="129"/>
                  </a:cubicBezTo>
                  <a:cubicBezTo>
                    <a:pt x="2920" y="502"/>
                    <a:pt x="2414" y="755"/>
                    <a:pt x="1803" y="934"/>
                  </a:cubicBezTo>
                  <a:cubicBezTo>
                    <a:pt x="1237" y="1128"/>
                    <a:pt x="686" y="1187"/>
                    <a:pt x="179" y="1560"/>
                  </a:cubicBezTo>
                  <a:cubicBezTo>
                    <a:pt x="0" y="1679"/>
                    <a:pt x="60" y="1932"/>
                    <a:pt x="179" y="1992"/>
                  </a:cubicBezTo>
                  <a:cubicBezTo>
                    <a:pt x="530" y="2123"/>
                    <a:pt x="919" y="2184"/>
                    <a:pt x="1319" y="2184"/>
                  </a:cubicBezTo>
                  <a:cubicBezTo>
                    <a:pt x="2414" y="2184"/>
                    <a:pt x="3583" y="1725"/>
                    <a:pt x="4216" y="993"/>
                  </a:cubicBezTo>
                  <a:cubicBezTo>
                    <a:pt x="4605" y="557"/>
                    <a:pt x="4183" y="0"/>
                    <a:pt x="374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14" name="Google Shape;5014;p30"/>
            <p:cNvSpPr/>
            <p:nvPr/>
          </p:nvSpPr>
          <p:spPr>
            <a:xfrm>
              <a:off x="1127103" y="3498878"/>
              <a:ext cx="106437" cy="30852"/>
            </a:xfrm>
            <a:custGeom>
              <a:avLst/>
              <a:gdLst/>
              <a:ahLst/>
              <a:cxnLst/>
              <a:rect l="l" t="t" r="r" b="b"/>
              <a:pathLst>
                <a:path w="3412" h="989" extrusionOk="0">
                  <a:moveTo>
                    <a:pt x="2320" y="1"/>
                  </a:moveTo>
                  <a:cubicBezTo>
                    <a:pt x="1914" y="1"/>
                    <a:pt x="1467" y="88"/>
                    <a:pt x="1118" y="184"/>
                  </a:cubicBezTo>
                  <a:cubicBezTo>
                    <a:pt x="864" y="243"/>
                    <a:pt x="626" y="303"/>
                    <a:pt x="432" y="362"/>
                  </a:cubicBezTo>
                  <a:cubicBezTo>
                    <a:pt x="254" y="482"/>
                    <a:pt x="179" y="675"/>
                    <a:pt x="0" y="794"/>
                  </a:cubicBezTo>
                  <a:cubicBezTo>
                    <a:pt x="36" y="783"/>
                    <a:pt x="73" y="778"/>
                    <a:pt x="109" y="778"/>
                  </a:cubicBezTo>
                  <a:cubicBezTo>
                    <a:pt x="256" y="778"/>
                    <a:pt x="409" y="854"/>
                    <a:pt x="552" y="854"/>
                  </a:cubicBezTo>
                  <a:lnTo>
                    <a:pt x="1237" y="854"/>
                  </a:lnTo>
                  <a:cubicBezTo>
                    <a:pt x="1743" y="854"/>
                    <a:pt x="2235" y="988"/>
                    <a:pt x="2667" y="988"/>
                  </a:cubicBezTo>
                  <a:cubicBezTo>
                    <a:pt x="3293" y="988"/>
                    <a:pt x="3412" y="184"/>
                    <a:pt x="2786" y="50"/>
                  </a:cubicBezTo>
                  <a:cubicBezTo>
                    <a:pt x="2644" y="15"/>
                    <a:pt x="2486" y="1"/>
                    <a:pt x="23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15" name="Google Shape;5015;p30"/>
            <p:cNvSpPr/>
            <p:nvPr/>
          </p:nvSpPr>
          <p:spPr>
            <a:xfrm>
              <a:off x="1231856" y="1882291"/>
              <a:ext cx="114174" cy="41302"/>
            </a:xfrm>
            <a:custGeom>
              <a:avLst/>
              <a:gdLst/>
              <a:ahLst/>
              <a:cxnLst/>
              <a:rect l="l" t="t" r="r" b="b"/>
              <a:pathLst>
                <a:path w="3660" h="1324" extrusionOk="0">
                  <a:moveTo>
                    <a:pt x="2230" y="0"/>
                  </a:moveTo>
                  <a:cubicBezTo>
                    <a:pt x="1627" y="0"/>
                    <a:pt x="1002" y="151"/>
                    <a:pt x="486" y="356"/>
                  </a:cubicBezTo>
                  <a:cubicBezTo>
                    <a:pt x="0" y="579"/>
                    <a:pt x="278" y="1323"/>
                    <a:pt x="687" y="1323"/>
                  </a:cubicBezTo>
                  <a:cubicBezTo>
                    <a:pt x="743" y="1323"/>
                    <a:pt x="800" y="1310"/>
                    <a:pt x="858" y="1280"/>
                  </a:cubicBezTo>
                  <a:cubicBezTo>
                    <a:pt x="1737" y="788"/>
                    <a:pt x="2661" y="669"/>
                    <a:pt x="3600" y="416"/>
                  </a:cubicBezTo>
                  <a:cubicBezTo>
                    <a:pt x="3600" y="416"/>
                    <a:pt x="3659" y="356"/>
                    <a:pt x="3600" y="356"/>
                  </a:cubicBezTo>
                  <a:cubicBezTo>
                    <a:pt x="3204" y="101"/>
                    <a:pt x="2724" y="0"/>
                    <a:pt x="223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16" name="Google Shape;5016;p30"/>
            <p:cNvSpPr/>
            <p:nvPr/>
          </p:nvSpPr>
          <p:spPr>
            <a:xfrm>
              <a:off x="1316706" y="1371379"/>
              <a:ext cx="160592" cy="130894"/>
            </a:xfrm>
            <a:custGeom>
              <a:avLst/>
              <a:gdLst/>
              <a:ahLst/>
              <a:cxnLst/>
              <a:rect l="l" t="t" r="r" b="b"/>
              <a:pathLst>
                <a:path w="5148" h="4196" extrusionOk="0">
                  <a:moveTo>
                    <a:pt x="4293" y="0"/>
                  </a:moveTo>
                  <a:cubicBezTo>
                    <a:pt x="4141" y="0"/>
                    <a:pt x="3986" y="67"/>
                    <a:pt x="3859" y="228"/>
                  </a:cubicBezTo>
                  <a:cubicBezTo>
                    <a:pt x="3293" y="973"/>
                    <a:pt x="2667" y="1643"/>
                    <a:pt x="1997" y="2328"/>
                  </a:cubicBezTo>
                  <a:cubicBezTo>
                    <a:pt x="1371" y="3013"/>
                    <a:pt x="686" y="3580"/>
                    <a:pt x="1" y="4190"/>
                  </a:cubicBezTo>
                  <a:cubicBezTo>
                    <a:pt x="45" y="4194"/>
                    <a:pt x="90" y="4195"/>
                    <a:pt x="135" y="4195"/>
                  </a:cubicBezTo>
                  <a:cubicBezTo>
                    <a:pt x="888" y="4195"/>
                    <a:pt x="1588" y="3734"/>
                    <a:pt x="2235" y="3326"/>
                  </a:cubicBezTo>
                  <a:cubicBezTo>
                    <a:pt x="3174" y="2641"/>
                    <a:pt x="3978" y="1777"/>
                    <a:pt x="4783" y="973"/>
                  </a:cubicBezTo>
                  <a:cubicBezTo>
                    <a:pt x="5148" y="552"/>
                    <a:pt x="4732" y="0"/>
                    <a:pt x="429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17" name="Google Shape;5017;p30"/>
            <p:cNvSpPr/>
            <p:nvPr/>
          </p:nvSpPr>
          <p:spPr>
            <a:xfrm>
              <a:off x="1851139" y="1207980"/>
              <a:ext cx="83915" cy="141251"/>
            </a:xfrm>
            <a:custGeom>
              <a:avLst/>
              <a:gdLst/>
              <a:ahLst/>
              <a:cxnLst/>
              <a:rect l="l" t="t" r="r" b="b"/>
              <a:pathLst>
                <a:path w="2690" h="4528" extrusionOk="0">
                  <a:moveTo>
                    <a:pt x="2150" y="1"/>
                  </a:moveTo>
                  <a:cubicBezTo>
                    <a:pt x="1980" y="1"/>
                    <a:pt x="1813" y="77"/>
                    <a:pt x="1744" y="252"/>
                  </a:cubicBezTo>
                  <a:cubicBezTo>
                    <a:pt x="1491" y="922"/>
                    <a:pt x="1312" y="1667"/>
                    <a:pt x="1059" y="2352"/>
                  </a:cubicBezTo>
                  <a:cubicBezTo>
                    <a:pt x="746" y="3097"/>
                    <a:pt x="254" y="3723"/>
                    <a:pt x="1" y="4467"/>
                  </a:cubicBezTo>
                  <a:lnTo>
                    <a:pt x="1" y="4527"/>
                  </a:lnTo>
                  <a:cubicBezTo>
                    <a:pt x="1252" y="3782"/>
                    <a:pt x="2235" y="1860"/>
                    <a:pt x="2608" y="490"/>
                  </a:cubicBezTo>
                  <a:cubicBezTo>
                    <a:pt x="2690" y="190"/>
                    <a:pt x="2416" y="1"/>
                    <a:pt x="215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5018" name="Google Shape;5018;p30"/>
            <p:cNvGrpSpPr/>
            <p:nvPr/>
          </p:nvGrpSpPr>
          <p:grpSpPr>
            <a:xfrm>
              <a:off x="1785222" y="716222"/>
              <a:ext cx="1307601" cy="590241"/>
              <a:chOff x="1314344" y="705547"/>
              <a:chExt cx="1307601" cy="590241"/>
            </a:xfrm>
          </p:grpSpPr>
          <p:sp>
            <p:nvSpPr>
              <p:cNvPr id="5019" name="Google Shape;5019;p30"/>
              <p:cNvSpPr/>
              <p:nvPr/>
            </p:nvSpPr>
            <p:spPr>
              <a:xfrm flipH="1">
                <a:off x="1516332" y="737740"/>
                <a:ext cx="758943" cy="347980"/>
              </a:xfrm>
              <a:custGeom>
                <a:avLst/>
                <a:gdLst/>
                <a:ahLst/>
                <a:cxnLst/>
                <a:rect l="l" t="t" r="r" b="b"/>
                <a:pathLst>
                  <a:path w="24329" h="11155" extrusionOk="0">
                    <a:moveTo>
                      <a:pt x="14634" y="0"/>
                    </a:moveTo>
                    <a:cubicBezTo>
                      <a:pt x="14558" y="0"/>
                      <a:pt x="14477" y="4"/>
                      <a:pt x="14392" y="12"/>
                    </a:cubicBezTo>
                    <a:cubicBezTo>
                      <a:pt x="11600" y="311"/>
                      <a:pt x="9381" y="2829"/>
                      <a:pt x="8592" y="2829"/>
                    </a:cubicBezTo>
                    <a:cubicBezTo>
                      <a:pt x="8556" y="2829"/>
                      <a:pt x="8522" y="2823"/>
                      <a:pt x="8492" y="2812"/>
                    </a:cubicBezTo>
                    <a:cubicBezTo>
                      <a:pt x="8120" y="2619"/>
                      <a:pt x="10116" y="1129"/>
                      <a:pt x="8194" y="458"/>
                    </a:cubicBezTo>
                    <a:cubicBezTo>
                      <a:pt x="7758" y="307"/>
                      <a:pt x="7241" y="239"/>
                      <a:pt x="6685" y="239"/>
                    </a:cubicBezTo>
                    <a:cubicBezTo>
                      <a:pt x="4224" y="239"/>
                      <a:pt x="981" y="1571"/>
                      <a:pt x="373" y="2931"/>
                    </a:cubicBezTo>
                    <a:cubicBezTo>
                      <a:pt x="1" y="3930"/>
                      <a:pt x="1669" y="10321"/>
                      <a:pt x="5513" y="11065"/>
                    </a:cubicBezTo>
                    <a:cubicBezTo>
                      <a:pt x="5817" y="11127"/>
                      <a:pt x="6078" y="11155"/>
                      <a:pt x="6301" y="11155"/>
                    </a:cubicBezTo>
                    <a:cubicBezTo>
                      <a:pt x="8128" y="11155"/>
                      <a:pt x="7443" y="9303"/>
                      <a:pt x="8001" y="9144"/>
                    </a:cubicBezTo>
                    <a:cubicBezTo>
                      <a:pt x="8090" y="9122"/>
                      <a:pt x="8182" y="9113"/>
                      <a:pt x="8277" y="9113"/>
                    </a:cubicBezTo>
                    <a:cubicBezTo>
                      <a:pt x="9327" y="9113"/>
                      <a:pt x="10743" y="10304"/>
                      <a:pt x="12739" y="10304"/>
                    </a:cubicBezTo>
                    <a:cubicBezTo>
                      <a:pt x="13216" y="10304"/>
                      <a:pt x="13726" y="10236"/>
                      <a:pt x="14273" y="10067"/>
                    </a:cubicBezTo>
                    <a:cubicBezTo>
                      <a:pt x="16075" y="9516"/>
                      <a:pt x="14019" y="8280"/>
                      <a:pt x="15569" y="8086"/>
                    </a:cubicBezTo>
                    <a:cubicBezTo>
                      <a:pt x="18742" y="7773"/>
                      <a:pt x="24328" y="6283"/>
                      <a:pt x="22585" y="3304"/>
                    </a:cubicBezTo>
                    <a:cubicBezTo>
                      <a:pt x="22082" y="2436"/>
                      <a:pt x="21091" y="2206"/>
                      <a:pt x="20024" y="2206"/>
                    </a:cubicBezTo>
                    <a:cubicBezTo>
                      <a:pt x="18823" y="2206"/>
                      <a:pt x="17524" y="2497"/>
                      <a:pt x="16715" y="2497"/>
                    </a:cubicBezTo>
                    <a:cubicBezTo>
                      <a:pt x="16391" y="2497"/>
                      <a:pt x="16146" y="2451"/>
                      <a:pt x="16016" y="2321"/>
                    </a:cubicBezTo>
                    <a:cubicBezTo>
                      <a:pt x="15588" y="1836"/>
                      <a:pt x="16320" y="0"/>
                      <a:pt x="1463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020" name="Google Shape;5020;p30"/>
              <p:cNvSpPr/>
              <p:nvPr/>
            </p:nvSpPr>
            <p:spPr>
              <a:xfrm flipH="1">
                <a:off x="1613005" y="705547"/>
                <a:ext cx="809573" cy="224510"/>
              </a:xfrm>
              <a:custGeom>
                <a:avLst/>
                <a:gdLst/>
                <a:ahLst/>
                <a:cxnLst/>
                <a:rect l="l" t="t" r="r" b="b"/>
                <a:pathLst>
                  <a:path w="25952" h="7197" extrusionOk="0">
                    <a:moveTo>
                      <a:pt x="60" y="1"/>
                    </a:moveTo>
                    <a:cubicBezTo>
                      <a:pt x="0" y="60"/>
                      <a:pt x="0" y="179"/>
                      <a:pt x="60" y="239"/>
                    </a:cubicBezTo>
                    <a:cubicBezTo>
                      <a:pt x="60" y="239"/>
                      <a:pt x="313" y="612"/>
                      <a:pt x="864" y="1178"/>
                    </a:cubicBezTo>
                    <a:cubicBezTo>
                      <a:pt x="1117" y="1416"/>
                      <a:pt x="1490" y="1788"/>
                      <a:pt x="1862" y="2101"/>
                    </a:cubicBezTo>
                    <a:cubicBezTo>
                      <a:pt x="2235" y="2474"/>
                      <a:pt x="2726" y="2846"/>
                      <a:pt x="3292" y="3219"/>
                    </a:cubicBezTo>
                    <a:cubicBezTo>
                      <a:pt x="3784" y="3651"/>
                      <a:pt x="4410" y="4023"/>
                      <a:pt x="5021" y="4395"/>
                    </a:cubicBezTo>
                    <a:cubicBezTo>
                      <a:pt x="5706" y="4768"/>
                      <a:pt x="6391" y="5140"/>
                      <a:pt x="7136" y="5453"/>
                    </a:cubicBezTo>
                    <a:cubicBezTo>
                      <a:pt x="7509" y="5647"/>
                      <a:pt x="7941" y="5766"/>
                      <a:pt x="8313" y="5960"/>
                    </a:cubicBezTo>
                    <a:cubicBezTo>
                      <a:pt x="8507" y="6019"/>
                      <a:pt x="8745" y="6079"/>
                      <a:pt x="8939" y="6138"/>
                    </a:cubicBezTo>
                    <a:cubicBezTo>
                      <a:pt x="9117" y="6198"/>
                      <a:pt x="9311" y="6258"/>
                      <a:pt x="9564" y="6332"/>
                    </a:cubicBezTo>
                    <a:cubicBezTo>
                      <a:pt x="9743" y="6392"/>
                      <a:pt x="9996" y="6451"/>
                      <a:pt x="10175" y="6511"/>
                    </a:cubicBezTo>
                    <a:cubicBezTo>
                      <a:pt x="10369" y="6571"/>
                      <a:pt x="10607" y="6630"/>
                      <a:pt x="10801" y="6705"/>
                    </a:cubicBezTo>
                    <a:cubicBezTo>
                      <a:pt x="11233" y="6764"/>
                      <a:pt x="11665" y="6824"/>
                      <a:pt x="12097" y="6943"/>
                    </a:cubicBezTo>
                    <a:lnTo>
                      <a:pt x="12410" y="6943"/>
                    </a:lnTo>
                    <a:lnTo>
                      <a:pt x="12782" y="7003"/>
                    </a:lnTo>
                    <a:lnTo>
                      <a:pt x="13408" y="7077"/>
                    </a:lnTo>
                    <a:cubicBezTo>
                      <a:pt x="13840" y="7137"/>
                      <a:pt x="14272" y="7137"/>
                      <a:pt x="14704" y="7196"/>
                    </a:cubicBezTo>
                    <a:lnTo>
                      <a:pt x="16015" y="7196"/>
                    </a:lnTo>
                    <a:cubicBezTo>
                      <a:pt x="16447" y="7196"/>
                      <a:pt x="16819" y="7137"/>
                      <a:pt x="17252" y="7137"/>
                    </a:cubicBezTo>
                    <a:cubicBezTo>
                      <a:pt x="17684" y="7077"/>
                      <a:pt x="18056" y="7077"/>
                      <a:pt x="18428" y="7003"/>
                    </a:cubicBezTo>
                    <a:cubicBezTo>
                      <a:pt x="18875" y="6943"/>
                      <a:pt x="19248" y="6883"/>
                      <a:pt x="19620" y="6824"/>
                    </a:cubicBezTo>
                    <a:cubicBezTo>
                      <a:pt x="19993" y="6764"/>
                      <a:pt x="20365" y="6705"/>
                      <a:pt x="20663" y="6630"/>
                    </a:cubicBezTo>
                    <a:cubicBezTo>
                      <a:pt x="21035" y="6511"/>
                      <a:pt x="21348" y="6451"/>
                      <a:pt x="21661" y="6392"/>
                    </a:cubicBezTo>
                    <a:cubicBezTo>
                      <a:pt x="21974" y="6332"/>
                      <a:pt x="22287" y="6198"/>
                      <a:pt x="22600" y="6138"/>
                    </a:cubicBezTo>
                    <a:cubicBezTo>
                      <a:pt x="22838" y="6079"/>
                      <a:pt x="23151" y="5960"/>
                      <a:pt x="23404" y="5885"/>
                    </a:cubicBezTo>
                    <a:cubicBezTo>
                      <a:pt x="23896" y="5706"/>
                      <a:pt x="24328" y="5587"/>
                      <a:pt x="24700" y="5394"/>
                    </a:cubicBezTo>
                    <a:cubicBezTo>
                      <a:pt x="25386" y="5140"/>
                      <a:pt x="25818" y="4962"/>
                      <a:pt x="25818" y="4962"/>
                    </a:cubicBezTo>
                    <a:cubicBezTo>
                      <a:pt x="25877" y="4962"/>
                      <a:pt x="25952" y="4842"/>
                      <a:pt x="25877" y="4768"/>
                    </a:cubicBezTo>
                    <a:cubicBezTo>
                      <a:pt x="25877" y="4681"/>
                      <a:pt x="25813" y="4625"/>
                      <a:pt x="25756" y="4625"/>
                    </a:cubicBezTo>
                    <a:cubicBezTo>
                      <a:pt x="25735" y="4625"/>
                      <a:pt x="25714" y="4633"/>
                      <a:pt x="25698" y="4649"/>
                    </a:cubicBezTo>
                    <a:cubicBezTo>
                      <a:pt x="25698" y="4649"/>
                      <a:pt x="25266" y="4768"/>
                      <a:pt x="24581" y="5021"/>
                    </a:cubicBezTo>
                    <a:cubicBezTo>
                      <a:pt x="24209" y="5140"/>
                      <a:pt x="23777" y="5274"/>
                      <a:pt x="23270" y="5453"/>
                    </a:cubicBezTo>
                    <a:cubicBezTo>
                      <a:pt x="22778" y="5587"/>
                      <a:pt x="22153" y="5706"/>
                      <a:pt x="21542" y="5885"/>
                    </a:cubicBezTo>
                    <a:cubicBezTo>
                      <a:pt x="21229" y="5960"/>
                      <a:pt x="20916" y="6019"/>
                      <a:pt x="20544" y="6079"/>
                    </a:cubicBezTo>
                    <a:cubicBezTo>
                      <a:pt x="20231" y="6138"/>
                      <a:pt x="19859" y="6258"/>
                      <a:pt x="19486" y="6258"/>
                    </a:cubicBezTo>
                    <a:cubicBezTo>
                      <a:pt x="19114" y="6332"/>
                      <a:pt x="18741" y="6392"/>
                      <a:pt x="18369" y="6451"/>
                    </a:cubicBezTo>
                    <a:cubicBezTo>
                      <a:pt x="17996" y="6451"/>
                      <a:pt x="17624" y="6511"/>
                      <a:pt x="17192" y="6511"/>
                    </a:cubicBezTo>
                    <a:cubicBezTo>
                      <a:pt x="16819" y="6571"/>
                      <a:pt x="16387" y="6571"/>
                      <a:pt x="16015" y="6571"/>
                    </a:cubicBezTo>
                    <a:lnTo>
                      <a:pt x="14779" y="6571"/>
                    </a:lnTo>
                    <a:cubicBezTo>
                      <a:pt x="14332" y="6511"/>
                      <a:pt x="13900" y="6511"/>
                      <a:pt x="13468" y="6451"/>
                    </a:cubicBezTo>
                    <a:lnTo>
                      <a:pt x="12842" y="6392"/>
                    </a:lnTo>
                    <a:lnTo>
                      <a:pt x="12544" y="6332"/>
                    </a:lnTo>
                    <a:lnTo>
                      <a:pt x="12231" y="6258"/>
                    </a:lnTo>
                    <a:lnTo>
                      <a:pt x="11605" y="6198"/>
                    </a:lnTo>
                    <a:cubicBezTo>
                      <a:pt x="11352" y="6138"/>
                      <a:pt x="11173" y="6079"/>
                      <a:pt x="10980" y="6019"/>
                    </a:cubicBezTo>
                    <a:cubicBezTo>
                      <a:pt x="10741" y="6019"/>
                      <a:pt x="10548" y="5960"/>
                      <a:pt x="10369" y="5885"/>
                    </a:cubicBezTo>
                    <a:cubicBezTo>
                      <a:pt x="10116" y="5826"/>
                      <a:pt x="9937" y="5766"/>
                      <a:pt x="9743" y="5706"/>
                    </a:cubicBezTo>
                    <a:cubicBezTo>
                      <a:pt x="9490" y="5706"/>
                      <a:pt x="9311" y="5647"/>
                      <a:pt x="9117" y="5513"/>
                    </a:cubicBezTo>
                    <a:cubicBezTo>
                      <a:pt x="8939" y="5453"/>
                      <a:pt x="8745" y="5394"/>
                      <a:pt x="8566" y="5334"/>
                    </a:cubicBezTo>
                    <a:cubicBezTo>
                      <a:pt x="8134" y="5215"/>
                      <a:pt x="7762" y="5081"/>
                      <a:pt x="7389" y="4902"/>
                    </a:cubicBezTo>
                    <a:cubicBezTo>
                      <a:pt x="7196" y="4842"/>
                      <a:pt x="7017" y="4768"/>
                      <a:pt x="6823" y="4649"/>
                    </a:cubicBezTo>
                    <a:cubicBezTo>
                      <a:pt x="6704" y="4589"/>
                      <a:pt x="6510" y="4530"/>
                      <a:pt x="6332" y="4395"/>
                    </a:cubicBezTo>
                    <a:cubicBezTo>
                      <a:pt x="5959" y="4276"/>
                      <a:pt x="5646" y="4098"/>
                      <a:pt x="5333" y="3904"/>
                    </a:cubicBezTo>
                    <a:cubicBezTo>
                      <a:pt x="4648" y="3531"/>
                      <a:pt x="4097" y="3159"/>
                      <a:pt x="3531" y="2846"/>
                    </a:cubicBezTo>
                    <a:cubicBezTo>
                      <a:pt x="3039" y="2474"/>
                      <a:pt x="2548" y="2101"/>
                      <a:pt x="2175" y="1788"/>
                    </a:cubicBezTo>
                    <a:cubicBezTo>
                      <a:pt x="1743" y="1416"/>
                      <a:pt x="1430" y="1118"/>
                      <a:pt x="1117" y="865"/>
                    </a:cubicBezTo>
                    <a:cubicBezTo>
                      <a:pt x="626" y="373"/>
                      <a:pt x="313" y="60"/>
                      <a:pt x="313" y="60"/>
                    </a:cubicBezTo>
                    <a:cubicBezTo>
                      <a:pt x="253" y="1"/>
                      <a:pt x="179" y="1"/>
                      <a:pt x="60" y="1"/>
                    </a:cubicBezTo>
                    <a:close/>
                  </a:path>
                </a:pathLst>
              </a:custGeom>
              <a:solidFill>
                <a:srgbClr val="5223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021" name="Google Shape;5021;p30"/>
              <p:cNvSpPr/>
              <p:nvPr/>
            </p:nvSpPr>
            <p:spPr>
              <a:xfrm flipH="1">
                <a:off x="1671090" y="824057"/>
                <a:ext cx="168734" cy="116513"/>
              </a:xfrm>
              <a:custGeom>
                <a:avLst/>
                <a:gdLst/>
                <a:ahLst/>
                <a:cxnLst/>
                <a:rect l="l" t="t" r="r" b="b"/>
                <a:pathLst>
                  <a:path w="5409" h="3735" extrusionOk="0">
                    <a:moveTo>
                      <a:pt x="3911" y="1"/>
                    </a:moveTo>
                    <a:cubicBezTo>
                      <a:pt x="3863" y="1"/>
                      <a:pt x="3814" y="15"/>
                      <a:pt x="3785" y="45"/>
                    </a:cubicBezTo>
                    <a:cubicBezTo>
                      <a:pt x="3546" y="299"/>
                      <a:pt x="3233" y="537"/>
                      <a:pt x="2921" y="790"/>
                    </a:cubicBezTo>
                    <a:cubicBezTo>
                      <a:pt x="2667" y="1043"/>
                      <a:pt x="2354" y="1282"/>
                      <a:pt x="2057" y="1475"/>
                    </a:cubicBezTo>
                    <a:cubicBezTo>
                      <a:pt x="1803" y="1714"/>
                      <a:pt x="1490" y="1907"/>
                      <a:pt x="1178" y="2161"/>
                    </a:cubicBezTo>
                    <a:cubicBezTo>
                      <a:pt x="865" y="2339"/>
                      <a:pt x="567" y="2533"/>
                      <a:pt x="254" y="2593"/>
                    </a:cubicBezTo>
                    <a:cubicBezTo>
                      <a:pt x="120" y="2652"/>
                      <a:pt x="1" y="2772"/>
                      <a:pt x="1" y="2906"/>
                    </a:cubicBezTo>
                    <a:cubicBezTo>
                      <a:pt x="1" y="3084"/>
                      <a:pt x="194" y="3278"/>
                      <a:pt x="314" y="3278"/>
                    </a:cubicBezTo>
                    <a:lnTo>
                      <a:pt x="1550" y="3278"/>
                    </a:lnTo>
                    <a:cubicBezTo>
                      <a:pt x="1982" y="3278"/>
                      <a:pt x="2354" y="3278"/>
                      <a:pt x="2801" y="3338"/>
                    </a:cubicBezTo>
                    <a:cubicBezTo>
                      <a:pt x="3174" y="3338"/>
                      <a:pt x="3606" y="3397"/>
                      <a:pt x="3978" y="3457"/>
                    </a:cubicBezTo>
                    <a:cubicBezTo>
                      <a:pt x="4217" y="3457"/>
                      <a:pt x="4410" y="3457"/>
                      <a:pt x="4589" y="3516"/>
                    </a:cubicBezTo>
                    <a:cubicBezTo>
                      <a:pt x="4664" y="3516"/>
                      <a:pt x="4783" y="3576"/>
                      <a:pt x="4842" y="3576"/>
                    </a:cubicBezTo>
                    <a:cubicBezTo>
                      <a:pt x="4962" y="3650"/>
                      <a:pt x="5036" y="3650"/>
                      <a:pt x="5096" y="3710"/>
                    </a:cubicBezTo>
                    <a:lnTo>
                      <a:pt x="5155" y="3710"/>
                    </a:lnTo>
                    <a:cubicBezTo>
                      <a:pt x="5173" y="3727"/>
                      <a:pt x="5190" y="3735"/>
                      <a:pt x="5208" y="3735"/>
                    </a:cubicBezTo>
                    <a:cubicBezTo>
                      <a:pt x="5250" y="3735"/>
                      <a:pt x="5292" y="3693"/>
                      <a:pt x="5334" y="3650"/>
                    </a:cubicBezTo>
                    <a:cubicBezTo>
                      <a:pt x="5408" y="3576"/>
                      <a:pt x="5408" y="3457"/>
                      <a:pt x="5274" y="3397"/>
                    </a:cubicBezTo>
                    <a:cubicBezTo>
                      <a:pt x="5096" y="3278"/>
                      <a:pt x="4902" y="3204"/>
                      <a:pt x="4723" y="3144"/>
                    </a:cubicBezTo>
                    <a:cubicBezTo>
                      <a:pt x="4470" y="3025"/>
                      <a:pt x="4291" y="2965"/>
                      <a:pt x="4097" y="2965"/>
                    </a:cubicBezTo>
                    <a:cubicBezTo>
                      <a:pt x="3665" y="2831"/>
                      <a:pt x="3233" y="2772"/>
                      <a:pt x="2861" y="2712"/>
                    </a:cubicBezTo>
                    <a:cubicBezTo>
                      <a:pt x="2429" y="2712"/>
                      <a:pt x="1982" y="2652"/>
                      <a:pt x="1610" y="2652"/>
                    </a:cubicBezTo>
                    <a:cubicBezTo>
                      <a:pt x="1593" y="2650"/>
                      <a:pt x="1575" y="2648"/>
                      <a:pt x="1558" y="2646"/>
                    </a:cubicBezTo>
                    <a:lnTo>
                      <a:pt x="1558" y="2646"/>
                    </a:lnTo>
                    <a:cubicBezTo>
                      <a:pt x="1868" y="2396"/>
                      <a:pt x="2178" y="2217"/>
                      <a:pt x="2429" y="1907"/>
                    </a:cubicBezTo>
                    <a:cubicBezTo>
                      <a:pt x="2727" y="1654"/>
                      <a:pt x="2980" y="1416"/>
                      <a:pt x="3293" y="1103"/>
                    </a:cubicBezTo>
                    <a:cubicBezTo>
                      <a:pt x="3546" y="850"/>
                      <a:pt x="3785" y="537"/>
                      <a:pt x="4038" y="299"/>
                    </a:cubicBezTo>
                    <a:cubicBezTo>
                      <a:pt x="4097" y="164"/>
                      <a:pt x="4097" y="105"/>
                      <a:pt x="4038" y="45"/>
                    </a:cubicBezTo>
                    <a:cubicBezTo>
                      <a:pt x="4008" y="15"/>
                      <a:pt x="3960" y="1"/>
                      <a:pt x="3911" y="1"/>
                    </a:cubicBezTo>
                    <a:close/>
                  </a:path>
                </a:pathLst>
              </a:custGeom>
              <a:solidFill>
                <a:srgbClr val="5223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022" name="Google Shape;5022;p30"/>
              <p:cNvSpPr/>
              <p:nvPr/>
            </p:nvSpPr>
            <p:spPr>
              <a:xfrm flipH="1">
                <a:off x="1828157" y="779448"/>
                <a:ext cx="195686" cy="239234"/>
              </a:xfrm>
              <a:custGeom>
                <a:avLst/>
                <a:gdLst/>
                <a:ahLst/>
                <a:cxnLst/>
                <a:rect l="l" t="t" r="r" b="b"/>
                <a:pathLst>
                  <a:path w="6273" h="7669" extrusionOk="0">
                    <a:moveTo>
                      <a:pt x="6086" y="0"/>
                    </a:moveTo>
                    <a:cubicBezTo>
                      <a:pt x="6037" y="0"/>
                      <a:pt x="5989" y="15"/>
                      <a:pt x="5959" y="45"/>
                    </a:cubicBezTo>
                    <a:cubicBezTo>
                      <a:pt x="5721" y="239"/>
                      <a:pt x="5527" y="477"/>
                      <a:pt x="5348" y="671"/>
                    </a:cubicBezTo>
                    <a:cubicBezTo>
                      <a:pt x="5095" y="850"/>
                      <a:pt x="4902" y="1043"/>
                      <a:pt x="4663" y="1222"/>
                    </a:cubicBezTo>
                    <a:cubicBezTo>
                      <a:pt x="4410" y="1475"/>
                      <a:pt x="4231" y="1654"/>
                      <a:pt x="3978" y="1848"/>
                    </a:cubicBezTo>
                    <a:cubicBezTo>
                      <a:pt x="3784" y="2026"/>
                      <a:pt x="3546" y="2161"/>
                      <a:pt x="3293" y="2339"/>
                    </a:cubicBezTo>
                    <a:cubicBezTo>
                      <a:pt x="3039" y="2533"/>
                      <a:pt x="2801" y="2712"/>
                      <a:pt x="2607" y="2846"/>
                    </a:cubicBezTo>
                    <a:cubicBezTo>
                      <a:pt x="2488" y="2965"/>
                      <a:pt x="2369" y="3025"/>
                      <a:pt x="2235" y="3084"/>
                    </a:cubicBezTo>
                    <a:lnTo>
                      <a:pt x="1862" y="3337"/>
                    </a:lnTo>
                    <a:lnTo>
                      <a:pt x="1490" y="3516"/>
                    </a:lnTo>
                    <a:cubicBezTo>
                      <a:pt x="1371" y="3591"/>
                      <a:pt x="1177" y="3650"/>
                      <a:pt x="1058" y="3710"/>
                    </a:cubicBezTo>
                    <a:cubicBezTo>
                      <a:pt x="939" y="3769"/>
                      <a:pt x="805" y="3829"/>
                      <a:pt x="686" y="3889"/>
                    </a:cubicBezTo>
                    <a:lnTo>
                      <a:pt x="313" y="4023"/>
                    </a:lnTo>
                    <a:lnTo>
                      <a:pt x="253" y="4023"/>
                    </a:lnTo>
                    <a:cubicBezTo>
                      <a:pt x="194" y="4082"/>
                      <a:pt x="134" y="4142"/>
                      <a:pt x="60" y="4202"/>
                    </a:cubicBezTo>
                    <a:cubicBezTo>
                      <a:pt x="0" y="4395"/>
                      <a:pt x="134" y="4574"/>
                      <a:pt x="313" y="4634"/>
                    </a:cubicBezTo>
                    <a:cubicBezTo>
                      <a:pt x="373" y="4708"/>
                      <a:pt x="507" y="4708"/>
                      <a:pt x="626" y="4768"/>
                    </a:cubicBezTo>
                    <a:cubicBezTo>
                      <a:pt x="686" y="4827"/>
                      <a:pt x="805" y="4887"/>
                      <a:pt x="939" y="4887"/>
                    </a:cubicBezTo>
                    <a:cubicBezTo>
                      <a:pt x="1058" y="4946"/>
                      <a:pt x="1118" y="5006"/>
                      <a:pt x="1252" y="5080"/>
                    </a:cubicBezTo>
                    <a:lnTo>
                      <a:pt x="1550" y="5200"/>
                    </a:lnTo>
                    <a:cubicBezTo>
                      <a:pt x="1684" y="5259"/>
                      <a:pt x="1803" y="5319"/>
                      <a:pt x="1862" y="5378"/>
                    </a:cubicBezTo>
                    <a:lnTo>
                      <a:pt x="2175" y="5572"/>
                    </a:lnTo>
                    <a:lnTo>
                      <a:pt x="2488" y="5691"/>
                    </a:lnTo>
                    <a:lnTo>
                      <a:pt x="2801" y="5885"/>
                    </a:lnTo>
                    <a:lnTo>
                      <a:pt x="3114" y="6064"/>
                    </a:lnTo>
                    <a:cubicBezTo>
                      <a:pt x="3173" y="6198"/>
                      <a:pt x="3293" y="6198"/>
                      <a:pt x="3412" y="6317"/>
                    </a:cubicBezTo>
                    <a:cubicBezTo>
                      <a:pt x="3605" y="6436"/>
                      <a:pt x="3784" y="6570"/>
                      <a:pt x="3978" y="6689"/>
                    </a:cubicBezTo>
                    <a:cubicBezTo>
                      <a:pt x="4097" y="6749"/>
                      <a:pt x="4157" y="6809"/>
                      <a:pt x="4291" y="6943"/>
                    </a:cubicBezTo>
                    <a:lnTo>
                      <a:pt x="4529" y="7121"/>
                    </a:lnTo>
                    <a:cubicBezTo>
                      <a:pt x="4723" y="7315"/>
                      <a:pt x="4902" y="7434"/>
                      <a:pt x="5095" y="7613"/>
                    </a:cubicBezTo>
                    <a:cubicBezTo>
                      <a:pt x="5125" y="7650"/>
                      <a:pt x="5170" y="7669"/>
                      <a:pt x="5216" y="7669"/>
                    </a:cubicBezTo>
                    <a:cubicBezTo>
                      <a:pt x="5263" y="7669"/>
                      <a:pt x="5311" y="7650"/>
                      <a:pt x="5348" y="7613"/>
                    </a:cubicBezTo>
                    <a:cubicBezTo>
                      <a:pt x="5408" y="7553"/>
                      <a:pt x="5408" y="7434"/>
                      <a:pt x="5348" y="7375"/>
                    </a:cubicBezTo>
                    <a:lnTo>
                      <a:pt x="4782" y="6809"/>
                    </a:lnTo>
                    <a:lnTo>
                      <a:pt x="4529" y="6570"/>
                    </a:lnTo>
                    <a:cubicBezTo>
                      <a:pt x="4470" y="6496"/>
                      <a:pt x="4350" y="6436"/>
                      <a:pt x="4291" y="6317"/>
                    </a:cubicBezTo>
                    <a:cubicBezTo>
                      <a:pt x="4097" y="6198"/>
                      <a:pt x="3918" y="6004"/>
                      <a:pt x="3725" y="5885"/>
                    </a:cubicBezTo>
                    <a:cubicBezTo>
                      <a:pt x="3605" y="5825"/>
                      <a:pt x="3486" y="5751"/>
                      <a:pt x="3412" y="5632"/>
                    </a:cubicBezTo>
                    <a:lnTo>
                      <a:pt x="3114" y="5453"/>
                    </a:lnTo>
                    <a:lnTo>
                      <a:pt x="2801" y="5259"/>
                    </a:lnTo>
                    <a:lnTo>
                      <a:pt x="2488" y="5006"/>
                    </a:lnTo>
                    <a:lnTo>
                      <a:pt x="2175" y="4827"/>
                    </a:lnTo>
                    <a:cubicBezTo>
                      <a:pt x="2056" y="4768"/>
                      <a:pt x="1997" y="4708"/>
                      <a:pt x="1862" y="4634"/>
                    </a:cubicBezTo>
                    <a:lnTo>
                      <a:pt x="1550" y="4514"/>
                    </a:lnTo>
                    <a:cubicBezTo>
                      <a:pt x="1459" y="4469"/>
                      <a:pt x="1369" y="4424"/>
                      <a:pt x="1272" y="4379"/>
                    </a:cubicBezTo>
                    <a:lnTo>
                      <a:pt x="1272" y="4379"/>
                    </a:lnTo>
                    <a:cubicBezTo>
                      <a:pt x="1308" y="4365"/>
                      <a:pt x="1342" y="4350"/>
                      <a:pt x="1371" y="4336"/>
                    </a:cubicBezTo>
                    <a:cubicBezTo>
                      <a:pt x="1490" y="4202"/>
                      <a:pt x="1624" y="4142"/>
                      <a:pt x="1743" y="4082"/>
                    </a:cubicBezTo>
                    <a:lnTo>
                      <a:pt x="2175" y="3889"/>
                    </a:lnTo>
                    <a:lnTo>
                      <a:pt x="2548" y="3650"/>
                    </a:lnTo>
                    <a:cubicBezTo>
                      <a:pt x="2667" y="3516"/>
                      <a:pt x="2801" y="3457"/>
                      <a:pt x="2920" y="3397"/>
                    </a:cubicBezTo>
                    <a:cubicBezTo>
                      <a:pt x="3173" y="3218"/>
                      <a:pt x="3412" y="3025"/>
                      <a:pt x="3665" y="2846"/>
                    </a:cubicBezTo>
                    <a:cubicBezTo>
                      <a:pt x="3918" y="2652"/>
                      <a:pt x="4097" y="2473"/>
                      <a:pt x="4350" y="2220"/>
                    </a:cubicBezTo>
                    <a:cubicBezTo>
                      <a:pt x="4604" y="2026"/>
                      <a:pt x="4782" y="1848"/>
                      <a:pt x="5036" y="1594"/>
                    </a:cubicBezTo>
                    <a:cubicBezTo>
                      <a:pt x="5214" y="1416"/>
                      <a:pt x="5408" y="1162"/>
                      <a:pt x="5646" y="984"/>
                    </a:cubicBezTo>
                    <a:cubicBezTo>
                      <a:pt x="5840" y="730"/>
                      <a:pt x="6019" y="537"/>
                      <a:pt x="6213" y="298"/>
                    </a:cubicBezTo>
                    <a:cubicBezTo>
                      <a:pt x="6272" y="239"/>
                      <a:pt x="6272" y="105"/>
                      <a:pt x="6213" y="45"/>
                    </a:cubicBezTo>
                    <a:cubicBezTo>
                      <a:pt x="6183" y="15"/>
                      <a:pt x="6134" y="0"/>
                      <a:pt x="6086" y="0"/>
                    </a:cubicBezTo>
                    <a:close/>
                  </a:path>
                </a:pathLst>
              </a:custGeom>
              <a:solidFill>
                <a:srgbClr val="5223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023" name="Google Shape;5023;p30"/>
              <p:cNvSpPr/>
              <p:nvPr/>
            </p:nvSpPr>
            <p:spPr>
              <a:xfrm flipH="1">
                <a:off x="2050765" y="778200"/>
                <a:ext cx="135729" cy="101665"/>
              </a:xfrm>
              <a:custGeom>
                <a:avLst/>
                <a:gdLst/>
                <a:ahLst/>
                <a:cxnLst/>
                <a:rect l="l" t="t" r="r" b="b"/>
                <a:pathLst>
                  <a:path w="4351" h="3259" extrusionOk="0">
                    <a:moveTo>
                      <a:pt x="4223" y="1"/>
                    </a:moveTo>
                    <a:cubicBezTo>
                      <a:pt x="4159" y="1"/>
                      <a:pt x="4079" y="43"/>
                      <a:pt x="4037" y="85"/>
                    </a:cubicBezTo>
                    <a:lnTo>
                      <a:pt x="4037" y="145"/>
                    </a:lnTo>
                    <a:cubicBezTo>
                      <a:pt x="3978" y="145"/>
                      <a:pt x="3978" y="204"/>
                      <a:pt x="3918" y="204"/>
                    </a:cubicBezTo>
                    <a:cubicBezTo>
                      <a:pt x="3859" y="279"/>
                      <a:pt x="3859" y="338"/>
                      <a:pt x="3724" y="398"/>
                    </a:cubicBezTo>
                    <a:cubicBezTo>
                      <a:pt x="3665" y="458"/>
                      <a:pt x="3605" y="517"/>
                      <a:pt x="3546" y="577"/>
                    </a:cubicBezTo>
                    <a:cubicBezTo>
                      <a:pt x="3486" y="711"/>
                      <a:pt x="3352" y="770"/>
                      <a:pt x="3292" y="830"/>
                    </a:cubicBezTo>
                    <a:cubicBezTo>
                      <a:pt x="3173" y="949"/>
                      <a:pt x="3039" y="1024"/>
                      <a:pt x="2920" y="1083"/>
                    </a:cubicBezTo>
                    <a:cubicBezTo>
                      <a:pt x="2860" y="1202"/>
                      <a:pt x="2741" y="1262"/>
                      <a:pt x="2607" y="1396"/>
                    </a:cubicBezTo>
                    <a:cubicBezTo>
                      <a:pt x="2488" y="1456"/>
                      <a:pt x="2369" y="1515"/>
                      <a:pt x="2235" y="1634"/>
                    </a:cubicBezTo>
                    <a:lnTo>
                      <a:pt x="2056" y="1769"/>
                    </a:lnTo>
                    <a:cubicBezTo>
                      <a:pt x="1996" y="1769"/>
                      <a:pt x="1922" y="1828"/>
                      <a:pt x="1862" y="1888"/>
                    </a:cubicBezTo>
                    <a:cubicBezTo>
                      <a:pt x="1743" y="1947"/>
                      <a:pt x="1624" y="2007"/>
                      <a:pt x="1490" y="2141"/>
                    </a:cubicBezTo>
                    <a:cubicBezTo>
                      <a:pt x="1371" y="2201"/>
                      <a:pt x="1251" y="2260"/>
                      <a:pt x="1117" y="2320"/>
                    </a:cubicBezTo>
                    <a:cubicBezTo>
                      <a:pt x="998" y="2379"/>
                      <a:pt x="879" y="2439"/>
                      <a:pt x="805" y="2513"/>
                    </a:cubicBezTo>
                    <a:cubicBezTo>
                      <a:pt x="373" y="2752"/>
                      <a:pt x="134" y="2945"/>
                      <a:pt x="134" y="2945"/>
                    </a:cubicBezTo>
                    <a:cubicBezTo>
                      <a:pt x="60" y="2945"/>
                      <a:pt x="0" y="3065"/>
                      <a:pt x="60" y="3124"/>
                    </a:cubicBezTo>
                    <a:cubicBezTo>
                      <a:pt x="60" y="3184"/>
                      <a:pt x="194" y="3258"/>
                      <a:pt x="253" y="3258"/>
                    </a:cubicBezTo>
                    <a:cubicBezTo>
                      <a:pt x="253" y="3258"/>
                      <a:pt x="566" y="3124"/>
                      <a:pt x="998" y="2945"/>
                    </a:cubicBezTo>
                    <a:cubicBezTo>
                      <a:pt x="1117" y="2945"/>
                      <a:pt x="1251" y="2886"/>
                      <a:pt x="1371" y="2811"/>
                    </a:cubicBezTo>
                    <a:cubicBezTo>
                      <a:pt x="1490" y="2752"/>
                      <a:pt x="1624" y="2692"/>
                      <a:pt x="1743" y="2633"/>
                    </a:cubicBezTo>
                    <a:cubicBezTo>
                      <a:pt x="1922" y="2573"/>
                      <a:pt x="2056" y="2513"/>
                      <a:pt x="2175" y="2379"/>
                    </a:cubicBezTo>
                    <a:cubicBezTo>
                      <a:pt x="2235" y="2379"/>
                      <a:pt x="2294" y="2320"/>
                      <a:pt x="2369" y="2320"/>
                    </a:cubicBezTo>
                    <a:lnTo>
                      <a:pt x="2607" y="2141"/>
                    </a:lnTo>
                    <a:cubicBezTo>
                      <a:pt x="2741" y="2066"/>
                      <a:pt x="2860" y="1947"/>
                      <a:pt x="2980" y="1888"/>
                    </a:cubicBezTo>
                    <a:cubicBezTo>
                      <a:pt x="3114" y="1769"/>
                      <a:pt x="3233" y="1694"/>
                      <a:pt x="3352" y="1575"/>
                    </a:cubicBezTo>
                    <a:cubicBezTo>
                      <a:pt x="3486" y="1456"/>
                      <a:pt x="3546" y="1396"/>
                      <a:pt x="3665" y="1262"/>
                    </a:cubicBezTo>
                    <a:cubicBezTo>
                      <a:pt x="3784" y="1143"/>
                      <a:pt x="3859" y="1083"/>
                      <a:pt x="3918" y="949"/>
                    </a:cubicBezTo>
                    <a:cubicBezTo>
                      <a:pt x="4037" y="890"/>
                      <a:pt x="4037" y="770"/>
                      <a:pt x="4097" y="711"/>
                    </a:cubicBezTo>
                    <a:cubicBezTo>
                      <a:pt x="4157" y="577"/>
                      <a:pt x="4231" y="517"/>
                      <a:pt x="4291" y="458"/>
                    </a:cubicBezTo>
                    <a:cubicBezTo>
                      <a:pt x="4350" y="338"/>
                      <a:pt x="4350" y="204"/>
                      <a:pt x="4350" y="204"/>
                    </a:cubicBezTo>
                    <a:cubicBezTo>
                      <a:pt x="4350" y="145"/>
                      <a:pt x="4350" y="85"/>
                      <a:pt x="4291" y="26"/>
                    </a:cubicBezTo>
                    <a:cubicBezTo>
                      <a:pt x="4273" y="8"/>
                      <a:pt x="4249" y="1"/>
                      <a:pt x="4223" y="1"/>
                    </a:cubicBezTo>
                    <a:close/>
                  </a:path>
                </a:pathLst>
              </a:custGeom>
              <a:solidFill>
                <a:srgbClr val="5223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024" name="Google Shape;5024;p30"/>
              <p:cNvSpPr/>
              <p:nvPr/>
            </p:nvSpPr>
            <p:spPr>
              <a:xfrm flipH="1">
                <a:off x="2077717" y="870069"/>
                <a:ext cx="108777" cy="162682"/>
              </a:xfrm>
              <a:custGeom>
                <a:avLst/>
                <a:gdLst/>
                <a:ahLst/>
                <a:cxnLst/>
                <a:rect l="l" t="t" r="r" b="b"/>
                <a:pathLst>
                  <a:path w="3487" h="5215" extrusionOk="0">
                    <a:moveTo>
                      <a:pt x="194" y="0"/>
                    </a:moveTo>
                    <a:cubicBezTo>
                      <a:pt x="60" y="0"/>
                      <a:pt x="0" y="120"/>
                      <a:pt x="60" y="179"/>
                    </a:cubicBezTo>
                    <a:cubicBezTo>
                      <a:pt x="60" y="179"/>
                      <a:pt x="134" y="552"/>
                      <a:pt x="313" y="1118"/>
                    </a:cubicBezTo>
                    <a:cubicBezTo>
                      <a:pt x="432" y="1356"/>
                      <a:pt x="566" y="1669"/>
                      <a:pt x="685" y="1982"/>
                    </a:cubicBezTo>
                    <a:cubicBezTo>
                      <a:pt x="805" y="2295"/>
                      <a:pt x="998" y="2607"/>
                      <a:pt x="1177" y="2920"/>
                    </a:cubicBezTo>
                    <a:cubicBezTo>
                      <a:pt x="1311" y="3099"/>
                      <a:pt x="1371" y="3218"/>
                      <a:pt x="1490" y="3412"/>
                    </a:cubicBezTo>
                    <a:cubicBezTo>
                      <a:pt x="1549" y="3591"/>
                      <a:pt x="1684" y="3725"/>
                      <a:pt x="1803" y="3844"/>
                    </a:cubicBezTo>
                    <a:cubicBezTo>
                      <a:pt x="1922" y="3963"/>
                      <a:pt x="1996" y="4157"/>
                      <a:pt x="2116" y="4276"/>
                    </a:cubicBezTo>
                    <a:cubicBezTo>
                      <a:pt x="2235" y="4410"/>
                      <a:pt x="2294" y="4470"/>
                      <a:pt x="2428" y="4589"/>
                    </a:cubicBezTo>
                    <a:cubicBezTo>
                      <a:pt x="2548" y="4708"/>
                      <a:pt x="2607" y="4783"/>
                      <a:pt x="2741" y="4842"/>
                    </a:cubicBezTo>
                    <a:cubicBezTo>
                      <a:pt x="2801" y="4961"/>
                      <a:pt x="2860" y="5021"/>
                      <a:pt x="2980" y="5021"/>
                    </a:cubicBezTo>
                    <a:cubicBezTo>
                      <a:pt x="3114" y="5155"/>
                      <a:pt x="3173" y="5215"/>
                      <a:pt x="3173" y="5215"/>
                    </a:cubicBezTo>
                    <a:cubicBezTo>
                      <a:pt x="3233" y="5215"/>
                      <a:pt x="3352" y="5215"/>
                      <a:pt x="3352" y="5155"/>
                    </a:cubicBezTo>
                    <a:cubicBezTo>
                      <a:pt x="3486" y="5080"/>
                      <a:pt x="3486" y="5021"/>
                      <a:pt x="3412" y="4961"/>
                    </a:cubicBezTo>
                    <a:lnTo>
                      <a:pt x="3352" y="4902"/>
                    </a:lnTo>
                    <a:cubicBezTo>
                      <a:pt x="3352" y="4902"/>
                      <a:pt x="3352" y="4842"/>
                      <a:pt x="3233" y="4708"/>
                    </a:cubicBezTo>
                    <a:cubicBezTo>
                      <a:pt x="3173" y="4708"/>
                      <a:pt x="3114" y="4589"/>
                      <a:pt x="3039" y="4529"/>
                    </a:cubicBezTo>
                    <a:cubicBezTo>
                      <a:pt x="2980" y="4470"/>
                      <a:pt x="2920" y="4336"/>
                      <a:pt x="2801" y="4276"/>
                    </a:cubicBezTo>
                    <a:cubicBezTo>
                      <a:pt x="2741" y="4157"/>
                      <a:pt x="2667" y="4038"/>
                      <a:pt x="2548" y="3904"/>
                    </a:cubicBezTo>
                    <a:cubicBezTo>
                      <a:pt x="2488" y="3784"/>
                      <a:pt x="2369" y="3665"/>
                      <a:pt x="2294" y="3531"/>
                    </a:cubicBezTo>
                    <a:cubicBezTo>
                      <a:pt x="2175" y="3352"/>
                      <a:pt x="2116" y="3218"/>
                      <a:pt x="1996" y="3040"/>
                    </a:cubicBezTo>
                    <a:cubicBezTo>
                      <a:pt x="1922" y="2920"/>
                      <a:pt x="1803" y="2786"/>
                      <a:pt x="1743" y="2607"/>
                    </a:cubicBezTo>
                    <a:cubicBezTo>
                      <a:pt x="1684" y="2473"/>
                      <a:pt x="1549" y="2295"/>
                      <a:pt x="1490" y="2175"/>
                    </a:cubicBezTo>
                    <a:cubicBezTo>
                      <a:pt x="1371" y="1982"/>
                      <a:pt x="1311" y="1863"/>
                      <a:pt x="1251" y="1669"/>
                    </a:cubicBezTo>
                    <a:cubicBezTo>
                      <a:pt x="1058" y="1356"/>
                      <a:pt x="939" y="1118"/>
                      <a:pt x="805" y="864"/>
                    </a:cubicBezTo>
                    <a:cubicBezTo>
                      <a:pt x="566" y="373"/>
                      <a:pt x="373" y="60"/>
                      <a:pt x="373" y="60"/>
                    </a:cubicBezTo>
                    <a:cubicBezTo>
                      <a:pt x="313" y="0"/>
                      <a:pt x="253" y="0"/>
                      <a:pt x="194" y="0"/>
                    </a:cubicBezTo>
                    <a:close/>
                  </a:path>
                </a:pathLst>
              </a:custGeom>
              <a:solidFill>
                <a:srgbClr val="5223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025" name="Google Shape;5025;p30"/>
              <p:cNvSpPr/>
              <p:nvPr/>
            </p:nvSpPr>
            <p:spPr>
              <a:xfrm flipH="1">
                <a:off x="2292900" y="1209284"/>
                <a:ext cx="257484" cy="83166"/>
              </a:xfrm>
              <a:custGeom>
                <a:avLst/>
                <a:gdLst/>
                <a:ahLst/>
                <a:cxnLst/>
                <a:rect l="l" t="t" r="r" b="b"/>
                <a:pathLst>
                  <a:path w="8254" h="2666" extrusionOk="0">
                    <a:moveTo>
                      <a:pt x="5673" y="1"/>
                    </a:moveTo>
                    <a:cubicBezTo>
                      <a:pt x="5010" y="1"/>
                      <a:pt x="4241" y="101"/>
                      <a:pt x="3412" y="300"/>
                    </a:cubicBezTo>
                    <a:cubicBezTo>
                      <a:pt x="1669" y="732"/>
                      <a:pt x="0" y="2102"/>
                      <a:pt x="0" y="2102"/>
                    </a:cubicBezTo>
                    <a:cubicBezTo>
                      <a:pt x="0" y="2102"/>
                      <a:pt x="1389" y="2666"/>
                      <a:pt x="3188" y="2666"/>
                    </a:cubicBezTo>
                    <a:cubicBezTo>
                      <a:pt x="3537" y="2666"/>
                      <a:pt x="3902" y="2645"/>
                      <a:pt x="4276" y="2594"/>
                    </a:cubicBezTo>
                    <a:cubicBezTo>
                      <a:pt x="6079" y="2340"/>
                      <a:pt x="8254" y="1283"/>
                      <a:pt x="7822" y="732"/>
                    </a:cubicBezTo>
                    <a:cubicBezTo>
                      <a:pt x="7477" y="242"/>
                      <a:pt x="6703" y="1"/>
                      <a:pt x="5673" y="1"/>
                    </a:cubicBezTo>
                    <a:close/>
                  </a:path>
                </a:pathLst>
              </a:custGeom>
              <a:solidFill>
                <a:srgbClr val="40AB6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026" name="Google Shape;5026;p30"/>
              <p:cNvSpPr/>
              <p:nvPr/>
            </p:nvSpPr>
            <p:spPr>
              <a:xfrm flipH="1">
                <a:off x="2397466" y="1245564"/>
                <a:ext cx="187794" cy="50224"/>
              </a:xfrm>
              <a:custGeom>
                <a:avLst/>
                <a:gdLst/>
                <a:ahLst/>
                <a:cxnLst/>
                <a:rect l="l" t="t" r="r" b="b"/>
                <a:pathLst>
                  <a:path w="6020" h="1610" extrusionOk="0">
                    <a:moveTo>
                      <a:pt x="3979" y="1"/>
                    </a:moveTo>
                    <a:cubicBezTo>
                      <a:pt x="3785" y="60"/>
                      <a:pt x="3606" y="60"/>
                      <a:pt x="3413" y="60"/>
                    </a:cubicBezTo>
                    <a:cubicBezTo>
                      <a:pt x="3234" y="120"/>
                      <a:pt x="3040" y="120"/>
                      <a:pt x="2861" y="194"/>
                    </a:cubicBezTo>
                    <a:cubicBezTo>
                      <a:pt x="2489" y="254"/>
                      <a:pt x="2116" y="373"/>
                      <a:pt x="1804" y="492"/>
                    </a:cubicBezTo>
                    <a:cubicBezTo>
                      <a:pt x="1610" y="567"/>
                      <a:pt x="1431" y="626"/>
                      <a:pt x="1297" y="686"/>
                    </a:cubicBezTo>
                    <a:cubicBezTo>
                      <a:pt x="1178" y="745"/>
                      <a:pt x="999" y="805"/>
                      <a:pt x="865" y="865"/>
                    </a:cubicBezTo>
                    <a:cubicBezTo>
                      <a:pt x="746" y="939"/>
                      <a:pt x="627" y="999"/>
                      <a:pt x="552" y="1058"/>
                    </a:cubicBezTo>
                    <a:cubicBezTo>
                      <a:pt x="433" y="1118"/>
                      <a:pt x="373" y="1177"/>
                      <a:pt x="314" y="1237"/>
                    </a:cubicBezTo>
                    <a:cubicBezTo>
                      <a:pt x="120" y="1371"/>
                      <a:pt x="61" y="1431"/>
                      <a:pt x="61" y="1431"/>
                    </a:cubicBezTo>
                    <a:cubicBezTo>
                      <a:pt x="1" y="1431"/>
                      <a:pt x="1" y="1490"/>
                      <a:pt x="61" y="1550"/>
                    </a:cubicBezTo>
                    <a:cubicBezTo>
                      <a:pt x="61" y="1610"/>
                      <a:pt x="120" y="1610"/>
                      <a:pt x="180" y="1610"/>
                    </a:cubicBezTo>
                    <a:cubicBezTo>
                      <a:pt x="180" y="1610"/>
                      <a:pt x="254" y="1550"/>
                      <a:pt x="433" y="1490"/>
                    </a:cubicBezTo>
                    <a:cubicBezTo>
                      <a:pt x="493" y="1431"/>
                      <a:pt x="552" y="1431"/>
                      <a:pt x="686" y="1371"/>
                    </a:cubicBezTo>
                    <a:cubicBezTo>
                      <a:pt x="805" y="1312"/>
                      <a:pt x="925" y="1237"/>
                      <a:pt x="1059" y="1177"/>
                    </a:cubicBezTo>
                    <a:cubicBezTo>
                      <a:pt x="1178" y="1118"/>
                      <a:pt x="1297" y="1118"/>
                      <a:pt x="1431" y="1058"/>
                    </a:cubicBezTo>
                    <a:cubicBezTo>
                      <a:pt x="1610" y="999"/>
                      <a:pt x="1744" y="939"/>
                      <a:pt x="1923" y="865"/>
                    </a:cubicBezTo>
                    <a:cubicBezTo>
                      <a:pt x="2042" y="805"/>
                      <a:pt x="2236" y="805"/>
                      <a:pt x="2414" y="745"/>
                    </a:cubicBezTo>
                    <a:cubicBezTo>
                      <a:pt x="2608" y="686"/>
                      <a:pt x="2787" y="686"/>
                      <a:pt x="2981" y="626"/>
                    </a:cubicBezTo>
                    <a:cubicBezTo>
                      <a:pt x="3353" y="567"/>
                      <a:pt x="3666" y="492"/>
                      <a:pt x="4038" y="433"/>
                    </a:cubicBezTo>
                    <a:cubicBezTo>
                      <a:pt x="4217" y="433"/>
                      <a:pt x="4351" y="373"/>
                      <a:pt x="4530" y="373"/>
                    </a:cubicBezTo>
                    <a:cubicBezTo>
                      <a:pt x="4649" y="373"/>
                      <a:pt x="4843" y="313"/>
                      <a:pt x="4962" y="313"/>
                    </a:cubicBezTo>
                    <a:lnTo>
                      <a:pt x="5647" y="313"/>
                    </a:lnTo>
                    <a:cubicBezTo>
                      <a:pt x="5841" y="254"/>
                      <a:pt x="5900" y="254"/>
                      <a:pt x="5900" y="254"/>
                    </a:cubicBezTo>
                    <a:cubicBezTo>
                      <a:pt x="5960" y="254"/>
                      <a:pt x="6020" y="254"/>
                      <a:pt x="6020" y="194"/>
                    </a:cubicBezTo>
                    <a:cubicBezTo>
                      <a:pt x="6020" y="120"/>
                      <a:pt x="5960" y="60"/>
                      <a:pt x="5900" y="60"/>
                    </a:cubicBezTo>
                    <a:lnTo>
                      <a:pt x="5841" y="60"/>
                    </a:lnTo>
                    <a:cubicBezTo>
                      <a:pt x="5766" y="1"/>
                      <a:pt x="5707" y="1"/>
                      <a:pt x="5647" y="1"/>
                    </a:cubicBezTo>
                    <a:close/>
                  </a:path>
                </a:pathLst>
              </a:custGeom>
              <a:solidFill>
                <a:srgbClr val="5223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027" name="Google Shape;5027;p30"/>
              <p:cNvSpPr/>
              <p:nvPr/>
            </p:nvSpPr>
            <p:spPr>
              <a:xfrm flipH="1">
                <a:off x="2401677" y="1059173"/>
                <a:ext cx="137102" cy="178529"/>
              </a:xfrm>
              <a:custGeom>
                <a:avLst/>
                <a:gdLst/>
                <a:ahLst/>
                <a:cxnLst/>
                <a:rect l="l" t="t" r="r" b="b"/>
                <a:pathLst>
                  <a:path w="4395" h="5723" extrusionOk="0">
                    <a:moveTo>
                      <a:pt x="3565" y="0"/>
                    </a:moveTo>
                    <a:cubicBezTo>
                      <a:pt x="3534" y="0"/>
                      <a:pt x="3503" y="6"/>
                      <a:pt x="3472" y="17"/>
                    </a:cubicBezTo>
                    <a:cubicBezTo>
                      <a:pt x="2980" y="210"/>
                      <a:pt x="180" y="2370"/>
                      <a:pt x="1" y="5722"/>
                    </a:cubicBezTo>
                    <a:cubicBezTo>
                      <a:pt x="1" y="5722"/>
                      <a:pt x="1982" y="5424"/>
                      <a:pt x="3234" y="3249"/>
                    </a:cubicBezTo>
                    <a:cubicBezTo>
                      <a:pt x="4394" y="1264"/>
                      <a:pt x="4032" y="0"/>
                      <a:pt x="356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028" name="Google Shape;5028;p30"/>
              <p:cNvSpPr/>
              <p:nvPr/>
            </p:nvSpPr>
            <p:spPr>
              <a:xfrm flipH="1">
                <a:off x="2593121" y="916987"/>
                <a:ext cx="28824" cy="29105"/>
              </a:xfrm>
              <a:custGeom>
                <a:avLst/>
                <a:gdLst/>
                <a:ahLst/>
                <a:cxnLst/>
                <a:rect l="l" t="t" r="r" b="b"/>
                <a:pathLst>
                  <a:path w="924" h="933" extrusionOk="0">
                    <a:moveTo>
                      <a:pt x="448" y="0"/>
                    </a:moveTo>
                    <a:cubicBezTo>
                      <a:pt x="376" y="0"/>
                      <a:pt x="303" y="15"/>
                      <a:pt x="238" y="46"/>
                    </a:cubicBezTo>
                    <a:cubicBezTo>
                      <a:pt x="119" y="105"/>
                      <a:pt x="0" y="225"/>
                      <a:pt x="0" y="418"/>
                    </a:cubicBezTo>
                    <a:cubicBezTo>
                      <a:pt x="0" y="537"/>
                      <a:pt x="0" y="671"/>
                      <a:pt x="60" y="731"/>
                    </a:cubicBezTo>
                    <a:cubicBezTo>
                      <a:pt x="149" y="865"/>
                      <a:pt x="314" y="932"/>
                      <a:pt x="441" y="932"/>
                    </a:cubicBezTo>
                    <a:cubicBezTo>
                      <a:pt x="483" y="932"/>
                      <a:pt x="521" y="925"/>
                      <a:pt x="551" y="910"/>
                    </a:cubicBezTo>
                    <a:cubicBezTo>
                      <a:pt x="805" y="791"/>
                      <a:pt x="924" y="597"/>
                      <a:pt x="864" y="359"/>
                    </a:cubicBezTo>
                    <a:cubicBezTo>
                      <a:pt x="864" y="126"/>
                      <a:pt x="658" y="0"/>
                      <a:pt x="448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029" name="Google Shape;5029;p30"/>
              <p:cNvSpPr/>
              <p:nvPr/>
            </p:nvSpPr>
            <p:spPr>
              <a:xfrm flipH="1">
                <a:off x="2587069" y="895150"/>
                <a:ext cx="31" cy="31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030" name="Google Shape;5030;p30"/>
              <p:cNvSpPr/>
              <p:nvPr/>
            </p:nvSpPr>
            <p:spPr>
              <a:xfrm flipH="1">
                <a:off x="1413638" y="1071028"/>
                <a:ext cx="39056" cy="48633"/>
              </a:xfrm>
              <a:custGeom>
                <a:avLst/>
                <a:gdLst/>
                <a:ahLst/>
                <a:cxnLst/>
                <a:rect l="l" t="t" r="r" b="b"/>
                <a:pathLst>
                  <a:path w="1252" h="1559" extrusionOk="0">
                    <a:moveTo>
                      <a:pt x="660" y="0"/>
                    </a:moveTo>
                    <a:cubicBezTo>
                      <a:pt x="628" y="0"/>
                      <a:pt x="597" y="3"/>
                      <a:pt x="566" y="9"/>
                    </a:cubicBezTo>
                    <a:cubicBezTo>
                      <a:pt x="373" y="9"/>
                      <a:pt x="254" y="128"/>
                      <a:pt x="134" y="262"/>
                    </a:cubicBezTo>
                    <a:cubicBezTo>
                      <a:pt x="0" y="381"/>
                      <a:pt x="0" y="501"/>
                      <a:pt x="0" y="694"/>
                    </a:cubicBezTo>
                    <a:lnTo>
                      <a:pt x="0" y="1007"/>
                    </a:lnTo>
                    <a:cubicBezTo>
                      <a:pt x="0" y="1126"/>
                      <a:pt x="134" y="1320"/>
                      <a:pt x="254" y="1439"/>
                    </a:cubicBezTo>
                    <a:cubicBezTo>
                      <a:pt x="373" y="1499"/>
                      <a:pt x="566" y="1558"/>
                      <a:pt x="686" y="1558"/>
                    </a:cubicBezTo>
                    <a:cubicBezTo>
                      <a:pt x="879" y="1499"/>
                      <a:pt x="1058" y="1439"/>
                      <a:pt x="1118" y="1320"/>
                    </a:cubicBezTo>
                    <a:cubicBezTo>
                      <a:pt x="1252" y="1186"/>
                      <a:pt x="1252" y="1007"/>
                      <a:pt x="1252" y="813"/>
                    </a:cubicBezTo>
                    <a:lnTo>
                      <a:pt x="1252" y="575"/>
                    </a:lnTo>
                    <a:cubicBezTo>
                      <a:pt x="1252" y="239"/>
                      <a:pt x="949" y="0"/>
                      <a:pt x="66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031" name="Google Shape;5031;p30"/>
              <p:cNvSpPr/>
              <p:nvPr/>
            </p:nvSpPr>
            <p:spPr>
              <a:xfrm flipH="1">
                <a:off x="1464299" y="1023424"/>
                <a:ext cx="17220" cy="16908"/>
              </a:xfrm>
              <a:custGeom>
                <a:avLst/>
                <a:gdLst/>
                <a:ahLst/>
                <a:cxnLst/>
                <a:rect l="l" t="t" r="r" b="b"/>
                <a:pathLst>
                  <a:path w="552" h="542" extrusionOk="0">
                    <a:moveTo>
                      <a:pt x="282" y="1"/>
                    </a:moveTo>
                    <a:cubicBezTo>
                      <a:pt x="250" y="1"/>
                      <a:pt x="217" y="15"/>
                      <a:pt x="179" y="45"/>
                    </a:cubicBezTo>
                    <a:cubicBezTo>
                      <a:pt x="162" y="28"/>
                      <a:pt x="139" y="21"/>
                      <a:pt x="116" y="21"/>
                    </a:cubicBezTo>
                    <a:cubicBezTo>
                      <a:pt x="60" y="21"/>
                      <a:pt x="1" y="63"/>
                      <a:pt x="1" y="105"/>
                    </a:cubicBezTo>
                    <a:lnTo>
                      <a:pt x="1" y="299"/>
                    </a:lnTo>
                    <a:cubicBezTo>
                      <a:pt x="35" y="438"/>
                      <a:pt x="177" y="541"/>
                      <a:pt x="312" y="541"/>
                    </a:cubicBezTo>
                    <a:cubicBezTo>
                      <a:pt x="409" y="541"/>
                      <a:pt x="502" y="488"/>
                      <a:pt x="552" y="358"/>
                    </a:cubicBezTo>
                    <a:lnTo>
                      <a:pt x="552" y="164"/>
                    </a:lnTo>
                    <a:cubicBezTo>
                      <a:pt x="492" y="105"/>
                      <a:pt x="492" y="45"/>
                      <a:pt x="373" y="45"/>
                    </a:cubicBezTo>
                    <a:cubicBezTo>
                      <a:pt x="343" y="15"/>
                      <a:pt x="314" y="1"/>
                      <a:pt x="28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032" name="Google Shape;5032;p30"/>
              <p:cNvSpPr/>
              <p:nvPr/>
            </p:nvSpPr>
            <p:spPr>
              <a:xfrm flipH="1">
                <a:off x="2523400" y="928498"/>
                <a:ext cx="42332" cy="37996"/>
              </a:xfrm>
              <a:custGeom>
                <a:avLst/>
                <a:gdLst/>
                <a:ahLst/>
                <a:cxnLst/>
                <a:rect l="l" t="t" r="r" b="b"/>
                <a:pathLst>
                  <a:path w="1357" h="1218" extrusionOk="0">
                    <a:moveTo>
                      <a:pt x="775" y="1"/>
                    </a:moveTo>
                    <a:cubicBezTo>
                      <a:pt x="656" y="1"/>
                      <a:pt x="533" y="34"/>
                      <a:pt x="433" y="109"/>
                    </a:cubicBezTo>
                    <a:lnTo>
                      <a:pt x="299" y="228"/>
                    </a:lnTo>
                    <a:cubicBezTo>
                      <a:pt x="60" y="422"/>
                      <a:pt x="1" y="734"/>
                      <a:pt x="179" y="973"/>
                    </a:cubicBezTo>
                    <a:cubicBezTo>
                      <a:pt x="315" y="1140"/>
                      <a:pt x="501" y="1218"/>
                      <a:pt x="672" y="1218"/>
                    </a:cubicBezTo>
                    <a:cubicBezTo>
                      <a:pt x="822" y="1218"/>
                      <a:pt x="960" y="1158"/>
                      <a:pt x="1044" y="1047"/>
                    </a:cubicBezTo>
                    <a:cubicBezTo>
                      <a:pt x="1118" y="973"/>
                      <a:pt x="1178" y="913"/>
                      <a:pt x="1178" y="854"/>
                    </a:cubicBezTo>
                    <a:cubicBezTo>
                      <a:pt x="1356" y="675"/>
                      <a:pt x="1356" y="362"/>
                      <a:pt x="1178" y="168"/>
                    </a:cubicBezTo>
                    <a:cubicBezTo>
                      <a:pt x="1100" y="64"/>
                      <a:pt x="941" y="1"/>
                      <a:pt x="77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033" name="Google Shape;5033;p30"/>
              <p:cNvSpPr/>
              <p:nvPr/>
            </p:nvSpPr>
            <p:spPr>
              <a:xfrm flipH="1">
                <a:off x="1985162" y="1147050"/>
                <a:ext cx="253397" cy="107248"/>
              </a:xfrm>
              <a:custGeom>
                <a:avLst/>
                <a:gdLst/>
                <a:ahLst/>
                <a:cxnLst/>
                <a:rect l="l" t="t" r="r" b="b"/>
                <a:pathLst>
                  <a:path w="8123" h="3438" extrusionOk="0">
                    <a:moveTo>
                      <a:pt x="1507" y="1"/>
                    </a:moveTo>
                    <a:cubicBezTo>
                      <a:pt x="1061" y="1"/>
                      <a:pt x="673" y="134"/>
                      <a:pt x="492" y="552"/>
                    </a:cubicBezTo>
                    <a:cubicBezTo>
                      <a:pt x="1" y="1728"/>
                      <a:pt x="1863" y="3039"/>
                      <a:pt x="2727" y="3278"/>
                    </a:cubicBezTo>
                    <a:cubicBezTo>
                      <a:pt x="3158" y="3385"/>
                      <a:pt x="3607" y="3437"/>
                      <a:pt x="4059" y="3437"/>
                    </a:cubicBezTo>
                    <a:cubicBezTo>
                      <a:pt x="5495" y="3437"/>
                      <a:pt x="6955" y="2908"/>
                      <a:pt x="7941" y="1922"/>
                    </a:cubicBezTo>
                    <a:cubicBezTo>
                      <a:pt x="8122" y="1741"/>
                      <a:pt x="8069" y="1350"/>
                      <a:pt x="7816" y="1350"/>
                    </a:cubicBezTo>
                    <a:cubicBezTo>
                      <a:pt x="7799" y="1350"/>
                      <a:pt x="7781" y="1352"/>
                      <a:pt x="7762" y="1356"/>
                    </a:cubicBezTo>
                    <a:cubicBezTo>
                      <a:pt x="7315" y="1490"/>
                      <a:pt x="6883" y="1490"/>
                      <a:pt x="6451" y="1490"/>
                    </a:cubicBezTo>
                    <a:cubicBezTo>
                      <a:pt x="5393" y="1296"/>
                      <a:pt x="4217" y="671"/>
                      <a:pt x="3293" y="373"/>
                    </a:cubicBezTo>
                    <a:cubicBezTo>
                      <a:pt x="2859" y="260"/>
                      <a:pt x="2128" y="1"/>
                      <a:pt x="150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034" name="Google Shape;5034;p30"/>
              <p:cNvSpPr/>
              <p:nvPr/>
            </p:nvSpPr>
            <p:spPr>
              <a:xfrm flipH="1">
                <a:off x="1314344" y="798508"/>
                <a:ext cx="118822" cy="161840"/>
              </a:xfrm>
              <a:custGeom>
                <a:avLst/>
                <a:gdLst/>
                <a:ahLst/>
                <a:cxnLst/>
                <a:rect l="l" t="t" r="r" b="b"/>
                <a:pathLst>
                  <a:path w="3809" h="5188" extrusionOk="0">
                    <a:moveTo>
                      <a:pt x="864" y="0"/>
                    </a:moveTo>
                    <a:cubicBezTo>
                      <a:pt x="0" y="1728"/>
                      <a:pt x="998" y="4023"/>
                      <a:pt x="2548" y="5080"/>
                    </a:cubicBezTo>
                    <a:cubicBezTo>
                      <a:pt x="2657" y="5156"/>
                      <a:pt x="2769" y="5188"/>
                      <a:pt x="2878" y="5188"/>
                    </a:cubicBezTo>
                    <a:cubicBezTo>
                      <a:pt x="3391" y="5188"/>
                      <a:pt x="3809" y="4464"/>
                      <a:pt x="3292" y="4157"/>
                    </a:cubicBezTo>
                    <a:cubicBezTo>
                      <a:pt x="1609" y="3158"/>
                      <a:pt x="1683" y="1550"/>
                      <a:pt x="86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5035" name="Google Shape;5035;p30"/>
            <p:cNvSpPr/>
            <p:nvPr/>
          </p:nvSpPr>
          <p:spPr>
            <a:xfrm>
              <a:off x="1212140" y="4276601"/>
              <a:ext cx="50692" cy="43143"/>
            </a:xfrm>
            <a:custGeom>
              <a:avLst/>
              <a:gdLst/>
              <a:ahLst/>
              <a:cxnLst/>
              <a:rect l="l" t="t" r="r" b="b"/>
              <a:pathLst>
                <a:path w="1625" h="1383" extrusionOk="0">
                  <a:moveTo>
                    <a:pt x="412" y="1"/>
                  </a:moveTo>
                  <a:cubicBezTo>
                    <a:pt x="380" y="1"/>
                    <a:pt x="347" y="4"/>
                    <a:pt x="314" y="12"/>
                  </a:cubicBezTo>
                  <a:cubicBezTo>
                    <a:pt x="1" y="131"/>
                    <a:pt x="1" y="504"/>
                    <a:pt x="194" y="757"/>
                  </a:cubicBezTo>
                  <a:cubicBezTo>
                    <a:pt x="507" y="1010"/>
                    <a:pt x="880" y="1249"/>
                    <a:pt x="1312" y="1383"/>
                  </a:cubicBezTo>
                  <a:cubicBezTo>
                    <a:pt x="1550" y="1383"/>
                    <a:pt x="1624" y="1130"/>
                    <a:pt x="1431" y="951"/>
                  </a:cubicBezTo>
                  <a:cubicBezTo>
                    <a:pt x="1371" y="817"/>
                    <a:pt x="1178" y="757"/>
                    <a:pt x="1058" y="638"/>
                  </a:cubicBezTo>
                  <a:cubicBezTo>
                    <a:pt x="1058" y="578"/>
                    <a:pt x="999" y="504"/>
                    <a:pt x="939" y="444"/>
                  </a:cubicBezTo>
                  <a:lnTo>
                    <a:pt x="880" y="385"/>
                  </a:lnTo>
                  <a:cubicBezTo>
                    <a:pt x="815" y="165"/>
                    <a:pt x="626" y="1"/>
                    <a:pt x="412" y="1"/>
                  </a:cubicBezTo>
                  <a:close/>
                </a:path>
              </a:pathLst>
            </a:custGeom>
            <a:solidFill>
              <a:srgbClr val="40AB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36" name="Google Shape;5036;p30"/>
            <p:cNvSpPr/>
            <p:nvPr/>
          </p:nvSpPr>
          <p:spPr>
            <a:xfrm>
              <a:off x="1245145" y="4241631"/>
              <a:ext cx="29292" cy="37216"/>
            </a:xfrm>
            <a:custGeom>
              <a:avLst/>
              <a:gdLst/>
              <a:ahLst/>
              <a:cxnLst/>
              <a:rect l="l" t="t" r="r" b="b"/>
              <a:pathLst>
                <a:path w="939" h="1193" extrusionOk="0">
                  <a:moveTo>
                    <a:pt x="376" y="1"/>
                  </a:moveTo>
                  <a:cubicBezTo>
                    <a:pt x="335" y="1"/>
                    <a:pt x="294" y="6"/>
                    <a:pt x="254" y="16"/>
                  </a:cubicBezTo>
                  <a:cubicBezTo>
                    <a:pt x="0" y="135"/>
                    <a:pt x="0" y="508"/>
                    <a:pt x="194" y="701"/>
                  </a:cubicBezTo>
                  <a:cubicBezTo>
                    <a:pt x="313" y="820"/>
                    <a:pt x="432" y="1074"/>
                    <a:pt x="686" y="1193"/>
                  </a:cubicBezTo>
                  <a:cubicBezTo>
                    <a:pt x="745" y="1193"/>
                    <a:pt x="805" y="1193"/>
                    <a:pt x="805" y="1133"/>
                  </a:cubicBezTo>
                  <a:lnTo>
                    <a:pt x="864" y="1133"/>
                  </a:lnTo>
                  <a:lnTo>
                    <a:pt x="864" y="1074"/>
                  </a:lnTo>
                  <a:cubicBezTo>
                    <a:pt x="939" y="1014"/>
                    <a:pt x="864" y="880"/>
                    <a:pt x="864" y="761"/>
                  </a:cubicBezTo>
                  <a:cubicBezTo>
                    <a:pt x="805" y="642"/>
                    <a:pt x="805" y="508"/>
                    <a:pt x="805" y="329"/>
                  </a:cubicBezTo>
                  <a:cubicBezTo>
                    <a:pt x="755" y="119"/>
                    <a:pt x="573" y="1"/>
                    <a:pt x="376" y="1"/>
                  </a:cubicBezTo>
                  <a:close/>
                </a:path>
              </a:pathLst>
            </a:custGeom>
            <a:solidFill>
              <a:srgbClr val="40AB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37" name="Google Shape;5037;p30"/>
            <p:cNvSpPr/>
            <p:nvPr/>
          </p:nvSpPr>
          <p:spPr>
            <a:xfrm>
              <a:off x="1271224" y="4402909"/>
              <a:ext cx="90122" cy="144495"/>
            </a:xfrm>
            <a:custGeom>
              <a:avLst/>
              <a:gdLst/>
              <a:ahLst/>
              <a:cxnLst/>
              <a:rect l="l" t="t" r="r" b="b"/>
              <a:pathLst>
                <a:path w="2889" h="4632" extrusionOk="0">
                  <a:moveTo>
                    <a:pt x="2203" y="0"/>
                  </a:moveTo>
                  <a:cubicBezTo>
                    <a:pt x="1712" y="626"/>
                    <a:pt x="848" y="2041"/>
                    <a:pt x="401" y="3099"/>
                  </a:cubicBezTo>
                  <a:cubicBezTo>
                    <a:pt x="1" y="4008"/>
                    <a:pt x="380" y="4631"/>
                    <a:pt x="800" y="4631"/>
                  </a:cubicBezTo>
                  <a:cubicBezTo>
                    <a:pt x="896" y="4631"/>
                    <a:pt x="995" y="4599"/>
                    <a:pt x="1086" y="4529"/>
                  </a:cubicBezTo>
                  <a:cubicBezTo>
                    <a:pt x="2889" y="3159"/>
                    <a:pt x="2204" y="1"/>
                    <a:pt x="22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38" name="Google Shape;5038;p30"/>
            <p:cNvSpPr/>
            <p:nvPr/>
          </p:nvSpPr>
          <p:spPr>
            <a:xfrm>
              <a:off x="1185188" y="4348536"/>
              <a:ext cx="151077" cy="122877"/>
            </a:xfrm>
            <a:custGeom>
              <a:avLst/>
              <a:gdLst/>
              <a:ahLst/>
              <a:cxnLst/>
              <a:rect l="l" t="t" r="r" b="b"/>
              <a:pathLst>
                <a:path w="4843" h="3939" extrusionOk="0">
                  <a:moveTo>
                    <a:pt x="4842" y="0"/>
                  </a:moveTo>
                  <a:cubicBezTo>
                    <a:pt x="4842" y="1"/>
                    <a:pt x="4097" y="939"/>
                    <a:pt x="3293" y="1311"/>
                  </a:cubicBezTo>
                  <a:cubicBezTo>
                    <a:pt x="2414" y="1684"/>
                    <a:pt x="1" y="2548"/>
                    <a:pt x="552" y="3784"/>
                  </a:cubicBezTo>
                  <a:cubicBezTo>
                    <a:pt x="607" y="3885"/>
                    <a:pt x="744" y="3938"/>
                    <a:pt x="937" y="3938"/>
                  </a:cubicBezTo>
                  <a:cubicBezTo>
                    <a:pt x="1827" y="3938"/>
                    <a:pt x="3924" y="2805"/>
                    <a:pt x="484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39" name="Google Shape;5039;p30"/>
            <p:cNvSpPr/>
            <p:nvPr/>
          </p:nvSpPr>
          <p:spPr>
            <a:xfrm>
              <a:off x="933319" y="1201273"/>
              <a:ext cx="127806" cy="281192"/>
            </a:xfrm>
            <a:custGeom>
              <a:avLst/>
              <a:gdLst/>
              <a:ahLst/>
              <a:cxnLst/>
              <a:rect l="l" t="t" r="r" b="b"/>
              <a:pathLst>
                <a:path w="4097" h="9014" extrusionOk="0">
                  <a:moveTo>
                    <a:pt x="2667" y="7602"/>
                  </a:moveTo>
                  <a:cubicBezTo>
                    <a:pt x="2667" y="7781"/>
                    <a:pt x="2607" y="7975"/>
                    <a:pt x="2488" y="8034"/>
                  </a:cubicBezTo>
                  <a:cubicBezTo>
                    <a:pt x="2548" y="7975"/>
                    <a:pt x="2548" y="7915"/>
                    <a:pt x="2548" y="7841"/>
                  </a:cubicBezTo>
                  <a:cubicBezTo>
                    <a:pt x="2548" y="7781"/>
                    <a:pt x="2607" y="7722"/>
                    <a:pt x="2607" y="7602"/>
                  </a:cubicBezTo>
                  <a:close/>
                  <a:moveTo>
                    <a:pt x="3093" y="0"/>
                  </a:moveTo>
                  <a:cubicBezTo>
                    <a:pt x="2881" y="0"/>
                    <a:pt x="2664" y="62"/>
                    <a:pt x="2488" y="154"/>
                  </a:cubicBezTo>
                  <a:cubicBezTo>
                    <a:pt x="1624" y="586"/>
                    <a:pt x="1058" y="1390"/>
                    <a:pt x="685" y="2254"/>
                  </a:cubicBezTo>
                  <a:cubicBezTo>
                    <a:pt x="626" y="2567"/>
                    <a:pt x="566" y="2820"/>
                    <a:pt x="507" y="3133"/>
                  </a:cubicBezTo>
                  <a:cubicBezTo>
                    <a:pt x="60" y="4057"/>
                    <a:pt x="0" y="5174"/>
                    <a:pt x="253" y="6232"/>
                  </a:cubicBezTo>
                  <a:cubicBezTo>
                    <a:pt x="432" y="7096"/>
                    <a:pt x="879" y="8034"/>
                    <a:pt x="1549" y="8660"/>
                  </a:cubicBezTo>
                  <a:cubicBezTo>
                    <a:pt x="1801" y="8907"/>
                    <a:pt x="2074" y="9014"/>
                    <a:pt x="2337" y="9014"/>
                  </a:cubicBezTo>
                  <a:cubicBezTo>
                    <a:pt x="2930" y="9014"/>
                    <a:pt x="3471" y="8473"/>
                    <a:pt x="3605" y="7781"/>
                  </a:cubicBezTo>
                  <a:cubicBezTo>
                    <a:pt x="3784" y="6723"/>
                    <a:pt x="3233" y="5740"/>
                    <a:pt x="3173" y="4682"/>
                  </a:cubicBezTo>
                  <a:cubicBezTo>
                    <a:pt x="3173" y="4191"/>
                    <a:pt x="3173" y="3625"/>
                    <a:pt x="3292" y="3133"/>
                  </a:cubicBezTo>
                  <a:cubicBezTo>
                    <a:pt x="3412" y="2627"/>
                    <a:pt x="3665" y="2195"/>
                    <a:pt x="3784" y="1703"/>
                  </a:cubicBezTo>
                  <a:cubicBezTo>
                    <a:pt x="3918" y="1271"/>
                    <a:pt x="4097" y="645"/>
                    <a:pt x="3725" y="273"/>
                  </a:cubicBezTo>
                  <a:cubicBezTo>
                    <a:pt x="3560" y="77"/>
                    <a:pt x="3329" y="0"/>
                    <a:pt x="3093" y="0"/>
                  </a:cubicBezTo>
                  <a:close/>
                </a:path>
              </a:pathLst>
            </a:custGeom>
            <a:solidFill>
              <a:srgbClr val="F59D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025254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ackground 3">
    <p:spTree>
      <p:nvGrpSpPr>
        <p:cNvPr id="1" name="Shape 5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41" name="Google Shape;5041;p31"/>
          <p:cNvGrpSpPr/>
          <p:nvPr/>
        </p:nvGrpSpPr>
        <p:grpSpPr>
          <a:xfrm>
            <a:off x="410602" y="861567"/>
            <a:ext cx="11121295" cy="5681525"/>
            <a:chOff x="307951" y="646175"/>
            <a:chExt cx="8340971" cy="4261144"/>
          </a:xfrm>
        </p:grpSpPr>
        <p:sp>
          <p:nvSpPr>
            <p:cNvPr id="5042" name="Google Shape;5042;p31"/>
            <p:cNvSpPr/>
            <p:nvPr/>
          </p:nvSpPr>
          <p:spPr>
            <a:xfrm>
              <a:off x="7242621" y="698746"/>
              <a:ext cx="19559" cy="33160"/>
            </a:xfrm>
            <a:custGeom>
              <a:avLst/>
              <a:gdLst/>
              <a:ahLst/>
              <a:cxnLst/>
              <a:rect l="l" t="t" r="r" b="b"/>
              <a:pathLst>
                <a:path w="627" h="1063" extrusionOk="0">
                  <a:moveTo>
                    <a:pt x="379" y="0"/>
                  </a:moveTo>
                  <a:cubicBezTo>
                    <a:pt x="354" y="0"/>
                    <a:pt x="331" y="8"/>
                    <a:pt x="314" y="25"/>
                  </a:cubicBezTo>
                  <a:cubicBezTo>
                    <a:pt x="254" y="85"/>
                    <a:pt x="195" y="144"/>
                    <a:pt x="120" y="219"/>
                  </a:cubicBezTo>
                  <a:cubicBezTo>
                    <a:pt x="61" y="338"/>
                    <a:pt x="61" y="397"/>
                    <a:pt x="61" y="457"/>
                  </a:cubicBezTo>
                  <a:cubicBezTo>
                    <a:pt x="1" y="651"/>
                    <a:pt x="61" y="830"/>
                    <a:pt x="195" y="1023"/>
                  </a:cubicBezTo>
                  <a:cubicBezTo>
                    <a:pt x="219" y="1048"/>
                    <a:pt x="254" y="1062"/>
                    <a:pt x="291" y="1062"/>
                  </a:cubicBezTo>
                  <a:cubicBezTo>
                    <a:pt x="343" y="1062"/>
                    <a:pt x="398" y="1033"/>
                    <a:pt x="433" y="964"/>
                  </a:cubicBezTo>
                  <a:cubicBezTo>
                    <a:pt x="567" y="830"/>
                    <a:pt x="627" y="710"/>
                    <a:pt x="627" y="591"/>
                  </a:cubicBezTo>
                  <a:lnTo>
                    <a:pt x="627" y="397"/>
                  </a:lnTo>
                  <a:cubicBezTo>
                    <a:pt x="627" y="278"/>
                    <a:pt x="627" y="219"/>
                    <a:pt x="567" y="144"/>
                  </a:cubicBezTo>
                  <a:lnTo>
                    <a:pt x="567" y="85"/>
                  </a:lnTo>
                  <a:cubicBezTo>
                    <a:pt x="514" y="42"/>
                    <a:pt x="439" y="0"/>
                    <a:pt x="379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43" name="Google Shape;5043;p31"/>
            <p:cNvSpPr/>
            <p:nvPr/>
          </p:nvSpPr>
          <p:spPr>
            <a:xfrm>
              <a:off x="7283518" y="746444"/>
              <a:ext cx="19091" cy="37496"/>
            </a:xfrm>
            <a:custGeom>
              <a:avLst/>
              <a:gdLst/>
              <a:ahLst/>
              <a:cxnLst/>
              <a:rect l="l" t="t" r="r" b="b"/>
              <a:pathLst>
                <a:path w="612" h="1202" extrusionOk="0">
                  <a:moveTo>
                    <a:pt x="366" y="1"/>
                  </a:moveTo>
                  <a:cubicBezTo>
                    <a:pt x="318" y="1"/>
                    <a:pt x="269" y="16"/>
                    <a:pt x="239" y="45"/>
                  </a:cubicBezTo>
                  <a:cubicBezTo>
                    <a:pt x="180" y="105"/>
                    <a:pt x="120" y="239"/>
                    <a:pt x="61" y="299"/>
                  </a:cubicBezTo>
                  <a:cubicBezTo>
                    <a:pt x="61" y="358"/>
                    <a:pt x="61" y="477"/>
                    <a:pt x="1" y="552"/>
                  </a:cubicBezTo>
                  <a:cubicBezTo>
                    <a:pt x="1" y="790"/>
                    <a:pt x="61" y="984"/>
                    <a:pt x="180" y="1103"/>
                  </a:cubicBezTo>
                  <a:lnTo>
                    <a:pt x="239" y="1163"/>
                  </a:lnTo>
                  <a:cubicBezTo>
                    <a:pt x="264" y="1187"/>
                    <a:pt x="301" y="1202"/>
                    <a:pt x="341" y="1202"/>
                  </a:cubicBezTo>
                  <a:cubicBezTo>
                    <a:pt x="397" y="1202"/>
                    <a:pt x="458" y="1173"/>
                    <a:pt x="493" y="1103"/>
                  </a:cubicBezTo>
                  <a:cubicBezTo>
                    <a:pt x="552" y="924"/>
                    <a:pt x="612" y="790"/>
                    <a:pt x="612" y="611"/>
                  </a:cubicBezTo>
                  <a:lnTo>
                    <a:pt x="612" y="358"/>
                  </a:lnTo>
                  <a:cubicBezTo>
                    <a:pt x="612" y="299"/>
                    <a:pt x="552" y="179"/>
                    <a:pt x="552" y="105"/>
                  </a:cubicBezTo>
                  <a:lnTo>
                    <a:pt x="493" y="45"/>
                  </a:lnTo>
                  <a:cubicBezTo>
                    <a:pt x="463" y="16"/>
                    <a:pt x="414" y="1"/>
                    <a:pt x="366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44" name="Google Shape;5044;p31"/>
            <p:cNvSpPr/>
            <p:nvPr/>
          </p:nvSpPr>
          <p:spPr>
            <a:xfrm>
              <a:off x="7337454" y="701835"/>
              <a:ext cx="17688" cy="37247"/>
            </a:xfrm>
            <a:custGeom>
              <a:avLst/>
              <a:gdLst/>
              <a:ahLst/>
              <a:cxnLst/>
              <a:rect l="l" t="t" r="r" b="b"/>
              <a:pathLst>
                <a:path w="567" h="1194" extrusionOk="0">
                  <a:moveTo>
                    <a:pt x="253" y="1"/>
                  </a:moveTo>
                  <a:cubicBezTo>
                    <a:pt x="209" y="1"/>
                    <a:pt x="164" y="15"/>
                    <a:pt x="134" y="45"/>
                  </a:cubicBezTo>
                  <a:cubicBezTo>
                    <a:pt x="60" y="179"/>
                    <a:pt x="0" y="239"/>
                    <a:pt x="0" y="358"/>
                  </a:cubicBezTo>
                  <a:lnTo>
                    <a:pt x="0" y="611"/>
                  </a:lnTo>
                  <a:cubicBezTo>
                    <a:pt x="0" y="790"/>
                    <a:pt x="0" y="924"/>
                    <a:pt x="134" y="1103"/>
                  </a:cubicBezTo>
                  <a:lnTo>
                    <a:pt x="194" y="1163"/>
                  </a:lnTo>
                  <a:cubicBezTo>
                    <a:pt x="212" y="1185"/>
                    <a:pt x="235" y="1194"/>
                    <a:pt x="260" y="1194"/>
                  </a:cubicBezTo>
                  <a:cubicBezTo>
                    <a:pt x="319" y="1194"/>
                    <a:pt x="390" y="1145"/>
                    <a:pt x="432" y="1103"/>
                  </a:cubicBezTo>
                  <a:cubicBezTo>
                    <a:pt x="566" y="924"/>
                    <a:pt x="566" y="731"/>
                    <a:pt x="566" y="611"/>
                  </a:cubicBezTo>
                  <a:lnTo>
                    <a:pt x="566" y="298"/>
                  </a:lnTo>
                  <a:cubicBezTo>
                    <a:pt x="507" y="239"/>
                    <a:pt x="507" y="179"/>
                    <a:pt x="432" y="45"/>
                  </a:cubicBezTo>
                  <a:lnTo>
                    <a:pt x="373" y="45"/>
                  </a:lnTo>
                  <a:cubicBezTo>
                    <a:pt x="343" y="15"/>
                    <a:pt x="298" y="1"/>
                    <a:pt x="25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45" name="Google Shape;5045;p31"/>
            <p:cNvSpPr/>
            <p:nvPr/>
          </p:nvSpPr>
          <p:spPr>
            <a:xfrm>
              <a:off x="7333711" y="808366"/>
              <a:ext cx="19559" cy="31351"/>
            </a:xfrm>
            <a:custGeom>
              <a:avLst/>
              <a:gdLst/>
              <a:ahLst/>
              <a:cxnLst/>
              <a:rect l="l" t="t" r="r" b="b"/>
              <a:pathLst>
                <a:path w="627" h="1005" extrusionOk="0">
                  <a:moveTo>
                    <a:pt x="364" y="1"/>
                  </a:moveTo>
                  <a:cubicBezTo>
                    <a:pt x="310" y="1"/>
                    <a:pt x="247" y="19"/>
                    <a:pt x="180" y="57"/>
                  </a:cubicBezTo>
                  <a:cubicBezTo>
                    <a:pt x="120" y="116"/>
                    <a:pt x="60" y="176"/>
                    <a:pt x="60" y="235"/>
                  </a:cubicBezTo>
                  <a:cubicBezTo>
                    <a:pt x="1" y="295"/>
                    <a:pt x="1" y="429"/>
                    <a:pt x="1" y="489"/>
                  </a:cubicBezTo>
                  <a:cubicBezTo>
                    <a:pt x="1" y="608"/>
                    <a:pt x="1" y="802"/>
                    <a:pt x="180" y="921"/>
                  </a:cubicBezTo>
                  <a:lnTo>
                    <a:pt x="180" y="980"/>
                  </a:lnTo>
                  <a:cubicBezTo>
                    <a:pt x="201" y="998"/>
                    <a:pt x="227" y="1005"/>
                    <a:pt x="254" y="1005"/>
                  </a:cubicBezTo>
                  <a:cubicBezTo>
                    <a:pt x="319" y="1005"/>
                    <a:pt x="391" y="963"/>
                    <a:pt x="433" y="921"/>
                  </a:cubicBezTo>
                  <a:cubicBezTo>
                    <a:pt x="552" y="802"/>
                    <a:pt x="552" y="667"/>
                    <a:pt x="627" y="489"/>
                  </a:cubicBezTo>
                  <a:cubicBezTo>
                    <a:pt x="627" y="429"/>
                    <a:pt x="627" y="355"/>
                    <a:pt x="552" y="295"/>
                  </a:cubicBezTo>
                  <a:cubicBezTo>
                    <a:pt x="552" y="235"/>
                    <a:pt x="552" y="176"/>
                    <a:pt x="493" y="116"/>
                  </a:cubicBezTo>
                  <a:lnTo>
                    <a:pt x="493" y="57"/>
                  </a:lnTo>
                  <a:cubicBezTo>
                    <a:pt x="463" y="19"/>
                    <a:pt x="418" y="1"/>
                    <a:pt x="36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46" name="Google Shape;5046;p31"/>
            <p:cNvSpPr/>
            <p:nvPr/>
          </p:nvSpPr>
          <p:spPr>
            <a:xfrm>
              <a:off x="7385775" y="754960"/>
              <a:ext cx="17688" cy="48071"/>
            </a:xfrm>
            <a:custGeom>
              <a:avLst/>
              <a:gdLst/>
              <a:ahLst/>
              <a:cxnLst/>
              <a:rect l="l" t="t" r="r" b="b"/>
              <a:pathLst>
                <a:path w="567" h="1541" extrusionOk="0">
                  <a:moveTo>
                    <a:pt x="308" y="1"/>
                  </a:moveTo>
                  <a:cubicBezTo>
                    <a:pt x="249" y="1"/>
                    <a:pt x="177" y="43"/>
                    <a:pt x="134" y="85"/>
                  </a:cubicBezTo>
                  <a:cubicBezTo>
                    <a:pt x="75" y="204"/>
                    <a:pt x="75" y="338"/>
                    <a:pt x="0" y="398"/>
                  </a:cubicBezTo>
                  <a:lnTo>
                    <a:pt x="0" y="771"/>
                  </a:lnTo>
                  <a:cubicBezTo>
                    <a:pt x="0" y="1024"/>
                    <a:pt x="0" y="1203"/>
                    <a:pt x="134" y="1456"/>
                  </a:cubicBezTo>
                  <a:lnTo>
                    <a:pt x="194" y="1515"/>
                  </a:lnTo>
                  <a:cubicBezTo>
                    <a:pt x="229" y="1533"/>
                    <a:pt x="259" y="1540"/>
                    <a:pt x="285" y="1540"/>
                  </a:cubicBezTo>
                  <a:cubicBezTo>
                    <a:pt x="349" y="1540"/>
                    <a:pt x="395" y="1498"/>
                    <a:pt x="447" y="1456"/>
                  </a:cubicBezTo>
                  <a:cubicBezTo>
                    <a:pt x="567" y="1203"/>
                    <a:pt x="567" y="1024"/>
                    <a:pt x="567" y="771"/>
                  </a:cubicBezTo>
                  <a:lnTo>
                    <a:pt x="567" y="398"/>
                  </a:lnTo>
                  <a:cubicBezTo>
                    <a:pt x="507" y="338"/>
                    <a:pt x="507" y="204"/>
                    <a:pt x="447" y="85"/>
                  </a:cubicBezTo>
                  <a:lnTo>
                    <a:pt x="373" y="26"/>
                  </a:lnTo>
                  <a:cubicBezTo>
                    <a:pt x="355" y="8"/>
                    <a:pt x="333" y="1"/>
                    <a:pt x="308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47" name="Google Shape;5047;p31"/>
            <p:cNvSpPr/>
            <p:nvPr/>
          </p:nvSpPr>
          <p:spPr>
            <a:xfrm>
              <a:off x="7434564" y="695034"/>
              <a:ext cx="17220" cy="40772"/>
            </a:xfrm>
            <a:custGeom>
              <a:avLst/>
              <a:gdLst/>
              <a:ahLst/>
              <a:cxnLst/>
              <a:rect l="l" t="t" r="r" b="b"/>
              <a:pathLst>
                <a:path w="552" h="1307" extrusionOk="0">
                  <a:moveTo>
                    <a:pt x="300" y="0"/>
                  </a:moveTo>
                  <a:cubicBezTo>
                    <a:pt x="239" y="0"/>
                    <a:pt x="179" y="42"/>
                    <a:pt x="179" y="84"/>
                  </a:cubicBezTo>
                  <a:lnTo>
                    <a:pt x="120" y="84"/>
                  </a:lnTo>
                  <a:cubicBezTo>
                    <a:pt x="60" y="204"/>
                    <a:pt x="60" y="263"/>
                    <a:pt x="1" y="338"/>
                  </a:cubicBezTo>
                  <a:lnTo>
                    <a:pt x="1" y="636"/>
                  </a:lnTo>
                  <a:cubicBezTo>
                    <a:pt x="1" y="829"/>
                    <a:pt x="1" y="949"/>
                    <a:pt x="60" y="1202"/>
                  </a:cubicBezTo>
                  <a:lnTo>
                    <a:pt x="120" y="1261"/>
                  </a:lnTo>
                  <a:cubicBezTo>
                    <a:pt x="150" y="1291"/>
                    <a:pt x="194" y="1306"/>
                    <a:pt x="241" y="1306"/>
                  </a:cubicBezTo>
                  <a:cubicBezTo>
                    <a:pt x="287" y="1306"/>
                    <a:pt x="336" y="1291"/>
                    <a:pt x="373" y="1261"/>
                  </a:cubicBezTo>
                  <a:cubicBezTo>
                    <a:pt x="492" y="1083"/>
                    <a:pt x="552" y="889"/>
                    <a:pt x="552" y="710"/>
                  </a:cubicBezTo>
                  <a:lnTo>
                    <a:pt x="552" y="397"/>
                  </a:lnTo>
                  <a:cubicBezTo>
                    <a:pt x="552" y="263"/>
                    <a:pt x="492" y="204"/>
                    <a:pt x="433" y="84"/>
                  </a:cubicBezTo>
                  <a:lnTo>
                    <a:pt x="373" y="25"/>
                  </a:lnTo>
                  <a:cubicBezTo>
                    <a:pt x="351" y="7"/>
                    <a:pt x="326" y="0"/>
                    <a:pt x="300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48" name="Google Shape;5048;p31"/>
            <p:cNvSpPr/>
            <p:nvPr/>
          </p:nvSpPr>
          <p:spPr>
            <a:xfrm>
              <a:off x="7453624" y="775736"/>
              <a:ext cx="19559" cy="38900"/>
            </a:xfrm>
            <a:custGeom>
              <a:avLst/>
              <a:gdLst/>
              <a:ahLst/>
              <a:cxnLst/>
              <a:rect l="l" t="t" r="r" b="b"/>
              <a:pathLst>
                <a:path w="627" h="1247" extrusionOk="0">
                  <a:moveTo>
                    <a:pt x="375" y="0"/>
                  </a:moveTo>
                  <a:cubicBezTo>
                    <a:pt x="328" y="0"/>
                    <a:pt x="284" y="15"/>
                    <a:pt x="254" y="45"/>
                  </a:cubicBezTo>
                  <a:cubicBezTo>
                    <a:pt x="194" y="105"/>
                    <a:pt x="135" y="224"/>
                    <a:pt x="60" y="283"/>
                  </a:cubicBezTo>
                  <a:cubicBezTo>
                    <a:pt x="60" y="417"/>
                    <a:pt x="0" y="477"/>
                    <a:pt x="0" y="596"/>
                  </a:cubicBezTo>
                  <a:cubicBezTo>
                    <a:pt x="0" y="790"/>
                    <a:pt x="60" y="1028"/>
                    <a:pt x="194" y="1222"/>
                  </a:cubicBezTo>
                  <a:lnTo>
                    <a:pt x="254" y="1222"/>
                  </a:lnTo>
                  <a:cubicBezTo>
                    <a:pt x="271" y="1239"/>
                    <a:pt x="294" y="1247"/>
                    <a:pt x="319" y="1247"/>
                  </a:cubicBezTo>
                  <a:cubicBezTo>
                    <a:pt x="379" y="1247"/>
                    <a:pt x="454" y="1204"/>
                    <a:pt x="507" y="1162"/>
                  </a:cubicBezTo>
                  <a:cubicBezTo>
                    <a:pt x="567" y="969"/>
                    <a:pt x="626" y="790"/>
                    <a:pt x="626" y="656"/>
                  </a:cubicBezTo>
                  <a:lnTo>
                    <a:pt x="626" y="417"/>
                  </a:lnTo>
                  <a:cubicBezTo>
                    <a:pt x="626" y="283"/>
                    <a:pt x="567" y="224"/>
                    <a:pt x="567" y="105"/>
                  </a:cubicBezTo>
                  <a:lnTo>
                    <a:pt x="507" y="45"/>
                  </a:lnTo>
                  <a:cubicBezTo>
                    <a:pt x="470" y="15"/>
                    <a:pt x="421" y="0"/>
                    <a:pt x="375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49" name="Google Shape;5049;p31"/>
            <p:cNvSpPr/>
            <p:nvPr/>
          </p:nvSpPr>
          <p:spPr>
            <a:xfrm>
              <a:off x="7389955" y="859089"/>
              <a:ext cx="19091" cy="24020"/>
            </a:xfrm>
            <a:custGeom>
              <a:avLst/>
              <a:gdLst/>
              <a:ahLst/>
              <a:cxnLst/>
              <a:rect l="l" t="t" r="r" b="b"/>
              <a:pathLst>
                <a:path w="612" h="770" extrusionOk="0">
                  <a:moveTo>
                    <a:pt x="347" y="0"/>
                  </a:moveTo>
                  <a:cubicBezTo>
                    <a:pt x="308" y="0"/>
                    <a:pt x="270" y="15"/>
                    <a:pt x="239" y="40"/>
                  </a:cubicBezTo>
                  <a:cubicBezTo>
                    <a:pt x="120" y="99"/>
                    <a:pt x="120" y="99"/>
                    <a:pt x="60" y="159"/>
                  </a:cubicBezTo>
                  <a:cubicBezTo>
                    <a:pt x="60" y="218"/>
                    <a:pt x="0" y="293"/>
                    <a:pt x="0" y="352"/>
                  </a:cubicBezTo>
                  <a:cubicBezTo>
                    <a:pt x="0" y="531"/>
                    <a:pt x="60" y="665"/>
                    <a:pt x="179" y="725"/>
                  </a:cubicBezTo>
                  <a:cubicBezTo>
                    <a:pt x="209" y="755"/>
                    <a:pt x="257" y="770"/>
                    <a:pt x="306" y="770"/>
                  </a:cubicBezTo>
                  <a:cubicBezTo>
                    <a:pt x="354" y="770"/>
                    <a:pt x="403" y="755"/>
                    <a:pt x="433" y="725"/>
                  </a:cubicBezTo>
                  <a:lnTo>
                    <a:pt x="492" y="725"/>
                  </a:lnTo>
                  <a:cubicBezTo>
                    <a:pt x="552" y="591"/>
                    <a:pt x="611" y="531"/>
                    <a:pt x="611" y="412"/>
                  </a:cubicBezTo>
                  <a:lnTo>
                    <a:pt x="611" y="293"/>
                  </a:lnTo>
                  <a:cubicBezTo>
                    <a:pt x="552" y="218"/>
                    <a:pt x="552" y="159"/>
                    <a:pt x="492" y="99"/>
                  </a:cubicBezTo>
                  <a:cubicBezTo>
                    <a:pt x="457" y="29"/>
                    <a:pt x="402" y="0"/>
                    <a:pt x="347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50" name="Google Shape;5050;p31"/>
            <p:cNvSpPr/>
            <p:nvPr/>
          </p:nvSpPr>
          <p:spPr>
            <a:xfrm>
              <a:off x="7279338" y="843242"/>
              <a:ext cx="19559" cy="20183"/>
            </a:xfrm>
            <a:custGeom>
              <a:avLst/>
              <a:gdLst/>
              <a:ahLst/>
              <a:cxnLst/>
              <a:rect l="l" t="t" r="r" b="b"/>
              <a:pathLst>
                <a:path w="627" h="647" extrusionOk="0">
                  <a:moveTo>
                    <a:pt x="314" y="0"/>
                  </a:moveTo>
                  <a:cubicBezTo>
                    <a:pt x="269" y="0"/>
                    <a:pt x="224" y="19"/>
                    <a:pt x="195" y="56"/>
                  </a:cubicBezTo>
                  <a:cubicBezTo>
                    <a:pt x="135" y="116"/>
                    <a:pt x="60" y="116"/>
                    <a:pt x="60" y="175"/>
                  </a:cubicBezTo>
                  <a:cubicBezTo>
                    <a:pt x="1" y="235"/>
                    <a:pt x="1" y="294"/>
                    <a:pt x="1" y="354"/>
                  </a:cubicBezTo>
                  <a:cubicBezTo>
                    <a:pt x="60" y="428"/>
                    <a:pt x="60" y="488"/>
                    <a:pt x="195" y="607"/>
                  </a:cubicBezTo>
                  <a:cubicBezTo>
                    <a:pt x="244" y="632"/>
                    <a:pt x="293" y="646"/>
                    <a:pt x="339" y="646"/>
                  </a:cubicBezTo>
                  <a:cubicBezTo>
                    <a:pt x="405" y="646"/>
                    <a:pt x="464" y="617"/>
                    <a:pt x="507" y="548"/>
                  </a:cubicBezTo>
                  <a:cubicBezTo>
                    <a:pt x="627" y="488"/>
                    <a:pt x="627" y="354"/>
                    <a:pt x="627" y="294"/>
                  </a:cubicBezTo>
                  <a:cubicBezTo>
                    <a:pt x="627" y="235"/>
                    <a:pt x="627" y="175"/>
                    <a:pt x="567" y="175"/>
                  </a:cubicBezTo>
                  <a:cubicBezTo>
                    <a:pt x="567" y="116"/>
                    <a:pt x="507" y="56"/>
                    <a:pt x="433" y="56"/>
                  </a:cubicBezTo>
                  <a:cubicBezTo>
                    <a:pt x="403" y="19"/>
                    <a:pt x="358" y="0"/>
                    <a:pt x="314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51" name="Google Shape;5051;p31"/>
            <p:cNvSpPr/>
            <p:nvPr/>
          </p:nvSpPr>
          <p:spPr>
            <a:xfrm>
              <a:off x="4676405" y="698746"/>
              <a:ext cx="19091" cy="33160"/>
            </a:xfrm>
            <a:custGeom>
              <a:avLst/>
              <a:gdLst/>
              <a:ahLst/>
              <a:cxnLst/>
              <a:rect l="l" t="t" r="r" b="b"/>
              <a:pathLst>
                <a:path w="612" h="1063" extrusionOk="0">
                  <a:moveTo>
                    <a:pt x="378" y="0"/>
                  </a:moveTo>
                  <a:cubicBezTo>
                    <a:pt x="354" y="0"/>
                    <a:pt x="331" y="8"/>
                    <a:pt x="314" y="25"/>
                  </a:cubicBezTo>
                  <a:cubicBezTo>
                    <a:pt x="180" y="85"/>
                    <a:pt x="180" y="144"/>
                    <a:pt x="120" y="219"/>
                  </a:cubicBezTo>
                  <a:cubicBezTo>
                    <a:pt x="60" y="338"/>
                    <a:pt x="60" y="397"/>
                    <a:pt x="1" y="457"/>
                  </a:cubicBezTo>
                  <a:cubicBezTo>
                    <a:pt x="1" y="651"/>
                    <a:pt x="1" y="830"/>
                    <a:pt x="120" y="1023"/>
                  </a:cubicBezTo>
                  <a:lnTo>
                    <a:pt x="180" y="1023"/>
                  </a:lnTo>
                  <a:cubicBezTo>
                    <a:pt x="204" y="1048"/>
                    <a:pt x="242" y="1062"/>
                    <a:pt x="281" y="1062"/>
                  </a:cubicBezTo>
                  <a:cubicBezTo>
                    <a:pt x="338" y="1062"/>
                    <a:pt x="398" y="1033"/>
                    <a:pt x="433" y="964"/>
                  </a:cubicBezTo>
                  <a:cubicBezTo>
                    <a:pt x="552" y="830"/>
                    <a:pt x="612" y="710"/>
                    <a:pt x="612" y="591"/>
                  </a:cubicBezTo>
                  <a:lnTo>
                    <a:pt x="612" y="397"/>
                  </a:lnTo>
                  <a:cubicBezTo>
                    <a:pt x="612" y="278"/>
                    <a:pt x="612" y="219"/>
                    <a:pt x="552" y="144"/>
                  </a:cubicBezTo>
                  <a:lnTo>
                    <a:pt x="552" y="85"/>
                  </a:lnTo>
                  <a:cubicBezTo>
                    <a:pt x="510" y="42"/>
                    <a:pt x="438" y="0"/>
                    <a:pt x="378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52" name="Google Shape;5052;p31"/>
            <p:cNvSpPr/>
            <p:nvPr/>
          </p:nvSpPr>
          <p:spPr>
            <a:xfrm>
              <a:off x="4716834" y="746444"/>
              <a:ext cx="19559" cy="37496"/>
            </a:xfrm>
            <a:custGeom>
              <a:avLst/>
              <a:gdLst/>
              <a:ahLst/>
              <a:cxnLst/>
              <a:rect l="l" t="t" r="r" b="b"/>
              <a:pathLst>
                <a:path w="627" h="1202" extrusionOk="0">
                  <a:moveTo>
                    <a:pt x="375" y="1"/>
                  </a:moveTo>
                  <a:cubicBezTo>
                    <a:pt x="329" y="1"/>
                    <a:pt x="284" y="16"/>
                    <a:pt x="254" y="45"/>
                  </a:cubicBezTo>
                  <a:cubicBezTo>
                    <a:pt x="195" y="105"/>
                    <a:pt x="135" y="239"/>
                    <a:pt x="61" y="299"/>
                  </a:cubicBezTo>
                  <a:cubicBezTo>
                    <a:pt x="61" y="358"/>
                    <a:pt x="1" y="477"/>
                    <a:pt x="1" y="552"/>
                  </a:cubicBezTo>
                  <a:cubicBezTo>
                    <a:pt x="1" y="790"/>
                    <a:pt x="61" y="984"/>
                    <a:pt x="195" y="1103"/>
                  </a:cubicBezTo>
                  <a:lnTo>
                    <a:pt x="254" y="1163"/>
                  </a:lnTo>
                  <a:cubicBezTo>
                    <a:pt x="279" y="1187"/>
                    <a:pt x="314" y="1202"/>
                    <a:pt x="346" y="1202"/>
                  </a:cubicBezTo>
                  <a:cubicBezTo>
                    <a:pt x="392" y="1202"/>
                    <a:pt x="433" y="1173"/>
                    <a:pt x="433" y="1103"/>
                  </a:cubicBezTo>
                  <a:cubicBezTo>
                    <a:pt x="567" y="924"/>
                    <a:pt x="627" y="790"/>
                    <a:pt x="627" y="611"/>
                  </a:cubicBezTo>
                  <a:lnTo>
                    <a:pt x="627" y="358"/>
                  </a:lnTo>
                  <a:cubicBezTo>
                    <a:pt x="627" y="299"/>
                    <a:pt x="567" y="179"/>
                    <a:pt x="567" y="105"/>
                  </a:cubicBezTo>
                  <a:lnTo>
                    <a:pt x="507" y="105"/>
                  </a:lnTo>
                  <a:lnTo>
                    <a:pt x="507" y="45"/>
                  </a:lnTo>
                  <a:cubicBezTo>
                    <a:pt x="470" y="16"/>
                    <a:pt x="422" y="1"/>
                    <a:pt x="375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53" name="Google Shape;5053;p31"/>
            <p:cNvSpPr/>
            <p:nvPr/>
          </p:nvSpPr>
          <p:spPr>
            <a:xfrm>
              <a:off x="4769366" y="701835"/>
              <a:ext cx="19091" cy="37247"/>
            </a:xfrm>
            <a:custGeom>
              <a:avLst/>
              <a:gdLst/>
              <a:ahLst/>
              <a:cxnLst/>
              <a:rect l="l" t="t" r="r" b="b"/>
              <a:pathLst>
                <a:path w="612" h="1194" extrusionOk="0">
                  <a:moveTo>
                    <a:pt x="306" y="1"/>
                  </a:moveTo>
                  <a:cubicBezTo>
                    <a:pt x="257" y="1"/>
                    <a:pt x="209" y="15"/>
                    <a:pt x="179" y="45"/>
                  </a:cubicBezTo>
                  <a:cubicBezTo>
                    <a:pt x="120" y="179"/>
                    <a:pt x="60" y="239"/>
                    <a:pt x="60" y="358"/>
                  </a:cubicBezTo>
                  <a:cubicBezTo>
                    <a:pt x="0" y="418"/>
                    <a:pt x="0" y="492"/>
                    <a:pt x="0" y="611"/>
                  </a:cubicBezTo>
                  <a:cubicBezTo>
                    <a:pt x="60" y="790"/>
                    <a:pt x="60" y="924"/>
                    <a:pt x="179" y="1103"/>
                  </a:cubicBezTo>
                  <a:lnTo>
                    <a:pt x="239" y="1163"/>
                  </a:lnTo>
                  <a:cubicBezTo>
                    <a:pt x="261" y="1185"/>
                    <a:pt x="287" y="1194"/>
                    <a:pt x="315" y="1194"/>
                  </a:cubicBezTo>
                  <a:cubicBezTo>
                    <a:pt x="379" y="1194"/>
                    <a:pt x="450" y="1145"/>
                    <a:pt x="492" y="1103"/>
                  </a:cubicBezTo>
                  <a:cubicBezTo>
                    <a:pt x="611" y="924"/>
                    <a:pt x="611" y="731"/>
                    <a:pt x="611" y="611"/>
                  </a:cubicBezTo>
                  <a:cubicBezTo>
                    <a:pt x="611" y="492"/>
                    <a:pt x="611" y="418"/>
                    <a:pt x="552" y="298"/>
                  </a:cubicBezTo>
                  <a:cubicBezTo>
                    <a:pt x="552" y="239"/>
                    <a:pt x="492" y="179"/>
                    <a:pt x="432" y="45"/>
                  </a:cubicBezTo>
                  <a:cubicBezTo>
                    <a:pt x="403" y="15"/>
                    <a:pt x="354" y="1"/>
                    <a:pt x="306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54" name="Google Shape;5054;p31"/>
            <p:cNvSpPr/>
            <p:nvPr/>
          </p:nvSpPr>
          <p:spPr>
            <a:xfrm>
              <a:off x="4767495" y="808366"/>
              <a:ext cx="19091" cy="31351"/>
            </a:xfrm>
            <a:custGeom>
              <a:avLst/>
              <a:gdLst/>
              <a:ahLst/>
              <a:cxnLst/>
              <a:rect l="l" t="t" r="r" b="b"/>
              <a:pathLst>
                <a:path w="612" h="1005" extrusionOk="0">
                  <a:moveTo>
                    <a:pt x="358" y="1"/>
                  </a:moveTo>
                  <a:cubicBezTo>
                    <a:pt x="302" y="1"/>
                    <a:pt x="239" y="19"/>
                    <a:pt x="180" y="57"/>
                  </a:cubicBezTo>
                  <a:cubicBezTo>
                    <a:pt x="120" y="116"/>
                    <a:pt x="60" y="176"/>
                    <a:pt x="60" y="235"/>
                  </a:cubicBezTo>
                  <a:cubicBezTo>
                    <a:pt x="1" y="295"/>
                    <a:pt x="1" y="429"/>
                    <a:pt x="1" y="489"/>
                  </a:cubicBezTo>
                  <a:cubicBezTo>
                    <a:pt x="1" y="608"/>
                    <a:pt x="1" y="802"/>
                    <a:pt x="120" y="921"/>
                  </a:cubicBezTo>
                  <a:lnTo>
                    <a:pt x="180" y="980"/>
                  </a:lnTo>
                  <a:cubicBezTo>
                    <a:pt x="197" y="998"/>
                    <a:pt x="221" y="1005"/>
                    <a:pt x="247" y="1005"/>
                  </a:cubicBezTo>
                  <a:cubicBezTo>
                    <a:pt x="311" y="1005"/>
                    <a:pt x="391" y="963"/>
                    <a:pt x="433" y="921"/>
                  </a:cubicBezTo>
                  <a:cubicBezTo>
                    <a:pt x="552" y="802"/>
                    <a:pt x="552" y="667"/>
                    <a:pt x="552" y="489"/>
                  </a:cubicBezTo>
                  <a:cubicBezTo>
                    <a:pt x="612" y="429"/>
                    <a:pt x="612" y="355"/>
                    <a:pt x="552" y="295"/>
                  </a:cubicBezTo>
                  <a:cubicBezTo>
                    <a:pt x="552" y="235"/>
                    <a:pt x="552" y="176"/>
                    <a:pt x="492" y="116"/>
                  </a:cubicBezTo>
                  <a:lnTo>
                    <a:pt x="492" y="57"/>
                  </a:lnTo>
                  <a:cubicBezTo>
                    <a:pt x="463" y="19"/>
                    <a:pt x="414" y="1"/>
                    <a:pt x="358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55" name="Google Shape;5055;p31"/>
            <p:cNvSpPr/>
            <p:nvPr/>
          </p:nvSpPr>
          <p:spPr>
            <a:xfrm>
              <a:off x="4817687" y="754960"/>
              <a:ext cx="19559" cy="48071"/>
            </a:xfrm>
            <a:custGeom>
              <a:avLst/>
              <a:gdLst/>
              <a:ahLst/>
              <a:cxnLst/>
              <a:rect l="l" t="t" r="r" b="b"/>
              <a:pathLst>
                <a:path w="627" h="1541" extrusionOk="0">
                  <a:moveTo>
                    <a:pt x="341" y="1"/>
                  </a:moveTo>
                  <a:cubicBezTo>
                    <a:pt x="277" y="1"/>
                    <a:pt x="232" y="43"/>
                    <a:pt x="179" y="85"/>
                  </a:cubicBezTo>
                  <a:cubicBezTo>
                    <a:pt x="120" y="204"/>
                    <a:pt x="60" y="338"/>
                    <a:pt x="60" y="398"/>
                  </a:cubicBezTo>
                  <a:cubicBezTo>
                    <a:pt x="60" y="517"/>
                    <a:pt x="60" y="651"/>
                    <a:pt x="1" y="771"/>
                  </a:cubicBezTo>
                  <a:cubicBezTo>
                    <a:pt x="60" y="1024"/>
                    <a:pt x="60" y="1203"/>
                    <a:pt x="179" y="1456"/>
                  </a:cubicBezTo>
                  <a:lnTo>
                    <a:pt x="254" y="1515"/>
                  </a:lnTo>
                  <a:cubicBezTo>
                    <a:pt x="271" y="1533"/>
                    <a:pt x="294" y="1540"/>
                    <a:pt x="319" y="1540"/>
                  </a:cubicBezTo>
                  <a:cubicBezTo>
                    <a:pt x="378" y="1540"/>
                    <a:pt x="450" y="1498"/>
                    <a:pt x="492" y="1456"/>
                  </a:cubicBezTo>
                  <a:cubicBezTo>
                    <a:pt x="626" y="1203"/>
                    <a:pt x="626" y="1024"/>
                    <a:pt x="626" y="771"/>
                  </a:cubicBezTo>
                  <a:lnTo>
                    <a:pt x="626" y="398"/>
                  </a:lnTo>
                  <a:cubicBezTo>
                    <a:pt x="552" y="338"/>
                    <a:pt x="552" y="204"/>
                    <a:pt x="492" y="85"/>
                  </a:cubicBezTo>
                  <a:cubicBezTo>
                    <a:pt x="433" y="85"/>
                    <a:pt x="433" y="26"/>
                    <a:pt x="433" y="26"/>
                  </a:cubicBezTo>
                  <a:cubicBezTo>
                    <a:pt x="398" y="8"/>
                    <a:pt x="368" y="1"/>
                    <a:pt x="341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56" name="Google Shape;5056;p31"/>
            <p:cNvSpPr/>
            <p:nvPr/>
          </p:nvSpPr>
          <p:spPr>
            <a:xfrm>
              <a:off x="4866040" y="695034"/>
              <a:ext cx="19528" cy="40772"/>
            </a:xfrm>
            <a:custGeom>
              <a:avLst/>
              <a:gdLst/>
              <a:ahLst/>
              <a:cxnLst/>
              <a:rect l="l" t="t" r="r" b="b"/>
              <a:pathLst>
                <a:path w="626" h="1307" extrusionOk="0">
                  <a:moveTo>
                    <a:pt x="367" y="0"/>
                  </a:moveTo>
                  <a:cubicBezTo>
                    <a:pt x="308" y="0"/>
                    <a:pt x="236" y="42"/>
                    <a:pt x="194" y="84"/>
                  </a:cubicBezTo>
                  <a:cubicBezTo>
                    <a:pt x="119" y="204"/>
                    <a:pt x="119" y="263"/>
                    <a:pt x="60" y="338"/>
                  </a:cubicBezTo>
                  <a:lnTo>
                    <a:pt x="60" y="636"/>
                  </a:lnTo>
                  <a:cubicBezTo>
                    <a:pt x="0" y="829"/>
                    <a:pt x="0" y="949"/>
                    <a:pt x="119" y="1202"/>
                  </a:cubicBezTo>
                  <a:lnTo>
                    <a:pt x="194" y="1261"/>
                  </a:lnTo>
                  <a:cubicBezTo>
                    <a:pt x="224" y="1291"/>
                    <a:pt x="253" y="1306"/>
                    <a:pt x="283" y="1306"/>
                  </a:cubicBezTo>
                  <a:cubicBezTo>
                    <a:pt x="313" y="1306"/>
                    <a:pt x="343" y="1291"/>
                    <a:pt x="373" y="1261"/>
                  </a:cubicBezTo>
                  <a:cubicBezTo>
                    <a:pt x="566" y="1083"/>
                    <a:pt x="626" y="889"/>
                    <a:pt x="626" y="710"/>
                  </a:cubicBezTo>
                  <a:lnTo>
                    <a:pt x="626" y="397"/>
                  </a:lnTo>
                  <a:cubicBezTo>
                    <a:pt x="626" y="263"/>
                    <a:pt x="566" y="204"/>
                    <a:pt x="492" y="84"/>
                  </a:cubicBezTo>
                  <a:lnTo>
                    <a:pt x="432" y="25"/>
                  </a:lnTo>
                  <a:cubicBezTo>
                    <a:pt x="415" y="7"/>
                    <a:pt x="392" y="0"/>
                    <a:pt x="367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57" name="Google Shape;5057;p31"/>
            <p:cNvSpPr/>
            <p:nvPr/>
          </p:nvSpPr>
          <p:spPr>
            <a:xfrm>
              <a:off x="4887408" y="775736"/>
              <a:ext cx="19559" cy="38900"/>
            </a:xfrm>
            <a:custGeom>
              <a:avLst/>
              <a:gdLst/>
              <a:ahLst/>
              <a:cxnLst/>
              <a:rect l="l" t="t" r="r" b="b"/>
              <a:pathLst>
                <a:path w="627" h="1247" extrusionOk="0">
                  <a:moveTo>
                    <a:pt x="373" y="0"/>
                  </a:moveTo>
                  <a:cubicBezTo>
                    <a:pt x="328" y="0"/>
                    <a:pt x="283" y="15"/>
                    <a:pt x="254" y="45"/>
                  </a:cubicBezTo>
                  <a:cubicBezTo>
                    <a:pt x="179" y="105"/>
                    <a:pt x="120" y="224"/>
                    <a:pt x="60" y="283"/>
                  </a:cubicBezTo>
                  <a:cubicBezTo>
                    <a:pt x="0" y="417"/>
                    <a:pt x="0" y="477"/>
                    <a:pt x="0" y="596"/>
                  </a:cubicBezTo>
                  <a:cubicBezTo>
                    <a:pt x="0" y="790"/>
                    <a:pt x="60" y="1028"/>
                    <a:pt x="179" y="1222"/>
                  </a:cubicBezTo>
                  <a:lnTo>
                    <a:pt x="254" y="1222"/>
                  </a:lnTo>
                  <a:cubicBezTo>
                    <a:pt x="271" y="1239"/>
                    <a:pt x="294" y="1247"/>
                    <a:pt x="318" y="1247"/>
                  </a:cubicBezTo>
                  <a:cubicBezTo>
                    <a:pt x="378" y="1247"/>
                    <a:pt x="450" y="1204"/>
                    <a:pt x="492" y="1162"/>
                  </a:cubicBezTo>
                  <a:cubicBezTo>
                    <a:pt x="552" y="969"/>
                    <a:pt x="626" y="790"/>
                    <a:pt x="626" y="656"/>
                  </a:cubicBezTo>
                  <a:lnTo>
                    <a:pt x="626" y="417"/>
                  </a:lnTo>
                  <a:cubicBezTo>
                    <a:pt x="552" y="283"/>
                    <a:pt x="552" y="224"/>
                    <a:pt x="552" y="105"/>
                  </a:cubicBezTo>
                  <a:lnTo>
                    <a:pt x="492" y="45"/>
                  </a:lnTo>
                  <a:cubicBezTo>
                    <a:pt x="462" y="15"/>
                    <a:pt x="417" y="0"/>
                    <a:pt x="373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58" name="Google Shape;5058;p31"/>
            <p:cNvSpPr/>
            <p:nvPr/>
          </p:nvSpPr>
          <p:spPr>
            <a:xfrm>
              <a:off x="4823271" y="859089"/>
              <a:ext cx="19559" cy="24020"/>
            </a:xfrm>
            <a:custGeom>
              <a:avLst/>
              <a:gdLst/>
              <a:ahLst/>
              <a:cxnLst/>
              <a:rect l="l" t="t" r="r" b="b"/>
              <a:pathLst>
                <a:path w="627" h="770" extrusionOk="0">
                  <a:moveTo>
                    <a:pt x="344" y="0"/>
                  </a:moveTo>
                  <a:cubicBezTo>
                    <a:pt x="295" y="0"/>
                    <a:pt x="244" y="15"/>
                    <a:pt x="194" y="40"/>
                  </a:cubicBezTo>
                  <a:cubicBezTo>
                    <a:pt x="135" y="99"/>
                    <a:pt x="135" y="99"/>
                    <a:pt x="75" y="159"/>
                  </a:cubicBezTo>
                  <a:cubicBezTo>
                    <a:pt x="0" y="218"/>
                    <a:pt x="0" y="293"/>
                    <a:pt x="0" y="352"/>
                  </a:cubicBezTo>
                  <a:cubicBezTo>
                    <a:pt x="0" y="531"/>
                    <a:pt x="75" y="665"/>
                    <a:pt x="194" y="725"/>
                  </a:cubicBezTo>
                  <a:cubicBezTo>
                    <a:pt x="224" y="755"/>
                    <a:pt x="269" y="770"/>
                    <a:pt x="315" y="770"/>
                  </a:cubicBezTo>
                  <a:cubicBezTo>
                    <a:pt x="362" y="770"/>
                    <a:pt x="410" y="755"/>
                    <a:pt x="447" y="725"/>
                  </a:cubicBezTo>
                  <a:cubicBezTo>
                    <a:pt x="567" y="591"/>
                    <a:pt x="626" y="531"/>
                    <a:pt x="626" y="412"/>
                  </a:cubicBezTo>
                  <a:lnTo>
                    <a:pt x="626" y="293"/>
                  </a:lnTo>
                  <a:cubicBezTo>
                    <a:pt x="567" y="218"/>
                    <a:pt x="567" y="159"/>
                    <a:pt x="507" y="99"/>
                  </a:cubicBezTo>
                  <a:cubicBezTo>
                    <a:pt x="472" y="29"/>
                    <a:pt x="412" y="0"/>
                    <a:pt x="344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59" name="Google Shape;5059;p31"/>
            <p:cNvSpPr/>
            <p:nvPr/>
          </p:nvSpPr>
          <p:spPr>
            <a:xfrm>
              <a:off x="4713122" y="843242"/>
              <a:ext cx="19559" cy="20183"/>
            </a:xfrm>
            <a:custGeom>
              <a:avLst/>
              <a:gdLst/>
              <a:ahLst/>
              <a:cxnLst/>
              <a:rect l="l" t="t" r="r" b="b"/>
              <a:pathLst>
                <a:path w="627" h="647" extrusionOk="0">
                  <a:moveTo>
                    <a:pt x="304" y="0"/>
                  </a:moveTo>
                  <a:cubicBezTo>
                    <a:pt x="250" y="0"/>
                    <a:pt x="187" y="19"/>
                    <a:pt x="120" y="56"/>
                  </a:cubicBezTo>
                  <a:cubicBezTo>
                    <a:pt x="60" y="116"/>
                    <a:pt x="60" y="116"/>
                    <a:pt x="60" y="175"/>
                  </a:cubicBezTo>
                  <a:cubicBezTo>
                    <a:pt x="1" y="235"/>
                    <a:pt x="1" y="294"/>
                    <a:pt x="1" y="354"/>
                  </a:cubicBezTo>
                  <a:cubicBezTo>
                    <a:pt x="1" y="428"/>
                    <a:pt x="60" y="488"/>
                    <a:pt x="180" y="607"/>
                  </a:cubicBezTo>
                  <a:cubicBezTo>
                    <a:pt x="210" y="632"/>
                    <a:pt x="249" y="646"/>
                    <a:pt x="292" y="646"/>
                  </a:cubicBezTo>
                  <a:cubicBezTo>
                    <a:pt x="353" y="646"/>
                    <a:pt x="423" y="617"/>
                    <a:pt x="492" y="548"/>
                  </a:cubicBezTo>
                  <a:cubicBezTo>
                    <a:pt x="626" y="488"/>
                    <a:pt x="626" y="354"/>
                    <a:pt x="626" y="294"/>
                  </a:cubicBezTo>
                  <a:cubicBezTo>
                    <a:pt x="626" y="235"/>
                    <a:pt x="626" y="175"/>
                    <a:pt x="552" y="175"/>
                  </a:cubicBezTo>
                  <a:cubicBezTo>
                    <a:pt x="552" y="116"/>
                    <a:pt x="492" y="56"/>
                    <a:pt x="433" y="56"/>
                  </a:cubicBezTo>
                  <a:cubicBezTo>
                    <a:pt x="403" y="19"/>
                    <a:pt x="358" y="0"/>
                    <a:pt x="304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60" name="Google Shape;5060;p31"/>
            <p:cNvSpPr/>
            <p:nvPr/>
          </p:nvSpPr>
          <p:spPr>
            <a:xfrm>
              <a:off x="5299619" y="698746"/>
              <a:ext cx="19559" cy="33160"/>
            </a:xfrm>
            <a:custGeom>
              <a:avLst/>
              <a:gdLst/>
              <a:ahLst/>
              <a:cxnLst/>
              <a:rect l="l" t="t" r="r" b="b"/>
              <a:pathLst>
                <a:path w="627" h="1063" extrusionOk="0">
                  <a:moveTo>
                    <a:pt x="381" y="0"/>
                  </a:moveTo>
                  <a:cubicBezTo>
                    <a:pt x="355" y="0"/>
                    <a:pt x="331" y="8"/>
                    <a:pt x="313" y="25"/>
                  </a:cubicBezTo>
                  <a:cubicBezTo>
                    <a:pt x="194" y="85"/>
                    <a:pt x="194" y="144"/>
                    <a:pt x="135" y="219"/>
                  </a:cubicBezTo>
                  <a:cubicBezTo>
                    <a:pt x="75" y="338"/>
                    <a:pt x="75" y="397"/>
                    <a:pt x="0" y="457"/>
                  </a:cubicBezTo>
                  <a:cubicBezTo>
                    <a:pt x="0" y="651"/>
                    <a:pt x="0" y="830"/>
                    <a:pt x="194" y="1023"/>
                  </a:cubicBezTo>
                  <a:cubicBezTo>
                    <a:pt x="219" y="1048"/>
                    <a:pt x="254" y="1062"/>
                    <a:pt x="291" y="1062"/>
                  </a:cubicBezTo>
                  <a:cubicBezTo>
                    <a:pt x="345" y="1062"/>
                    <a:pt x="404" y="1033"/>
                    <a:pt x="447" y="964"/>
                  </a:cubicBezTo>
                  <a:cubicBezTo>
                    <a:pt x="567" y="830"/>
                    <a:pt x="626" y="710"/>
                    <a:pt x="626" y="591"/>
                  </a:cubicBezTo>
                  <a:lnTo>
                    <a:pt x="626" y="397"/>
                  </a:lnTo>
                  <a:cubicBezTo>
                    <a:pt x="626" y="278"/>
                    <a:pt x="626" y="219"/>
                    <a:pt x="567" y="144"/>
                  </a:cubicBezTo>
                  <a:lnTo>
                    <a:pt x="567" y="85"/>
                  </a:lnTo>
                  <a:cubicBezTo>
                    <a:pt x="524" y="42"/>
                    <a:pt x="445" y="0"/>
                    <a:pt x="381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61" name="Google Shape;5061;p31"/>
            <p:cNvSpPr/>
            <p:nvPr/>
          </p:nvSpPr>
          <p:spPr>
            <a:xfrm>
              <a:off x="5340516" y="746444"/>
              <a:ext cx="19559" cy="37496"/>
            </a:xfrm>
            <a:custGeom>
              <a:avLst/>
              <a:gdLst/>
              <a:ahLst/>
              <a:cxnLst/>
              <a:rect l="l" t="t" r="r" b="b"/>
              <a:pathLst>
                <a:path w="627" h="1202" extrusionOk="0">
                  <a:moveTo>
                    <a:pt x="373" y="1"/>
                  </a:moveTo>
                  <a:cubicBezTo>
                    <a:pt x="328" y="1"/>
                    <a:pt x="284" y="16"/>
                    <a:pt x="254" y="45"/>
                  </a:cubicBezTo>
                  <a:cubicBezTo>
                    <a:pt x="179" y="105"/>
                    <a:pt x="120" y="239"/>
                    <a:pt x="60" y="299"/>
                  </a:cubicBezTo>
                  <a:cubicBezTo>
                    <a:pt x="60" y="358"/>
                    <a:pt x="0" y="477"/>
                    <a:pt x="0" y="552"/>
                  </a:cubicBezTo>
                  <a:cubicBezTo>
                    <a:pt x="0" y="790"/>
                    <a:pt x="60" y="984"/>
                    <a:pt x="179" y="1103"/>
                  </a:cubicBezTo>
                  <a:lnTo>
                    <a:pt x="254" y="1163"/>
                  </a:lnTo>
                  <a:cubicBezTo>
                    <a:pt x="278" y="1187"/>
                    <a:pt x="313" y="1202"/>
                    <a:pt x="346" y="1202"/>
                  </a:cubicBezTo>
                  <a:cubicBezTo>
                    <a:pt x="392" y="1202"/>
                    <a:pt x="433" y="1173"/>
                    <a:pt x="433" y="1103"/>
                  </a:cubicBezTo>
                  <a:cubicBezTo>
                    <a:pt x="552" y="924"/>
                    <a:pt x="626" y="790"/>
                    <a:pt x="626" y="611"/>
                  </a:cubicBezTo>
                  <a:lnTo>
                    <a:pt x="626" y="358"/>
                  </a:lnTo>
                  <a:cubicBezTo>
                    <a:pt x="626" y="299"/>
                    <a:pt x="552" y="179"/>
                    <a:pt x="552" y="105"/>
                  </a:cubicBezTo>
                  <a:lnTo>
                    <a:pt x="492" y="45"/>
                  </a:lnTo>
                  <a:cubicBezTo>
                    <a:pt x="462" y="16"/>
                    <a:pt x="418" y="1"/>
                    <a:pt x="37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62" name="Google Shape;5062;p31"/>
            <p:cNvSpPr/>
            <p:nvPr/>
          </p:nvSpPr>
          <p:spPr>
            <a:xfrm>
              <a:off x="5392549" y="701835"/>
              <a:ext cx="19559" cy="37247"/>
            </a:xfrm>
            <a:custGeom>
              <a:avLst/>
              <a:gdLst/>
              <a:ahLst/>
              <a:cxnLst/>
              <a:rect l="l" t="t" r="r" b="b"/>
              <a:pathLst>
                <a:path w="627" h="1194" extrusionOk="0">
                  <a:moveTo>
                    <a:pt x="316" y="1"/>
                  </a:moveTo>
                  <a:cubicBezTo>
                    <a:pt x="269" y="1"/>
                    <a:pt x="224" y="15"/>
                    <a:pt x="195" y="45"/>
                  </a:cubicBezTo>
                  <a:cubicBezTo>
                    <a:pt x="135" y="179"/>
                    <a:pt x="75" y="239"/>
                    <a:pt x="75" y="358"/>
                  </a:cubicBezTo>
                  <a:cubicBezTo>
                    <a:pt x="75" y="418"/>
                    <a:pt x="1" y="492"/>
                    <a:pt x="1" y="611"/>
                  </a:cubicBezTo>
                  <a:cubicBezTo>
                    <a:pt x="75" y="790"/>
                    <a:pt x="75" y="924"/>
                    <a:pt x="195" y="1103"/>
                  </a:cubicBezTo>
                  <a:lnTo>
                    <a:pt x="254" y="1163"/>
                  </a:lnTo>
                  <a:cubicBezTo>
                    <a:pt x="272" y="1185"/>
                    <a:pt x="297" y="1194"/>
                    <a:pt x="324" y="1194"/>
                  </a:cubicBezTo>
                  <a:cubicBezTo>
                    <a:pt x="387" y="1194"/>
                    <a:pt x="466" y="1145"/>
                    <a:pt x="508" y="1103"/>
                  </a:cubicBezTo>
                  <a:cubicBezTo>
                    <a:pt x="627" y="924"/>
                    <a:pt x="627" y="731"/>
                    <a:pt x="627" y="611"/>
                  </a:cubicBezTo>
                  <a:lnTo>
                    <a:pt x="627" y="298"/>
                  </a:lnTo>
                  <a:cubicBezTo>
                    <a:pt x="567" y="239"/>
                    <a:pt x="567" y="179"/>
                    <a:pt x="448" y="45"/>
                  </a:cubicBezTo>
                  <a:cubicBezTo>
                    <a:pt x="411" y="15"/>
                    <a:pt x="362" y="1"/>
                    <a:pt x="316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63" name="Google Shape;5063;p31"/>
            <p:cNvSpPr/>
            <p:nvPr/>
          </p:nvSpPr>
          <p:spPr>
            <a:xfrm>
              <a:off x="5390708" y="808366"/>
              <a:ext cx="19559" cy="31351"/>
            </a:xfrm>
            <a:custGeom>
              <a:avLst/>
              <a:gdLst/>
              <a:ahLst/>
              <a:cxnLst/>
              <a:rect l="l" t="t" r="r" b="b"/>
              <a:pathLst>
                <a:path w="627" h="1005" extrusionOk="0">
                  <a:moveTo>
                    <a:pt x="367" y="1"/>
                  </a:moveTo>
                  <a:cubicBezTo>
                    <a:pt x="313" y="1"/>
                    <a:pt x="254" y="19"/>
                    <a:pt x="194" y="57"/>
                  </a:cubicBezTo>
                  <a:cubicBezTo>
                    <a:pt x="134" y="116"/>
                    <a:pt x="60" y="176"/>
                    <a:pt x="60" y="235"/>
                  </a:cubicBezTo>
                  <a:cubicBezTo>
                    <a:pt x="0" y="295"/>
                    <a:pt x="0" y="429"/>
                    <a:pt x="0" y="489"/>
                  </a:cubicBezTo>
                  <a:cubicBezTo>
                    <a:pt x="0" y="608"/>
                    <a:pt x="0" y="802"/>
                    <a:pt x="134" y="921"/>
                  </a:cubicBezTo>
                  <a:lnTo>
                    <a:pt x="194" y="980"/>
                  </a:lnTo>
                  <a:cubicBezTo>
                    <a:pt x="212" y="998"/>
                    <a:pt x="234" y="1005"/>
                    <a:pt x="259" y="1005"/>
                  </a:cubicBezTo>
                  <a:cubicBezTo>
                    <a:pt x="318" y="1005"/>
                    <a:pt x="390" y="963"/>
                    <a:pt x="432" y="921"/>
                  </a:cubicBezTo>
                  <a:cubicBezTo>
                    <a:pt x="567" y="802"/>
                    <a:pt x="567" y="667"/>
                    <a:pt x="626" y="489"/>
                  </a:cubicBezTo>
                  <a:cubicBezTo>
                    <a:pt x="626" y="429"/>
                    <a:pt x="626" y="355"/>
                    <a:pt x="567" y="295"/>
                  </a:cubicBezTo>
                  <a:cubicBezTo>
                    <a:pt x="567" y="235"/>
                    <a:pt x="567" y="176"/>
                    <a:pt x="507" y="116"/>
                  </a:cubicBezTo>
                  <a:lnTo>
                    <a:pt x="507" y="57"/>
                  </a:lnTo>
                  <a:cubicBezTo>
                    <a:pt x="470" y="19"/>
                    <a:pt x="421" y="1"/>
                    <a:pt x="367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64" name="Google Shape;5064;p31"/>
            <p:cNvSpPr/>
            <p:nvPr/>
          </p:nvSpPr>
          <p:spPr>
            <a:xfrm>
              <a:off x="5443210" y="754960"/>
              <a:ext cx="17251" cy="48071"/>
            </a:xfrm>
            <a:custGeom>
              <a:avLst/>
              <a:gdLst/>
              <a:ahLst/>
              <a:cxnLst/>
              <a:rect l="l" t="t" r="r" b="b"/>
              <a:pathLst>
                <a:path w="553" h="1541" extrusionOk="0">
                  <a:moveTo>
                    <a:pt x="273" y="1"/>
                  </a:moveTo>
                  <a:cubicBezTo>
                    <a:pt x="204" y="1"/>
                    <a:pt x="162" y="43"/>
                    <a:pt x="120" y="85"/>
                  </a:cubicBezTo>
                  <a:cubicBezTo>
                    <a:pt x="60" y="204"/>
                    <a:pt x="1" y="338"/>
                    <a:pt x="1" y="398"/>
                  </a:cubicBezTo>
                  <a:lnTo>
                    <a:pt x="1" y="771"/>
                  </a:lnTo>
                  <a:cubicBezTo>
                    <a:pt x="1" y="1024"/>
                    <a:pt x="1" y="1203"/>
                    <a:pt x="120" y="1456"/>
                  </a:cubicBezTo>
                  <a:lnTo>
                    <a:pt x="180" y="1515"/>
                  </a:lnTo>
                  <a:cubicBezTo>
                    <a:pt x="197" y="1533"/>
                    <a:pt x="221" y="1540"/>
                    <a:pt x="247" y="1540"/>
                  </a:cubicBezTo>
                  <a:cubicBezTo>
                    <a:pt x="311" y="1540"/>
                    <a:pt x="391" y="1498"/>
                    <a:pt x="433" y="1456"/>
                  </a:cubicBezTo>
                  <a:cubicBezTo>
                    <a:pt x="552" y="1203"/>
                    <a:pt x="552" y="1024"/>
                    <a:pt x="552" y="771"/>
                  </a:cubicBezTo>
                  <a:lnTo>
                    <a:pt x="552" y="398"/>
                  </a:lnTo>
                  <a:cubicBezTo>
                    <a:pt x="492" y="338"/>
                    <a:pt x="492" y="204"/>
                    <a:pt x="433" y="85"/>
                  </a:cubicBezTo>
                  <a:cubicBezTo>
                    <a:pt x="373" y="85"/>
                    <a:pt x="373" y="26"/>
                    <a:pt x="373" y="26"/>
                  </a:cubicBezTo>
                  <a:cubicBezTo>
                    <a:pt x="334" y="8"/>
                    <a:pt x="301" y="1"/>
                    <a:pt x="27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65" name="Google Shape;5065;p31"/>
            <p:cNvSpPr/>
            <p:nvPr/>
          </p:nvSpPr>
          <p:spPr>
            <a:xfrm>
              <a:off x="5489690" y="695034"/>
              <a:ext cx="19091" cy="40772"/>
            </a:xfrm>
            <a:custGeom>
              <a:avLst/>
              <a:gdLst/>
              <a:ahLst/>
              <a:cxnLst/>
              <a:rect l="l" t="t" r="r" b="b"/>
              <a:pathLst>
                <a:path w="612" h="1307" extrusionOk="0">
                  <a:moveTo>
                    <a:pt x="365" y="0"/>
                  </a:moveTo>
                  <a:cubicBezTo>
                    <a:pt x="301" y="0"/>
                    <a:pt x="221" y="42"/>
                    <a:pt x="179" y="84"/>
                  </a:cubicBezTo>
                  <a:cubicBezTo>
                    <a:pt x="120" y="204"/>
                    <a:pt x="120" y="263"/>
                    <a:pt x="60" y="338"/>
                  </a:cubicBezTo>
                  <a:lnTo>
                    <a:pt x="60" y="636"/>
                  </a:lnTo>
                  <a:cubicBezTo>
                    <a:pt x="1" y="829"/>
                    <a:pt x="60" y="949"/>
                    <a:pt x="120" y="1202"/>
                  </a:cubicBezTo>
                  <a:lnTo>
                    <a:pt x="179" y="1261"/>
                  </a:lnTo>
                  <a:cubicBezTo>
                    <a:pt x="209" y="1291"/>
                    <a:pt x="243" y="1306"/>
                    <a:pt x="276" y="1306"/>
                  </a:cubicBezTo>
                  <a:cubicBezTo>
                    <a:pt x="310" y="1306"/>
                    <a:pt x="343" y="1291"/>
                    <a:pt x="373" y="1261"/>
                  </a:cubicBezTo>
                  <a:cubicBezTo>
                    <a:pt x="552" y="1083"/>
                    <a:pt x="611" y="889"/>
                    <a:pt x="611" y="710"/>
                  </a:cubicBezTo>
                  <a:lnTo>
                    <a:pt x="611" y="397"/>
                  </a:lnTo>
                  <a:cubicBezTo>
                    <a:pt x="611" y="263"/>
                    <a:pt x="552" y="204"/>
                    <a:pt x="492" y="84"/>
                  </a:cubicBezTo>
                  <a:lnTo>
                    <a:pt x="433" y="25"/>
                  </a:lnTo>
                  <a:cubicBezTo>
                    <a:pt x="415" y="7"/>
                    <a:pt x="391" y="0"/>
                    <a:pt x="365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66" name="Google Shape;5066;p31"/>
            <p:cNvSpPr/>
            <p:nvPr/>
          </p:nvSpPr>
          <p:spPr>
            <a:xfrm>
              <a:off x="5511059" y="775736"/>
              <a:ext cx="19091" cy="38900"/>
            </a:xfrm>
            <a:custGeom>
              <a:avLst/>
              <a:gdLst/>
              <a:ahLst/>
              <a:cxnLst/>
              <a:rect l="l" t="t" r="r" b="b"/>
              <a:pathLst>
                <a:path w="612" h="1247" extrusionOk="0">
                  <a:moveTo>
                    <a:pt x="366" y="0"/>
                  </a:moveTo>
                  <a:cubicBezTo>
                    <a:pt x="317" y="0"/>
                    <a:pt x="269" y="15"/>
                    <a:pt x="239" y="45"/>
                  </a:cubicBezTo>
                  <a:cubicBezTo>
                    <a:pt x="180" y="105"/>
                    <a:pt x="120" y="224"/>
                    <a:pt x="60" y="283"/>
                  </a:cubicBezTo>
                  <a:cubicBezTo>
                    <a:pt x="60" y="417"/>
                    <a:pt x="1" y="477"/>
                    <a:pt x="1" y="596"/>
                  </a:cubicBezTo>
                  <a:cubicBezTo>
                    <a:pt x="1" y="790"/>
                    <a:pt x="60" y="1028"/>
                    <a:pt x="180" y="1222"/>
                  </a:cubicBezTo>
                  <a:lnTo>
                    <a:pt x="239" y="1222"/>
                  </a:lnTo>
                  <a:cubicBezTo>
                    <a:pt x="257" y="1239"/>
                    <a:pt x="281" y="1247"/>
                    <a:pt x="307" y="1247"/>
                  </a:cubicBezTo>
                  <a:cubicBezTo>
                    <a:pt x="371" y="1247"/>
                    <a:pt x="450" y="1204"/>
                    <a:pt x="492" y="1162"/>
                  </a:cubicBezTo>
                  <a:cubicBezTo>
                    <a:pt x="552" y="969"/>
                    <a:pt x="612" y="790"/>
                    <a:pt x="612" y="656"/>
                  </a:cubicBezTo>
                  <a:lnTo>
                    <a:pt x="612" y="417"/>
                  </a:lnTo>
                  <a:cubicBezTo>
                    <a:pt x="612" y="283"/>
                    <a:pt x="552" y="224"/>
                    <a:pt x="552" y="105"/>
                  </a:cubicBezTo>
                  <a:lnTo>
                    <a:pt x="492" y="45"/>
                  </a:lnTo>
                  <a:cubicBezTo>
                    <a:pt x="463" y="15"/>
                    <a:pt x="414" y="0"/>
                    <a:pt x="366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67" name="Google Shape;5067;p31"/>
            <p:cNvSpPr/>
            <p:nvPr/>
          </p:nvSpPr>
          <p:spPr>
            <a:xfrm>
              <a:off x="5446953" y="859089"/>
              <a:ext cx="19528" cy="24020"/>
            </a:xfrm>
            <a:custGeom>
              <a:avLst/>
              <a:gdLst/>
              <a:ahLst/>
              <a:cxnLst/>
              <a:rect l="l" t="t" r="r" b="b"/>
              <a:pathLst>
                <a:path w="626" h="770" extrusionOk="0">
                  <a:moveTo>
                    <a:pt x="350" y="0"/>
                  </a:moveTo>
                  <a:cubicBezTo>
                    <a:pt x="313" y="0"/>
                    <a:pt x="278" y="15"/>
                    <a:pt x="253" y="40"/>
                  </a:cubicBezTo>
                  <a:cubicBezTo>
                    <a:pt x="119" y="99"/>
                    <a:pt x="119" y="99"/>
                    <a:pt x="60" y="159"/>
                  </a:cubicBezTo>
                  <a:cubicBezTo>
                    <a:pt x="0" y="218"/>
                    <a:pt x="0" y="293"/>
                    <a:pt x="0" y="352"/>
                  </a:cubicBezTo>
                  <a:cubicBezTo>
                    <a:pt x="0" y="531"/>
                    <a:pt x="60" y="665"/>
                    <a:pt x="194" y="725"/>
                  </a:cubicBezTo>
                  <a:cubicBezTo>
                    <a:pt x="223" y="755"/>
                    <a:pt x="268" y="770"/>
                    <a:pt x="313" y="770"/>
                  </a:cubicBezTo>
                  <a:cubicBezTo>
                    <a:pt x="358" y="770"/>
                    <a:pt x="402" y="755"/>
                    <a:pt x="432" y="725"/>
                  </a:cubicBezTo>
                  <a:lnTo>
                    <a:pt x="492" y="725"/>
                  </a:lnTo>
                  <a:cubicBezTo>
                    <a:pt x="566" y="591"/>
                    <a:pt x="626" y="531"/>
                    <a:pt x="626" y="412"/>
                  </a:cubicBezTo>
                  <a:lnTo>
                    <a:pt x="626" y="293"/>
                  </a:lnTo>
                  <a:cubicBezTo>
                    <a:pt x="566" y="218"/>
                    <a:pt x="566" y="159"/>
                    <a:pt x="492" y="99"/>
                  </a:cubicBezTo>
                  <a:cubicBezTo>
                    <a:pt x="457" y="29"/>
                    <a:pt x="401" y="0"/>
                    <a:pt x="350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68" name="Google Shape;5068;p31"/>
            <p:cNvSpPr/>
            <p:nvPr/>
          </p:nvSpPr>
          <p:spPr>
            <a:xfrm>
              <a:off x="5336803" y="843242"/>
              <a:ext cx="19091" cy="20183"/>
            </a:xfrm>
            <a:custGeom>
              <a:avLst/>
              <a:gdLst/>
              <a:ahLst/>
              <a:cxnLst/>
              <a:rect l="l" t="t" r="r" b="b"/>
              <a:pathLst>
                <a:path w="612" h="647" extrusionOk="0">
                  <a:moveTo>
                    <a:pt x="298" y="0"/>
                  </a:moveTo>
                  <a:cubicBezTo>
                    <a:pt x="242" y="0"/>
                    <a:pt x="179" y="19"/>
                    <a:pt x="119" y="56"/>
                  </a:cubicBezTo>
                  <a:cubicBezTo>
                    <a:pt x="60" y="116"/>
                    <a:pt x="60" y="116"/>
                    <a:pt x="60" y="175"/>
                  </a:cubicBezTo>
                  <a:cubicBezTo>
                    <a:pt x="0" y="235"/>
                    <a:pt x="0" y="294"/>
                    <a:pt x="0" y="354"/>
                  </a:cubicBezTo>
                  <a:cubicBezTo>
                    <a:pt x="0" y="428"/>
                    <a:pt x="60" y="488"/>
                    <a:pt x="179" y="607"/>
                  </a:cubicBezTo>
                  <a:cubicBezTo>
                    <a:pt x="228" y="632"/>
                    <a:pt x="270" y="646"/>
                    <a:pt x="311" y="646"/>
                  </a:cubicBezTo>
                  <a:cubicBezTo>
                    <a:pt x="368" y="646"/>
                    <a:pt x="422" y="617"/>
                    <a:pt x="492" y="548"/>
                  </a:cubicBezTo>
                  <a:cubicBezTo>
                    <a:pt x="611" y="488"/>
                    <a:pt x="611" y="354"/>
                    <a:pt x="611" y="294"/>
                  </a:cubicBezTo>
                  <a:cubicBezTo>
                    <a:pt x="611" y="235"/>
                    <a:pt x="611" y="175"/>
                    <a:pt x="552" y="175"/>
                  </a:cubicBezTo>
                  <a:cubicBezTo>
                    <a:pt x="552" y="116"/>
                    <a:pt x="492" y="56"/>
                    <a:pt x="432" y="56"/>
                  </a:cubicBezTo>
                  <a:cubicBezTo>
                    <a:pt x="403" y="19"/>
                    <a:pt x="354" y="0"/>
                    <a:pt x="298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69" name="Google Shape;5069;p31"/>
            <p:cNvSpPr/>
            <p:nvPr/>
          </p:nvSpPr>
          <p:spPr>
            <a:xfrm>
              <a:off x="5999501" y="698746"/>
              <a:ext cx="19528" cy="33160"/>
            </a:xfrm>
            <a:custGeom>
              <a:avLst/>
              <a:gdLst/>
              <a:ahLst/>
              <a:cxnLst/>
              <a:rect l="l" t="t" r="r" b="b"/>
              <a:pathLst>
                <a:path w="626" h="1063" extrusionOk="0">
                  <a:moveTo>
                    <a:pt x="378" y="0"/>
                  </a:moveTo>
                  <a:cubicBezTo>
                    <a:pt x="353" y="0"/>
                    <a:pt x="330" y="8"/>
                    <a:pt x="313" y="25"/>
                  </a:cubicBezTo>
                  <a:cubicBezTo>
                    <a:pt x="194" y="85"/>
                    <a:pt x="194" y="144"/>
                    <a:pt x="119" y="219"/>
                  </a:cubicBezTo>
                  <a:cubicBezTo>
                    <a:pt x="60" y="338"/>
                    <a:pt x="60" y="397"/>
                    <a:pt x="60" y="457"/>
                  </a:cubicBezTo>
                  <a:cubicBezTo>
                    <a:pt x="0" y="651"/>
                    <a:pt x="60" y="830"/>
                    <a:pt x="194" y="1023"/>
                  </a:cubicBezTo>
                  <a:cubicBezTo>
                    <a:pt x="218" y="1048"/>
                    <a:pt x="253" y="1062"/>
                    <a:pt x="290" y="1062"/>
                  </a:cubicBezTo>
                  <a:cubicBezTo>
                    <a:pt x="342" y="1062"/>
                    <a:pt x="397" y="1033"/>
                    <a:pt x="432" y="964"/>
                  </a:cubicBezTo>
                  <a:cubicBezTo>
                    <a:pt x="566" y="830"/>
                    <a:pt x="626" y="710"/>
                    <a:pt x="626" y="591"/>
                  </a:cubicBezTo>
                  <a:lnTo>
                    <a:pt x="626" y="397"/>
                  </a:lnTo>
                  <a:cubicBezTo>
                    <a:pt x="626" y="278"/>
                    <a:pt x="626" y="219"/>
                    <a:pt x="566" y="144"/>
                  </a:cubicBezTo>
                  <a:lnTo>
                    <a:pt x="566" y="85"/>
                  </a:lnTo>
                  <a:cubicBezTo>
                    <a:pt x="513" y="42"/>
                    <a:pt x="438" y="0"/>
                    <a:pt x="378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70" name="Google Shape;5070;p31"/>
            <p:cNvSpPr/>
            <p:nvPr/>
          </p:nvSpPr>
          <p:spPr>
            <a:xfrm>
              <a:off x="6040366" y="746444"/>
              <a:ext cx="19091" cy="37496"/>
            </a:xfrm>
            <a:custGeom>
              <a:avLst/>
              <a:gdLst/>
              <a:ahLst/>
              <a:cxnLst/>
              <a:rect l="l" t="t" r="r" b="b"/>
              <a:pathLst>
                <a:path w="612" h="1202" extrusionOk="0">
                  <a:moveTo>
                    <a:pt x="366" y="1"/>
                  </a:moveTo>
                  <a:cubicBezTo>
                    <a:pt x="318" y="1"/>
                    <a:pt x="269" y="16"/>
                    <a:pt x="239" y="45"/>
                  </a:cubicBezTo>
                  <a:cubicBezTo>
                    <a:pt x="180" y="105"/>
                    <a:pt x="120" y="239"/>
                    <a:pt x="61" y="299"/>
                  </a:cubicBezTo>
                  <a:cubicBezTo>
                    <a:pt x="61" y="358"/>
                    <a:pt x="1" y="477"/>
                    <a:pt x="1" y="552"/>
                  </a:cubicBezTo>
                  <a:cubicBezTo>
                    <a:pt x="1" y="790"/>
                    <a:pt x="61" y="984"/>
                    <a:pt x="180" y="1103"/>
                  </a:cubicBezTo>
                  <a:lnTo>
                    <a:pt x="239" y="1163"/>
                  </a:lnTo>
                  <a:cubicBezTo>
                    <a:pt x="264" y="1187"/>
                    <a:pt x="301" y="1202"/>
                    <a:pt x="337" y="1202"/>
                  </a:cubicBezTo>
                  <a:cubicBezTo>
                    <a:pt x="387" y="1202"/>
                    <a:pt x="433" y="1173"/>
                    <a:pt x="433" y="1103"/>
                  </a:cubicBezTo>
                  <a:lnTo>
                    <a:pt x="493" y="1103"/>
                  </a:lnTo>
                  <a:cubicBezTo>
                    <a:pt x="552" y="924"/>
                    <a:pt x="612" y="790"/>
                    <a:pt x="612" y="611"/>
                  </a:cubicBezTo>
                  <a:lnTo>
                    <a:pt x="612" y="358"/>
                  </a:lnTo>
                  <a:cubicBezTo>
                    <a:pt x="612" y="299"/>
                    <a:pt x="552" y="179"/>
                    <a:pt x="552" y="105"/>
                  </a:cubicBezTo>
                  <a:lnTo>
                    <a:pt x="493" y="45"/>
                  </a:lnTo>
                  <a:cubicBezTo>
                    <a:pt x="463" y="16"/>
                    <a:pt x="414" y="1"/>
                    <a:pt x="366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71" name="Google Shape;5071;p31"/>
            <p:cNvSpPr/>
            <p:nvPr/>
          </p:nvSpPr>
          <p:spPr>
            <a:xfrm>
              <a:off x="6094302" y="701835"/>
              <a:ext cx="17688" cy="37247"/>
            </a:xfrm>
            <a:custGeom>
              <a:avLst/>
              <a:gdLst/>
              <a:ahLst/>
              <a:cxnLst/>
              <a:rect l="l" t="t" r="r" b="b"/>
              <a:pathLst>
                <a:path w="567" h="1194" extrusionOk="0">
                  <a:moveTo>
                    <a:pt x="253" y="1"/>
                  </a:moveTo>
                  <a:cubicBezTo>
                    <a:pt x="209" y="1"/>
                    <a:pt x="164" y="15"/>
                    <a:pt x="134" y="45"/>
                  </a:cubicBezTo>
                  <a:cubicBezTo>
                    <a:pt x="60" y="179"/>
                    <a:pt x="0" y="239"/>
                    <a:pt x="0" y="358"/>
                  </a:cubicBezTo>
                  <a:lnTo>
                    <a:pt x="0" y="611"/>
                  </a:lnTo>
                  <a:cubicBezTo>
                    <a:pt x="0" y="790"/>
                    <a:pt x="0" y="924"/>
                    <a:pt x="134" y="1103"/>
                  </a:cubicBezTo>
                  <a:lnTo>
                    <a:pt x="194" y="1163"/>
                  </a:lnTo>
                  <a:cubicBezTo>
                    <a:pt x="212" y="1185"/>
                    <a:pt x="235" y="1194"/>
                    <a:pt x="260" y="1194"/>
                  </a:cubicBezTo>
                  <a:cubicBezTo>
                    <a:pt x="319" y="1194"/>
                    <a:pt x="390" y="1145"/>
                    <a:pt x="432" y="1103"/>
                  </a:cubicBezTo>
                  <a:cubicBezTo>
                    <a:pt x="566" y="924"/>
                    <a:pt x="566" y="731"/>
                    <a:pt x="566" y="611"/>
                  </a:cubicBezTo>
                  <a:lnTo>
                    <a:pt x="566" y="298"/>
                  </a:lnTo>
                  <a:cubicBezTo>
                    <a:pt x="507" y="239"/>
                    <a:pt x="507" y="179"/>
                    <a:pt x="432" y="45"/>
                  </a:cubicBezTo>
                  <a:lnTo>
                    <a:pt x="373" y="45"/>
                  </a:lnTo>
                  <a:cubicBezTo>
                    <a:pt x="343" y="15"/>
                    <a:pt x="298" y="1"/>
                    <a:pt x="25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72" name="Google Shape;5072;p31"/>
            <p:cNvSpPr/>
            <p:nvPr/>
          </p:nvSpPr>
          <p:spPr>
            <a:xfrm>
              <a:off x="6090559" y="808366"/>
              <a:ext cx="19559" cy="31351"/>
            </a:xfrm>
            <a:custGeom>
              <a:avLst/>
              <a:gdLst/>
              <a:ahLst/>
              <a:cxnLst/>
              <a:rect l="l" t="t" r="r" b="b"/>
              <a:pathLst>
                <a:path w="627" h="1005" extrusionOk="0">
                  <a:moveTo>
                    <a:pt x="364" y="1"/>
                  </a:moveTo>
                  <a:cubicBezTo>
                    <a:pt x="310" y="1"/>
                    <a:pt x="247" y="19"/>
                    <a:pt x="180" y="57"/>
                  </a:cubicBezTo>
                  <a:cubicBezTo>
                    <a:pt x="120" y="116"/>
                    <a:pt x="61" y="176"/>
                    <a:pt x="61" y="235"/>
                  </a:cubicBezTo>
                  <a:cubicBezTo>
                    <a:pt x="1" y="295"/>
                    <a:pt x="1" y="429"/>
                    <a:pt x="1" y="489"/>
                  </a:cubicBezTo>
                  <a:cubicBezTo>
                    <a:pt x="1" y="608"/>
                    <a:pt x="1" y="802"/>
                    <a:pt x="180" y="921"/>
                  </a:cubicBezTo>
                  <a:lnTo>
                    <a:pt x="180" y="980"/>
                  </a:lnTo>
                  <a:cubicBezTo>
                    <a:pt x="202" y="998"/>
                    <a:pt x="227" y="1005"/>
                    <a:pt x="254" y="1005"/>
                  </a:cubicBezTo>
                  <a:cubicBezTo>
                    <a:pt x="319" y="1005"/>
                    <a:pt x="391" y="963"/>
                    <a:pt x="433" y="921"/>
                  </a:cubicBezTo>
                  <a:cubicBezTo>
                    <a:pt x="552" y="802"/>
                    <a:pt x="552" y="667"/>
                    <a:pt x="627" y="489"/>
                  </a:cubicBezTo>
                  <a:cubicBezTo>
                    <a:pt x="627" y="429"/>
                    <a:pt x="627" y="355"/>
                    <a:pt x="552" y="295"/>
                  </a:cubicBezTo>
                  <a:cubicBezTo>
                    <a:pt x="552" y="235"/>
                    <a:pt x="552" y="176"/>
                    <a:pt x="493" y="116"/>
                  </a:cubicBezTo>
                  <a:lnTo>
                    <a:pt x="493" y="57"/>
                  </a:lnTo>
                  <a:cubicBezTo>
                    <a:pt x="463" y="19"/>
                    <a:pt x="418" y="1"/>
                    <a:pt x="36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73" name="Google Shape;5073;p31"/>
            <p:cNvSpPr/>
            <p:nvPr/>
          </p:nvSpPr>
          <p:spPr>
            <a:xfrm>
              <a:off x="6142623" y="754960"/>
              <a:ext cx="17688" cy="48071"/>
            </a:xfrm>
            <a:custGeom>
              <a:avLst/>
              <a:gdLst/>
              <a:ahLst/>
              <a:cxnLst/>
              <a:rect l="l" t="t" r="r" b="b"/>
              <a:pathLst>
                <a:path w="567" h="1541" extrusionOk="0">
                  <a:moveTo>
                    <a:pt x="282" y="1"/>
                  </a:moveTo>
                  <a:cubicBezTo>
                    <a:pt x="219" y="1"/>
                    <a:pt x="177" y="43"/>
                    <a:pt x="135" y="85"/>
                  </a:cubicBezTo>
                  <a:cubicBezTo>
                    <a:pt x="75" y="204"/>
                    <a:pt x="75" y="338"/>
                    <a:pt x="0" y="398"/>
                  </a:cubicBezTo>
                  <a:lnTo>
                    <a:pt x="0" y="771"/>
                  </a:lnTo>
                  <a:cubicBezTo>
                    <a:pt x="0" y="1024"/>
                    <a:pt x="0" y="1203"/>
                    <a:pt x="135" y="1456"/>
                  </a:cubicBezTo>
                  <a:lnTo>
                    <a:pt x="194" y="1515"/>
                  </a:lnTo>
                  <a:cubicBezTo>
                    <a:pt x="229" y="1533"/>
                    <a:pt x="259" y="1540"/>
                    <a:pt x="285" y="1540"/>
                  </a:cubicBezTo>
                  <a:cubicBezTo>
                    <a:pt x="349" y="1540"/>
                    <a:pt x="395" y="1498"/>
                    <a:pt x="447" y="1456"/>
                  </a:cubicBezTo>
                  <a:cubicBezTo>
                    <a:pt x="567" y="1203"/>
                    <a:pt x="567" y="1024"/>
                    <a:pt x="567" y="771"/>
                  </a:cubicBezTo>
                  <a:lnTo>
                    <a:pt x="567" y="398"/>
                  </a:lnTo>
                  <a:cubicBezTo>
                    <a:pt x="507" y="338"/>
                    <a:pt x="507" y="204"/>
                    <a:pt x="447" y="85"/>
                  </a:cubicBezTo>
                  <a:lnTo>
                    <a:pt x="373" y="26"/>
                  </a:lnTo>
                  <a:cubicBezTo>
                    <a:pt x="338" y="8"/>
                    <a:pt x="308" y="1"/>
                    <a:pt x="282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74" name="Google Shape;5074;p31"/>
            <p:cNvSpPr/>
            <p:nvPr/>
          </p:nvSpPr>
          <p:spPr>
            <a:xfrm>
              <a:off x="6189104" y="695034"/>
              <a:ext cx="19528" cy="40772"/>
            </a:xfrm>
            <a:custGeom>
              <a:avLst/>
              <a:gdLst/>
              <a:ahLst/>
              <a:cxnLst/>
              <a:rect l="l" t="t" r="r" b="b"/>
              <a:pathLst>
                <a:path w="626" h="1307" extrusionOk="0">
                  <a:moveTo>
                    <a:pt x="373" y="0"/>
                  </a:moveTo>
                  <a:cubicBezTo>
                    <a:pt x="308" y="0"/>
                    <a:pt x="236" y="42"/>
                    <a:pt x="194" y="84"/>
                  </a:cubicBezTo>
                  <a:cubicBezTo>
                    <a:pt x="134" y="204"/>
                    <a:pt x="134" y="263"/>
                    <a:pt x="75" y="338"/>
                  </a:cubicBezTo>
                  <a:lnTo>
                    <a:pt x="75" y="636"/>
                  </a:lnTo>
                  <a:cubicBezTo>
                    <a:pt x="0" y="829"/>
                    <a:pt x="75" y="949"/>
                    <a:pt x="134" y="1202"/>
                  </a:cubicBezTo>
                  <a:lnTo>
                    <a:pt x="194" y="1261"/>
                  </a:lnTo>
                  <a:cubicBezTo>
                    <a:pt x="224" y="1291"/>
                    <a:pt x="253" y="1306"/>
                    <a:pt x="293" y="1306"/>
                  </a:cubicBezTo>
                  <a:cubicBezTo>
                    <a:pt x="332" y="1306"/>
                    <a:pt x="380" y="1291"/>
                    <a:pt x="447" y="1261"/>
                  </a:cubicBezTo>
                  <a:cubicBezTo>
                    <a:pt x="566" y="1083"/>
                    <a:pt x="626" y="889"/>
                    <a:pt x="626" y="710"/>
                  </a:cubicBezTo>
                  <a:lnTo>
                    <a:pt x="626" y="397"/>
                  </a:lnTo>
                  <a:cubicBezTo>
                    <a:pt x="626" y="263"/>
                    <a:pt x="566" y="204"/>
                    <a:pt x="507" y="84"/>
                  </a:cubicBezTo>
                  <a:lnTo>
                    <a:pt x="447" y="25"/>
                  </a:lnTo>
                  <a:cubicBezTo>
                    <a:pt x="425" y="7"/>
                    <a:pt x="400" y="0"/>
                    <a:pt x="373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75" name="Google Shape;5075;p31"/>
            <p:cNvSpPr/>
            <p:nvPr/>
          </p:nvSpPr>
          <p:spPr>
            <a:xfrm>
              <a:off x="6210472" y="775736"/>
              <a:ext cx="19559" cy="38900"/>
            </a:xfrm>
            <a:custGeom>
              <a:avLst/>
              <a:gdLst/>
              <a:ahLst/>
              <a:cxnLst/>
              <a:rect l="l" t="t" r="r" b="b"/>
              <a:pathLst>
                <a:path w="627" h="1247" extrusionOk="0">
                  <a:moveTo>
                    <a:pt x="375" y="0"/>
                  </a:moveTo>
                  <a:cubicBezTo>
                    <a:pt x="328" y="0"/>
                    <a:pt x="284" y="15"/>
                    <a:pt x="254" y="45"/>
                  </a:cubicBezTo>
                  <a:cubicBezTo>
                    <a:pt x="194" y="105"/>
                    <a:pt x="135" y="224"/>
                    <a:pt x="60" y="283"/>
                  </a:cubicBezTo>
                  <a:cubicBezTo>
                    <a:pt x="60" y="417"/>
                    <a:pt x="0" y="477"/>
                    <a:pt x="0" y="596"/>
                  </a:cubicBezTo>
                  <a:cubicBezTo>
                    <a:pt x="0" y="790"/>
                    <a:pt x="60" y="1028"/>
                    <a:pt x="194" y="1222"/>
                  </a:cubicBezTo>
                  <a:lnTo>
                    <a:pt x="254" y="1222"/>
                  </a:lnTo>
                  <a:cubicBezTo>
                    <a:pt x="271" y="1239"/>
                    <a:pt x="294" y="1247"/>
                    <a:pt x="319" y="1247"/>
                  </a:cubicBezTo>
                  <a:cubicBezTo>
                    <a:pt x="379" y="1247"/>
                    <a:pt x="454" y="1204"/>
                    <a:pt x="507" y="1162"/>
                  </a:cubicBezTo>
                  <a:cubicBezTo>
                    <a:pt x="567" y="969"/>
                    <a:pt x="626" y="790"/>
                    <a:pt x="626" y="656"/>
                  </a:cubicBezTo>
                  <a:lnTo>
                    <a:pt x="626" y="417"/>
                  </a:lnTo>
                  <a:cubicBezTo>
                    <a:pt x="626" y="283"/>
                    <a:pt x="567" y="224"/>
                    <a:pt x="567" y="105"/>
                  </a:cubicBezTo>
                  <a:lnTo>
                    <a:pt x="507" y="45"/>
                  </a:lnTo>
                  <a:cubicBezTo>
                    <a:pt x="470" y="15"/>
                    <a:pt x="421" y="0"/>
                    <a:pt x="375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76" name="Google Shape;5076;p31"/>
            <p:cNvSpPr/>
            <p:nvPr/>
          </p:nvSpPr>
          <p:spPr>
            <a:xfrm>
              <a:off x="6146803" y="859089"/>
              <a:ext cx="19091" cy="24020"/>
            </a:xfrm>
            <a:custGeom>
              <a:avLst/>
              <a:gdLst/>
              <a:ahLst/>
              <a:cxnLst/>
              <a:rect l="l" t="t" r="r" b="b"/>
              <a:pathLst>
                <a:path w="612" h="770" extrusionOk="0">
                  <a:moveTo>
                    <a:pt x="347" y="0"/>
                  </a:moveTo>
                  <a:cubicBezTo>
                    <a:pt x="308" y="0"/>
                    <a:pt x="270" y="15"/>
                    <a:pt x="239" y="40"/>
                  </a:cubicBezTo>
                  <a:cubicBezTo>
                    <a:pt x="120" y="99"/>
                    <a:pt x="120" y="99"/>
                    <a:pt x="60" y="159"/>
                  </a:cubicBezTo>
                  <a:cubicBezTo>
                    <a:pt x="60" y="218"/>
                    <a:pt x="1" y="293"/>
                    <a:pt x="1" y="352"/>
                  </a:cubicBezTo>
                  <a:cubicBezTo>
                    <a:pt x="1" y="531"/>
                    <a:pt x="60" y="665"/>
                    <a:pt x="179" y="725"/>
                  </a:cubicBezTo>
                  <a:cubicBezTo>
                    <a:pt x="209" y="755"/>
                    <a:pt x="258" y="770"/>
                    <a:pt x="306" y="770"/>
                  </a:cubicBezTo>
                  <a:cubicBezTo>
                    <a:pt x="354" y="770"/>
                    <a:pt x="403" y="755"/>
                    <a:pt x="433" y="725"/>
                  </a:cubicBezTo>
                  <a:lnTo>
                    <a:pt x="492" y="725"/>
                  </a:lnTo>
                  <a:cubicBezTo>
                    <a:pt x="552" y="591"/>
                    <a:pt x="611" y="531"/>
                    <a:pt x="611" y="412"/>
                  </a:cubicBezTo>
                  <a:lnTo>
                    <a:pt x="611" y="293"/>
                  </a:lnTo>
                  <a:cubicBezTo>
                    <a:pt x="552" y="218"/>
                    <a:pt x="552" y="159"/>
                    <a:pt x="492" y="99"/>
                  </a:cubicBezTo>
                  <a:cubicBezTo>
                    <a:pt x="457" y="29"/>
                    <a:pt x="402" y="0"/>
                    <a:pt x="347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77" name="Google Shape;5077;p31"/>
            <p:cNvSpPr/>
            <p:nvPr/>
          </p:nvSpPr>
          <p:spPr>
            <a:xfrm>
              <a:off x="6036186" y="843242"/>
              <a:ext cx="19559" cy="20183"/>
            </a:xfrm>
            <a:custGeom>
              <a:avLst/>
              <a:gdLst/>
              <a:ahLst/>
              <a:cxnLst/>
              <a:rect l="l" t="t" r="r" b="b"/>
              <a:pathLst>
                <a:path w="627" h="647" extrusionOk="0">
                  <a:moveTo>
                    <a:pt x="306" y="0"/>
                  </a:moveTo>
                  <a:cubicBezTo>
                    <a:pt x="254" y="0"/>
                    <a:pt x="195" y="19"/>
                    <a:pt x="135" y="56"/>
                  </a:cubicBezTo>
                  <a:cubicBezTo>
                    <a:pt x="61" y="116"/>
                    <a:pt x="61" y="116"/>
                    <a:pt x="61" y="175"/>
                  </a:cubicBezTo>
                  <a:cubicBezTo>
                    <a:pt x="1" y="235"/>
                    <a:pt x="1" y="294"/>
                    <a:pt x="1" y="354"/>
                  </a:cubicBezTo>
                  <a:cubicBezTo>
                    <a:pt x="61" y="428"/>
                    <a:pt x="61" y="488"/>
                    <a:pt x="195" y="607"/>
                  </a:cubicBezTo>
                  <a:cubicBezTo>
                    <a:pt x="244" y="632"/>
                    <a:pt x="283" y="646"/>
                    <a:pt x="322" y="646"/>
                  </a:cubicBezTo>
                  <a:cubicBezTo>
                    <a:pt x="376" y="646"/>
                    <a:pt x="429" y="617"/>
                    <a:pt x="507" y="548"/>
                  </a:cubicBezTo>
                  <a:cubicBezTo>
                    <a:pt x="627" y="488"/>
                    <a:pt x="627" y="354"/>
                    <a:pt x="627" y="294"/>
                  </a:cubicBezTo>
                  <a:cubicBezTo>
                    <a:pt x="627" y="235"/>
                    <a:pt x="627" y="175"/>
                    <a:pt x="567" y="175"/>
                  </a:cubicBezTo>
                  <a:cubicBezTo>
                    <a:pt x="567" y="116"/>
                    <a:pt x="507" y="56"/>
                    <a:pt x="433" y="56"/>
                  </a:cubicBezTo>
                  <a:cubicBezTo>
                    <a:pt x="403" y="19"/>
                    <a:pt x="358" y="0"/>
                    <a:pt x="306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78" name="Google Shape;5078;p31"/>
            <p:cNvSpPr/>
            <p:nvPr/>
          </p:nvSpPr>
          <p:spPr>
            <a:xfrm>
              <a:off x="6626863" y="698746"/>
              <a:ext cx="19559" cy="33160"/>
            </a:xfrm>
            <a:custGeom>
              <a:avLst/>
              <a:gdLst/>
              <a:ahLst/>
              <a:cxnLst/>
              <a:rect l="l" t="t" r="r" b="b"/>
              <a:pathLst>
                <a:path w="627" h="1063" extrusionOk="0">
                  <a:moveTo>
                    <a:pt x="379" y="0"/>
                  </a:moveTo>
                  <a:cubicBezTo>
                    <a:pt x="354" y="0"/>
                    <a:pt x="331" y="8"/>
                    <a:pt x="314" y="25"/>
                  </a:cubicBezTo>
                  <a:cubicBezTo>
                    <a:pt x="254" y="85"/>
                    <a:pt x="194" y="144"/>
                    <a:pt x="120" y="219"/>
                  </a:cubicBezTo>
                  <a:cubicBezTo>
                    <a:pt x="60" y="338"/>
                    <a:pt x="60" y="397"/>
                    <a:pt x="60" y="457"/>
                  </a:cubicBezTo>
                  <a:cubicBezTo>
                    <a:pt x="1" y="651"/>
                    <a:pt x="60" y="830"/>
                    <a:pt x="194" y="1023"/>
                  </a:cubicBezTo>
                  <a:cubicBezTo>
                    <a:pt x="219" y="1048"/>
                    <a:pt x="254" y="1062"/>
                    <a:pt x="291" y="1062"/>
                  </a:cubicBezTo>
                  <a:cubicBezTo>
                    <a:pt x="342" y="1062"/>
                    <a:pt x="398" y="1033"/>
                    <a:pt x="433" y="964"/>
                  </a:cubicBezTo>
                  <a:cubicBezTo>
                    <a:pt x="567" y="830"/>
                    <a:pt x="626" y="710"/>
                    <a:pt x="626" y="591"/>
                  </a:cubicBezTo>
                  <a:lnTo>
                    <a:pt x="626" y="397"/>
                  </a:lnTo>
                  <a:cubicBezTo>
                    <a:pt x="626" y="278"/>
                    <a:pt x="626" y="219"/>
                    <a:pt x="567" y="144"/>
                  </a:cubicBezTo>
                  <a:lnTo>
                    <a:pt x="567" y="85"/>
                  </a:lnTo>
                  <a:cubicBezTo>
                    <a:pt x="514" y="42"/>
                    <a:pt x="439" y="0"/>
                    <a:pt x="379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79" name="Google Shape;5079;p31"/>
            <p:cNvSpPr/>
            <p:nvPr/>
          </p:nvSpPr>
          <p:spPr>
            <a:xfrm>
              <a:off x="6667760" y="746444"/>
              <a:ext cx="19091" cy="37496"/>
            </a:xfrm>
            <a:custGeom>
              <a:avLst/>
              <a:gdLst/>
              <a:ahLst/>
              <a:cxnLst/>
              <a:rect l="l" t="t" r="r" b="b"/>
              <a:pathLst>
                <a:path w="612" h="1202" extrusionOk="0">
                  <a:moveTo>
                    <a:pt x="366" y="1"/>
                  </a:moveTo>
                  <a:cubicBezTo>
                    <a:pt x="317" y="1"/>
                    <a:pt x="269" y="16"/>
                    <a:pt x="239" y="45"/>
                  </a:cubicBezTo>
                  <a:cubicBezTo>
                    <a:pt x="179" y="105"/>
                    <a:pt x="120" y="239"/>
                    <a:pt x="60" y="299"/>
                  </a:cubicBezTo>
                  <a:cubicBezTo>
                    <a:pt x="60" y="358"/>
                    <a:pt x="60" y="477"/>
                    <a:pt x="1" y="552"/>
                  </a:cubicBezTo>
                  <a:cubicBezTo>
                    <a:pt x="1" y="790"/>
                    <a:pt x="60" y="984"/>
                    <a:pt x="179" y="1103"/>
                  </a:cubicBezTo>
                  <a:lnTo>
                    <a:pt x="239" y="1163"/>
                  </a:lnTo>
                  <a:cubicBezTo>
                    <a:pt x="264" y="1187"/>
                    <a:pt x="301" y="1202"/>
                    <a:pt x="341" y="1202"/>
                  </a:cubicBezTo>
                  <a:cubicBezTo>
                    <a:pt x="397" y="1202"/>
                    <a:pt x="457" y="1173"/>
                    <a:pt x="492" y="1103"/>
                  </a:cubicBezTo>
                  <a:cubicBezTo>
                    <a:pt x="552" y="924"/>
                    <a:pt x="611" y="790"/>
                    <a:pt x="611" y="611"/>
                  </a:cubicBezTo>
                  <a:lnTo>
                    <a:pt x="611" y="358"/>
                  </a:lnTo>
                  <a:cubicBezTo>
                    <a:pt x="611" y="299"/>
                    <a:pt x="611" y="179"/>
                    <a:pt x="552" y="105"/>
                  </a:cubicBezTo>
                  <a:lnTo>
                    <a:pt x="492" y="45"/>
                  </a:lnTo>
                  <a:cubicBezTo>
                    <a:pt x="463" y="16"/>
                    <a:pt x="414" y="1"/>
                    <a:pt x="366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80" name="Google Shape;5080;p31"/>
            <p:cNvSpPr/>
            <p:nvPr/>
          </p:nvSpPr>
          <p:spPr>
            <a:xfrm>
              <a:off x="6721665" y="701835"/>
              <a:ext cx="17688" cy="37247"/>
            </a:xfrm>
            <a:custGeom>
              <a:avLst/>
              <a:gdLst/>
              <a:ahLst/>
              <a:cxnLst/>
              <a:rect l="l" t="t" r="r" b="b"/>
              <a:pathLst>
                <a:path w="567" h="1194" extrusionOk="0">
                  <a:moveTo>
                    <a:pt x="254" y="1"/>
                  </a:moveTo>
                  <a:cubicBezTo>
                    <a:pt x="209" y="1"/>
                    <a:pt x="165" y="15"/>
                    <a:pt x="135" y="45"/>
                  </a:cubicBezTo>
                  <a:cubicBezTo>
                    <a:pt x="60" y="179"/>
                    <a:pt x="1" y="239"/>
                    <a:pt x="1" y="358"/>
                  </a:cubicBezTo>
                  <a:lnTo>
                    <a:pt x="1" y="611"/>
                  </a:lnTo>
                  <a:cubicBezTo>
                    <a:pt x="1" y="790"/>
                    <a:pt x="1" y="924"/>
                    <a:pt x="135" y="1103"/>
                  </a:cubicBezTo>
                  <a:lnTo>
                    <a:pt x="194" y="1163"/>
                  </a:lnTo>
                  <a:cubicBezTo>
                    <a:pt x="212" y="1185"/>
                    <a:pt x="235" y="1194"/>
                    <a:pt x="261" y="1194"/>
                  </a:cubicBezTo>
                  <a:cubicBezTo>
                    <a:pt x="320" y="1194"/>
                    <a:pt x="391" y="1145"/>
                    <a:pt x="433" y="1103"/>
                  </a:cubicBezTo>
                  <a:cubicBezTo>
                    <a:pt x="567" y="924"/>
                    <a:pt x="567" y="731"/>
                    <a:pt x="567" y="611"/>
                  </a:cubicBezTo>
                  <a:lnTo>
                    <a:pt x="567" y="298"/>
                  </a:lnTo>
                  <a:cubicBezTo>
                    <a:pt x="507" y="239"/>
                    <a:pt x="507" y="179"/>
                    <a:pt x="433" y="45"/>
                  </a:cubicBezTo>
                  <a:lnTo>
                    <a:pt x="373" y="45"/>
                  </a:lnTo>
                  <a:cubicBezTo>
                    <a:pt x="343" y="15"/>
                    <a:pt x="299" y="1"/>
                    <a:pt x="25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81" name="Google Shape;5081;p31"/>
            <p:cNvSpPr/>
            <p:nvPr/>
          </p:nvSpPr>
          <p:spPr>
            <a:xfrm>
              <a:off x="6717953" y="808366"/>
              <a:ext cx="19559" cy="31351"/>
            </a:xfrm>
            <a:custGeom>
              <a:avLst/>
              <a:gdLst/>
              <a:ahLst/>
              <a:cxnLst/>
              <a:rect l="l" t="t" r="r" b="b"/>
              <a:pathLst>
                <a:path w="627" h="1005" extrusionOk="0">
                  <a:moveTo>
                    <a:pt x="364" y="1"/>
                  </a:moveTo>
                  <a:cubicBezTo>
                    <a:pt x="310" y="1"/>
                    <a:pt x="246" y="19"/>
                    <a:pt x="179" y="57"/>
                  </a:cubicBezTo>
                  <a:cubicBezTo>
                    <a:pt x="120" y="116"/>
                    <a:pt x="60" y="176"/>
                    <a:pt x="60" y="235"/>
                  </a:cubicBezTo>
                  <a:cubicBezTo>
                    <a:pt x="1" y="295"/>
                    <a:pt x="1" y="429"/>
                    <a:pt x="1" y="489"/>
                  </a:cubicBezTo>
                  <a:cubicBezTo>
                    <a:pt x="1" y="608"/>
                    <a:pt x="1" y="802"/>
                    <a:pt x="179" y="921"/>
                  </a:cubicBezTo>
                  <a:lnTo>
                    <a:pt x="179" y="980"/>
                  </a:lnTo>
                  <a:cubicBezTo>
                    <a:pt x="201" y="998"/>
                    <a:pt x="227" y="1005"/>
                    <a:pt x="254" y="1005"/>
                  </a:cubicBezTo>
                  <a:cubicBezTo>
                    <a:pt x="319" y="1005"/>
                    <a:pt x="391" y="963"/>
                    <a:pt x="433" y="921"/>
                  </a:cubicBezTo>
                  <a:cubicBezTo>
                    <a:pt x="552" y="802"/>
                    <a:pt x="552" y="667"/>
                    <a:pt x="626" y="489"/>
                  </a:cubicBezTo>
                  <a:cubicBezTo>
                    <a:pt x="626" y="429"/>
                    <a:pt x="626" y="355"/>
                    <a:pt x="552" y="295"/>
                  </a:cubicBezTo>
                  <a:cubicBezTo>
                    <a:pt x="552" y="235"/>
                    <a:pt x="552" y="176"/>
                    <a:pt x="492" y="116"/>
                  </a:cubicBezTo>
                  <a:lnTo>
                    <a:pt x="492" y="57"/>
                  </a:lnTo>
                  <a:cubicBezTo>
                    <a:pt x="462" y="19"/>
                    <a:pt x="418" y="1"/>
                    <a:pt x="36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82" name="Google Shape;5082;p31"/>
            <p:cNvSpPr/>
            <p:nvPr/>
          </p:nvSpPr>
          <p:spPr>
            <a:xfrm>
              <a:off x="6770017" y="754960"/>
              <a:ext cx="17688" cy="48071"/>
            </a:xfrm>
            <a:custGeom>
              <a:avLst/>
              <a:gdLst/>
              <a:ahLst/>
              <a:cxnLst/>
              <a:rect l="l" t="t" r="r" b="b"/>
              <a:pathLst>
                <a:path w="567" h="1541" extrusionOk="0">
                  <a:moveTo>
                    <a:pt x="308" y="1"/>
                  </a:moveTo>
                  <a:cubicBezTo>
                    <a:pt x="248" y="1"/>
                    <a:pt x="176" y="43"/>
                    <a:pt x="134" y="85"/>
                  </a:cubicBezTo>
                  <a:cubicBezTo>
                    <a:pt x="75" y="204"/>
                    <a:pt x="75" y="338"/>
                    <a:pt x="0" y="398"/>
                  </a:cubicBezTo>
                  <a:lnTo>
                    <a:pt x="0" y="771"/>
                  </a:lnTo>
                  <a:cubicBezTo>
                    <a:pt x="0" y="1024"/>
                    <a:pt x="0" y="1203"/>
                    <a:pt x="134" y="1456"/>
                  </a:cubicBezTo>
                  <a:cubicBezTo>
                    <a:pt x="194" y="1456"/>
                    <a:pt x="194" y="1515"/>
                    <a:pt x="194" y="1515"/>
                  </a:cubicBezTo>
                  <a:cubicBezTo>
                    <a:pt x="229" y="1533"/>
                    <a:pt x="259" y="1540"/>
                    <a:pt x="285" y="1540"/>
                  </a:cubicBezTo>
                  <a:cubicBezTo>
                    <a:pt x="349" y="1540"/>
                    <a:pt x="394" y="1498"/>
                    <a:pt x="447" y="1456"/>
                  </a:cubicBezTo>
                  <a:cubicBezTo>
                    <a:pt x="566" y="1203"/>
                    <a:pt x="566" y="1024"/>
                    <a:pt x="566" y="771"/>
                  </a:cubicBezTo>
                  <a:lnTo>
                    <a:pt x="566" y="398"/>
                  </a:lnTo>
                  <a:cubicBezTo>
                    <a:pt x="507" y="338"/>
                    <a:pt x="507" y="204"/>
                    <a:pt x="447" y="85"/>
                  </a:cubicBezTo>
                  <a:lnTo>
                    <a:pt x="373" y="26"/>
                  </a:lnTo>
                  <a:cubicBezTo>
                    <a:pt x="355" y="8"/>
                    <a:pt x="333" y="1"/>
                    <a:pt x="308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83" name="Google Shape;5083;p31"/>
            <p:cNvSpPr/>
            <p:nvPr/>
          </p:nvSpPr>
          <p:spPr>
            <a:xfrm>
              <a:off x="6818806" y="695034"/>
              <a:ext cx="19091" cy="40772"/>
            </a:xfrm>
            <a:custGeom>
              <a:avLst/>
              <a:gdLst/>
              <a:ahLst/>
              <a:cxnLst/>
              <a:rect l="l" t="t" r="r" b="b"/>
              <a:pathLst>
                <a:path w="612" h="1307" extrusionOk="0">
                  <a:moveTo>
                    <a:pt x="321" y="0"/>
                  </a:moveTo>
                  <a:cubicBezTo>
                    <a:pt x="239" y="0"/>
                    <a:pt x="179" y="42"/>
                    <a:pt x="179" y="84"/>
                  </a:cubicBezTo>
                  <a:cubicBezTo>
                    <a:pt x="120" y="204"/>
                    <a:pt x="60" y="263"/>
                    <a:pt x="60" y="338"/>
                  </a:cubicBezTo>
                  <a:cubicBezTo>
                    <a:pt x="0" y="457"/>
                    <a:pt x="0" y="516"/>
                    <a:pt x="0" y="636"/>
                  </a:cubicBezTo>
                  <a:cubicBezTo>
                    <a:pt x="0" y="829"/>
                    <a:pt x="0" y="949"/>
                    <a:pt x="60" y="1202"/>
                  </a:cubicBezTo>
                  <a:lnTo>
                    <a:pt x="120" y="1261"/>
                  </a:lnTo>
                  <a:cubicBezTo>
                    <a:pt x="149" y="1291"/>
                    <a:pt x="194" y="1306"/>
                    <a:pt x="241" y="1306"/>
                  </a:cubicBezTo>
                  <a:cubicBezTo>
                    <a:pt x="287" y="1306"/>
                    <a:pt x="336" y="1291"/>
                    <a:pt x="373" y="1261"/>
                  </a:cubicBezTo>
                  <a:cubicBezTo>
                    <a:pt x="492" y="1083"/>
                    <a:pt x="552" y="889"/>
                    <a:pt x="552" y="710"/>
                  </a:cubicBezTo>
                  <a:cubicBezTo>
                    <a:pt x="611" y="576"/>
                    <a:pt x="611" y="457"/>
                    <a:pt x="552" y="397"/>
                  </a:cubicBezTo>
                  <a:cubicBezTo>
                    <a:pt x="552" y="263"/>
                    <a:pt x="492" y="204"/>
                    <a:pt x="432" y="84"/>
                  </a:cubicBezTo>
                  <a:lnTo>
                    <a:pt x="432" y="25"/>
                  </a:lnTo>
                  <a:cubicBezTo>
                    <a:pt x="393" y="7"/>
                    <a:pt x="355" y="0"/>
                    <a:pt x="321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84" name="Google Shape;5084;p31"/>
            <p:cNvSpPr/>
            <p:nvPr/>
          </p:nvSpPr>
          <p:spPr>
            <a:xfrm>
              <a:off x="6837866" y="775736"/>
              <a:ext cx="19528" cy="38900"/>
            </a:xfrm>
            <a:custGeom>
              <a:avLst/>
              <a:gdLst/>
              <a:ahLst/>
              <a:cxnLst/>
              <a:rect l="l" t="t" r="r" b="b"/>
              <a:pathLst>
                <a:path w="626" h="1247" extrusionOk="0">
                  <a:moveTo>
                    <a:pt x="374" y="0"/>
                  </a:moveTo>
                  <a:cubicBezTo>
                    <a:pt x="328" y="0"/>
                    <a:pt x="283" y="15"/>
                    <a:pt x="253" y="45"/>
                  </a:cubicBezTo>
                  <a:cubicBezTo>
                    <a:pt x="194" y="105"/>
                    <a:pt x="134" y="224"/>
                    <a:pt x="60" y="283"/>
                  </a:cubicBezTo>
                  <a:cubicBezTo>
                    <a:pt x="60" y="417"/>
                    <a:pt x="0" y="477"/>
                    <a:pt x="0" y="596"/>
                  </a:cubicBezTo>
                  <a:cubicBezTo>
                    <a:pt x="0" y="790"/>
                    <a:pt x="60" y="1028"/>
                    <a:pt x="194" y="1222"/>
                  </a:cubicBezTo>
                  <a:lnTo>
                    <a:pt x="253" y="1222"/>
                  </a:lnTo>
                  <a:cubicBezTo>
                    <a:pt x="271" y="1239"/>
                    <a:pt x="293" y="1247"/>
                    <a:pt x="319" y="1247"/>
                  </a:cubicBezTo>
                  <a:cubicBezTo>
                    <a:pt x="379" y="1247"/>
                    <a:pt x="454" y="1204"/>
                    <a:pt x="507" y="1162"/>
                  </a:cubicBezTo>
                  <a:cubicBezTo>
                    <a:pt x="566" y="969"/>
                    <a:pt x="626" y="790"/>
                    <a:pt x="626" y="656"/>
                  </a:cubicBezTo>
                  <a:lnTo>
                    <a:pt x="626" y="417"/>
                  </a:lnTo>
                  <a:cubicBezTo>
                    <a:pt x="626" y="283"/>
                    <a:pt x="566" y="224"/>
                    <a:pt x="566" y="105"/>
                  </a:cubicBezTo>
                  <a:lnTo>
                    <a:pt x="507" y="45"/>
                  </a:lnTo>
                  <a:cubicBezTo>
                    <a:pt x="469" y="15"/>
                    <a:pt x="421" y="0"/>
                    <a:pt x="374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85" name="Google Shape;5085;p31"/>
            <p:cNvSpPr/>
            <p:nvPr/>
          </p:nvSpPr>
          <p:spPr>
            <a:xfrm>
              <a:off x="6774197" y="859089"/>
              <a:ext cx="19091" cy="24020"/>
            </a:xfrm>
            <a:custGeom>
              <a:avLst/>
              <a:gdLst/>
              <a:ahLst/>
              <a:cxnLst/>
              <a:rect l="l" t="t" r="r" b="b"/>
              <a:pathLst>
                <a:path w="612" h="770" extrusionOk="0">
                  <a:moveTo>
                    <a:pt x="347" y="0"/>
                  </a:moveTo>
                  <a:cubicBezTo>
                    <a:pt x="308" y="0"/>
                    <a:pt x="269" y="15"/>
                    <a:pt x="239" y="40"/>
                  </a:cubicBezTo>
                  <a:cubicBezTo>
                    <a:pt x="119" y="99"/>
                    <a:pt x="119" y="99"/>
                    <a:pt x="60" y="159"/>
                  </a:cubicBezTo>
                  <a:cubicBezTo>
                    <a:pt x="60" y="218"/>
                    <a:pt x="0" y="293"/>
                    <a:pt x="0" y="352"/>
                  </a:cubicBezTo>
                  <a:cubicBezTo>
                    <a:pt x="0" y="531"/>
                    <a:pt x="60" y="665"/>
                    <a:pt x="179" y="725"/>
                  </a:cubicBezTo>
                  <a:cubicBezTo>
                    <a:pt x="209" y="755"/>
                    <a:pt x="257" y="770"/>
                    <a:pt x="313" y="770"/>
                  </a:cubicBezTo>
                  <a:cubicBezTo>
                    <a:pt x="369" y="770"/>
                    <a:pt x="432" y="755"/>
                    <a:pt x="492" y="725"/>
                  </a:cubicBezTo>
                  <a:cubicBezTo>
                    <a:pt x="551" y="591"/>
                    <a:pt x="611" y="531"/>
                    <a:pt x="611" y="412"/>
                  </a:cubicBezTo>
                  <a:lnTo>
                    <a:pt x="611" y="293"/>
                  </a:lnTo>
                  <a:cubicBezTo>
                    <a:pt x="551" y="218"/>
                    <a:pt x="551" y="159"/>
                    <a:pt x="492" y="99"/>
                  </a:cubicBezTo>
                  <a:cubicBezTo>
                    <a:pt x="457" y="29"/>
                    <a:pt x="402" y="0"/>
                    <a:pt x="347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86" name="Google Shape;5086;p31"/>
            <p:cNvSpPr/>
            <p:nvPr/>
          </p:nvSpPr>
          <p:spPr>
            <a:xfrm>
              <a:off x="6663580" y="843242"/>
              <a:ext cx="19559" cy="20183"/>
            </a:xfrm>
            <a:custGeom>
              <a:avLst/>
              <a:gdLst/>
              <a:ahLst/>
              <a:cxnLst/>
              <a:rect l="l" t="t" r="r" b="b"/>
              <a:pathLst>
                <a:path w="627" h="647" extrusionOk="0">
                  <a:moveTo>
                    <a:pt x="313" y="0"/>
                  </a:moveTo>
                  <a:cubicBezTo>
                    <a:pt x="269" y="0"/>
                    <a:pt x="224" y="19"/>
                    <a:pt x="194" y="56"/>
                  </a:cubicBezTo>
                  <a:cubicBezTo>
                    <a:pt x="135" y="116"/>
                    <a:pt x="60" y="116"/>
                    <a:pt x="60" y="175"/>
                  </a:cubicBezTo>
                  <a:cubicBezTo>
                    <a:pt x="1" y="235"/>
                    <a:pt x="1" y="294"/>
                    <a:pt x="1" y="354"/>
                  </a:cubicBezTo>
                  <a:cubicBezTo>
                    <a:pt x="60" y="428"/>
                    <a:pt x="60" y="488"/>
                    <a:pt x="194" y="607"/>
                  </a:cubicBezTo>
                  <a:cubicBezTo>
                    <a:pt x="244" y="632"/>
                    <a:pt x="293" y="646"/>
                    <a:pt x="339" y="646"/>
                  </a:cubicBezTo>
                  <a:cubicBezTo>
                    <a:pt x="405" y="646"/>
                    <a:pt x="463" y="617"/>
                    <a:pt x="507" y="548"/>
                  </a:cubicBezTo>
                  <a:cubicBezTo>
                    <a:pt x="626" y="488"/>
                    <a:pt x="626" y="354"/>
                    <a:pt x="626" y="294"/>
                  </a:cubicBezTo>
                  <a:cubicBezTo>
                    <a:pt x="626" y="235"/>
                    <a:pt x="626" y="175"/>
                    <a:pt x="567" y="175"/>
                  </a:cubicBezTo>
                  <a:cubicBezTo>
                    <a:pt x="567" y="116"/>
                    <a:pt x="507" y="56"/>
                    <a:pt x="433" y="56"/>
                  </a:cubicBezTo>
                  <a:cubicBezTo>
                    <a:pt x="403" y="19"/>
                    <a:pt x="358" y="0"/>
                    <a:pt x="313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87" name="Google Shape;5087;p31"/>
            <p:cNvSpPr/>
            <p:nvPr/>
          </p:nvSpPr>
          <p:spPr>
            <a:xfrm>
              <a:off x="7870015" y="698746"/>
              <a:ext cx="21400" cy="33160"/>
            </a:xfrm>
            <a:custGeom>
              <a:avLst/>
              <a:gdLst/>
              <a:ahLst/>
              <a:cxnLst/>
              <a:rect l="l" t="t" r="r" b="b"/>
              <a:pathLst>
                <a:path w="686" h="1063" extrusionOk="0">
                  <a:moveTo>
                    <a:pt x="405" y="0"/>
                  </a:moveTo>
                  <a:cubicBezTo>
                    <a:pt x="378" y="0"/>
                    <a:pt x="348" y="8"/>
                    <a:pt x="314" y="25"/>
                  </a:cubicBezTo>
                  <a:cubicBezTo>
                    <a:pt x="254" y="85"/>
                    <a:pt x="194" y="144"/>
                    <a:pt x="120" y="219"/>
                  </a:cubicBezTo>
                  <a:cubicBezTo>
                    <a:pt x="60" y="338"/>
                    <a:pt x="60" y="397"/>
                    <a:pt x="60" y="457"/>
                  </a:cubicBezTo>
                  <a:cubicBezTo>
                    <a:pt x="1" y="651"/>
                    <a:pt x="60" y="830"/>
                    <a:pt x="194" y="1023"/>
                  </a:cubicBezTo>
                  <a:cubicBezTo>
                    <a:pt x="219" y="1048"/>
                    <a:pt x="254" y="1062"/>
                    <a:pt x="291" y="1062"/>
                  </a:cubicBezTo>
                  <a:cubicBezTo>
                    <a:pt x="342" y="1062"/>
                    <a:pt x="398" y="1033"/>
                    <a:pt x="433" y="964"/>
                  </a:cubicBezTo>
                  <a:cubicBezTo>
                    <a:pt x="567" y="830"/>
                    <a:pt x="626" y="710"/>
                    <a:pt x="626" y="591"/>
                  </a:cubicBezTo>
                  <a:cubicBezTo>
                    <a:pt x="626" y="517"/>
                    <a:pt x="686" y="457"/>
                    <a:pt x="626" y="397"/>
                  </a:cubicBezTo>
                  <a:cubicBezTo>
                    <a:pt x="626" y="278"/>
                    <a:pt x="626" y="219"/>
                    <a:pt x="567" y="144"/>
                  </a:cubicBezTo>
                  <a:lnTo>
                    <a:pt x="567" y="85"/>
                  </a:lnTo>
                  <a:cubicBezTo>
                    <a:pt x="514" y="42"/>
                    <a:pt x="469" y="0"/>
                    <a:pt x="405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88" name="Google Shape;5088;p31"/>
            <p:cNvSpPr/>
            <p:nvPr/>
          </p:nvSpPr>
          <p:spPr>
            <a:xfrm>
              <a:off x="7910912" y="746444"/>
              <a:ext cx="19091" cy="37496"/>
            </a:xfrm>
            <a:custGeom>
              <a:avLst/>
              <a:gdLst/>
              <a:ahLst/>
              <a:cxnLst/>
              <a:rect l="l" t="t" r="r" b="b"/>
              <a:pathLst>
                <a:path w="612" h="1202" extrusionOk="0">
                  <a:moveTo>
                    <a:pt x="366" y="1"/>
                  </a:moveTo>
                  <a:cubicBezTo>
                    <a:pt x="317" y="1"/>
                    <a:pt x="269" y="16"/>
                    <a:pt x="239" y="45"/>
                  </a:cubicBezTo>
                  <a:cubicBezTo>
                    <a:pt x="179" y="105"/>
                    <a:pt x="120" y="239"/>
                    <a:pt x="120" y="299"/>
                  </a:cubicBezTo>
                  <a:cubicBezTo>
                    <a:pt x="60" y="358"/>
                    <a:pt x="60" y="477"/>
                    <a:pt x="1" y="552"/>
                  </a:cubicBezTo>
                  <a:cubicBezTo>
                    <a:pt x="1" y="790"/>
                    <a:pt x="60" y="984"/>
                    <a:pt x="179" y="1103"/>
                  </a:cubicBezTo>
                  <a:lnTo>
                    <a:pt x="239" y="1163"/>
                  </a:lnTo>
                  <a:cubicBezTo>
                    <a:pt x="264" y="1187"/>
                    <a:pt x="301" y="1202"/>
                    <a:pt x="341" y="1202"/>
                  </a:cubicBezTo>
                  <a:cubicBezTo>
                    <a:pt x="397" y="1202"/>
                    <a:pt x="457" y="1173"/>
                    <a:pt x="492" y="1103"/>
                  </a:cubicBezTo>
                  <a:cubicBezTo>
                    <a:pt x="552" y="924"/>
                    <a:pt x="611" y="790"/>
                    <a:pt x="611" y="611"/>
                  </a:cubicBezTo>
                  <a:lnTo>
                    <a:pt x="611" y="358"/>
                  </a:lnTo>
                  <a:cubicBezTo>
                    <a:pt x="611" y="299"/>
                    <a:pt x="611" y="179"/>
                    <a:pt x="552" y="105"/>
                  </a:cubicBezTo>
                  <a:lnTo>
                    <a:pt x="492" y="45"/>
                  </a:lnTo>
                  <a:cubicBezTo>
                    <a:pt x="462" y="16"/>
                    <a:pt x="414" y="1"/>
                    <a:pt x="366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89" name="Google Shape;5089;p31"/>
            <p:cNvSpPr/>
            <p:nvPr/>
          </p:nvSpPr>
          <p:spPr>
            <a:xfrm>
              <a:off x="7964817" y="701835"/>
              <a:ext cx="17688" cy="37247"/>
            </a:xfrm>
            <a:custGeom>
              <a:avLst/>
              <a:gdLst/>
              <a:ahLst/>
              <a:cxnLst/>
              <a:rect l="l" t="t" r="r" b="b"/>
              <a:pathLst>
                <a:path w="567" h="1194" extrusionOk="0">
                  <a:moveTo>
                    <a:pt x="254" y="1"/>
                  </a:moveTo>
                  <a:cubicBezTo>
                    <a:pt x="209" y="1"/>
                    <a:pt x="165" y="15"/>
                    <a:pt x="135" y="45"/>
                  </a:cubicBezTo>
                  <a:cubicBezTo>
                    <a:pt x="60" y="179"/>
                    <a:pt x="60" y="239"/>
                    <a:pt x="1" y="358"/>
                  </a:cubicBezTo>
                  <a:lnTo>
                    <a:pt x="1" y="611"/>
                  </a:lnTo>
                  <a:cubicBezTo>
                    <a:pt x="1" y="790"/>
                    <a:pt x="1" y="924"/>
                    <a:pt x="135" y="1103"/>
                  </a:cubicBezTo>
                  <a:lnTo>
                    <a:pt x="194" y="1163"/>
                  </a:lnTo>
                  <a:cubicBezTo>
                    <a:pt x="212" y="1185"/>
                    <a:pt x="235" y="1194"/>
                    <a:pt x="261" y="1194"/>
                  </a:cubicBezTo>
                  <a:cubicBezTo>
                    <a:pt x="320" y="1194"/>
                    <a:pt x="391" y="1145"/>
                    <a:pt x="433" y="1103"/>
                  </a:cubicBezTo>
                  <a:cubicBezTo>
                    <a:pt x="567" y="924"/>
                    <a:pt x="567" y="731"/>
                    <a:pt x="567" y="611"/>
                  </a:cubicBezTo>
                  <a:lnTo>
                    <a:pt x="567" y="298"/>
                  </a:lnTo>
                  <a:cubicBezTo>
                    <a:pt x="507" y="239"/>
                    <a:pt x="507" y="179"/>
                    <a:pt x="433" y="45"/>
                  </a:cubicBezTo>
                  <a:lnTo>
                    <a:pt x="373" y="45"/>
                  </a:lnTo>
                  <a:cubicBezTo>
                    <a:pt x="343" y="15"/>
                    <a:pt x="299" y="1"/>
                    <a:pt x="25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90" name="Google Shape;5090;p31"/>
            <p:cNvSpPr/>
            <p:nvPr/>
          </p:nvSpPr>
          <p:spPr>
            <a:xfrm>
              <a:off x="7961105" y="808366"/>
              <a:ext cx="19559" cy="31351"/>
            </a:xfrm>
            <a:custGeom>
              <a:avLst/>
              <a:gdLst/>
              <a:ahLst/>
              <a:cxnLst/>
              <a:rect l="l" t="t" r="r" b="b"/>
              <a:pathLst>
                <a:path w="627" h="1005" extrusionOk="0">
                  <a:moveTo>
                    <a:pt x="373" y="1"/>
                  </a:moveTo>
                  <a:cubicBezTo>
                    <a:pt x="328" y="1"/>
                    <a:pt x="284" y="19"/>
                    <a:pt x="254" y="57"/>
                  </a:cubicBezTo>
                  <a:cubicBezTo>
                    <a:pt x="120" y="116"/>
                    <a:pt x="120" y="176"/>
                    <a:pt x="60" y="235"/>
                  </a:cubicBezTo>
                  <a:cubicBezTo>
                    <a:pt x="1" y="295"/>
                    <a:pt x="1" y="429"/>
                    <a:pt x="1" y="489"/>
                  </a:cubicBezTo>
                  <a:cubicBezTo>
                    <a:pt x="1" y="608"/>
                    <a:pt x="60" y="802"/>
                    <a:pt x="179" y="921"/>
                  </a:cubicBezTo>
                  <a:lnTo>
                    <a:pt x="179" y="980"/>
                  </a:lnTo>
                  <a:cubicBezTo>
                    <a:pt x="201" y="998"/>
                    <a:pt x="227" y="1005"/>
                    <a:pt x="254" y="1005"/>
                  </a:cubicBezTo>
                  <a:cubicBezTo>
                    <a:pt x="319" y="1005"/>
                    <a:pt x="390" y="963"/>
                    <a:pt x="433" y="921"/>
                  </a:cubicBezTo>
                  <a:cubicBezTo>
                    <a:pt x="552" y="802"/>
                    <a:pt x="626" y="667"/>
                    <a:pt x="626" y="489"/>
                  </a:cubicBezTo>
                  <a:cubicBezTo>
                    <a:pt x="626" y="429"/>
                    <a:pt x="626" y="355"/>
                    <a:pt x="552" y="295"/>
                  </a:cubicBezTo>
                  <a:cubicBezTo>
                    <a:pt x="552" y="235"/>
                    <a:pt x="552" y="176"/>
                    <a:pt x="492" y="116"/>
                  </a:cubicBezTo>
                  <a:lnTo>
                    <a:pt x="492" y="57"/>
                  </a:lnTo>
                  <a:cubicBezTo>
                    <a:pt x="462" y="19"/>
                    <a:pt x="418" y="1"/>
                    <a:pt x="37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91" name="Google Shape;5091;p31"/>
            <p:cNvSpPr/>
            <p:nvPr/>
          </p:nvSpPr>
          <p:spPr>
            <a:xfrm>
              <a:off x="8013169" y="754960"/>
              <a:ext cx="17688" cy="48071"/>
            </a:xfrm>
            <a:custGeom>
              <a:avLst/>
              <a:gdLst/>
              <a:ahLst/>
              <a:cxnLst/>
              <a:rect l="l" t="t" r="r" b="b"/>
              <a:pathLst>
                <a:path w="567" h="1541" extrusionOk="0">
                  <a:moveTo>
                    <a:pt x="308" y="1"/>
                  </a:moveTo>
                  <a:cubicBezTo>
                    <a:pt x="248" y="1"/>
                    <a:pt x="176" y="43"/>
                    <a:pt x="134" y="85"/>
                  </a:cubicBezTo>
                  <a:cubicBezTo>
                    <a:pt x="75" y="204"/>
                    <a:pt x="75" y="338"/>
                    <a:pt x="0" y="398"/>
                  </a:cubicBezTo>
                  <a:lnTo>
                    <a:pt x="0" y="771"/>
                  </a:lnTo>
                  <a:cubicBezTo>
                    <a:pt x="0" y="1024"/>
                    <a:pt x="0" y="1203"/>
                    <a:pt x="134" y="1456"/>
                  </a:cubicBezTo>
                  <a:cubicBezTo>
                    <a:pt x="194" y="1456"/>
                    <a:pt x="194" y="1515"/>
                    <a:pt x="194" y="1515"/>
                  </a:cubicBezTo>
                  <a:cubicBezTo>
                    <a:pt x="229" y="1533"/>
                    <a:pt x="258" y="1540"/>
                    <a:pt x="285" y="1540"/>
                  </a:cubicBezTo>
                  <a:cubicBezTo>
                    <a:pt x="349" y="1540"/>
                    <a:pt x="394" y="1498"/>
                    <a:pt x="447" y="1456"/>
                  </a:cubicBezTo>
                  <a:cubicBezTo>
                    <a:pt x="566" y="1203"/>
                    <a:pt x="566" y="1024"/>
                    <a:pt x="566" y="771"/>
                  </a:cubicBezTo>
                  <a:lnTo>
                    <a:pt x="566" y="398"/>
                  </a:lnTo>
                  <a:cubicBezTo>
                    <a:pt x="507" y="338"/>
                    <a:pt x="507" y="204"/>
                    <a:pt x="447" y="85"/>
                  </a:cubicBezTo>
                  <a:lnTo>
                    <a:pt x="373" y="26"/>
                  </a:lnTo>
                  <a:cubicBezTo>
                    <a:pt x="355" y="8"/>
                    <a:pt x="333" y="1"/>
                    <a:pt x="308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92" name="Google Shape;5092;p31"/>
            <p:cNvSpPr/>
            <p:nvPr/>
          </p:nvSpPr>
          <p:spPr>
            <a:xfrm>
              <a:off x="8061958" y="695034"/>
              <a:ext cx="19091" cy="40772"/>
            </a:xfrm>
            <a:custGeom>
              <a:avLst/>
              <a:gdLst/>
              <a:ahLst/>
              <a:cxnLst/>
              <a:rect l="l" t="t" r="r" b="b"/>
              <a:pathLst>
                <a:path w="612" h="1307" extrusionOk="0">
                  <a:moveTo>
                    <a:pt x="332" y="0"/>
                  </a:moveTo>
                  <a:cubicBezTo>
                    <a:pt x="263" y="0"/>
                    <a:pt x="221" y="42"/>
                    <a:pt x="179" y="84"/>
                  </a:cubicBezTo>
                  <a:cubicBezTo>
                    <a:pt x="120" y="204"/>
                    <a:pt x="60" y="263"/>
                    <a:pt x="60" y="338"/>
                  </a:cubicBezTo>
                  <a:cubicBezTo>
                    <a:pt x="0" y="457"/>
                    <a:pt x="0" y="516"/>
                    <a:pt x="0" y="636"/>
                  </a:cubicBezTo>
                  <a:cubicBezTo>
                    <a:pt x="0" y="829"/>
                    <a:pt x="0" y="949"/>
                    <a:pt x="60" y="1202"/>
                  </a:cubicBezTo>
                  <a:lnTo>
                    <a:pt x="120" y="1261"/>
                  </a:lnTo>
                  <a:cubicBezTo>
                    <a:pt x="149" y="1291"/>
                    <a:pt x="194" y="1306"/>
                    <a:pt x="241" y="1306"/>
                  </a:cubicBezTo>
                  <a:cubicBezTo>
                    <a:pt x="287" y="1306"/>
                    <a:pt x="336" y="1291"/>
                    <a:pt x="373" y="1261"/>
                  </a:cubicBezTo>
                  <a:cubicBezTo>
                    <a:pt x="492" y="1083"/>
                    <a:pt x="552" y="889"/>
                    <a:pt x="552" y="710"/>
                  </a:cubicBezTo>
                  <a:cubicBezTo>
                    <a:pt x="611" y="576"/>
                    <a:pt x="611" y="457"/>
                    <a:pt x="552" y="397"/>
                  </a:cubicBezTo>
                  <a:cubicBezTo>
                    <a:pt x="552" y="263"/>
                    <a:pt x="492" y="204"/>
                    <a:pt x="432" y="84"/>
                  </a:cubicBezTo>
                  <a:lnTo>
                    <a:pt x="432" y="25"/>
                  </a:lnTo>
                  <a:cubicBezTo>
                    <a:pt x="393" y="7"/>
                    <a:pt x="360" y="0"/>
                    <a:pt x="332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93" name="Google Shape;5093;p31"/>
            <p:cNvSpPr/>
            <p:nvPr/>
          </p:nvSpPr>
          <p:spPr>
            <a:xfrm>
              <a:off x="8081018" y="775736"/>
              <a:ext cx="19528" cy="38900"/>
            </a:xfrm>
            <a:custGeom>
              <a:avLst/>
              <a:gdLst/>
              <a:ahLst/>
              <a:cxnLst/>
              <a:rect l="l" t="t" r="r" b="b"/>
              <a:pathLst>
                <a:path w="626" h="1247" extrusionOk="0">
                  <a:moveTo>
                    <a:pt x="397" y="0"/>
                  </a:moveTo>
                  <a:cubicBezTo>
                    <a:pt x="358" y="0"/>
                    <a:pt x="313" y="15"/>
                    <a:pt x="253" y="45"/>
                  </a:cubicBezTo>
                  <a:cubicBezTo>
                    <a:pt x="194" y="105"/>
                    <a:pt x="134" y="224"/>
                    <a:pt x="60" y="283"/>
                  </a:cubicBezTo>
                  <a:cubicBezTo>
                    <a:pt x="60" y="417"/>
                    <a:pt x="0" y="477"/>
                    <a:pt x="0" y="596"/>
                  </a:cubicBezTo>
                  <a:cubicBezTo>
                    <a:pt x="0" y="790"/>
                    <a:pt x="60" y="1028"/>
                    <a:pt x="194" y="1222"/>
                  </a:cubicBezTo>
                  <a:lnTo>
                    <a:pt x="253" y="1222"/>
                  </a:lnTo>
                  <a:cubicBezTo>
                    <a:pt x="271" y="1239"/>
                    <a:pt x="293" y="1247"/>
                    <a:pt x="318" y="1247"/>
                  </a:cubicBezTo>
                  <a:cubicBezTo>
                    <a:pt x="379" y="1247"/>
                    <a:pt x="454" y="1204"/>
                    <a:pt x="507" y="1162"/>
                  </a:cubicBezTo>
                  <a:cubicBezTo>
                    <a:pt x="566" y="969"/>
                    <a:pt x="626" y="790"/>
                    <a:pt x="626" y="656"/>
                  </a:cubicBezTo>
                  <a:lnTo>
                    <a:pt x="626" y="417"/>
                  </a:lnTo>
                  <a:cubicBezTo>
                    <a:pt x="626" y="283"/>
                    <a:pt x="626" y="224"/>
                    <a:pt x="566" y="105"/>
                  </a:cubicBezTo>
                  <a:lnTo>
                    <a:pt x="507" y="45"/>
                  </a:lnTo>
                  <a:cubicBezTo>
                    <a:pt x="469" y="15"/>
                    <a:pt x="436" y="0"/>
                    <a:pt x="397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94" name="Google Shape;5094;p31"/>
            <p:cNvSpPr/>
            <p:nvPr/>
          </p:nvSpPr>
          <p:spPr>
            <a:xfrm>
              <a:off x="8017349" y="859089"/>
              <a:ext cx="19060" cy="24020"/>
            </a:xfrm>
            <a:custGeom>
              <a:avLst/>
              <a:gdLst/>
              <a:ahLst/>
              <a:cxnLst/>
              <a:rect l="l" t="t" r="r" b="b"/>
              <a:pathLst>
                <a:path w="611" h="770" extrusionOk="0">
                  <a:moveTo>
                    <a:pt x="347" y="0"/>
                  </a:moveTo>
                  <a:cubicBezTo>
                    <a:pt x="308" y="0"/>
                    <a:pt x="269" y="15"/>
                    <a:pt x="239" y="40"/>
                  </a:cubicBezTo>
                  <a:cubicBezTo>
                    <a:pt x="119" y="99"/>
                    <a:pt x="119" y="99"/>
                    <a:pt x="60" y="159"/>
                  </a:cubicBezTo>
                  <a:cubicBezTo>
                    <a:pt x="60" y="218"/>
                    <a:pt x="60" y="293"/>
                    <a:pt x="0" y="352"/>
                  </a:cubicBezTo>
                  <a:cubicBezTo>
                    <a:pt x="0" y="531"/>
                    <a:pt x="60" y="665"/>
                    <a:pt x="179" y="725"/>
                  </a:cubicBezTo>
                  <a:cubicBezTo>
                    <a:pt x="209" y="755"/>
                    <a:pt x="257" y="770"/>
                    <a:pt x="313" y="770"/>
                  </a:cubicBezTo>
                  <a:cubicBezTo>
                    <a:pt x="369" y="770"/>
                    <a:pt x="432" y="755"/>
                    <a:pt x="492" y="725"/>
                  </a:cubicBezTo>
                  <a:cubicBezTo>
                    <a:pt x="611" y="591"/>
                    <a:pt x="611" y="531"/>
                    <a:pt x="611" y="412"/>
                  </a:cubicBezTo>
                  <a:lnTo>
                    <a:pt x="611" y="293"/>
                  </a:lnTo>
                  <a:cubicBezTo>
                    <a:pt x="611" y="218"/>
                    <a:pt x="551" y="159"/>
                    <a:pt x="492" y="99"/>
                  </a:cubicBezTo>
                  <a:cubicBezTo>
                    <a:pt x="457" y="29"/>
                    <a:pt x="402" y="0"/>
                    <a:pt x="347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95" name="Google Shape;5095;p31"/>
            <p:cNvSpPr/>
            <p:nvPr/>
          </p:nvSpPr>
          <p:spPr>
            <a:xfrm>
              <a:off x="7906732" y="843242"/>
              <a:ext cx="19559" cy="20183"/>
            </a:xfrm>
            <a:custGeom>
              <a:avLst/>
              <a:gdLst/>
              <a:ahLst/>
              <a:cxnLst/>
              <a:rect l="l" t="t" r="r" b="b"/>
              <a:pathLst>
                <a:path w="627" h="647" extrusionOk="0">
                  <a:moveTo>
                    <a:pt x="313" y="0"/>
                  </a:moveTo>
                  <a:cubicBezTo>
                    <a:pt x="269" y="0"/>
                    <a:pt x="224" y="19"/>
                    <a:pt x="194" y="56"/>
                  </a:cubicBezTo>
                  <a:cubicBezTo>
                    <a:pt x="135" y="116"/>
                    <a:pt x="60" y="116"/>
                    <a:pt x="60" y="175"/>
                  </a:cubicBezTo>
                  <a:cubicBezTo>
                    <a:pt x="1" y="235"/>
                    <a:pt x="1" y="294"/>
                    <a:pt x="1" y="354"/>
                  </a:cubicBezTo>
                  <a:cubicBezTo>
                    <a:pt x="60" y="428"/>
                    <a:pt x="60" y="488"/>
                    <a:pt x="194" y="607"/>
                  </a:cubicBezTo>
                  <a:cubicBezTo>
                    <a:pt x="244" y="632"/>
                    <a:pt x="293" y="646"/>
                    <a:pt x="339" y="646"/>
                  </a:cubicBezTo>
                  <a:cubicBezTo>
                    <a:pt x="404" y="646"/>
                    <a:pt x="463" y="617"/>
                    <a:pt x="507" y="548"/>
                  </a:cubicBezTo>
                  <a:cubicBezTo>
                    <a:pt x="626" y="488"/>
                    <a:pt x="626" y="354"/>
                    <a:pt x="626" y="294"/>
                  </a:cubicBezTo>
                  <a:cubicBezTo>
                    <a:pt x="626" y="235"/>
                    <a:pt x="626" y="175"/>
                    <a:pt x="567" y="175"/>
                  </a:cubicBezTo>
                  <a:cubicBezTo>
                    <a:pt x="567" y="116"/>
                    <a:pt x="507" y="56"/>
                    <a:pt x="433" y="56"/>
                  </a:cubicBezTo>
                  <a:cubicBezTo>
                    <a:pt x="403" y="19"/>
                    <a:pt x="358" y="0"/>
                    <a:pt x="313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96" name="Google Shape;5096;p31"/>
            <p:cNvSpPr/>
            <p:nvPr/>
          </p:nvSpPr>
          <p:spPr>
            <a:xfrm>
              <a:off x="3421649" y="694566"/>
              <a:ext cx="21400" cy="31476"/>
            </a:xfrm>
            <a:custGeom>
              <a:avLst/>
              <a:gdLst/>
              <a:ahLst/>
              <a:cxnLst/>
              <a:rect l="l" t="t" r="r" b="b"/>
              <a:pathLst>
                <a:path w="686" h="1009" extrusionOk="0">
                  <a:moveTo>
                    <a:pt x="435" y="1"/>
                  </a:moveTo>
                  <a:cubicBezTo>
                    <a:pt x="402" y="1"/>
                    <a:pt x="363" y="15"/>
                    <a:pt x="313" y="40"/>
                  </a:cubicBezTo>
                  <a:cubicBezTo>
                    <a:pt x="239" y="99"/>
                    <a:pt x="179" y="159"/>
                    <a:pt x="120" y="219"/>
                  </a:cubicBezTo>
                  <a:cubicBezTo>
                    <a:pt x="60" y="278"/>
                    <a:pt x="60" y="412"/>
                    <a:pt x="60" y="472"/>
                  </a:cubicBezTo>
                  <a:cubicBezTo>
                    <a:pt x="0" y="651"/>
                    <a:pt x="60" y="844"/>
                    <a:pt x="179" y="964"/>
                  </a:cubicBezTo>
                  <a:cubicBezTo>
                    <a:pt x="246" y="993"/>
                    <a:pt x="295" y="1008"/>
                    <a:pt x="334" y="1008"/>
                  </a:cubicBezTo>
                  <a:cubicBezTo>
                    <a:pt x="373" y="1008"/>
                    <a:pt x="403" y="993"/>
                    <a:pt x="432" y="964"/>
                  </a:cubicBezTo>
                  <a:cubicBezTo>
                    <a:pt x="552" y="844"/>
                    <a:pt x="611" y="651"/>
                    <a:pt x="611" y="531"/>
                  </a:cubicBezTo>
                  <a:cubicBezTo>
                    <a:pt x="686" y="472"/>
                    <a:pt x="686" y="412"/>
                    <a:pt x="611" y="353"/>
                  </a:cubicBezTo>
                  <a:lnTo>
                    <a:pt x="611" y="99"/>
                  </a:lnTo>
                  <a:lnTo>
                    <a:pt x="552" y="99"/>
                  </a:lnTo>
                  <a:cubicBezTo>
                    <a:pt x="517" y="30"/>
                    <a:pt x="482" y="1"/>
                    <a:pt x="435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97" name="Google Shape;5097;p31"/>
            <p:cNvSpPr/>
            <p:nvPr/>
          </p:nvSpPr>
          <p:spPr>
            <a:xfrm>
              <a:off x="3462077" y="741047"/>
              <a:ext cx="19559" cy="37964"/>
            </a:xfrm>
            <a:custGeom>
              <a:avLst/>
              <a:gdLst/>
              <a:ahLst/>
              <a:cxnLst/>
              <a:rect l="l" t="t" r="r" b="b"/>
              <a:pathLst>
                <a:path w="627" h="1217" extrusionOk="0">
                  <a:moveTo>
                    <a:pt x="377" y="0"/>
                  </a:moveTo>
                  <a:cubicBezTo>
                    <a:pt x="342" y="0"/>
                    <a:pt x="303" y="15"/>
                    <a:pt x="254" y="40"/>
                  </a:cubicBezTo>
                  <a:cubicBezTo>
                    <a:pt x="194" y="159"/>
                    <a:pt x="135" y="218"/>
                    <a:pt x="135" y="278"/>
                  </a:cubicBezTo>
                  <a:cubicBezTo>
                    <a:pt x="60" y="412"/>
                    <a:pt x="60" y="472"/>
                    <a:pt x="60" y="591"/>
                  </a:cubicBezTo>
                  <a:cubicBezTo>
                    <a:pt x="1" y="784"/>
                    <a:pt x="60" y="963"/>
                    <a:pt x="194" y="1157"/>
                  </a:cubicBezTo>
                  <a:lnTo>
                    <a:pt x="254" y="1217"/>
                  </a:lnTo>
                  <a:cubicBezTo>
                    <a:pt x="313" y="1217"/>
                    <a:pt x="433" y="1217"/>
                    <a:pt x="507" y="1157"/>
                  </a:cubicBezTo>
                  <a:cubicBezTo>
                    <a:pt x="626" y="963"/>
                    <a:pt x="626" y="784"/>
                    <a:pt x="626" y="650"/>
                  </a:cubicBezTo>
                  <a:lnTo>
                    <a:pt x="626" y="412"/>
                  </a:lnTo>
                  <a:cubicBezTo>
                    <a:pt x="626" y="278"/>
                    <a:pt x="626" y="218"/>
                    <a:pt x="567" y="99"/>
                  </a:cubicBezTo>
                  <a:lnTo>
                    <a:pt x="507" y="99"/>
                  </a:lnTo>
                  <a:cubicBezTo>
                    <a:pt x="463" y="29"/>
                    <a:pt x="425" y="0"/>
                    <a:pt x="377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98" name="Google Shape;5098;p31"/>
            <p:cNvSpPr/>
            <p:nvPr/>
          </p:nvSpPr>
          <p:spPr>
            <a:xfrm>
              <a:off x="3516450" y="696438"/>
              <a:ext cx="17220" cy="37496"/>
            </a:xfrm>
            <a:custGeom>
              <a:avLst/>
              <a:gdLst/>
              <a:ahLst/>
              <a:cxnLst/>
              <a:rect l="l" t="t" r="r" b="b"/>
              <a:pathLst>
                <a:path w="552" h="1202" extrusionOk="0">
                  <a:moveTo>
                    <a:pt x="271" y="0"/>
                  </a:moveTo>
                  <a:cubicBezTo>
                    <a:pt x="215" y="0"/>
                    <a:pt x="155" y="29"/>
                    <a:pt x="120" y="99"/>
                  </a:cubicBezTo>
                  <a:cubicBezTo>
                    <a:pt x="60" y="159"/>
                    <a:pt x="60" y="293"/>
                    <a:pt x="1" y="352"/>
                  </a:cubicBezTo>
                  <a:lnTo>
                    <a:pt x="1" y="591"/>
                  </a:lnTo>
                  <a:cubicBezTo>
                    <a:pt x="1" y="784"/>
                    <a:pt x="1" y="963"/>
                    <a:pt x="179" y="1157"/>
                  </a:cubicBezTo>
                  <a:cubicBezTo>
                    <a:pt x="246" y="1187"/>
                    <a:pt x="295" y="1201"/>
                    <a:pt x="334" y="1201"/>
                  </a:cubicBezTo>
                  <a:cubicBezTo>
                    <a:pt x="373" y="1201"/>
                    <a:pt x="403" y="1187"/>
                    <a:pt x="433" y="1157"/>
                  </a:cubicBezTo>
                  <a:cubicBezTo>
                    <a:pt x="552" y="963"/>
                    <a:pt x="552" y="784"/>
                    <a:pt x="552" y="591"/>
                  </a:cubicBezTo>
                  <a:lnTo>
                    <a:pt x="552" y="352"/>
                  </a:lnTo>
                  <a:cubicBezTo>
                    <a:pt x="492" y="218"/>
                    <a:pt x="492" y="159"/>
                    <a:pt x="433" y="99"/>
                  </a:cubicBezTo>
                  <a:lnTo>
                    <a:pt x="373" y="39"/>
                  </a:lnTo>
                  <a:cubicBezTo>
                    <a:pt x="348" y="15"/>
                    <a:pt x="311" y="0"/>
                    <a:pt x="271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99" name="Google Shape;5099;p31"/>
            <p:cNvSpPr/>
            <p:nvPr/>
          </p:nvSpPr>
          <p:spPr>
            <a:xfrm>
              <a:off x="3512738" y="802844"/>
              <a:ext cx="19091" cy="31944"/>
            </a:xfrm>
            <a:custGeom>
              <a:avLst/>
              <a:gdLst/>
              <a:ahLst/>
              <a:cxnLst/>
              <a:rect l="l" t="t" r="r" b="b"/>
              <a:pathLst>
                <a:path w="612" h="1024" extrusionOk="0">
                  <a:moveTo>
                    <a:pt x="341" y="1"/>
                  </a:moveTo>
                  <a:cubicBezTo>
                    <a:pt x="301" y="1"/>
                    <a:pt x="263" y="15"/>
                    <a:pt x="239" y="40"/>
                  </a:cubicBezTo>
                  <a:cubicBezTo>
                    <a:pt x="120" y="100"/>
                    <a:pt x="120" y="159"/>
                    <a:pt x="60" y="293"/>
                  </a:cubicBezTo>
                  <a:cubicBezTo>
                    <a:pt x="0" y="353"/>
                    <a:pt x="0" y="412"/>
                    <a:pt x="0" y="472"/>
                  </a:cubicBezTo>
                  <a:cubicBezTo>
                    <a:pt x="0" y="666"/>
                    <a:pt x="60" y="844"/>
                    <a:pt x="179" y="979"/>
                  </a:cubicBezTo>
                  <a:cubicBezTo>
                    <a:pt x="239" y="1008"/>
                    <a:pt x="287" y="1023"/>
                    <a:pt x="328" y="1023"/>
                  </a:cubicBezTo>
                  <a:cubicBezTo>
                    <a:pt x="369" y="1023"/>
                    <a:pt x="403" y="1008"/>
                    <a:pt x="432" y="979"/>
                  </a:cubicBezTo>
                  <a:cubicBezTo>
                    <a:pt x="552" y="785"/>
                    <a:pt x="611" y="666"/>
                    <a:pt x="611" y="532"/>
                  </a:cubicBezTo>
                  <a:lnTo>
                    <a:pt x="611" y="353"/>
                  </a:lnTo>
                  <a:cubicBezTo>
                    <a:pt x="552" y="293"/>
                    <a:pt x="552" y="159"/>
                    <a:pt x="492" y="100"/>
                  </a:cubicBezTo>
                  <a:cubicBezTo>
                    <a:pt x="457" y="30"/>
                    <a:pt x="397" y="1"/>
                    <a:pt x="341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00" name="Google Shape;5100;p31"/>
            <p:cNvSpPr/>
            <p:nvPr/>
          </p:nvSpPr>
          <p:spPr>
            <a:xfrm>
              <a:off x="3564771" y="749688"/>
              <a:ext cx="19559" cy="48851"/>
            </a:xfrm>
            <a:custGeom>
              <a:avLst/>
              <a:gdLst/>
              <a:ahLst/>
              <a:cxnLst/>
              <a:rect l="l" t="t" r="r" b="b"/>
              <a:pathLst>
                <a:path w="627" h="1566" extrusionOk="0">
                  <a:moveTo>
                    <a:pt x="373" y="1"/>
                  </a:moveTo>
                  <a:cubicBezTo>
                    <a:pt x="314" y="1"/>
                    <a:pt x="195" y="1"/>
                    <a:pt x="120" y="75"/>
                  </a:cubicBezTo>
                  <a:cubicBezTo>
                    <a:pt x="61" y="195"/>
                    <a:pt x="61" y="314"/>
                    <a:pt x="1" y="448"/>
                  </a:cubicBezTo>
                  <a:lnTo>
                    <a:pt x="1" y="746"/>
                  </a:lnTo>
                  <a:cubicBezTo>
                    <a:pt x="1" y="999"/>
                    <a:pt x="1" y="1252"/>
                    <a:pt x="120" y="1491"/>
                  </a:cubicBezTo>
                  <a:cubicBezTo>
                    <a:pt x="195" y="1491"/>
                    <a:pt x="195" y="1491"/>
                    <a:pt x="254" y="1565"/>
                  </a:cubicBezTo>
                  <a:cubicBezTo>
                    <a:pt x="314" y="1565"/>
                    <a:pt x="373" y="1565"/>
                    <a:pt x="433" y="1431"/>
                  </a:cubicBezTo>
                  <a:cubicBezTo>
                    <a:pt x="567" y="1252"/>
                    <a:pt x="567" y="999"/>
                    <a:pt x="627" y="746"/>
                  </a:cubicBezTo>
                  <a:cubicBezTo>
                    <a:pt x="627" y="686"/>
                    <a:pt x="567" y="567"/>
                    <a:pt x="567" y="448"/>
                  </a:cubicBezTo>
                  <a:cubicBezTo>
                    <a:pt x="567" y="314"/>
                    <a:pt x="493" y="195"/>
                    <a:pt x="433" y="75"/>
                  </a:cubicBezTo>
                  <a:cubicBezTo>
                    <a:pt x="433" y="75"/>
                    <a:pt x="373" y="75"/>
                    <a:pt x="37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01" name="Google Shape;5101;p31"/>
            <p:cNvSpPr/>
            <p:nvPr/>
          </p:nvSpPr>
          <p:spPr>
            <a:xfrm>
              <a:off x="3613124" y="690417"/>
              <a:ext cx="19528" cy="39805"/>
            </a:xfrm>
            <a:custGeom>
              <a:avLst/>
              <a:gdLst/>
              <a:ahLst/>
              <a:cxnLst/>
              <a:rect l="l" t="t" r="r" b="b"/>
              <a:pathLst>
                <a:path w="626" h="1276" extrusionOk="0">
                  <a:moveTo>
                    <a:pt x="314" y="1"/>
                  </a:moveTo>
                  <a:cubicBezTo>
                    <a:pt x="265" y="1"/>
                    <a:pt x="230" y="33"/>
                    <a:pt x="194" y="113"/>
                  </a:cubicBezTo>
                  <a:cubicBezTo>
                    <a:pt x="134" y="173"/>
                    <a:pt x="60" y="292"/>
                    <a:pt x="60" y="352"/>
                  </a:cubicBezTo>
                  <a:cubicBezTo>
                    <a:pt x="0" y="411"/>
                    <a:pt x="0" y="545"/>
                    <a:pt x="0" y="605"/>
                  </a:cubicBezTo>
                  <a:cubicBezTo>
                    <a:pt x="0" y="784"/>
                    <a:pt x="0" y="977"/>
                    <a:pt x="60" y="1156"/>
                  </a:cubicBezTo>
                  <a:lnTo>
                    <a:pt x="134" y="1231"/>
                  </a:lnTo>
                  <a:cubicBezTo>
                    <a:pt x="164" y="1260"/>
                    <a:pt x="209" y="1275"/>
                    <a:pt x="254" y="1275"/>
                  </a:cubicBezTo>
                  <a:cubicBezTo>
                    <a:pt x="298" y="1275"/>
                    <a:pt x="343" y="1260"/>
                    <a:pt x="373" y="1231"/>
                  </a:cubicBezTo>
                  <a:cubicBezTo>
                    <a:pt x="507" y="1037"/>
                    <a:pt x="566" y="858"/>
                    <a:pt x="626" y="664"/>
                  </a:cubicBezTo>
                  <a:cubicBezTo>
                    <a:pt x="626" y="545"/>
                    <a:pt x="626" y="486"/>
                    <a:pt x="566" y="352"/>
                  </a:cubicBezTo>
                  <a:cubicBezTo>
                    <a:pt x="566" y="292"/>
                    <a:pt x="507" y="173"/>
                    <a:pt x="432" y="113"/>
                  </a:cubicBezTo>
                  <a:lnTo>
                    <a:pt x="432" y="39"/>
                  </a:lnTo>
                  <a:cubicBezTo>
                    <a:pt x="385" y="15"/>
                    <a:pt x="346" y="1"/>
                    <a:pt x="31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02" name="Google Shape;5102;p31"/>
            <p:cNvSpPr/>
            <p:nvPr/>
          </p:nvSpPr>
          <p:spPr>
            <a:xfrm>
              <a:off x="3632621" y="770308"/>
              <a:ext cx="19559" cy="39836"/>
            </a:xfrm>
            <a:custGeom>
              <a:avLst/>
              <a:gdLst/>
              <a:ahLst/>
              <a:cxnLst/>
              <a:rect l="l" t="t" r="r" b="b"/>
              <a:pathLst>
                <a:path w="627" h="1277" extrusionOk="0">
                  <a:moveTo>
                    <a:pt x="345" y="1"/>
                  </a:moveTo>
                  <a:cubicBezTo>
                    <a:pt x="319" y="1"/>
                    <a:pt x="289" y="8"/>
                    <a:pt x="254" y="25"/>
                  </a:cubicBezTo>
                  <a:cubicBezTo>
                    <a:pt x="180" y="159"/>
                    <a:pt x="120" y="219"/>
                    <a:pt x="120" y="338"/>
                  </a:cubicBezTo>
                  <a:cubicBezTo>
                    <a:pt x="61" y="398"/>
                    <a:pt x="61" y="532"/>
                    <a:pt x="1" y="651"/>
                  </a:cubicBezTo>
                  <a:cubicBezTo>
                    <a:pt x="1" y="830"/>
                    <a:pt x="61" y="1023"/>
                    <a:pt x="180" y="1202"/>
                  </a:cubicBezTo>
                  <a:lnTo>
                    <a:pt x="254" y="1277"/>
                  </a:lnTo>
                  <a:cubicBezTo>
                    <a:pt x="373" y="1277"/>
                    <a:pt x="433" y="1277"/>
                    <a:pt x="493" y="1202"/>
                  </a:cubicBezTo>
                  <a:lnTo>
                    <a:pt x="493" y="1143"/>
                  </a:lnTo>
                  <a:cubicBezTo>
                    <a:pt x="627" y="964"/>
                    <a:pt x="627" y="830"/>
                    <a:pt x="627" y="651"/>
                  </a:cubicBezTo>
                  <a:lnTo>
                    <a:pt x="627" y="398"/>
                  </a:lnTo>
                  <a:cubicBezTo>
                    <a:pt x="627" y="338"/>
                    <a:pt x="627" y="219"/>
                    <a:pt x="552" y="159"/>
                  </a:cubicBezTo>
                  <a:lnTo>
                    <a:pt x="493" y="85"/>
                  </a:lnTo>
                  <a:cubicBezTo>
                    <a:pt x="450" y="43"/>
                    <a:pt x="408" y="1"/>
                    <a:pt x="345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03" name="Google Shape;5103;p31"/>
            <p:cNvSpPr/>
            <p:nvPr/>
          </p:nvSpPr>
          <p:spPr>
            <a:xfrm>
              <a:off x="3570823" y="854253"/>
              <a:ext cx="17220" cy="25018"/>
            </a:xfrm>
            <a:custGeom>
              <a:avLst/>
              <a:gdLst/>
              <a:ahLst/>
              <a:cxnLst/>
              <a:rect l="l" t="t" r="r" b="b"/>
              <a:pathLst>
                <a:path w="552" h="802" extrusionOk="0">
                  <a:moveTo>
                    <a:pt x="179" y="1"/>
                  </a:moveTo>
                  <a:cubicBezTo>
                    <a:pt x="120" y="75"/>
                    <a:pt x="60" y="135"/>
                    <a:pt x="1" y="195"/>
                  </a:cubicBezTo>
                  <a:lnTo>
                    <a:pt x="1" y="373"/>
                  </a:lnTo>
                  <a:cubicBezTo>
                    <a:pt x="1" y="507"/>
                    <a:pt x="1" y="627"/>
                    <a:pt x="120" y="746"/>
                  </a:cubicBezTo>
                  <a:cubicBezTo>
                    <a:pt x="179" y="783"/>
                    <a:pt x="224" y="802"/>
                    <a:pt x="271" y="802"/>
                  </a:cubicBezTo>
                  <a:cubicBezTo>
                    <a:pt x="317" y="802"/>
                    <a:pt x="366" y="783"/>
                    <a:pt x="433" y="746"/>
                  </a:cubicBezTo>
                  <a:lnTo>
                    <a:pt x="433" y="686"/>
                  </a:lnTo>
                  <a:cubicBezTo>
                    <a:pt x="552" y="627"/>
                    <a:pt x="552" y="507"/>
                    <a:pt x="552" y="448"/>
                  </a:cubicBezTo>
                  <a:lnTo>
                    <a:pt x="552" y="254"/>
                  </a:lnTo>
                  <a:cubicBezTo>
                    <a:pt x="552" y="195"/>
                    <a:pt x="492" y="135"/>
                    <a:pt x="433" y="75"/>
                  </a:cubicBezTo>
                  <a:cubicBezTo>
                    <a:pt x="373" y="1"/>
                    <a:pt x="239" y="1"/>
                    <a:pt x="179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04" name="Google Shape;5104;p31"/>
            <p:cNvSpPr/>
            <p:nvPr/>
          </p:nvSpPr>
          <p:spPr>
            <a:xfrm>
              <a:off x="3460206" y="837533"/>
              <a:ext cx="17719" cy="20495"/>
            </a:xfrm>
            <a:custGeom>
              <a:avLst/>
              <a:gdLst/>
              <a:ahLst/>
              <a:cxnLst/>
              <a:rect l="l" t="t" r="r" b="b"/>
              <a:pathLst>
                <a:path w="568" h="657" extrusionOk="0">
                  <a:moveTo>
                    <a:pt x="252" y="1"/>
                  </a:moveTo>
                  <a:cubicBezTo>
                    <a:pt x="206" y="1"/>
                    <a:pt x="157" y="15"/>
                    <a:pt x="120" y="45"/>
                  </a:cubicBezTo>
                  <a:cubicBezTo>
                    <a:pt x="61" y="105"/>
                    <a:pt x="1" y="164"/>
                    <a:pt x="1" y="239"/>
                  </a:cubicBezTo>
                  <a:lnTo>
                    <a:pt x="1" y="358"/>
                  </a:lnTo>
                  <a:cubicBezTo>
                    <a:pt x="1" y="418"/>
                    <a:pt x="1" y="537"/>
                    <a:pt x="120" y="611"/>
                  </a:cubicBezTo>
                  <a:cubicBezTo>
                    <a:pt x="187" y="641"/>
                    <a:pt x="250" y="656"/>
                    <a:pt x="304" y="656"/>
                  </a:cubicBezTo>
                  <a:cubicBezTo>
                    <a:pt x="359" y="656"/>
                    <a:pt x="403" y="641"/>
                    <a:pt x="433" y="611"/>
                  </a:cubicBezTo>
                  <a:cubicBezTo>
                    <a:pt x="567" y="477"/>
                    <a:pt x="567" y="418"/>
                    <a:pt x="567" y="299"/>
                  </a:cubicBezTo>
                  <a:lnTo>
                    <a:pt x="567" y="164"/>
                  </a:lnTo>
                  <a:cubicBezTo>
                    <a:pt x="493" y="105"/>
                    <a:pt x="433" y="105"/>
                    <a:pt x="373" y="45"/>
                  </a:cubicBezTo>
                  <a:cubicBezTo>
                    <a:pt x="344" y="15"/>
                    <a:pt x="299" y="1"/>
                    <a:pt x="252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05" name="Google Shape;5105;p31"/>
            <p:cNvSpPr/>
            <p:nvPr/>
          </p:nvSpPr>
          <p:spPr>
            <a:xfrm>
              <a:off x="912115" y="694566"/>
              <a:ext cx="19559" cy="31476"/>
            </a:xfrm>
            <a:custGeom>
              <a:avLst/>
              <a:gdLst/>
              <a:ahLst/>
              <a:cxnLst/>
              <a:rect l="l" t="t" r="r" b="b"/>
              <a:pathLst>
                <a:path w="627" h="1009" extrusionOk="0">
                  <a:moveTo>
                    <a:pt x="415" y="1"/>
                  </a:moveTo>
                  <a:cubicBezTo>
                    <a:pt x="375" y="1"/>
                    <a:pt x="338" y="15"/>
                    <a:pt x="313" y="40"/>
                  </a:cubicBezTo>
                  <a:cubicBezTo>
                    <a:pt x="254" y="99"/>
                    <a:pt x="194" y="159"/>
                    <a:pt x="135" y="219"/>
                  </a:cubicBezTo>
                  <a:cubicBezTo>
                    <a:pt x="75" y="278"/>
                    <a:pt x="75" y="412"/>
                    <a:pt x="75" y="472"/>
                  </a:cubicBezTo>
                  <a:cubicBezTo>
                    <a:pt x="0" y="651"/>
                    <a:pt x="75" y="844"/>
                    <a:pt x="194" y="964"/>
                  </a:cubicBezTo>
                  <a:cubicBezTo>
                    <a:pt x="224" y="993"/>
                    <a:pt x="269" y="1008"/>
                    <a:pt x="315" y="1008"/>
                  </a:cubicBezTo>
                  <a:cubicBezTo>
                    <a:pt x="362" y="1008"/>
                    <a:pt x="410" y="993"/>
                    <a:pt x="447" y="964"/>
                  </a:cubicBezTo>
                  <a:cubicBezTo>
                    <a:pt x="567" y="844"/>
                    <a:pt x="626" y="651"/>
                    <a:pt x="626" y="531"/>
                  </a:cubicBezTo>
                  <a:lnTo>
                    <a:pt x="626" y="353"/>
                  </a:lnTo>
                  <a:cubicBezTo>
                    <a:pt x="626" y="278"/>
                    <a:pt x="626" y="219"/>
                    <a:pt x="567" y="99"/>
                  </a:cubicBezTo>
                  <a:cubicBezTo>
                    <a:pt x="532" y="30"/>
                    <a:pt x="471" y="1"/>
                    <a:pt x="415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06" name="Google Shape;5106;p31"/>
            <p:cNvSpPr/>
            <p:nvPr/>
          </p:nvSpPr>
          <p:spPr>
            <a:xfrm>
              <a:off x="953011" y="741047"/>
              <a:ext cx="19559" cy="37964"/>
            </a:xfrm>
            <a:custGeom>
              <a:avLst/>
              <a:gdLst/>
              <a:ahLst/>
              <a:cxnLst/>
              <a:rect l="l" t="t" r="r" b="b"/>
              <a:pathLst>
                <a:path w="627" h="1217" extrusionOk="0">
                  <a:moveTo>
                    <a:pt x="350" y="0"/>
                  </a:moveTo>
                  <a:cubicBezTo>
                    <a:pt x="313" y="0"/>
                    <a:pt x="278" y="15"/>
                    <a:pt x="254" y="40"/>
                  </a:cubicBezTo>
                  <a:cubicBezTo>
                    <a:pt x="179" y="159"/>
                    <a:pt x="120" y="218"/>
                    <a:pt x="60" y="278"/>
                  </a:cubicBezTo>
                  <a:cubicBezTo>
                    <a:pt x="60" y="412"/>
                    <a:pt x="60" y="472"/>
                    <a:pt x="0" y="591"/>
                  </a:cubicBezTo>
                  <a:cubicBezTo>
                    <a:pt x="0" y="784"/>
                    <a:pt x="60" y="963"/>
                    <a:pt x="179" y="1157"/>
                  </a:cubicBezTo>
                  <a:lnTo>
                    <a:pt x="254" y="1217"/>
                  </a:lnTo>
                  <a:cubicBezTo>
                    <a:pt x="313" y="1217"/>
                    <a:pt x="432" y="1217"/>
                    <a:pt x="492" y="1157"/>
                  </a:cubicBezTo>
                  <a:cubicBezTo>
                    <a:pt x="552" y="963"/>
                    <a:pt x="626" y="784"/>
                    <a:pt x="626" y="650"/>
                  </a:cubicBezTo>
                  <a:lnTo>
                    <a:pt x="626" y="412"/>
                  </a:lnTo>
                  <a:cubicBezTo>
                    <a:pt x="626" y="278"/>
                    <a:pt x="552" y="218"/>
                    <a:pt x="552" y="99"/>
                  </a:cubicBezTo>
                  <a:lnTo>
                    <a:pt x="492" y="99"/>
                  </a:lnTo>
                  <a:cubicBezTo>
                    <a:pt x="457" y="29"/>
                    <a:pt x="402" y="0"/>
                    <a:pt x="350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07" name="Google Shape;5107;p31"/>
            <p:cNvSpPr/>
            <p:nvPr/>
          </p:nvSpPr>
          <p:spPr>
            <a:xfrm>
              <a:off x="1007384" y="696438"/>
              <a:ext cx="17220" cy="37496"/>
            </a:xfrm>
            <a:custGeom>
              <a:avLst/>
              <a:gdLst/>
              <a:ahLst/>
              <a:cxnLst/>
              <a:rect l="l" t="t" r="r" b="b"/>
              <a:pathLst>
                <a:path w="552" h="1202" extrusionOk="0">
                  <a:moveTo>
                    <a:pt x="265" y="0"/>
                  </a:moveTo>
                  <a:cubicBezTo>
                    <a:pt x="210" y="0"/>
                    <a:pt x="155" y="29"/>
                    <a:pt x="120" y="99"/>
                  </a:cubicBezTo>
                  <a:cubicBezTo>
                    <a:pt x="60" y="159"/>
                    <a:pt x="0" y="293"/>
                    <a:pt x="0" y="352"/>
                  </a:cubicBezTo>
                  <a:lnTo>
                    <a:pt x="0" y="591"/>
                  </a:lnTo>
                  <a:cubicBezTo>
                    <a:pt x="0" y="784"/>
                    <a:pt x="0" y="963"/>
                    <a:pt x="120" y="1157"/>
                  </a:cubicBezTo>
                  <a:lnTo>
                    <a:pt x="179" y="1157"/>
                  </a:lnTo>
                  <a:cubicBezTo>
                    <a:pt x="209" y="1187"/>
                    <a:pt x="257" y="1201"/>
                    <a:pt x="306" y="1201"/>
                  </a:cubicBezTo>
                  <a:cubicBezTo>
                    <a:pt x="354" y="1201"/>
                    <a:pt x="403" y="1187"/>
                    <a:pt x="432" y="1157"/>
                  </a:cubicBezTo>
                  <a:cubicBezTo>
                    <a:pt x="552" y="963"/>
                    <a:pt x="552" y="784"/>
                    <a:pt x="552" y="591"/>
                  </a:cubicBezTo>
                  <a:lnTo>
                    <a:pt x="552" y="352"/>
                  </a:lnTo>
                  <a:cubicBezTo>
                    <a:pt x="492" y="218"/>
                    <a:pt x="492" y="159"/>
                    <a:pt x="432" y="99"/>
                  </a:cubicBezTo>
                  <a:lnTo>
                    <a:pt x="373" y="39"/>
                  </a:lnTo>
                  <a:cubicBezTo>
                    <a:pt x="342" y="15"/>
                    <a:pt x="304" y="0"/>
                    <a:pt x="265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08" name="Google Shape;5108;p31"/>
            <p:cNvSpPr/>
            <p:nvPr/>
          </p:nvSpPr>
          <p:spPr>
            <a:xfrm>
              <a:off x="1046180" y="749688"/>
              <a:ext cx="17251" cy="48851"/>
            </a:xfrm>
            <a:custGeom>
              <a:avLst/>
              <a:gdLst/>
              <a:ahLst/>
              <a:cxnLst/>
              <a:rect l="l" t="t" r="r" b="b"/>
              <a:pathLst>
                <a:path w="553" h="1566" extrusionOk="0">
                  <a:moveTo>
                    <a:pt x="373" y="1"/>
                  </a:moveTo>
                  <a:cubicBezTo>
                    <a:pt x="314" y="1"/>
                    <a:pt x="180" y="1"/>
                    <a:pt x="120" y="75"/>
                  </a:cubicBezTo>
                  <a:cubicBezTo>
                    <a:pt x="60" y="195"/>
                    <a:pt x="60" y="314"/>
                    <a:pt x="1" y="448"/>
                  </a:cubicBezTo>
                  <a:lnTo>
                    <a:pt x="1" y="746"/>
                  </a:lnTo>
                  <a:cubicBezTo>
                    <a:pt x="1" y="999"/>
                    <a:pt x="1" y="1252"/>
                    <a:pt x="120" y="1491"/>
                  </a:cubicBezTo>
                  <a:cubicBezTo>
                    <a:pt x="120" y="1491"/>
                    <a:pt x="180" y="1491"/>
                    <a:pt x="180" y="1565"/>
                  </a:cubicBezTo>
                  <a:cubicBezTo>
                    <a:pt x="314" y="1565"/>
                    <a:pt x="373" y="1565"/>
                    <a:pt x="433" y="1431"/>
                  </a:cubicBezTo>
                  <a:cubicBezTo>
                    <a:pt x="552" y="1252"/>
                    <a:pt x="552" y="999"/>
                    <a:pt x="552" y="746"/>
                  </a:cubicBezTo>
                  <a:lnTo>
                    <a:pt x="552" y="448"/>
                  </a:lnTo>
                  <a:cubicBezTo>
                    <a:pt x="492" y="314"/>
                    <a:pt x="492" y="195"/>
                    <a:pt x="433" y="75"/>
                  </a:cubicBezTo>
                  <a:cubicBezTo>
                    <a:pt x="433" y="75"/>
                    <a:pt x="373" y="75"/>
                    <a:pt x="37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09" name="Google Shape;5109;p31"/>
            <p:cNvSpPr/>
            <p:nvPr/>
          </p:nvSpPr>
          <p:spPr>
            <a:xfrm>
              <a:off x="1104058" y="690417"/>
              <a:ext cx="19528" cy="39805"/>
            </a:xfrm>
            <a:custGeom>
              <a:avLst/>
              <a:gdLst/>
              <a:ahLst/>
              <a:cxnLst/>
              <a:rect l="l" t="t" r="r" b="b"/>
              <a:pathLst>
                <a:path w="626" h="1276" extrusionOk="0">
                  <a:moveTo>
                    <a:pt x="292" y="1"/>
                  </a:moveTo>
                  <a:cubicBezTo>
                    <a:pt x="227" y="1"/>
                    <a:pt x="179" y="33"/>
                    <a:pt x="179" y="113"/>
                  </a:cubicBezTo>
                  <a:cubicBezTo>
                    <a:pt x="60" y="173"/>
                    <a:pt x="60" y="292"/>
                    <a:pt x="60" y="352"/>
                  </a:cubicBezTo>
                  <a:cubicBezTo>
                    <a:pt x="0" y="411"/>
                    <a:pt x="0" y="545"/>
                    <a:pt x="0" y="605"/>
                  </a:cubicBezTo>
                  <a:cubicBezTo>
                    <a:pt x="0" y="784"/>
                    <a:pt x="0" y="977"/>
                    <a:pt x="60" y="1156"/>
                  </a:cubicBezTo>
                  <a:lnTo>
                    <a:pt x="119" y="1231"/>
                  </a:lnTo>
                  <a:cubicBezTo>
                    <a:pt x="149" y="1260"/>
                    <a:pt x="198" y="1275"/>
                    <a:pt x="246" y="1275"/>
                  </a:cubicBezTo>
                  <a:cubicBezTo>
                    <a:pt x="294" y="1275"/>
                    <a:pt x="343" y="1260"/>
                    <a:pt x="373" y="1231"/>
                  </a:cubicBezTo>
                  <a:cubicBezTo>
                    <a:pt x="492" y="1037"/>
                    <a:pt x="551" y="858"/>
                    <a:pt x="551" y="664"/>
                  </a:cubicBezTo>
                  <a:cubicBezTo>
                    <a:pt x="551" y="545"/>
                    <a:pt x="626" y="486"/>
                    <a:pt x="551" y="352"/>
                  </a:cubicBezTo>
                  <a:cubicBezTo>
                    <a:pt x="551" y="292"/>
                    <a:pt x="492" y="173"/>
                    <a:pt x="432" y="113"/>
                  </a:cubicBezTo>
                  <a:lnTo>
                    <a:pt x="432" y="39"/>
                  </a:lnTo>
                  <a:cubicBezTo>
                    <a:pt x="385" y="15"/>
                    <a:pt x="334" y="1"/>
                    <a:pt x="292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10" name="Google Shape;5110;p31"/>
            <p:cNvSpPr/>
            <p:nvPr/>
          </p:nvSpPr>
          <p:spPr>
            <a:xfrm>
              <a:off x="1114029" y="770308"/>
              <a:ext cx="19091" cy="39836"/>
            </a:xfrm>
            <a:custGeom>
              <a:avLst/>
              <a:gdLst/>
              <a:ahLst/>
              <a:cxnLst/>
              <a:rect l="l" t="t" r="r" b="b"/>
              <a:pathLst>
                <a:path w="612" h="1277" extrusionOk="0">
                  <a:moveTo>
                    <a:pt x="307" y="1"/>
                  </a:moveTo>
                  <a:cubicBezTo>
                    <a:pt x="281" y="1"/>
                    <a:pt x="257" y="8"/>
                    <a:pt x="239" y="25"/>
                  </a:cubicBezTo>
                  <a:cubicBezTo>
                    <a:pt x="180" y="159"/>
                    <a:pt x="120" y="219"/>
                    <a:pt x="60" y="338"/>
                  </a:cubicBezTo>
                  <a:cubicBezTo>
                    <a:pt x="60" y="398"/>
                    <a:pt x="1" y="532"/>
                    <a:pt x="1" y="651"/>
                  </a:cubicBezTo>
                  <a:cubicBezTo>
                    <a:pt x="1" y="830"/>
                    <a:pt x="60" y="1023"/>
                    <a:pt x="180" y="1202"/>
                  </a:cubicBezTo>
                  <a:lnTo>
                    <a:pt x="239" y="1277"/>
                  </a:lnTo>
                  <a:cubicBezTo>
                    <a:pt x="299" y="1277"/>
                    <a:pt x="433" y="1277"/>
                    <a:pt x="492" y="1202"/>
                  </a:cubicBezTo>
                  <a:lnTo>
                    <a:pt x="492" y="1143"/>
                  </a:lnTo>
                  <a:cubicBezTo>
                    <a:pt x="552" y="964"/>
                    <a:pt x="612" y="830"/>
                    <a:pt x="612" y="651"/>
                  </a:cubicBezTo>
                  <a:lnTo>
                    <a:pt x="612" y="398"/>
                  </a:lnTo>
                  <a:cubicBezTo>
                    <a:pt x="612" y="338"/>
                    <a:pt x="552" y="219"/>
                    <a:pt x="552" y="159"/>
                  </a:cubicBezTo>
                  <a:lnTo>
                    <a:pt x="492" y="85"/>
                  </a:lnTo>
                  <a:cubicBezTo>
                    <a:pt x="450" y="43"/>
                    <a:pt x="371" y="1"/>
                    <a:pt x="307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11" name="Google Shape;5111;p31"/>
            <p:cNvSpPr/>
            <p:nvPr/>
          </p:nvSpPr>
          <p:spPr>
            <a:xfrm>
              <a:off x="949299" y="837533"/>
              <a:ext cx="19091" cy="20495"/>
            </a:xfrm>
            <a:custGeom>
              <a:avLst/>
              <a:gdLst/>
              <a:ahLst/>
              <a:cxnLst/>
              <a:rect l="l" t="t" r="r" b="b"/>
              <a:pathLst>
                <a:path w="612" h="657" extrusionOk="0">
                  <a:moveTo>
                    <a:pt x="306" y="1"/>
                  </a:moveTo>
                  <a:cubicBezTo>
                    <a:pt x="257" y="1"/>
                    <a:pt x="209" y="15"/>
                    <a:pt x="179" y="45"/>
                  </a:cubicBezTo>
                  <a:cubicBezTo>
                    <a:pt x="119" y="105"/>
                    <a:pt x="60" y="164"/>
                    <a:pt x="60" y="239"/>
                  </a:cubicBezTo>
                  <a:cubicBezTo>
                    <a:pt x="0" y="299"/>
                    <a:pt x="0" y="299"/>
                    <a:pt x="0" y="358"/>
                  </a:cubicBezTo>
                  <a:cubicBezTo>
                    <a:pt x="60" y="418"/>
                    <a:pt x="60" y="537"/>
                    <a:pt x="179" y="611"/>
                  </a:cubicBezTo>
                  <a:cubicBezTo>
                    <a:pt x="239" y="641"/>
                    <a:pt x="302" y="656"/>
                    <a:pt x="358" y="656"/>
                  </a:cubicBezTo>
                  <a:cubicBezTo>
                    <a:pt x="414" y="656"/>
                    <a:pt x="462" y="641"/>
                    <a:pt x="492" y="611"/>
                  </a:cubicBezTo>
                  <a:cubicBezTo>
                    <a:pt x="611" y="477"/>
                    <a:pt x="611" y="418"/>
                    <a:pt x="611" y="299"/>
                  </a:cubicBezTo>
                  <a:cubicBezTo>
                    <a:pt x="611" y="299"/>
                    <a:pt x="611" y="239"/>
                    <a:pt x="551" y="164"/>
                  </a:cubicBezTo>
                  <a:cubicBezTo>
                    <a:pt x="551" y="105"/>
                    <a:pt x="492" y="105"/>
                    <a:pt x="432" y="45"/>
                  </a:cubicBezTo>
                  <a:cubicBezTo>
                    <a:pt x="403" y="15"/>
                    <a:pt x="354" y="1"/>
                    <a:pt x="306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12" name="Google Shape;5112;p31"/>
            <p:cNvSpPr/>
            <p:nvPr/>
          </p:nvSpPr>
          <p:spPr>
            <a:xfrm>
              <a:off x="1535765" y="694566"/>
              <a:ext cx="21431" cy="31476"/>
            </a:xfrm>
            <a:custGeom>
              <a:avLst/>
              <a:gdLst/>
              <a:ahLst/>
              <a:cxnLst/>
              <a:rect l="l" t="t" r="r" b="b"/>
              <a:pathLst>
                <a:path w="687" h="1009" extrusionOk="0">
                  <a:moveTo>
                    <a:pt x="411" y="1"/>
                  </a:moveTo>
                  <a:cubicBezTo>
                    <a:pt x="373" y="1"/>
                    <a:pt x="339" y="15"/>
                    <a:pt x="314" y="40"/>
                  </a:cubicBezTo>
                  <a:lnTo>
                    <a:pt x="120" y="219"/>
                  </a:lnTo>
                  <a:cubicBezTo>
                    <a:pt x="61" y="278"/>
                    <a:pt x="61" y="412"/>
                    <a:pt x="61" y="472"/>
                  </a:cubicBezTo>
                  <a:cubicBezTo>
                    <a:pt x="1" y="651"/>
                    <a:pt x="61" y="844"/>
                    <a:pt x="195" y="964"/>
                  </a:cubicBezTo>
                  <a:cubicBezTo>
                    <a:pt x="224" y="993"/>
                    <a:pt x="269" y="1008"/>
                    <a:pt x="314" y="1008"/>
                  </a:cubicBezTo>
                  <a:cubicBezTo>
                    <a:pt x="359" y="1008"/>
                    <a:pt x="403" y="993"/>
                    <a:pt x="433" y="964"/>
                  </a:cubicBezTo>
                  <a:cubicBezTo>
                    <a:pt x="567" y="844"/>
                    <a:pt x="627" y="651"/>
                    <a:pt x="627" y="531"/>
                  </a:cubicBezTo>
                  <a:cubicBezTo>
                    <a:pt x="627" y="472"/>
                    <a:pt x="686" y="412"/>
                    <a:pt x="627" y="353"/>
                  </a:cubicBezTo>
                  <a:cubicBezTo>
                    <a:pt x="627" y="278"/>
                    <a:pt x="627" y="219"/>
                    <a:pt x="567" y="99"/>
                  </a:cubicBezTo>
                  <a:cubicBezTo>
                    <a:pt x="523" y="30"/>
                    <a:pt x="464" y="1"/>
                    <a:pt x="411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13" name="Google Shape;5113;p31"/>
            <p:cNvSpPr/>
            <p:nvPr/>
          </p:nvSpPr>
          <p:spPr>
            <a:xfrm>
              <a:off x="1576662" y="741047"/>
              <a:ext cx="19091" cy="37964"/>
            </a:xfrm>
            <a:custGeom>
              <a:avLst/>
              <a:gdLst/>
              <a:ahLst/>
              <a:cxnLst/>
              <a:rect l="l" t="t" r="r" b="b"/>
              <a:pathLst>
                <a:path w="612" h="1217" extrusionOk="0">
                  <a:moveTo>
                    <a:pt x="341" y="0"/>
                  </a:moveTo>
                  <a:cubicBezTo>
                    <a:pt x="301" y="0"/>
                    <a:pt x="264" y="15"/>
                    <a:pt x="239" y="40"/>
                  </a:cubicBezTo>
                  <a:cubicBezTo>
                    <a:pt x="180" y="159"/>
                    <a:pt x="120" y="218"/>
                    <a:pt x="120" y="278"/>
                  </a:cubicBezTo>
                  <a:cubicBezTo>
                    <a:pt x="61" y="412"/>
                    <a:pt x="61" y="472"/>
                    <a:pt x="1" y="591"/>
                  </a:cubicBezTo>
                  <a:cubicBezTo>
                    <a:pt x="1" y="784"/>
                    <a:pt x="61" y="963"/>
                    <a:pt x="180" y="1157"/>
                  </a:cubicBezTo>
                  <a:lnTo>
                    <a:pt x="239" y="1217"/>
                  </a:lnTo>
                  <a:cubicBezTo>
                    <a:pt x="299" y="1217"/>
                    <a:pt x="433" y="1217"/>
                    <a:pt x="493" y="1157"/>
                  </a:cubicBezTo>
                  <a:cubicBezTo>
                    <a:pt x="552" y="963"/>
                    <a:pt x="612" y="784"/>
                    <a:pt x="612" y="650"/>
                  </a:cubicBezTo>
                  <a:lnTo>
                    <a:pt x="612" y="412"/>
                  </a:lnTo>
                  <a:cubicBezTo>
                    <a:pt x="612" y="278"/>
                    <a:pt x="612" y="218"/>
                    <a:pt x="552" y="99"/>
                  </a:cubicBezTo>
                  <a:lnTo>
                    <a:pt x="493" y="99"/>
                  </a:lnTo>
                  <a:cubicBezTo>
                    <a:pt x="458" y="29"/>
                    <a:pt x="397" y="0"/>
                    <a:pt x="341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14" name="Google Shape;5114;p31"/>
            <p:cNvSpPr/>
            <p:nvPr/>
          </p:nvSpPr>
          <p:spPr>
            <a:xfrm>
              <a:off x="1630598" y="696438"/>
              <a:ext cx="17688" cy="37496"/>
            </a:xfrm>
            <a:custGeom>
              <a:avLst/>
              <a:gdLst/>
              <a:ahLst/>
              <a:cxnLst/>
              <a:rect l="l" t="t" r="r" b="b"/>
              <a:pathLst>
                <a:path w="567" h="1202" extrusionOk="0">
                  <a:moveTo>
                    <a:pt x="276" y="0"/>
                  </a:moveTo>
                  <a:cubicBezTo>
                    <a:pt x="224" y="0"/>
                    <a:pt x="169" y="29"/>
                    <a:pt x="134" y="99"/>
                  </a:cubicBezTo>
                  <a:cubicBezTo>
                    <a:pt x="60" y="159"/>
                    <a:pt x="60" y="293"/>
                    <a:pt x="0" y="352"/>
                  </a:cubicBezTo>
                  <a:lnTo>
                    <a:pt x="0" y="591"/>
                  </a:lnTo>
                  <a:cubicBezTo>
                    <a:pt x="0" y="784"/>
                    <a:pt x="0" y="963"/>
                    <a:pt x="134" y="1157"/>
                  </a:cubicBezTo>
                  <a:lnTo>
                    <a:pt x="194" y="1157"/>
                  </a:lnTo>
                  <a:cubicBezTo>
                    <a:pt x="224" y="1187"/>
                    <a:pt x="268" y="1201"/>
                    <a:pt x="313" y="1201"/>
                  </a:cubicBezTo>
                  <a:cubicBezTo>
                    <a:pt x="358" y="1201"/>
                    <a:pt x="402" y="1187"/>
                    <a:pt x="432" y="1157"/>
                  </a:cubicBezTo>
                  <a:cubicBezTo>
                    <a:pt x="566" y="963"/>
                    <a:pt x="566" y="784"/>
                    <a:pt x="566" y="591"/>
                  </a:cubicBezTo>
                  <a:lnTo>
                    <a:pt x="566" y="352"/>
                  </a:lnTo>
                  <a:cubicBezTo>
                    <a:pt x="507" y="218"/>
                    <a:pt x="507" y="159"/>
                    <a:pt x="432" y="99"/>
                  </a:cubicBezTo>
                  <a:lnTo>
                    <a:pt x="373" y="39"/>
                  </a:lnTo>
                  <a:cubicBezTo>
                    <a:pt x="348" y="15"/>
                    <a:pt x="313" y="0"/>
                    <a:pt x="276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15" name="Google Shape;5115;p31"/>
            <p:cNvSpPr/>
            <p:nvPr/>
          </p:nvSpPr>
          <p:spPr>
            <a:xfrm>
              <a:off x="1626855" y="802844"/>
              <a:ext cx="19559" cy="31944"/>
            </a:xfrm>
            <a:custGeom>
              <a:avLst/>
              <a:gdLst/>
              <a:ahLst/>
              <a:cxnLst/>
              <a:rect l="l" t="t" r="r" b="b"/>
              <a:pathLst>
                <a:path w="627" h="1024" extrusionOk="0">
                  <a:moveTo>
                    <a:pt x="335" y="1"/>
                  </a:moveTo>
                  <a:cubicBezTo>
                    <a:pt x="288" y="1"/>
                    <a:pt x="235" y="15"/>
                    <a:pt x="180" y="40"/>
                  </a:cubicBezTo>
                  <a:cubicBezTo>
                    <a:pt x="120" y="100"/>
                    <a:pt x="120" y="159"/>
                    <a:pt x="60" y="293"/>
                  </a:cubicBezTo>
                  <a:cubicBezTo>
                    <a:pt x="1" y="353"/>
                    <a:pt x="1" y="412"/>
                    <a:pt x="1" y="472"/>
                  </a:cubicBezTo>
                  <a:cubicBezTo>
                    <a:pt x="1" y="666"/>
                    <a:pt x="60" y="844"/>
                    <a:pt x="180" y="979"/>
                  </a:cubicBezTo>
                  <a:cubicBezTo>
                    <a:pt x="217" y="1008"/>
                    <a:pt x="265" y="1023"/>
                    <a:pt x="312" y="1023"/>
                  </a:cubicBezTo>
                  <a:cubicBezTo>
                    <a:pt x="358" y="1023"/>
                    <a:pt x="403" y="1008"/>
                    <a:pt x="433" y="979"/>
                  </a:cubicBezTo>
                  <a:cubicBezTo>
                    <a:pt x="552" y="785"/>
                    <a:pt x="627" y="666"/>
                    <a:pt x="627" y="532"/>
                  </a:cubicBezTo>
                  <a:cubicBezTo>
                    <a:pt x="627" y="472"/>
                    <a:pt x="627" y="412"/>
                    <a:pt x="552" y="353"/>
                  </a:cubicBezTo>
                  <a:cubicBezTo>
                    <a:pt x="552" y="293"/>
                    <a:pt x="552" y="159"/>
                    <a:pt x="493" y="100"/>
                  </a:cubicBezTo>
                  <a:cubicBezTo>
                    <a:pt x="458" y="30"/>
                    <a:pt x="402" y="1"/>
                    <a:pt x="335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16" name="Google Shape;5116;p31"/>
            <p:cNvSpPr/>
            <p:nvPr/>
          </p:nvSpPr>
          <p:spPr>
            <a:xfrm>
              <a:off x="1678919" y="749688"/>
              <a:ext cx="17688" cy="48851"/>
            </a:xfrm>
            <a:custGeom>
              <a:avLst/>
              <a:gdLst/>
              <a:ahLst/>
              <a:cxnLst/>
              <a:rect l="l" t="t" r="r" b="b"/>
              <a:pathLst>
                <a:path w="567" h="1566" extrusionOk="0">
                  <a:moveTo>
                    <a:pt x="373" y="1"/>
                  </a:moveTo>
                  <a:cubicBezTo>
                    <a:pt x="313" y="1"/>
                    <a:pt x="194" y="1"/>
                    <a:pt x="135" y="75"/>
                  </a:cubicBezTo>
                  <a:cubicBezTo>
                    <a:pt x="75" y="195"/>
                    <a:pt x="75" y="314"/>
                    <a:pt x="0" y="448"/>
                  </a:cubicBezTo>
                  <a:lnTo>
                    <a:pt x="0" y="746"/>
                  </a:lnTo>
                  <a:cubicBezTo>
                    <a:pt x="0" y="999"/>
                    <a:pt x="0" y="1252"/>
                    <a:pt x="135" y="1491"/>
                  </a:cubicBezTo>
                  <a:cubicBezTo>
                    <a:pt x="194" y="1491"/>
                    <a:pt x="194" y="1491"/>
                    <a:pt x="194" y="1565"/>
                  </a:cubicBezTo>
                  <a:cubicBezTo>
                    <a:pt x="313" y="1565"/>
                    <a:pt x="373" y="1565"/>
                    <a:pt x="447" y="1431"/>
                  </a:cubicBezTo>
                  <a:cubicBezTo>
                    <a:pt x="567" y="1252"/>
                    <a:pt x="567" y="999"/>
                    <a:pt x="567" y="746"/>
                  </a:cubicBezTo>
                  <a:lnTo>
                    <a:pt x="567" y="448"/>
                  </a:lnTo>
                  <a:cubicBezTo>
                    <a:pt x="507" y="314"/>
                    <a:pt x="507" y="195"/>
                    <a:pt x="447" y="75"/>
                  </a:cubicBezTo>
                  <a:cubicBezTo>
                    <a:pt x="447" y="75"/>
                    <a:pt x="373" y="75"/>
                    <a:pt x="37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17" name="Google Shape;5117;p31"/>
            <p:cNvSpPr/>
            <p:nvPr/>
          </p:nvSpPr>
          <p:spPr>
            <a:xfrm>
              <a:off x="1727708" y="690417"/>
              <a:ext cx="19091" cy="39805"/>
            </a:xfrm>
            <a:custGeom>
              <a:avLst/>
              <a:gdLst/>
              <a:ahLst/>
              <a:cxnLst/>
              <a:rect l="l" t="t" r="r" b="b"/>
              <a:pathLst>
                <a:path w="612" h="1276" extrusionOk="0">
                  <a:moveTo>
                    <a:pt x="303" y="1"/>
                  </a:moveTo>
                  <a:cubicBezTo>
                    <a:pt x="251" y="1"/>
                    <a:pt x="215" y="33"/>
                    <a:pt x="179" y="113"/>
                  </a:cubicBezTo>
                  <a:cubicBezTo>
                    <a:pt x="120" y="173"/>
                    <a:pt x="60" y="292"/>
                    <a:pt x="60" y="352"/>
                  </a:cubicBezTo>
                  <a:cubicBezTo>
                    <a:pt x="1" y="411"/>
                    <a:pt x="1" y="545"/>
                    <a:pt x="1" y="605"/>
                  </a:cubicBezTo>
                  <a:cubicBezTo>
                    <a:pt x="1" y="784"/>
                    <a:pt x="1" y="977"/>
                    <a:pt x="60" y="1156"/>
                  </a:cubicBezTo>
                  <a:lnTo>
                    <a:pt x="120" y="1231"/>
                  </a:lnTo>
                  <a:cubicBezTo>
                    <a:pt x="150" y="1260"/>
                    <a:pt x="194" y="1275"/>
                    <a:pt x="241" y="1275"/>
                  </a:cubicBezTo>
                  <a:cubicBezTo>
                    <a:pt x="287" y="1275"/>
                    <a:pt x="336" y="1260"/>
                    <a:pt x="373" y="1231"/>
                  </a:cubicBezTo>
                  <a:cubicBezTo>
                    <a:pt x="492" y="1037"/>
                    <a:pt x="552" y="858"/>
                    <a:pt x="552" y="664"/>
                  </a:cubicBezTo>
                  <a:cubicBezTo>
                    <a:pt x="611" y="545"/>
                    <a:pt x="611" y="486"/>
                    <a:pt x="552" y="352"/>
                  </a:cubicBezTo>
                  <a:cubicBezTo>
                    <a:pt x="552" y="292"/>
                    <a:pt x="492" y="173"/>
                    <a:pt x="433" y="113"/>
                  </a:cubicBezTo>
                  <a:lnTo>
                    <a:pt x="433" y="39"/>
                  </a:lnTo>
                  <a:cubicBezTo>
                    <a:pt x="379" y="15"/>
                    <a:pt x="337" y="1"/>
                    <a:pt x="30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18" name="Google Shape;5118;p31"/>
            <p:cNvSpPr/>
            <p:nvPr/>
          </p:nvSpPr>
          <p:spPr>
            <a:xfrm>
              <a:off x="1746768" y="770308"/>
              <a:ext cx="19559" cy="39836"/>
            </a:xfrm>
            <a:custGeom>
              <a:avLst/>
              <a:gdLst/>
              <a:ahLst/>
              <a:cxnLst/>
              <a:rect l="l" t="t" r="r" b="b"/>
              <a:pathLst>
                <a:path w="627" h="1277" extrusionOk="0">
                  <a:moveTo>
                    <a:pt x="345" y="1"/>
                  </a:moveTo>
                  <a:cubicBezTo>
                    <a:pt x="318" y="1"/>
                    <a:pt x="289" y="8"/>
                    <a:pt x="254" y="25"/>
                  </a:cubicBezTo>
                  <a:cubicBezTo>
                    <a:pt x="194" y="159"/>
                    <a:pt x="135" y="219"/>
                    <a:pt x="60" y="338"/>
                  </a:cubicBezTo>
                  <a:cubicBezTo>
                    <a:pt x="60" y="398"/>
                    <a:pt x="0" y="532"/>
                    <a:pt x="0" y="651"/>
                  </a:cubicBezTo>
                  <a:cubicBezTo>
                    <a:pt x="0" y="830"/>
                    <a:pt x="60" y="1023"/>
                    <a:pt x="194" y="1202"/>
                  </a:cubicBezTo>
                  <a:lnTo>
                    <a:pt x="254" y="1277"/>
                  </a:lnTo>
                  <a:cubicBezTo>
                    <a:pt x="313" y="1277"/>
                    <a:pt x="433" y="1277"/>
                    <a:pt x="507" y="1202"/>
                  </a:cubicBezTo>
                  <a:lnTo>
                    <a:pt x="507" y="1143"/>
                  </a:lnTo>
                  <a:cubicBezTo>
                    <a:pt x="567" y="964"/>
                    <a:pt x="626" y="830"/>
                    <a:pt x="626" y="651"/>
                  </a:cubicBezTo>
                  <a:lnTo>
                    <a:pt x="626" y="398"/>
                  </a:lnTo>
                  <a:cubicBezTo>
                    <a:pt x="626" y="338"/>
                    <a:pt x="626" y="219"/>
                    <a:pt x="567" y="159"/>
                  </a:cubicBezTo>
                  <a:lnTo>
                    <a:pt x="507" y="85"/>
                  </a:lnTo>
                  <a:cubicBezTo>
                    <a:pt x="454" y="43"/>
                    <a:pt x="409" y="1"/>
                    <a:pt x="345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19" name="Google Shape;5119;p31"/>
            <p:cNvSpPr/>
            <p:nvPr/>
          </p:nvSpPr>
          <p:spPr>
            <a:xfrm>
              <a:off x="1683099" y="854253"/>
              <a:ext cx="19091" cy="25018"/>
            </a:xfrm>
            <a:custGeom>
              <a:avLst/>
              <a:gdLst/>
              <a:ahLst/>
              <a:cxnLst/>
              <a:rect l="l" t="t" r="r" b="b"/>
              <a:pathLst>
                <a:path w="612" h="802" extrusionOk="0">
                  <a:moveTo>
                    <a:pt x="239" y="1"/>
                  </a:moveTo>
                  <a:cubicBezTo>
                    <a:pt x="120" y="75"/>
                    <a:pt x="120" y="135"/>
                    <a:pt x="60" y="195"/>
                  </a:cubicBezTo>
                  <a:cubicBezTo>
                    <a:pt x="60" y="254"/>
                    <a:pt x="60" y="314"/>
                    <a:pt x="1" y="373"/>
                  </a:cubicBezTo>
                  <a:cubicBezTo>
                    <a:pt x="1" y="507"/>
                    <a:pt x="60" y="627"/>
                    <a:pt x="179" y="746"/>
                  </a:cubicBezTo>
                  <a:cubicBezTo>
                    <a:pt x="209" y="783"/>
                    <a:pt x="257" y="802"/>
                    <a:pt x="313" y="802"/>
                  </a:cubicBezTo>
                  <a:cubicBezTo>
                    <a:pt x="369" y="802"/>
                    <a:pt x="433" y="783"/>
                    <a:pt x="492" y="746"/>
                  </a:cubicBezTo>
                  <a:lnTo>
                    <a:pt x="492" y="686"/>
                  </a:lnTo>
                  <a:cubicBezTo>
                    <a:pt x="611" y="627"/>
                    <a:pt x="611" y="507"/>
                    <a:pt x="611" y="448"/>
                  </a:cubicBezTo>
                  <a:lnTo>
                    <a:pt x="611" y="254"/>
                  </a:lnTo>
                  <a:cubicBezTo>
                    <a:pt x="552" y="195"/>
                    <a:pt x="552" y="135"/>
                    <a:pt x="492" y="75"/>
                  </a:cubicBezTo>
                  <a:cubicBezTo>
                    <a:pt x="433" y="1"/>
                    <a:pt x="313" y="1"/>
                    <a:pt x="239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20" name="Google Shape;5120;p31"/>
            <p:cNvSpPr/>
            <p:nvPr/>
          </p:nvSpPr>
          <p:spPr>
            <a:xfrm>
              <a:off x="1572482" y="837533"/>
              <a:ext cx="19559" cy="20495"/>
            </a:xfrm>
            <a:custGeom>
              <a:avLst/>
              <a:gdLst/>
              <a:ahLst/>
              <a:cxnLst/>
              <a:rect l="l" t="t" r="r" b="b"/>
              <a:pathLst>
                <a:path w="627" h="657" extrusionOk="0">
                  <a:moveTo>
                    <a:pt x="314" y="1"/>
                  </a:moveTo>
                  <a:cubicBezTo>
                    <a:pt x="269" y="1"/>
                    <a:pt x="224" y="15"/>
                    <a:pt x="195" y="45"/>
                  </a:cubicBezTo>
                  <a:cubicBezTo>
                    <a:pt x="135" y="105"/>
                    <a:pt x="60" y="164"/>
                    <a:pt x="60" y="239"/>
                  </a:cubicBezTo>
                  <a:cubicBezTo>
                    <a:pt x="1" y="299"/>
                    <a:pt x="1" y="299"/>
                    <a:pt x="1" y="358"/>
                  </a:cubicBezTo>
                  <a:cubicBezTo>
                    <a:pt x="60" y="418"/>
                    <a:pt x="60" y="537"/>
                    <a:pt x="195" y="611"/>
                  </a:cubicBezTo>
                  <a:cubicBezTo>
                    <a:pt x="254" y="641"/>
                    <a:pt x="314" y="656"/>
                    <a:pt x="368" y="656"/>
                  </a:cubicBezTo>
                  <a:cubicBezTo>
                    <a:pt x="422" y="656"/>
                    <a:pt x="470" y="641"/>
                    <a:pt x="507" y="611"/>
                  </a:cubicBezTo>
                  <a:cubicBezTo>
                    <a:pt x="627" y="477"/>
                    <a:pt x="627" y="418"/>
                    <a:pt x="627" y="299"/>
                  </a:cubicBezTo>
                  <a:cubicBezTo>
                    <a:pt x="627" y="299"/>
                    <a:pt x="627" y="239"/>
                    <a:pt x="567" y="164"/>
                  </a:cubicBezTo>
                  <a:cubicBezTo>
                    <a:pt x="567" y="105"/>
                    <a:pt x="507" y="105"/>
                    <a:pt x="433" y="45"/>
                  </a:cubicBezTo>
                  <a:cubicBezTo>
                    <a:pt x="403" y="15"/>
                    <a:pt x="358" y="1"/>
                    <a:pt x="31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21" name="Google Shape;5121;p31"/>
            <p:cNvSpPr/>
            <p:nvPr/>
          </p:nvSpPr>
          <p:spPr>
            <a:xfrm>
              <a:off x="2178497" y="694566"/>
              <a:ext cx="21400" cy="31476"/>
            </a:xfrm>
            <a:custGeom>
              <a:avLst/>
              <a:gdLst/>
              <a:ahLst/>
              <a:cxnLst/>
              <a:rect l="l" t="t" r="r" b="b"/>
              <a:pathLst>
                <a:path w="686" h="1009" extrusionOk="0">
                  <a:moveTo>
                    <a:pt x="435" y="1"/>
                  </a:moveTo>
                  <a:cubicBezTo>
                    <a:pt x="402" y="1"/>
                    <a:pt x="363" y="15"/>
                    <a:pt x="313" y="40"/>
                  </a:cubicBezTo>
                  <a:cubicBezTo>
                    <a:pt x="239" y="99"/>
                    <a:pt x="179" y="159"/>
                    <a:pt x="120" y="219"/>
                  </a:cubicBezTo>
                  <a:cubicBezTo>
                    <a:pt x="60" y="278"/>
                    <a:pt x="60" y="412"/>
                    <a:pt x="60" y="472"/>
                  </a:cubicBezTo>
                  <a:cubicBezTo>
                    <a:pt x="1" y="651"/>
                    <a:pt x="60" y="844"/>
                    <a:pt x="179" y="964"/>
                  </a:cubicBezTo>
                  <a:cubicBezTo>
                    <a:pt x="209" y="993"/>
                    <a:pt x="257" y="1008"/>
                    <a:pt x="306" y="1008"/>
                  </a:cubicBezTo>
                  <a:cubicBezTo>
                    <a:pt x="354" y="1008"/>
                    <a:pt x="403" y="993"/>
                    <a:pt x="433" y="964"/>
                  </a:cubicBezTo>
                  <a:cubicBezTo>
                    <a:pt x="552" y="844"/>
                    <a:pt x="611" y="651"/>
                    <a:pt x="611" y="531"/>
                  </a:cubicBezTo>
                  <a:cubicBezTo>
                    <a:pt x="611" y="472"/>
                    <a:pt x="686" y="412"/>
                    <a:pt x="611" y="353"/>
                  </a:cubicBezTo>
                  <a:cubicBezTo>
                    <a:pt x="611" y="278"/>
                    <a:pt x="611" y="219"/>
                    <a:pt x="552" y="99"/>
                  </a:cubicBezTo>
                  <a:cubicBezTo>
                    <a:pt x="517" y="30"/>
                    <a:pt x="482" y="1"/>
                    <a:pt x="435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22" name="Google Shape;5122;p31"/>
            <p:cNvSpPr/>
            <p:nvPr/>
          </p:nvSpPr>
          <p:spPr>
            <a:xfrm>
              <a:off x="2218925" y="741047"/>
              <a:ext cx="19559" cy="37964"/>
            </a:xfrm>
            <a:custGeom>
              <a:avLst/>
              <a:gdLst/>
              <a:ahLst/>
              <a:cxnLst/>
              <a:rect l="l" t="t" r="r" b="b"/>
              <a:pathLst>
                <a:path w="627" h="1217" extrusionOk="0">
                  <a:moveTo>
                    <a:pt x="377" y="0"/>
                  </a:moveTo>
                  <a:cubicBezTo>
                    <a:pt x="342" y="0"/>
                    <a:pt x="303" y="15"/>
                    <a:pt x="254" y="40"/>
                  </a:cubicBezTo>
                  <a:cubicBezTo>
                    <a:pt x="194" y="159"/>
                    <a:pt x="135" y="218"/>
                    <a:pt x="135" y="278"/>
                  </a:cubicBezTo>
                  <a:cubicBezTo>
                    <a:pt x="60" y="412"/>
                    <a:pt x="60" y="472"/>
                    <a:pt x="60" y="591"/>
                  </a:cubicBezTo>
                  <a:cubicBezTo>
                    <a:pt x="1" y="784"/>
                    <a:pt x="60" y="963"/>
                    <a:pt x="194" y="1157"/>
                  </a:cubicBezTo>
                  <a:lnTo>
                    <a:pt x="254" y="1217"/>
                  </a:lnTo>
                  <a:cubicBezTo>
                    <a:pt x="313" y="1217"/>
                    <a:pt x="433" y="1217"/>
                    <a:pt x="507" y="1157"/>
                  </a:cubicBezTo>
                  <a:cubicBezTo>
                    <a:pt x="567" y="963"/>
                    <a:pt x="626" y="784"/>
                    <a:pt x="626" y="650"/>
                  </a:cubicBezTo>
                  <a:lnTo>
                    <a:pt x="626" y="412"/>
                  </a:lnTo>
                  <a:cubicBezTo>
                    <a:pt x="626" y="278"/>
                    <a:pt x="626" y="218"/>
                    <a:pt x="567" y="99"/>
                  </a:cubicBezTo>
                  <a:lnTo>
                    <a:pt x="507" y="99"/>
                  </a:lnTo>
                  <a:cubicBezTo>
                    <a:pt x="463" y="29"/>
                    <a:pt x="425" y="0"/>
                    <a:pt x="377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23" name="Google Shape;5123;p31"/>
            <p:cNvSpPr/>
            <p:nvPr/>
          </p:nvSpPr>
          <p:spPr>
            <a:xfrm>
              <a:off x="2273298" y="696438"/>
              <a:ext cx="17220" cy="37496"/>
            </a:xfrm>
            <a:custGeom>
              <a:avLst/>
              <a:gdLst/>
              <a:ahLst/>
              <a:cxnLst/>
              <a:rect l="l" t="t" r="r" b="b"/>
              <a:pathLst>
                <a:path w="552" h="1202" extrusionOk="0">
                  <a:moveTo>
                    <a:pt x="271" y="0"/>
                  </a:moveTo>
                  <a:cubicBezTo>
                    <a:pt x="215" y="0"/>
                    <a:pt x="155" y="29"/>
                    <a:pt x="120" y="99"/>
                  </a:cubicBezTo>
                  <a:cubicBezTo>
                    <a:pt x="60" y="159"/>
                    <a:pt x="60" y="293"/>
                    <a:pt x="1" y="352"/>
                  </a:cubicBezTo>
                  <a:lnTo>
                    <a:pt x="1" y="591"/>
                  </a:lnTo>
                  <a:cubicBezTo>
                    <a:pt x="1" y="784"/>
                    <a:pt x="1" y="963"/>
                    <a:pt x="120" y="1157"/>
                  </a:cubicBezTo>
                  <a:lnTo>
                    <a:pt x="179" y="1157"/>
                  </a:lnTo>
                  <a:cubicBezTo>
                    <a:pt x="217" y="1187"/>
                    <a:pt x="265" y="1201"/>
                    <a:pt x="312" y="1201"/>
                  </a:cubicBezTo>
                  <a:cubicBezTo>
                    <a:pt x="358" y="1201"/>
                    <a:pt x="403" y="1187"/>
                    <a:pt x="433" y="1157"/>
                  </a:cubicBezTo>
                  <a:cubicBezTo>
                    <a:pt x="552" y="963"/>
                    <a:pt x="552" y="784"/>
                    <a:pt x="552" y="591"/>
                  </a:cubicBezTo>
                  <a:lnTo>
                    <a:pt x="552" y="352"/>
                  </a:lnTo>
                  <a:cubicBezTo>
                    <a:pt x="492" y="218"/>
                    <a:pt x="492" y="159"/>
                    <a:pt x="433" y="99"/>
                  </a:cubicBezTo>
                  <a:lnTo>
                    <a:pt x="373" y="39"/>
                  </a:lnTo>
                  <a:cubicBezTo>
                    <a:pt x="348" y="15"/>
                    <a:pt x="311" y="0"/>
                    <a:pt x="271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24" name="Google Shape;5124;p31"/>
            <p:cNvSpPr/>
            <p:nvPr/>
          </p:nvSpPr>
          <p:spPr>
            <a:xfrm>
              <a:off x="2269586" y="802844"/>
              <a:ext cx="19091" cy="31944"/>
            </a:xfrm>
            <a:custGeom>
              <a:avLst/>
              <a:gdLst/>
              <a:ahLst/>
              <a:cxnLst/>
              <a:rect l="l" t="t" r="r" b="b"/>
              <a:pathLst>
                <a:path w="612" h="1024" extrusionOk="0">
                  <a:moveTo>
                    <a:pt x="341" y="1"/>
                  </a:moveTo>
                  <a:cubicBezTo>
                    <a:pt x="301" y="1"/>
                    <a:pt x="263" y="15"/>
                    <a:pt x="239" y="40"/>
                  </a:cubicBezTo>
                  <a:cubicBezTo>
                    <a:pt x="120" y="100"/>
                    <a:pt x="120" y="159"/>
                    <a:pt x="60" y="293"/>
                  </a:cubicBezTo>
                  <a:cubicBezTo>
                    <a:pt x="0" y="353"/>
                    <a:pt x="0" y="412"/>
                    <a:pt x="0" y="472"/>
                  </a:cubicBezTo>
                  <a:cubicBezTo>
                    <a:pt x="0" y="666"/>
                    <a:pt x="60" y="844"/>
                    <a:pt x="179" y="979"/>
                  </a:cubicBezTo>
                  <a:cubicBezTo>
                    <a:pt x="209" y="1008"/>
                    <a:pt x="257" y="1023"/>
                    <a:pt x="306" y="1023"/>
                  </a:cubicBezTo>
                  <a:cubicBezTo>
                    <a:pt x="354" y="1023"/>
                    <a:pt x="403" y="1008"/>
                    <a:pt x="432" y="979"/>
                  </a:cubicBezTo>
                  <a:cubicBezTo>
                    <a:pt x="552" y="785"/>
                    <a:pt x="611" y="666"/>
                    <a:pt x="611" y="532"/>
                  </a:cubicBezTo>
                  <a:lnTo>
                    <a:pt x="611" y="353"/>
                  </a:lnTo>
                  <a:cubicBezTo>
                    <a:pt x="552" y="293"/>
                    <a:pt x="552" y="159"/>
                    <a:pt x="492" y="100"/>
                  </a:cubicBezTo>
                  <a:cubicBezTo>
                    <a:pt x="457" y="30"/>
                    <a:pt x="397" y="1"/>
                    <a:pt x="341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25" name="Google Shape;5125;p31"/>
            <p:cNvSpPr/>
            <p:nvPr/>
          </p:nvSpPr>
          <p:spPr>
            <a:xfrm>
              <a:off x="2321619" y="749688"/>
              <a:ext cx="19559" cy="48851"/>
            </a:xfrm>
            <a:custGeom>
              <a:avLst/>
              <a:gdLst/>
              <a:ahLst/>
              <a:cxnLst/>
              <a:rect l="l" t="t" r="r" b="b"/>
              <a:pathLst>
                <a:path w="627" h="1566" extrusionOk="0">
                  <a:moveTo>
                    <a:pt x="373" y="1"/>
                  </a:moveTo>
                  <a:cubicBezTo>
                    <a:pt x="314" y="1"/>
                    <a:pt x="195" y="1"/>
                    <a:pt x="120" y="75"/>
                  </a:cubicBezTo>
                  <a:cubicBezTo>
                    <a:pt x="61" y="195"/>
                    <a:pt x="61" y="314"/>
                    <a:pt x="1" y="448"/>
                  </a:cubicBezTo>
                  <a:lnTo>
                    <a:pt x="1" y="746"/>
                  </a:lnTo>
                  <a:cubicBezTo>
                    <a:pt x="1" y="999"/>
                    <a:pt x="1" y="1252"/>
                    <a:pt x="120" y="1491"/>
                  </a:cubicBezTo>
                  <a:cubicBezTo>
                    <a:pt x="195" y="1491"/>
                    <a:pt x="195" y="1491"/>
                    <a:pt x="195" y="1565"/>
                  </a:cubicBezTo>
                  <a:cubicBezTo>
                    <a:pt x="314" y="1565"/>
                    <a:pt x="373" y="1565"/>
                    <a:pt x="433" y="1431"/>
                  </a:cubicBezTo>
                  <a:cubicBezTo>
                    <a:pt x="567" y="1252"/>
                    <a:pt x="567" y="999"/>
                    <a:pt x="627" y="746"/>
                  </a:cubicBezTo>
                  <a:cubicBezTo>
                    <a:pt x="567" y="686"/>
                    <a:pt x="567" y="567"/>
                    <a:pt x="567" y="448"/>
                  </a:cubicBezTo>
                  <a:cubicBezTo>
                    <a:pt x="567" y="314"/>
                    <a:pt x="493" y="195"/>
                    <a:pt x="433" y="75"/>
                  </a:cubicBezTo>
                  <a:cubicBezTo>
                    <a:pt x="433" y="75"/>
                    <a:pt x="373" y="75"/>
                    <a:pt x="37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26" name="Google Shape;5126;p31"/>
            <p:cNvSpPr/>
            <p:nvPr/>
          </p:nvSpPr>
          <p:spPr>
            <a:xfrm>
              <a:off x="2369972" y="690417"/>
              <a:ext cx="19528" cy="39805"/>
            </a:xfrm>
            <a:custGeom>
              <a:avLst/>
              <a:gdLst/>
              <a:ahLst/>
              <a:cxnLst/>
              <a:rect l="l" t="t" r="r" b="b"/>
              <a:pathLst>
                <a:path w="626" h="1276" extrusionOk="0">
                  <a:moveTo>
                    <a:pt x="314" y="1"/>
                  </a:moveTo>
                  <a:cubicBezTo>
                    <a:pt x="265" y="1"/>
                    <a:pt x="230" y="33"/>
                    <a:pt x="194" y="113"/>
                  </a:cubicBezTo>
                  <a:cubicBezTo>
                    <a:pt x="134" y="173"/>
                    <a:pt x="60" y="292"/>
                    <a:pt x="60" y="352"/>
                  </a:cubicBezTo>
                  <a:cubicBezTo>
                    <a:pt x="0" y="411"/>
                    <a:pt x="0" y="545"/>
                    <a:pt x="0" y="605"/>
                  </a:cubicBezTo>
                  <a:cubicBezTo>
                    <a:pt x="0" y="784"/>
                    <a:pt x="0" y="977"/>
                    <a:pt x="60" y="1156"/>
                  </a:cubicBezTo>
                  <a:lnTo>
                    <a:pt x="134" y="1231"/>
                  </a:lnTo>
                  <a:cubicBezTo>
                    <a:pt x="164" y="1260"/>
                    <a:pt x="209" y="1275"/>
                    <a:pt x="254" y="1275"/>
                  </a:cubicBezTo>
                  <a:cubicBezTo>
                    <a:pt x="298" y="1275"/>
                    <a:pt x="343" y="1260"/>
                    <a:pt x="373" y="1231"/>
                  </a:cubicBezTo>
                  <a:cubicBezTo>
                    <a:pt x="507" y="1037"/>
                    <a:pt x="566" y="858"/>
                    <a:pt x="626" y="664"/>
                  </a:cubicBezTo>
                  <a:cubicBezTo>
                    <a:pt x="626" y="545"/>
                    <a:pt x="626" y="486"/>
                    <a:pt x="566" y="352"/>
                  </a:cubicBezTo>
                  <a:cubicBezTo>
                    <a:pt x="566" y="292"/>
                    <a:pt x="507" y="173"/>
                    <a:pt x="432" y="113"/>
                  </a:cubicBezTo>
                  <a:lnTo>
                    <a:pt x="432" y="39"/>
                  </a:lnTo>
                  <a:cubicBezTo>
                    <a:pt x="385" y="15"/>
                    <a:pt x="347" y="1"/>
                    <a:pt x="31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27" name="Google Shape;5127;p31"/>
            <p:cNvSpPr/>
            <p:nvPr/>
          </p:nvSpPr>
          <p:spPr>
            <a:xfrm>
              <a:off x="2389469" y="770308"/>
              <a:ext cx="19559" cy="39836"/>
            </a:xfrm>
            <a:custGeom>
              <a:avLst/>
              <a:gdLst/>
              <a:ahLst/>
              <a:cxnLst/>
              <a:rect l="l" t="t" r="r" b="b"/>
              <a:pathLst>
                <a:path w="627" h="1277" extrusionOk="0">
                  <a:moveTo>
                    <a:pt x="345" y="1"/>
                  </a:moveTo>
                  <a:cubicBezTo>
                    <a:pt x="319" y="1"/>
                    <a:pt x="289" y="8"/>
                    <a:pt x="254" y="25"/>
                  </a:cubicBezTo>
                  <a:cubicBezTo>
                    <a:pt x="180" y="159"/>
                    <a:pt x="120" y="219"/>
                    <a:pt x="61" y="338"/>
                  </a:cubicBezTo>
                  <a:cubicBezTo>
                    <a:pt x="61" y="398"/>
                    <a:pt x="61" y="532"/>
                    <a:pt x="1" y="651"/>
                  </a:cubicBezTo>
                  <a:cubicBezTo>
                    <a:pt x="1" y="830"/>
                    <a:pt x="61" y="1023"/>
                    <a:pt x="180" y="1202"/>
                  </a:cubicBezTo>
                  <a:lnTo>
                    <a:pt x="254" y="1277"/>
                  </a:lnTo>
                  <a:cubicBezTo>
                    <a:pt x="373" y="1277"/>
                    <a:pt x="433" y="1277"/>
                    <a:pt x="493" y="1202"/>
                  </a:cubicBezTo>
                  <a:lnTo>
                    <a:pt x="493" y="1143"/>
                  </a:lnTo>
                  <a:cubicBezTo>
                    <a:pt x="552" y="964"/>
                    <a:pt x="627" y="830"/>
                    <a:pt x="627" y="651"/>
                  </a:cubicBezTo>
                  <a:lnTo>
                    <a:pt x="627" y="398"/>
                  </a:lnTo>
                  <a:cubicBezTo>
                    <a:pt x="627" y="338"/>
                    <a:pt x="627" y="219"/>
                    <a:pt x="552" y="159"/>
                  </a:cubicBezTo>
                  <a:lnTo>
                    <a:pt x="493" y="85"/>
                  </a:lnTo>
                  <a:cubicBezTo>
                    <a:pt x="450" y="43"/>
                    <a:pt x="408" y="1"/>
                    <a:pt x="345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28" name="Google Shape;5128;p31"/>
            <p:cNvSpPr/>
            <p:nvPr/>
          </p:nvSpPr>
          <p:spPr>
            <a:xfrm>
              <a:off x="2325363" y="854253"/>
              <a:ext cx="19528" cy="25018"/>
            </a:xfrm>
            <a:custGeom>
              <a:avLst/>
              <a:gdLst/>
              <a:ahLst/>
              <a:cxnLst/>
              <a:rect l="l" t="t" r="r" b="b"/>
              <a:pathLst>
                <a:path w="626" h="802" extrusionOk="0">
                  <a:moveTo>
                    <a:pt x="253" y="1"/>
                  </a:moveTo>
                  <a:cubicBezTo>
                    <a:pt x="194" y="75"/>
                    <a:pt x="134" y="135"/>
                    <a:pt x="75" y="195"/>
                  </a:cubicBezTo>
                  <a:cubicBezTo>
                    <a:pt x="75" y="254"/>
                    <a:pt x="75" y="314"/>
                    <a:pt x="0" y="373"/>
                  </a:cubicBezTo>
                  <a:cubicBezTo>
                    <a:pt x="0" y="507"/>
                    <a:pt x="75" y="627"/>
                    <a:pt x="194" y="746"/>
                  </a:cubicBezTo>
                  <a:cubicBezTo>
                    <a:pt x="224" y="783"/>
                    <a:pt x="268" y="802"/>
                    <a:pt x="322" y="802"/>
                  </a:cubicBezTo>
                  <a:cubicBezTo>
                    <a:pt x="376" y="802"/>
                    <a:pt x="440" y="783"/>
                    <a:pt x="507" y="746"/>
                  </a:cubicBezTo>
                  <a:lnTo>
                    <a:pt x="507" y="686"/>
                  </a:lnTo>
                  <a:cubicBezTo>
                    <a:pt x="626" y="627"/>
                    <a:pt x="626" y="507"/>
                    <a:pt x="626" y="448"/>
                  </a:cubicBezTo>
                  <a:lnTo>
                    <a:pt x="626" y="254"/>
                  </a:lnTo>
                  <a:cubicBezTo>
                    <a:pt x="626" y="195"/>
                    <a:pt x="566" y="135"/>
                    <a:pt x="507" y="75"/>
                  </a:cubicBezTo>
                  <a:cubicBezTo>
                    <a:pt x="447" y="1"/>
                    <a:pt x="313" y="1"/>
                    <a:pt x="25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29" name="Google Shape;5129;p31"/>
            <p:cNvSpPr/>
            <p:nvPr/>
          </p:nvSpPr>
          <p:spPr>
            <a:xfrm>
              <a:off x="2215213" y="837533"/>
              <a:ext cx="19559" cy="20495"/>
            </a:xfrm>
            <a:custGeom>
              <a:avLst/>
              <a:gdLst/>
              <a:ahLst/>
              <a:cxnLst/>
              <a:rect l="l" t="t" r="r" b="b"/>
              <a:pathLst>
                <a:path w="627" h="657" extrusionOk="0">
                  <a:moveTo>
                    <a:pt x="311" y="1"/>
                  </a:moveTo>
                  <a:cubicBezTo>
                    <a:pt x="265" y="1"/>
                    <a:pt x="216" y="15"/>
                    <a:pt x="179" y="45"/>
                  </a:cubicBezTo>
                  <a:cubicBezTo>
                    <a:pt x="120" y="105"/>
                    <a:pt x="60" y="164"/>
                    <a:pt x="60" y="239"/>
                  </a:cubicBezTo>
                  <a:cubicBezTo>
                    <a:pt x="0" y="299"/>
                    <a:pt x="0" y="299"/>
                    <a:pt x="0" y="358"/>
                  </a:cubicBezTo>
                  <a:cubicBezTo>
                    <a:pt x="60" y="418"/>
                    <a:pt x="60" y="537"/>
                    <a:pt x="179" y="611"/>
                  </a:cubicBezTo>
                  <a:cubicBezTo>
                    <a:pt x="246" y="641"/>
                    <a:pt x="310" y="656"/>
                    <a:pt x="364" y="656"/>
                  </a:cubicBezTo>
                  <a:cubicBezTo>
                    <a:pt x="418" y="656"/>
                    <a:pt x="462" y="641"/>
                    <a:pt x="492" y="611"/>
                  </a:cubicBezTo>
                  <a:cubicBezTo>
                    <a:pt x="626" y="477"/>
                    <a:pt x="626" y="418"/>
                    <a:pt x="626" y="299"/>
                  </a:cubicBezTo>
                  <a:cubicBezTo>
                    <a:pt x="626" y="299"/>
                    <a:pt x="626" y="239"/>
                    <a:pt x="552" y="164"/>
                  </a:cubicBezTo>
                  <a:cubicBezTo>
                    <a:pt x="552" y="105"/>
                    <a:pt x="492" y="105"/>
                    <a:pt x="432" y="45"/>
                  </a:cubicBezTo>
                  <a:cubicBezTo>
                    <a:pt x="403" y="15"/>
                    <a:pt x="358" y="1"/>
                    <a:pt x="311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30" name="Google Shape;5130;p31"/>
            <p:cNvSpPr/>
            <p:nvPr/>
          </p:nvSpPr>
          <p:spPr>
            <a:xfrm>
              <a:off x="2807731" y="694566"/>
              <a:ext cx="19559" cy="31476"/>
            </a:xfrm>
            <a:custGeom>
              <a:avLst/>
              <a:gdLst/>
              <a:ahLst/>
              <a:cxnLst/>
              <a:rect l="l" t="t" r="r" b="b"/>
              <a:pathLst>
                <a:path w="627" h="1009" extrusionOk="0">
                  <a:moveTo>
                    <a:pt x="376" y="1"/>
                  </a:moveTo>
                  <a:cubicBezTo>
                    <a:pt x="343" y="1"/>
                    <a:pt x="303" y="15"/>
                    <a:pt x="254" y="40"/>
                  </a:cubicBezTo>
                  <a:cubicBezTo>
                    <a:pt x="180" y="99"/>
                    <a:pt x="120" y="159"/>
                    <a:pt x="60" y="219"/>
                  </a:cubicBezTo>
                  <a:cubicBezTo>
                    <a:pt x="1" y="278"/>
                    <a:pt x="1" y="412"/>
                    <a:pt x="1" y="472"/>
                  </a:cubicBezTo>
                  <a:cubicBezTo>
                    <a:pt x="1" y="651"/>
                    <a:pt x="1" y="844"/>
                    <a:pt x="120" y="964"/>
                  </a:cubicBezTo>
                  <a:cubicBezTo>
                    <a:pt x="187" y="993"/>
                    <a:pt x="235" y="1008"/>
                    <a:pt x="275" y="1008"/>
                  </a:cubicBezTo>
                  <a:cubicBezTo>
                    <a:pt x="314" y="1008"/>
                    <a:pt x="343" y="993"/>
                    <a:pt x="373" y="964"/>
                  </a:cubicBezTo>
                  <a:lnTo>
                    <a:pt x="433" y="964"/>
                  </a:lnTo>
                  <a:cubicBezTo>
                    <a:pt x="492" y="844"/>
                    <a:pt x="552" y="651"/>
                    <a:pt x="552" y="531"/>
                  </a:cubicBezTo>
                  <a:cubicBezTo>
                    <a:pt x="626" y="472"/>
                    <a:pt x="626" y="412"/>
                    <a:pt x="626" y="353"/>
                  </a:cubicBezTo>
                  <a:cubicBezTo>
                    <a:pt x="552" y="278"/>
                    <a:pt x="552" y="219"/>
                    <a:pt x="552" y="99"/>
                  </a:cubicBezTo>
                  <a:lnTo>
                    <a:pt x="492" y="99"/>
                  </a:lnTo>
                  <a:cubicBezTo>
                    <a:pt x="458" y="30"/>
                    <a:pt x="423" y="1"/>
                    <a:pt x="376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31" name="Google Shape;5131;p31"/>
            <p:cNvSpPr/>
            <p:nvPr/>
          </p:nvSpPr>
          <p:spPr>
            <a:xfrm>
              <a:off x="2848160" y="741047"/>
              <a:ext cx="17688" cy="37964"/>
            </a:xfrm>
            <a:custGeom>
              <a:avLst/>
              <a:gdLst/>
              <a:ahLst/>
              <a:cxnLst/>
              <a:rect l="l" t="t" r="r" b="b"/>
              <a:pathLst>
                <a:path w="567" h="1217" extrusionOk="0">
                  <a:moveTo>
                    <a:pt x="317" y="0"/>
                  </a:moveTo>
                  <a:cubicBezTo>
                    <a:pt x="283" y="0"/>
                    <a:pt x="244" y="15"/>
                    <a:pt x="195" y="40"/>
                  </a:cubicBezTo>
                  <a:cubicBezTo>
                    <a:pt x="135" y="159"/>
                    <a:pt x="75" y="218"/>
                    <a:pt x="75" y="278"/>
                  </a:cubicBezTo>
                  <a:cubicBezTo>
                    <a:pt x="1" y="412"/>
                    <a:pt x="1" y="472"/>
                    <a:pt x="1" y="591"/>
                  </a:cubicBezTo>
                  <a:cubicBezTo>
                    <a:pt x="1" y="784"/>
                    <a:pt x="1" y="963"/>
                    <a:pt x="135" y="1157"/>
                  </a:cubicBezTo>
                  <a:lnTo>
                    <a:pt x="195" y="1217"/>
                  </a:lnTo>
                  <a:cubicBezTo>
                    <a:pt x="254" y="1217"/>
                    <a:pt x="373" y="1217"/>
                    <a:pt x="448" y="1157"/>
                  </a:cubicBezTo>
                  <a:cubicBezTo>
                    <a:pt x="567" y="963"/>
                    <a:pt x="567" y="784"/>
                    <a:pt x="567" y="650"/>
                  </a:cubicBezTo>
                  <a:lnTo>
                    <a:pt x="567" y="412"/>
                  </a:lnTo>
                  <a:cubicBezTo>
                    <a:pt x="567" y="278"/>
                    <a:pt x="567" y="218"/>
                    <a:pt x="507" y="99"/>
                  </a:cubicBezTo>
                  <a:lnTo>
                    <a:pt x="448" y="99"/>
                  </a:lnTo>
                  <a:cubicBezTo>
                    <a:pt x="404" y="29"/>
                    <a:pt x="366" y="0"/>
                    <a:pt x="317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32" name="Google Shape;5132;p31"/>
            <p:cNvSpPr/>
            <p:nvPr/>
          </p:nvSpPr>
          <p:spPr>
            <a:xfrm>
              <a:off x="2900692" y="696438"/>
              <a:ext cx="19528" cy="37496"/>
            </a:xfrm>
            <a:custGeom>
              <a:avLst/>
              <a:gdLst/>
              <a:ahLst/>
              <a:cxnLst/>
              <a:rect l="l" t="t" r="r" b="b"/>
              <a:pathLst>
                <a:path w="626" h="1202" extrusionOk="0">
                  <a:moveTo>
                    <a:pt x="271" y="0"/>
                  </a:moveTo>
                  <a:cubicBezTo>
                    <a:pt x="215" y="0"/>
                    <a:pt x="154" y="29"/>
                    <a:pt x="119" y="99"/>
                  </a:cubicBezTo>
                  <a:cubicBezTo>
                    <a:pt x="60" y="159"/>
                    <a:pt x="60" y="293"/>
                    <a:pt x="0" y="352"/>
                  </a:cubicBezTo>
                  <a:lnTo>
                    <a:pt x="0" y="591"/>
                  </a:lnTo>
                  <a:cubicBezTo>
                    <a:pt x="0" y="784"/>
                    <a:pt x="60" y="963"/>
                    <a:pt x="179" y="1157"/>
                  </a:cubicBezTo>
                  <a:cubicBezTo>
                    <a:pt x="246" y="1187"/>
                    <a:pt x="295" y="1201"/>
                    <a:pt x="334" y="1201"/>
                  </a:cubicBezTo>
                  <a:cubicBezTo>
                    <a:pt x="373" y="1201"/>
                    <a:pt x="403" y="1187"/>
                    <a:pt x="432" y="1157"/>
                  </a:cubicBezTo>
                  <a:cubicBezTo>
                    <a:pt x="552" y="963"/>
                    <a:pt x="552" y="784"/>
                    <a:pt x="626" y="591"/>
                  </a:cubicBezTo>
                  <a:cubicBezTo>
                    <a:pt x="552" y="531"/>
                    <a:pt x="552" y="412"/>
                    <a:pt x="552" y="352"/>
                  </a:cubicBezTo>
                  <a:cubicBezTo>
                    <a:pt x="492" y="218"/>
                    <a:pt x="492" y="159"/>
                    <a:pt x="432" y="99"/>
                  </a:cubicBezTo>
                  <a:lnTo>
                    <a:pt x="373" y="39"/>
                  </a:lnTo>
                  <a:cubicBezTo>
                    <a:pt x="348" y="15"/>
                    <a:pt x="311" y="0"/>
                    <a:pt x="271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33" name="Google Shape;5133;p31"/>
            <p:cNvSpPr/>
            <p:nvPr/>
          </p:nvSpPr>
          <p:spPr>
            <a:xfrm>
              <a:off x="2896980" y="802844"/>
              <a:ext cx="19060" cy="31944"/>
            </a:xfrm>
            <a:custGeom>
              <a:avLst/>
              <a:gdLst/>
              <a:ahLst/>
              <a:cxnLst/>
              <a:rect l="l" t="t" r="r" b="b"/>
              <a:pathLst>
                <a:path w="611" h="1024" extrusionOk="0">
                  <a:moveTo>
                    <a:pt x="340" y="1"/>
                  </a:moveTo>
                  <a:cubicBezTo>
                    <a:pt x="301" y="1"/>
                    <a:pt x="263" y="15"/>
                    <a:pt x="238" y="40"/>
                  </a:cubicBezTo>
                  <a:cubicBezTo>
                    <a:pt x="119" y="100"/>
                    <a:pt x="119" y="159"/>
                    <a:pt x="60" y="293"/>
                  </a:cubicBezTo>
                  <a:cubicBezTo>
                    <a:pt x="0" y="353"/>
                    <a:pt x="0" y="412"/>
                    <a:pt x="0" y="472"/>
                  </a:cubicBezTo>
                  <a:cubicBezTo>
                    <a:pt x="0" y="666"/>
                    <a:pt x="60" y="844"/>
                    <a:pt x="179" y="979"/>
                  </a:cubicBezTo>
                  <a:cubicBezTo>
                    <a:pt x="238" y="1008"/>
                    <a:pt x="287" y="1023"/>
                    <a:pt x="328" y="1023"/>
                  </a:cubicBezTo>
                  <a:cubicBezTo>
                    <a:pt x="369" y="1023"/>
                    <a:pt x="402" y="1008"/>
                    <a:pt x="432" y="979"/>
                  </a:cubicBezTo>
                  <a:cubicBezTo>
                    <a:pt x="551" y="785"/>
                    <a:pt x="611" y="666"/>
                    <a:pt x="611" y="532"/>
                  </a:cubicBezTo>
                  <a:lnTo>
                    <a:pt x="611" y="353"/>
                  </a:lnTo>
                  <a:cubicBezTo>
                    <a:pt x="551" y="293"/>
                    <a:pt x="551" y="159"/>
                    <a:pt x="492" y="100"/>
                  </a:cubicBezTo>
                  <a:cubicBezTo>
                    <a:pt x="457" y="30"/>
                    <a:pt x="396" y="1"/>
                    <a:pt x="340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34" name="Google Shape;5134;p31"/>
            <p:cNvSpPr/>
            <p:nvPr/>
          </p:nvSpPr>
          <p:spPr>
            <a:xfrm>
              <a:off x="2949013" y="749688"/>
              <a:ext cx="19559" cy="48851"/>
            </a:xfrm>
            <a:custGeom>
              <a:avLst/>
              <a:gdLst/>
              <a:ahLst/>
              <a:cxnLst/>
              <a:rect l="l" t="t" r="r" b="b"/>
              <a:pathLst>
                <a:path w="627" h="1566" extrusionOk="0">
                  <a:moveTo>
                    <a:pt x="373" y="1"/>
                  </a:moveTo>
                  <a:cubicBezTo>
                    <a:pt x="313" y="1"/>
                    <a:pt x="194" y="1"/>
                    <a:pt x="120" y="75"/>
                  </a:cubicBezTo>
                  <a:cubicBezTo>
                    <a:pt x="60" y="195"/>
                    <a:pt x="60" y="314"/>
                    <a:pt x="1" y="448"/>
                  </a:cubicBezTo>
                  <a:lnTo>
                    <a:pt x="1" y="746"/>
                  </a:lnTo>
                  <a:cubicBezTo>
                    <a:pt x="1" y="999"/>
                    <a:pt x="1" y="1252"/>
                    <a:pt x="120" y="1491"/>
                  </a:cubicBezTo>
                  <a:cubicBezTo>
                    <a:pt x="194" y="1491"/>
                    <a:pt x="194" y="1491"/>
                    <a:pt x="254" y="1565"/>
                  </a:cubicBezTo>
                  <a:cubicBezTo>
                    <a:pt x="313" y="1565"/>
                    <a:pt x="373" y="1565"/>
                    <a:pt x="433" y="1431"/>
                  </a:cubicBezTo>
                  <a:cubicBezTo>
                    <a:pt x="567" y="1252"/>
                    <a:pt x="626" y="999"/>
                    <a:pt x="626" y="746"/>
                  </a:cubicBezTo>
                  <a:cubicBezTo>
                    <a:pt x="626" y="686"/>
                    <a:pt x="567" y="567"/>
                    <a:pt x="567" y="448"/>
                  </a:cubicBezTo>
                  <a:cubicBezTo>
                    <a:pt x="567" y="314"/>
                    <a:pt x="492" y="195"/>
                    <a:pt x="433" y="75"/>
                  </a:cubicBezTo>
                  <a:cubicBezTo>
                    <a:pt x="433" y="75"/>
                    <a:pt x="373" y="75"/>
                    <a:pt x="37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35" name="Google Shape;5135;p31"/>
            <p:cNvSpPr/>
            <p:nvPr/>
          </p:nvSpPr>
          <p:spPr>
            <a:xfrm>
              <a:off x="2997334" y="690417"/>
              <a:ext cx="19559" cy="39805"/>
            </a:xfrm>
            <a:custGeom>
              <a:avLst/>
              <a:gdLst/>
              <a:ahLst/>
              <a:cxnLst/>
              <a:rect l="l" t="t" r="r" b="b"/>
              <a:pathLst>
                <a:path w="627" h="1276" extrusionOk="0">
                  <a:moveTo>
                    <a:pt x="315" y="1"/>
                  </a:moveTo>
                  <a:cubicBezTo>
                    <a:pt x="266" y="1"/>
                    <a:pt x="230" y="33"/>
                    <a:pt x="195" y="113"/>
                  </a:cubicBezTo>
                  <a:cubicBezTo>
                    <a:pt x="135" y="173"/>
                    <a:pt x="61" y="292"/>
                    <a:pt x="61" y="352"/>
                  </a:cubicBezTo>
                  <a:cubicBezTo>
                    <a:pt x="1" y="411"/>
                    <a:pt x="1" y="545"/>
                    <a:pt x="1" y="605"/>
                  </a:cubicBezTo>
                  <a:cubicBezTo>
                    <a:pt x="1" y="784"/>
                    <a:pt x="1" y="977"/>
                    <a:pt x="61" y="1156"/>
                  </a:cubicBezTo>
                  <a:lnTo>
                    <a:pt x="135" y="1231"/>
                  </a:lnTo>
                  <a:cubicBezTo>
                    <a:pt x="165" y="1260"/>
                    <a:pt x="210" y="1275"/>
                    <a:pt x="254" y="1275"/>
                  </a:cubicBezTo>
                  <a:cubicBezTo>
                    <a:pt x="299" y="1275"/>
                    <a:pt x="344" y="1260"/>
                    <a:pt x="373" y="1231"/>
                  </a:cubicBezTo>
                  <a:cubicBezTo>
                    <a:pt x="508" y="1037"/>
                    <a:pt x="567" y="858"/>
                    <a:pt x="627" y="664"/>
                  </a:cubicBezTo>
                  <a:cubicBezTo>
                    <a:pt x="627" y="545"/>
                    <a:pt x="627" y="486"/>
                    <a:pt x="567" y="352"/>
                  </a:cubicBezTo>
                  <a:cubicBezTo>
                    <a:pt x="567" y="292"/>
                    <a:pt x="508" y="173"/>
                    <a:pt x="433" y="113"/>
                  </a:cubicBezTo>
                  <a:lnTo>
                    <a:pt x="433" y="39"/>
                  </a:lnTo>
                  <a:cubicBezTo>
                    <a:pt x="385" y="15"/>
                    <a:pt x="347" y="1"/>
                    <a:pt x="315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36" name="Google Shape;5136;p31"/>
            <p:cNvSpPr/>
            <p:nvPr/>
          </p:nvSpPr>
          <p:spPr>
            <a:xfrm>
              <a:off x="3016862" y="770308"/>
              <a:ext cx="19559" cy="39836"/>
            </a:xfrm>
            <a:custGeom>
              <a:avLst/>
              <a:gdLst/>
              <a:ahLst/>
              <a:cxnLst/>
              <a:rect l="l" t="t" r="r" b="b"/>
              <a:pathLst>
                <a:path w="627" h="1277" extrusionOk="0">
                  <a:moveTo>
                    <a:pt x="366" y="1"/>
                  </a:moveTo>
                  <a:cubicBezTo>
                    <a:pt x="348" y="1"/>
                    <a:pt x="331" y="8"/>
                    <a:pt x="314" y="25"/>
                  </a:cubicBezTo>
                  <a:cubicBezTo>
                    <a:pt x="179" y="159"/>
                    <a:pt x="120" y="219"/>
                    <a:pt x="120" y="338"/>
                  </a:cubicBezTo>
                  <a:cubicBezTo>
                    <a:pt x="60" y="398"/>
                    <a:pt x="60" y="532"/>
                    <a:pt x="60" y="651"/>
                  </a:cubicBezTo>
                  <a:cubicBezTo>
                    <a:pt x="1" y="830"/>
                    <a:pt x="60" y="1023"/>
                    <a:pt x="179" y="1202"/>
                  </a:cubicBezTo>
                  <a:lnTo>
                    <a:pt x="254" y="1277"/>
                  </a:lnTo>
                  <a:cubicBezTo>
                    <a:pt x="373" y="1277"/>
                    <a:pt x="433" y="1277"/>
                    <a:pt x="492" y="1202"/>
                  </a:cubicBezTo>
                  <a:lnTo>
                    <a:pt x="492" y="1143"/>
                  </a:lnTo>
                  <a:cubicBezTo>
                    <a:pt x="626" y="964"/>
                    <a:pt x="626" y="830"/>
                    <a:pt x="626" y="651"/>
                  </a:cubicBezTo>
                  <a:lnTo>
                    <a:pt x="626" y="398"/>
                  </a:lnTo>
                  <a:cubicBezTo>
                    <a:pt x="626" y="338"/>
                    <a:pt x="626" y="219"/>
                    <a:pt x="552" y="159"/>
                  </a:cubicBezTo>
                  <a:lnTo>
                    <a:pt x="492" y="85"/>
                  </a:lnTo>
                  <a:cubicBezTo>
                    <a:pt x="450" y="43"/>
                    <a:pt x="408" y="1"/>
                    <a:pt x="366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37" name="Google Shape;5137;p31"/>
            <p:cNvSpPr/>
            <p:nvPr/>
          </p:nvSpPr>
          <p:spPr>
            <a:xfrm>
              <a:off x="2955065" y="854253"/>
              <a:ext cx="17220" cy="25018"/>
            </a:xfrm>
            <a:custGeom>
              <a:avLst/>
              <a:gdLst/>
              <a:ahLst/>
              <a:cxnLst/>
              <a:rect l="l" t="t" r="r" b="b"/>
              <a:pathLst>
                <a:path w="552" h="802" extrusionOk="0">
                  <a:moveTo>
                    <a:pt x="179" y="1"/>
                  </a:moveTo>
                  <a:cubicBezTo>
                    <a:pt x="119" y="75"/>
                    <a:pt x="60" y="135"/>
                    <a:pt x="0" y="195"/>
                  </a:cubicBezTo>
                  <a:lnTo>
                    <a:pt x="0" y="373"/>
                  </a:lnTo>
                  <a:cubicBezTo>
                    <a:pt x="0" y="507"/>
                    <a:pt x="0" y="627"/>
                    <a:pt x="119" y="746"/>
                  </a:cubicBezTo>
                  <a:cubicBezTo>
                    <a:pt x="179" y="783"/>
                    <a:pt x="242" y="802"/>
                    <a:pt x="298" y="802"/>
                  </a:cubicBezTo>
                  <a:cubicBezTo>
                    <a:pt x="354" y="802"/>
                    <a:pt x="403" y="783"/>
                    <a:pt x="432" y="746"/>
                  </a:cubicBezTo>
                  <a:lnTo>
                    <a:pt x="432" y="686"/>
                  </a:lnTo>
                  <a:cubicBezTo>
                    <a:pt x="552" y="627"/>
                    <a:pt x="552" y="507"/>
                    <a:pt x="552" y="448"/>
                  </a:cubicBezTo>
                  <a:lnTo>
                    <a:pt x="552" y="254"/>
                  </a:lnTo>
                  <a:cubicBezTo>
                    <a:pt x="552" y="195"/>
                    <a:pt x="492" y="135"/>
                    <a:pt x="432" y="75"/>
                  </a:cubicBezTo>
                  <a:cubicBezTo>
                    <a:pt x="373" y="1"/>
                    <a:pt x="239" y="1"/>
                    <a:pt x="179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38" name="Google Shape;5138;p31"/>
            <p:cNvSpPr/>
            <p:nvPr/>
          </p:nvSpPr>
          <p:spPr>
            <a:xfrm>
              <a:off x="2844448" y="837533"/>
              <a:ext cx="17688" cy="20495"/>
            </a:xfrm>
            <a:custGeom>
              <a:avLst/>
              <a:gdLst/>
              <a:ahLst/>
              <a:cxnLst/>
              <a:rect l="l" t="t" r="r" b="b"/>
              <a:pathLst>
                <a:path w="567" h="657" extrusionOk="0">
                  <a:moveTo>
                    <a:pt x="252" y="1"/>
                  </a:moveTo>
                  <a:cubicBezTo>
                    <a:pt x="206" y="1"/>
                    <a:pt x="157" y="15"/>
                    <a:pt x="120" y="45"/>
                  </a:cubicBezTo>
                  <a:cubicBezTo>
                    <a:pt x="60" y="105"/>
                    <a:pt x="1" y="164"/>
                    <a:pt x="1" y="239"/>
                  </a:cubicBezTo>
                  <a:lnTo>
                    <a:pt x="1" y="358"/>
                  </a:lnTo>
                  <a:cubicBezTo>
                    <a:pt x="1" y="418"/>
                    <a:pt x="1" y="537"/>
                    <a:pt x="120" y="611"/>
                  </a:cubicBezTo>
                  <a:cubicBezTo>
                    <a:pt x="187" y="641"/>
                    <a:pt x="250" y="656"/>
                    <a:pt x="304" y="656"/>
                  </a:cubicBezTo>
                  <a:cubicBezTo>
                    <a:pt x="358" y="656"/>
                    <a:pt x="403" y="641"/>
                    <a:pt x="433" y="611"/>
                  </a:cubicBezTo>
                  <a:cubicBezTo>
                    <a:pt x="567" y="477"/>
                    <a:pt x="567" y="418"/>
                    <a:pt x="567" y="299"/>
                  </a:cubicBezTo>
                  <a:lnTo>
                    <a:pt x="567" y="164"/>
                  </a:lnTo>
                  <a:cubicBezTo>
                    <a:pt x="492" y="105"/>
                    <a:pt x="492" y="105"/>
                    <a:pt x="373" y="45"/>
                  </a:cubicBezTo>
                  <a:cubicBezTo>
                    <a:pt x="343" y="15"/>
                    <a:pt x="299" y="1"/>
                    <a:pt x="252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39" name="Google Shape;5139;p31"/>
            <p:cNvSpPr/>
            <p:nvPr/>
          </p:nvSpPr>
          <p:spPr>
            <a:xfrm>
              <a:off x="4050883" y="694566"/>
              <a:ext cx="19559" cy="31476"/>
            </a:xfrm>
            <a:custGeom>
              <a:avLst/>
              <a:gdLst/>
              <a:ahLst/>
              <a:cxnLst/>
              <a:rect l="l" t="t" r="r" b="b"/>
              <a:pathLst>
                <a:path w="627" h="1009" extrusionOk="0">
                  <a:moveTo>
                    <a:pt x="394" y="1"/>
                  </a:moveTo>
                  <a:cubicBezTo>
                    <a:pt x="353" y="1"/>
                    <a:pt x="303" y="15"/>
                    <a:pt x="254" y="40"/>
                  </a:cubicBezTo>
                  <a:cubicBezTo>
                    <a:pt x="180" y="99"/>
                    <a:pt x="120" y="159"/>
                    <a:pt x="60" y="219"/>
                  </a:cubicBezTo>
                  <a:cubicBezTo>
                    <a:pt x="1" y="278"/>
                    <a:pt x="1" y="412"/>
                    <a:pt x="1" y="472"/>
                  </a:cubicBezTo>
                  <a:cubicBezTo>
                    <a:pt x="1" y="651"/>
                    <a:pt x="1" y="844"/>
                    <a:pt x="120" y="964"/>
                  </a:cubicBezTo>
                  <a:cubicBezTo>
                    <a:pt x="187" y="993"/>
                    <a:pt x="235" y="1008"/>
                    <a:pt x="274" y="1008"/>
                  </a:cubicBezTo>
                  <a:cubicBezTo>
                    <a:pt x="314" y="1008"/>
                    <a:pt x="343" y="993"/>
                    <a:pt x="373" y="964"/>
                  </a:cubicBezTo>
                  <a:lnTo>
                    <a:pt x="433" y="964"/>
                  </a:lnTo>
                  <a:cubicBezTo>
                    <a:pt x="492" y="844"/>
                    <a:pt x="552" y="651"/>
                    <a:pt x="552" y="531"/>
                  </a:cubicBezTo>
                  <a:cubicBezTo>
                    <a:pt x="626" y="472"/>
                    <a:pt x="626" y="412"/>
                    <a:pt x="626" y="353"/>
                  </a:cubicBezTo>
                  <a:cubicBezTo>
                    <a:pt x="552" y="278"/>
                    <a:pt x="552" y="219"/>
                    <a:pt x="552" y="99"/>
                  </a:cubicBezTo>
                  <a:lnTo>
                    <a:pt x="492" y="99"/>
                  </a:lnTo>
                  <a:cubicBezTo>
                    <a:pt x="492" y="30"/>
                    <a:pt x="451" y="1"/>
                    <a:pt x="39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40" name="Google Shape;5140;p31"/>
            <p:cNvSpPr/>
            <p:nvPr/>
          </p:nvSpPr>
          <p:spPr>
            <a:xfrm>
              <a:off x="4091312" y="741047"/>
              <a:ext cx="17688" cy="37964"/>
            </a:xfrm>
            <a:custGeom>
              <a:avLst/>
              <a:gdLst/>
              <a:ahLst/>
              <a:cxnLst/>
              <a:rect l="l" t="t" r="r" b="b"/>
              <a:pathLst>
                <a:path w="567" h="1217" extrusionOk="0">
                  <a:moveTo>
                    <a:pt x="321" y="0"/>
                  </a:moveTo>
                  <a:cubicBezTo>
                    <a:pt x="283" y="0"/>
                    <a:pt x="244" y="15"/>
                    <a:pt x="195" y="40"/>
                  </a:cubicBezTo>
                  <a:cubicBezTo>
                    <a:pt x="135" y="159"/>
                    <a:pt x="75" y="218"/>
                    <a:pt x="75" y="278"/>
                  </a:cubicBezTo>
                  <a:cubicBezTo>
                    <a:pt x="1" y="412"/>
                    <a:pt x="1" y="472"/>
                    <a:pt x="1" y="591"/>
                  </a:cubicBezTo>
                  <a:cubicBezTo>
                    <a:pt x="1" y="784"/>
                    <a:pt x="1" y="963"/>
                    <a:pt x="135" y="1157"/>
                  </a:cubicBezTo>
                  <a:lnTo>
                    <a:pt x="195" y="1217"/>
                  </a:lnTo>
                  <a:cubicBezTo>
                    <a:pt x="254" y="1217"/>
                    <a:pt x="373" y="1217"/>
                    <a:pt x="448" y="1157"/>
                  </a:cubicBezTo>
                  <a:cubicBezTo>
                    <a:pt x="567" y="963"/>
                    <a:pt x="567" y="784"/>
                    <a:pt x="567" y="650"/>
                  </a:cubicBezTo>
                  <a:lnTo>
                    <a:pt x="567" y="412"/>
                  </a:lnTo>
                  <a:cubicBezTo>
                    <a:pt x="567" y="278"/>
                    <a:pt x="567" y="218"/>
                    <a:pt x="507" y="99"/>
                  </a:cubicBezTo>
                  <a:cubicBezTo>
                    <a:pt x="429" y="29"/>
                    <a:pt x="376" y="0"/>
                    <a:pt x="321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41" name="Google Shape;5141;p31"/>
            <p:cNvSpPr/>
            <p:nvPr/>
          </p:nvSpPr>
          <p:spPr>
            <a:xfrm>
              <a:off x="4143844" y="696438"/>
              <a:ext cx="19528" cy="37496"/>
            </a:xfrm>
            <a:custGeom>
              <a:avLst/>
              <a:gdLst/>
              <a:ahLst/>
              <a:cxnLst/>
              <a:rect l="l" t="t" r="r" b="b"/>
              <a:pathLst>
                <a:path w="626" h="1202" extrusionOk="0">
                  <a:moveTo>
                    <a:pt x="271" y="0"/>
                  </a:moveTo>
                  <a:cubicBezTo>
                    <a:pt x="215" y="0"/>
                    <a:pt x="154" y="29"/>
                    <a:pt x="119" y="99"/>
                  </a:cubicBezTo>
                  <a:cubicBezTo>
                    <a:pt x="60" y="159"/>
                    <a:pt x="60" y="293"/>
                    <a:pt x="0" y="352"/>
                  </a:cubicBezTo>
                  <a:lnTo>
                    <a:pt x="0" y="591"/>
                  </a:lnTo>
                  <a:cubicBezTo>
                    <a:pt x="0" y="784"/>
                    <a:pt x="60" y="963"/>
                    <a:pt x="179" y="1157"/>
                  </a:cubicBezTo>
                  <a:cubicBezTo>
                    <a:pt x="246" y="1187"/>
                    <a:pt x="294" y="1201"/>
                    <a:pt x="334" y="1201"/>
                  </a:cubicBezTo>
                  <a:cubicBezTo>
                    <a:pt x="373" y="1201"/>
                    <a:pt x="403" y="1187"/>
                    <a:pt x="432" y="1157"/>
                  </a:cubicBezTo>
                  <a:cubicBezTo>
                    <a:pt x="551" y="963"/>
                    <a:pt x="626" y="784"/>
                    <a:pt x="626" y="591"/>
                  </a:cubicBezTo>
                  <a:cubicBezTo>
                    <a:pt x="626" y="531"/>
                    <a:pt x="551" y="412"/>
                    <a:pt x="551" y="352"/>
                  </a:cubicBezTo>
                  <a:cubicBezTo>
                    <a:pt x="492" y="218"/>
                    <a:pt x="492" y="159"/>
                    <a:pt x="432" y="99"/>
                  </a:cubicBezTo>
                  <a:lnTo>
                    <a:pt x="373" y="39"/>
                  </a:lnTo>
                  <a:cubicBezTo>
                    <a:pt x="348" y="15"/>
                    <a:pt x="311" y="0"/>
                    <a:pt x="271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42" name="Google Shape;5142;p31"/>
            <p:cNvSpPr/>
            <p:nvPr/>
          </p:nvSpPr>
          <p:spPr>
            <a:xfrm>
              <a:off x="4140132" y="802844"/>
              <a:ext cx="19060" cy="31944"/>
            </a:xfrm>
            <a:custGeom>
              <a:avLst/>
              <a:gdLst/>
              <a:ahLst/>
              <a:cxnLst/>
              <a:rect l="l" t="t" r="r" b="b"/>
              <a:pathLst>
                <a:path w="611" h="1024" extrusionOk="0">
                  <a:moveTo>
                    <a:pt x="340" y="1"/>
                  </a:moveTo>
                  <a:cubicBezTo>
                    <a:pt x="301" y="1"/>
                    <a:pt x="263" y="15"/>
                    <a:pt x="238" y="40"/>
                  </a:cubicBezTo>
                  <a:cubicBezTo>
                    <a:pt x="119" y="100"/>
                    <a:pt x="119" y="159"/>
                    <a:pt x="60" y="293"/>
                  </a:cubicBezTo>
                  <a:cubicBezTo>
                    <a:pt x="60" y="353"/>
                    <a:pt x="0" y="412"/>
                    <a:pt x="0" y="472"/>
                  </a:cubicBezTo>
                  <a:cubicBezTo>
                    <a:pt x="0" y="666"/>
                    <a:pt x="60" y="844"/>
                    <a:pt x="179" y="979"/>
                  </a:cubicBezTo>
                  <a:cubicBezTo>
                    <a:pt x="238" y="1008"/>
                    <a:pt x="287" y="1023"/>
                    <a:pt x="328" y="1023"/>
                  </a:cubicBezTo>
                  <a:cubicBezTo>
                    <a:pt x="369" y="1023"/>
                    <a:pt x="402" y="1008"/>
                    <a:pt x="432" y="979"/>
                  </a:cubicBezTo>
                  <a:lnTo>
                    <a:pt x="492" y="979"/>
                  </a:lnTo>
                  <a:cubicBezTo>
                    <a:pt x="551" y="785"/>
                    <a:pt x="611" y="666"/>
                    <a:pt x="611" y="532"/>
                  </a:cubicBezTo>
                  <a:lnTo>
                    <a:pt x="611" y="353"/>
                  </a:lnTo>
                  <a:cubicBezTo>
                    <a:pt x="551" y="293"/>
                    <a:pt x="551" y="159"/>
                    <a:pt x="492" y="100"/>
                  </a:cubicBezTo>
                  <a:cubicBezTo>
                    <a:pt x="457" y="30"/>
                    <a:pt x="396" y="1"/>
                    <a:pt x="340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43" name="Google Shape;5143;p31"/>
            <p:cNvSpPr/>
            <p:nvPr/>
          </p:nvSpPr>
          <p:spPr>
            <a:xfrm>
              <a:off x="4192165" y="749688"/>
              <a:ext cx="19559" cy="48851"/>
            </a:xfrm>
            <a:custGeom>
              <a:avLst/>
              <a:gdLst/>
              <a:ahLst/>
              <a:cxnLst/>
              <a:rect l="l" t="t" r="r" b="b"/>
              <a:pathLst>
                <a:path w="627" h="1566" extrusionOk="0">
                  <a:moveTo>
                    <a:pt x="373" y="1"/>
                  </a:moveTo>
                  <a:cubicBezTo>
                    <a:pt x="313" y="1"/>
                    <a:pt x="194" y="1"/>
                    <a:pt x="120" y="75"/>
                  </a:cubicBezTo>
                  <a:cubicBezTo>
                    <a:pt x="60" y="195"/>
                    <a:pt x="60" y="314"/>
                    <a:pt x="60" y="448"/>
                  </a:cubicBezTo>
                  <a:cubicBezTo>
                    <a:pt x="1" y="567"/>
                    <a:pt x="1" y="686"/>
                    <a:pt x="1" y="746"/>
                  </a:cubicBezTo>
                  <a:cubicBezTo>
                    <a:pt x="1" y="999"/>
                    <a:pt x="60" y="1252"/>
                    <a:pt x="194" y="1491"/>
                  </a:cubicBezTo>
                  <a:lnTo>
                    <a:pt x="254" y="1565"/>
                  </a:lnTo>
                  <a:cubicBezTo>
                    <a:pt x="313" y="1565"/>
                    <a:pt x="373" y="1565"/>
                    <a:pt x="433" y="1431"/>
                  </a:cubicBezTo>
                  <a:cubicBezTo>
                    <a:pt x="567" y="1252"/>
                    <a:pt x="626" y="999"/>
                    <a:pt x="626" y="746"/>
                  </a:cubicBezTo>
                  <a:cubicBezTo>
                    <a:pt x="626" y="686"/>
                    <a:pt x="626" y="567"/>
                    <a:pt x="567" y="448"/>
                  </a:cubicBezTo>
                  <a:cubicBezTo>
                    <a:pt x="567" y="314"/>
                    <a:pt x="492" y="195"/>
                    <a:pt x="433" y="75"/>
                  </a:cubicBezTo>
                  <a:lnTo>
                    <a:pt x="373" y="1"/>
                  </a:ln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44" name="Google Shape;5144;p31"/>
            <p:cNvSpPr/>
            <p:nvPr/>
          </p:nvSpPr>
          <p:spPr>
            <a:xfrm>
              <a:off x="4240486" y="690417"/>
              <a:ext cx="19559" cy="39805"/>
            </a:xfrm>
            <a:custGeom>
              <a:avLst/>
              <a:gdLst/>
              <a:ahLst/>
              <a:cxnLst/>
              <a:rect l="l" t="t" r="r" b="b"/>
              <a:pathLst>
                <a:path w="627" h="1276" extrusionOk="0">
                  <a:moveTo>
                    <a:pt x="341" y="1"/>
                  </a:moveTo>
                  <a:cubicBezTo>
                    <a:pt x="288" y="1"/>
                    <a:pt x="230" y="33"/>
                    <a:pt x="195" y="113"/>
                  </a:cubicBezTo>
                  <a:cubicBezTo>
                    <a:pt x="135" y="173"/>
                    <a:pt x="61" y="292"/>
                    <a:pt x="61" y="352"/>
                  </a:cubicBezTo>
                  <a:cubicBezTo>
                    <a:pt x="1" y="411"/>
                    <a:pt x="1" y="545"/>
                    <a:pt x="1" y="605"/>
                  </a:cubicBezTo>
                  <a:cubicBezTo>
                    <a:pt x="1" y="784"/>
                    <a:pt x="1" y="977"/>
                    <a:pt x="61" y="1156"/>
                  </a:cubicBezTo>
                  <a:lnTo>
                    <a:pt x="135" y="1231"/>
                  </a:lnTo>
                  <a:cubicBezTo>
                    <a:pt x="165" y="1260"/>
                    <a:pt x="210" y="1275"/>
                    <a:pt x="254" y="1275"/>
                  </a:cubicBezTo>
                  <a:cubicBezTo>
                    <a:pt x="299" y="1275"/>
                    <a:pt x="344" y="1260"/>
                    <a:pt x="373" y="1231"/>
                  </a:cubicBezTo>
                  <a:cubicBezTo>
                    <a:pt x="507" y="1037"/>
                    <a:pt x="567" y="858"/>
                    <a:pt x="627" y="664"/>
                  </a:cubicBezTo>
                  <a:cubicBezTo>
                    <a:pt x="627" y="545"/>
                    <a:pt x="627" y="486"/>
                    <a:pt x="567" y="352"/>
                  </a:cubicBezTo>
                  <a:cubicBezTo>
                    <a:pt x="567" y="292"/>
                    <a:pt x="567" y="173"/>
                    <a:pt x="433" y="113"/>
                  </a:cubicBezTo>
                  <a:lnTo>
                    <a:pt x="433" y="39"/>
                  </a:lnTo>
                  <a:cubicBezTo>
                    <a:pt x="409" y="15"/>
                    <a:pt x="376" y="1"/>
                    <a:pt x="341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45" name="Google Shape;5145;p31"/>
            <p:cNvSpPr/>
            <p:nvPr/>
          </p:nvSpPr>
          <p:spPr>
            <a:xfrm>
              <a:off x="4260014" y="770308"/>
              <a:ext cx="19559" cy="39836"/>
            </a:xfrm>
            <a:custGeom>
              <a:avLst/>
              <a:gdLst/>
              <a:ahLst/>
              <a:cxnLst/>
              <a:rect l="l" t="t" r="r" b="b"/>
              <a:pathLst>
                <a:path w="627" h="1277" extrusionOk="0">
                  <a:moveTo>
                    <a:pt x="378" y="1"/>
                  </a:moveTo>
                  <a:cubicBezTo>
                    <a:pt x="354" y="1"/>
                    <a:pt x="331" y="8"/>
                    <a:pt x="314" y="25"/>
                  </a:cubicBezTo>
                  <a:cubicBezTo>
                    <a:pt x="179" y="159"/>
                    <a:pt x="120" y="219"/>
                    <a:pt x="120" y="338"/>
                  </a:cubicBezTo>
                  <a:cubicBezTo>
                    <a:pt x="60" y="398"/>
                    <a:pt x="60" y="532"/>
                    <a:pt x="60" y="651"/>
                  </a:cubicBezTo>
                  <a:cubicBezTo>
                    <a:pt x="1" y="830"/>
                    <a:pt x="60" y="1023"/>
                    <a:pt x="179" y="1202"/>
                  </a:cubicBezTo>
                  <a:lnTo>
                    <a:pt x="254" y="1277"/>
                  </a:lnTo>
                  <a:cubicBezTo>
                    <a:pt x="373" y="1277"/>
                    <a:pt x="433" y="1277"/>
                    <a:pt x="492" y="1202"/>
                  </a:cubicBezTo>
                  <a:lnTo>
                    <a:pt x="492" y="1143"/>
                  </a:lnTo>
                  <a:cubicBezTo>
                    <a:pt x="626" y="964"/>
                    <a:pt x="626" y="830"/>
                    <a:pt x="626" y="651"/>
                  </a:cubicBezTo>
                  <a:lnTo>
                    <a:pt x="626" y="398"/>
                  </a:lnTo>
                  <a:cubicBezTo>
                    <a:pt x="626" y="338"/>
                    <a:pt x="626" y="219"/>
                    <a:pt x="552" y="159"/>
                  </a:cubicBezTo>
                  <a:lnTo>
                    <a:pt x="552" y="85"/>
                  </a:lnTo>
                  <a:cubicBezTo>
                    <a:pt x="510" y="43"/>
                    <a:pt x="438" y="1"/>
                    <a:pt x="378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46" name="Google Shape;5146;p31"/>
            <p:cNvSpPr/>
            <p:nvPr/>
          </p:nvSpPr>
          <p:spPr>
            <a:xfrm>
              <a:off x="4198217" y="854253"/>
              <a:ext cx="17220" cy="25018"/>
            </a:xfrm>
            <a:custGeom>
              <a:avLst/>
              <a:gdLst/>
              <a:ahLst/>
              <a:cxnLst/>
              <a:rect l="l" t="t" r="r" b="b"/>
              <a:pathLst>
                <a:path w="552" h="802" extrusionOk="0">
                  <a:moveTo>
                    <a:pt x="179" y="1"/>
                  </a:moveTo>
                  <a:cubicBezTo>
                    <a:pt x="119" y="75"/>
                    <a:pt x="60" y="135"/>
                    <a:pt x="0" y="195"/>
                  </a:cubicBezTo>
                  <a:lnTo>
                    <a:pt x="0" y="373"/>
                  </a:lnTo>
                  <a:cubicBezTo>
                    <a:pt x="0" y="507"/>
                    <a:pt x="0" y="627"/>
                    <a:pt x="119" y="746"/>
                  </a:cubicBezTo>
                  <a:cubicBezTo>
                    <a:pt x="179" y="783"/>
                    <a:pt x="242" y="802"/>
                    <a:pt x="298" y="802"/>
                  </a:cubicBezTo>
                  <a:cubicBezTo>
                    <a:pt x="354" y="802"/>
                    <a:pt x="403" y="783"/>
                    <a:pt x="432" y="746"/>
                  </a:cubicBezTo>
                  <a:lnTo>
                    <a:pt x="432" y="686"/>
                  </a:lnTo>
                  <a:cubicBezTo>
                    <a:pt x="551" y="627"/>
                    <a:pt x="551" y="507"/>
                    <a:pt x="551" y="448"/>
                  </a:cubicBezTo>
                  <a:lnTo>
                    <a:pt x="551" y="254"/>
                  </a:lnTo>
                  <a:cubicBezTo>
                    <a:pt x="551" y="195"/>
                    <a:pt x="492" y="135"/>
                    <a:pt x="432" y="75"/>
                  </a:cubicBezTo>
                  <a:cubicBezTo>
                    <a:pt x="373" y="1"/>
                    <a:pt x="239" y="1"/>
                    <a:pt x="179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47" name="Google Shape;5147;p31"/>
            <p:cNvSpPr/>
            <p:nvPr/>
          </p:nvSpPr>
          <p:spPr>
            <a:xfrm>
              <a:off x="4087600" y="837533"/>
              <a:ext cx="17688" cy="20495"/>
            </a:xfrm>
            <a:custGeom>
              <a:avLst/>
              <a:gdLst/>
              <a:ahLst/>
              <a:cxnLst/>
              <a:rect l="l" t="t" r="r" b="b"/>
              <a:pathLst>
                <a:path w="567" h="657" extrusionOk="0">
                  <a:moveTo>
                    <a:pt x="252" y="1"/>
                  </a:moveTo>
                  <a:cubicBezTo>
                    <a:pt x="206" y="1"/>
                    <a:pt x="157" y="15"/>
                    <a:pt x="120" y="45"/>
                  </a:cubicBezTo>
                  <a:cubicBezTo>
                    <a:pt x="60" y="105"/>
                    <a:pt x="1" y="164"/>
                    <a:pt x="1" y="239"/>
                  </a:cubicBezTo>
                  <a:lnTo>
                    <a:pt x="1" y="358"/>
                  </a:lnTo>
                  <a:cubicBezTo>
                    <a:pt x="1" y="418"/>
                    <a:pt x="1" y="537"/>
                    <a:pt x="194" y="611"/>
                  </a:cubicBezTo>
                  <a:cubicBezTo>
                    <a:pt x="224" y="641"/>
                    <a:pt x="269" y="656"/>
                    <a:pt x="314" y="656"/>
                  </a:cubicBezTo>
                  <a:cubicBezTo>
                    <a:pt x="358" y="656"/>
                    <a:pt x="403" y="641"/>
                    <a:pt x="433" y="611"/>
                  </a:cubicBezTo>
                  <a:cubicBezTo>
                    <a:pt x="567" y="477"/>
                    <a:pt x="567" y="418"/>
                    <a:pt x="567" y="299"/>
                  </a:cubicBezTo>
                  <a:lnTo>
                    <a:pt x="567" y="164"/>
                  </a:lnTo>
                  <a:cubicBezTo>
                    <a:pt x="492" y="105"/>
                    <a:pt x="492" y="105"/>
                    <a:pt x="373" y="45"/>
                  </a:cubicBezTo>
                  <a:cubicBezTo>
                    <a:pt x="343" y="15"/>
                    <a:pt x="299" y="1"/>
                    <a:pt x="252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48" name="Google Shape;5148;p31"/>
            <p:cNvSpPr/>
            <p:nvPr/>
          </p:nvSpPr>
          <p:spPr>
            <a:xfrm>
              <a:off x="334903" y="3164430"/>
              <a:ext cx="325364" cy="102725"/>
            </a:xfrm>
            <a:custGeom>
              <a:avLst/>
              <a:gdLst/>
              <a:ahLst/>
              <a:cxnLst/>
              <a:rect l="l" t="t" r="r" b="b"/>
              <a:pathLst>
                <a:path w="10430" h="3293" extrusionOk="0">
                  <a:moveTo>
                    <a:pt x="9059" y="0"/>
                  </a:moveTo>
                  <a:cubicBezTo>
                    <a:pt x="9803" y="0"/>
                    <a:pt x="10429" y="745"/>
                    <a:pt x="10429" y="1684"/>
                  </a:cubicBezTo>
                  <a:cubicBezTo>
                    <a:pt x="10429" y="2548"/>
                    <a:pt x="9803" y="3293"/>
                    <a:pt x="9059" y="3293"/>
                  </a:cubicBezTo>
                  <a:lnTo>
                    <a:pt x="1371" y="3293"/>
                  </a:lnTo>
                  <a:cubicBezTo>
                    <a:pt x="627" y="3293"/>
                    <a:pt x="1" y="2548"/>
                    <a:pt x="1" y="1684"/>
                  </a:cubicBezTo>
                  <a:cubicBezTo>
                    <a:pt x="1" y="745"/>
                    <a:pt x="627" y="0"/>
                    <a:pt x="13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49" name="Google Shape;5149;p31"/>
            <p:cNvSpPr/>
            <p:nvPr/>
          </p:nvSpPr>
          <p:spPr>
            <a:xfrm>
              <a:off x="334903" y="2926475"/>
              <a:ext cx="325364" cy="102756"/>
            </a:xfrm>
            <a:custGeom>
              <a:avLst/>
              <a:gdLst/>
              <a:ahLst/>
              <a:cxnLst/>
              <a:rect l="l" t="t" r="r" b="b"/>
              <a:pathLst>
                <a:path w="10430" h="3294" extrusionOk="0">
                  <a:moveTo>
                    <a:pt x="9059" y="1"/>
                  </a:moveTo>
                  <a:cubicBezTo>
                    <a:pt x="9803" y="1"/>
                    <a:pt x="10429" y="746"/>
                    <a:pt x="10429" y="1610"/>
                  </a:cubicBezTo>
                  <a:cubicBezTo>
                    <a:pt x="10429" y="2548"/>
                    <a:pt x="9803" y="3293"/>
                    <a:pt x="9059" y="3293"/>
                  </a:cubicBezTo>
                  <a:lnTo>
                    <a:pt x="1371" y="3293"/>
                  </a:lnTo>
                  <a:cubicBezTo>
                    <a:pt x="627" y="3293"/>
                    <a:pt x="1" y="2548"/>
                    <a:pt x="1" y="1610"/>
                  </a:cubicBezTo>
                  <a:cubicBezTo>
                    <a:pt x="1" y="746"/>
                    <a:pt x="627" y="1"/>
                    <a:pt x="13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50" name="Google Shape;5150;p31"/>
            <p:cNvSpPr/>
            <p:nvPr/>
          </p:nvSpPr>
          <p:spPr>
            <a:xfrm>
              <a:off x="334903" y="2688083"/>
              <a:ext cx="325364" cy="100885"/>
            </a:xfrm>
            <a:custGeom>
              <a:avLst/>
              <a:gdLst/>
              <a:ahLst/>
              <a:cxnLst/>
              <a:rect l="l" t="t" r="r" b="b"/>
              <a:pathLst>
                <a:path w="10430" h="3234" extrusionOk="0">
                  <a:moveTo>
                    <a:pt x="9059" y="0"/>
                  </a:moveTo>
                  <a:cubicBezTo>
                    <a:pt x="9803" y="0"/>
                    <a:pt x="10429" y="745"/>
                    <a:pt x="10429" y="1624"/>
                  </a:cubicBezTo>
                  <a:cubicBezTo>
                    <a:pt x="10429" y="2548"/>
                    <a:pt x="9803" y="3233"/>
                    <a:pt x="9059" y="3233"/>
                  </a:cubicBezTo>
                  <a:lnTo>
                    <a:pt x="1371" y="3233"/>
                  </a:lnTo>
                  <a:cubicBezTo>
                    <a:pt x="627" y="3233"/>
                    <a:pt x="1" y="2548"/>
                    <a:pt x="1" y="1624"/>
                  </a:cubicBezTo>
                  <a:cubicBezTo>
                    <a:pt x="1" y="745"/>
                    <a:pt x="627" y="0"/>
                    <a:pt x="13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51" name="Google Shape;5151;p31"/>
            <p:cNvSpPr/>
            <p:nvPr/>
          </p:nvSpPr>
          <p:spPr>
            <a:xfrm>
              <a:off x="334903" y="3881042"/>
              <a:ext cx="325364" cy="100853"/>
            </a:xfrm>
            <a:custGeom>
              <a:avLst/>
              <a:gdLst/>
              <a:ahLst/>
              <a:cxnLst/>
              <a:rect l="l" t="t" r="r" b="b"/>
              <a:pathLst>
                <a:path w="10430" h="3233" extrusionOk="0">
                  <a:moveTo>
                    <a:pt x="9059" y="0"/>
                  </a:moveTo>
                  <a:cubicBezTo>
                    <a:pt x="9803" y="0"/>
                    <a:pt x="10429" y="686"/>
                    <a:pt x="10429" y="1609"/>
                  </a:cubicBezTo>
                  <a:cubicBezTo>
                    <a:pt x="10429" y="2488"/>
                    <a:pt x="9803" y="3233"/>
                    <a:pt x="9059" y="3233"/>
                  </a:cubicBezTo>
                  <a:lnTo>
                    <a:pt x="1371" y="3233"/>
                  </a:lnTo>
                  <a:cubicBezTo>
                    <a:pt x="627" y="3233"/>
                    <a:pt x="1" y="2488"/>
                    <a:pt x="1" y="1609"/>
                  </a:cubicBezTo>
                  <a:cubicBezTo>
                    <a:pt x="1" y="686"/>
                    <a:pt x="627" y="0"/>
                    <a:pt x="13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52" name="Google Shape;5152;p31"/>
            <p:cNvSpPr/>
            <p:nvPr/>
          </p:nvSpPr>
          <p:spPr>
            <a:xfrm>
              <a:off x="334903" y="3642619"/>
              <a:ext cx="325364" cy="100885"/>
            </a:xfrm>
            <a:custGeom>
              <a:avLst/>
              <a:gdLst/>
              <a:ahLst/>
              <a:cxnLst/>
              <a:rect l="l" t="t" r="r" b="b"/>
              <a:pathLst>
                <a:path w="10430" h="3234" extrusionOk="0">
                  <a:moveTo>
                    <a:pt x="9059" y="1"/>
                  </a:moveTo>
                  <a:cubicBezTo>
                    <a:pt x="9803" y="1"/>
                    <a:pt x="10429" y="686"/>
                    <a:pt x="10429" y="1625"/>
                  </a:cubicBezTo>
                  <a:cubicBezTo>
                    <a:pt x="10429" y="2489"/>
                    <a:pt x="9803" y="3234"/>
                    <a:pt x="9059" y="3234"/>
                  </a:cubicBezTo>
                  <a:lnTo>
                    <a:pt x="1371" y="3234"/>
                  </a:lnTo>
                  <a:cubicBezTo>
                    <a:pt x="627" y="3234"/>
                    <a:pt x="1" y="2489"/>
                    <a:pt x="1" y="1625"/>
                  </a:cubicBezTo>
                  <a:cubicBezTo>
                    <a:pt x="1" y="686"/>
                    <a:pt x="627" y="1"/>
                    <a:pt x="13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53" name="Google Shape;5153;p31"/>
            <p:cNvSpPr/>
            <p:nvPr/>
          </p:nvSpPr>
          <p:spPr>
            <a:xfrm>
              <a:off x="334903" y="3402823"/>
              <a:ext cx="325364" cy="102756"/>
            </a:xfrm>
            <a:custGeom>
              <a:avLst/>
              <a:gdLst/>
              <a:ahLst/>
              <a:cxnLst/>
              <a:rect l="l" t="t" r="r" b="b"/>
              <a:pathLst>
                <a:path w="10430" h="3294" extrusionOk="0">
                  <a:moveTo>
                    <a:pt x="9059" y="1"/>
                  </a:moveTo>
                  <a:cubicBezTo>
                    <a:pt x="9803" y="1"/>
                    <a:pt x="10429" y="746"/>
                    <a:pt x="10429" y="1669"/>
                  </a:cubicBezTo>
                  <a:cubicBezTo>
                    <a:pt x="10429" y="2548"/>
                    <a:pt x="9803" y="3293"/>
                    <a:pt x="9059" y="3293"/>
                  </a:cubicBezTo>
                  <a:lnTo>
                    <a:pt x="1371" y="3293"/>
                  </a:lnTo>
                  <a:cubicBezTo>
                    <a:pt x="627" y="3293"/>
                    <a:pt x="1" y="2548"/>
                    <a:pt x="1" y="1669"/>
                  </a:cubicBezTo>
                  <a:cubicBezTo>
                    <a:pt x="1" y="746"/>
                    <a:pt x="627" y="1"/>
                    <a:pt x="13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54" name="Google Shape;5154;p31"/>
            <p:cNvSpPr/>
            <p:nvPr/>
          </p:nvSpPr>
          <p:spPr>
            <a:xfrm>
              <a:off x="334903" y="4595314"/>
              <a:ext cx="325364" cy="100885"/>
            </a:xfrm>
            <a:custGeom>
              <a:avLst/>
              <a:gdLst/>
              <a:ahLst/>
              <a:cxnLst/>
              <a:rect l="l" t="t" r="r" b="b"/>
              <a:pathLst>
                <a:path w="10430" h="3234" extrusionOk="0">
                  <a:moveTo>
                    <a:pt x="9059" y="1"/>
                  </a:moveTo>
                  <a:cubicBezTo>
                    <a:pt x="9803" y="1"/>
                    <a:pt x="10429" y="746"/>
                    <a:pt x="10429" y="1624"/>
                  </a:cubicBezTo>
                  <a:cubicBezTo>
                    <a:pt x="10429" y="2548"/>
                    <a:pt x="9803" y="3233"/>
                    <a:pt x="9059" y="3233"/>
                  </a:cubicBezTo>
                  <a:lnTo>
                    <a:pt x="1371" y="3233"/>
                  </a:lnTo>
                  <a:cubicBezTo>
                    <a:pt x="627" y="3233"/>
                    <a:pt x="1" y="2548"/>
                    <a:pt x="1" y="1624"/>
                  </a:cubicBezTo>
                  <a:cubicBezTo>
                    <a:pt x="1" y="746"/>
                    <a:pt x="627" y="1"/>
                    <a:pt x="13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55" name="Google Shape;5155;p31"/>
            <p:cNvSpPr/>
            <p:nvPr/>
          </p:nvSpPr>
          <p:spPr>
            <a:xfrm>
              <a:off x="334903" y="4357390"/>
              <a:ext cx="325364" cy="100853"/>
            </a:xfrm>
            <a:custGeom>
              <a:avLst/>
              <a:gdLst/>
              <a:ahLst/>
              <a:cxnLst/>
              <a:rect l="l" t="t" r="r" b="b"/>
              <a:pathLst>
                <a:path w="10430" h="3233" extrusionOk="0">
                  <a:moveTo>
                    <a:pt x="9059" y="0"/>
                  </a:moveTo>
                  <a:cubicBezTo>
                    <a:pt x="9803" y="0"/>
                    <a:pt x="10429" y="745"/>
                    <a:pt x="10429" y="1609"/>
                  </a:cubicBezTo>
                  <a:cubicBezTo>
                    <a:pt x="10429" y="2488"/>
                    <a:pt x="9803" y="3233"/>
                    <a:pt x="9059" y="3233"/>
                  </a:cubicBezTo>
                  <a:lnTo>
                    <a:pt x="1371" y="3233"/>
                  </a:lnTo>
                  <a:cubicBezTo>
                    <a:pt x="627" y="3233"/>
                    <a:pt x="1" y="2488"/>
                    <a:pt x="1" y="1609"/>
                  </a:cubicBezTo>
                  <a:cubicBezTo>
                    <a:pt x="1" y="745"/>
                    <a:pt x="627" y="0"/>
                    <a:pt x="13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56" name="Google Shape;5156;p31"/>
            <p:cNvSpPr/>
            <p:nvPr/>
          </p:nvSpPr>
          <p:spPr>
            <a:xfrm>
              <a:off x="334903" y="4118966"/>
              <a:ext cx="325364" cy="100885"/>
            </a:xfrm>
            <a:custGeom>
              <a:avLst/>
              <a:gdLst/>
              <a:ahLst/>
              <a:cxnLst/>
              <a:rect l="l" t="t" r="r" b="b"/>
              <a:pathLst>
                <a:path w="10430" h="3234" extrusionOk="0">
                  <a:moveTo>
                    <a:pt x="9059" y="1"/>
                  </a:moveTo>
                  <a:cubicBezTo>
                    <a:pt x="9803" y="1"/>
                    <a:pt x="10429" y="686"/>
                    <a:pt x="10429" y="1625"/>
                  </a:cubicBezTo>
                  <a:cubicBezTo>
                    <a:pt x="10429" y="2489"/>
                    <a:pt x="9803" y="3234"/>
                    <a:pt x="9059" y="3234"/>
                  </a:cubicBezTo>
                  <a:lnTo>
                    <a:pt x="1371" y="3234"/>
                  </a:lnTo>
                  <a:cubicBezTo>
                    <a:pt x="627" y="3234"/>
                    <a:pt x="1" y="2489"/>
                    <a:pt x="1" y="1625"/>
                  </a:cubicBezTo>
                  <a:cubicBezTo>
                    <a:pt x="1" y="686"/>
                    <a:pt x="627" y="1"/>
                    <a:pt x="13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57" name="Google Shape;5157;p31"/>
            <p:cNvSpPr/>
            <p:nvPr/>
          </p:nvSpPr>
          <p:spPr>
            <a:xfrm>
              <a:off x="334903" y="1259040"/>
              <a:ext cx="325364" cy="102725"/>
            </a:xfrm>
            <a:custGeom>
              <a:avLst/>
              <a:gdLst/>
              <a:ahLst/>
              <a:cxnLst/>
              <a:rect l="l" t="t" r="r" b="b"/>
              <a:pathLst>
                <a:path w="10430" h="3293" extrusionOk="0">
                  <a:moveTo>
                    <a:pt x="9059" y="1"/>
                  </a:moveTo>
                  <a:cubicBezTo>
                    <a:pt x="9803" y="1"/>
                    <a:pt x="10429" y="745"/>
                    <a:pt x="10429" y="1684"/>
                  </a:cubicBezTo>
                  <a:cubicBezTo>
                    <a:pt x="10429" y="2548"/>
                    <a:pt x="9803" y="3293"/>
                    <a:pt x="9059" y="3293"/>
                  </a:cubicBezTo>
                  <a:lnTo>
                    <a:pt x="1371" y="3293"/>
                  </a:lnTo>
                  <a:cubicBezTo>
                    <a:pt x="627" y="3293"/>
                    <a:pt x="1" y="2548"/>
                    <a:pt x="1" y="1684"/>
                  </a:cubicBezTo>
                  <a:cubicBezTo>
                    <a:pt x="1" y="745"/>
                    <a:pt x="627" y="1"/>
                    <a:pt x="13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58" name="Google Shape;5158;p31"/>
            <p:cNvSpPr/>
            <p:nvPr/>
          </p:nvSpPr>
          <p:spPr>
            <a:xfrm>
              <a:off x="334903" y="1021116"/>
              <a:ext cx="325364" cy="102725"/>
            </a:xfrm>
            <a:custGeom>
              <a:avLst/>
              <a:gdLst/>
              <a:ahLst/>
              <a:cxnLst/>
              <a:rect l="l" t="t" r="r" b="b"/>
              <a:pathLst>
                <a:path w="10430" h="3293" extrusionOk="0">
                  <a:moveTo>
                    <a:pt x="9059" y="0"/>
                  </a:moveTo>
                  <a:cubicBezTo>
                    <a:pt x="9803" y="0"/>
                    <a:pt x="10429" y="745"/>
                    <a:pt x="10429" y="1609"/>
                  </a:cubicBezTo>
                  <a:cubicBezTo>
                    <a:pt x="10429" y="2548"/>
                    <a:pt x="9803" y="3292"/>
                    <a:pt x="9059" y="3292"/>
                  </a:cubicBezTo>
                  <a:lnTo>
                    <a:pt x="1371" y="3292"/>
                  </a:lnTo>
                  <a:cubicBezTo>
                    <a:pt x="627" y="3292"/>
                    <a:pt x="1" y="2548"/>
                    <a:pt x="1" y="1609"/>
                  </a:cubicBezTo>
                  <a:cubicBezTo>
                    <a:pt x="1" y="745"/>
                    <a:pt x="627" y="0"/>
                    <a:pt x="13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59" name="Google Shape;5159;p31"/>
            <p:cNvSpPr/>
            <p:nvPr/>
          </p:nvSpPr>
          <p:spPr>
            <a:xfrm>
              <a:off x="334903" y="782692"/>
              <a:ext cx="325364" cy="100885"/>
            </a:xfrm>
            <a:custGeom>
              <a:avLst/>
              <a:gdLst/>
              <a:ahLst/>
              <a:cxnLst/>
              <a:rect l="l" t="t" r="r" b="b"/>
              <a:pathLst>
                <a:path w="10430" h="3234" extrusionOk="0">
                  <a:moveTo>
                    <a:pt x="9059" y="1"/>
                  </a:moveTo>
                  <a:cubicBezTo>
                    <a:pt x="9803" y="1"/>
                    <a:pt x="10429" y="746"/>
                    <a:pt x="10429" y="1625"/>
                  </a:cubicBezTo>
                  <a:cubicBezTo>
                    <a:pt x="10429" y="2548"/>
                    <a:pt x="9803" y="3233"/>
                    <a:pt x="9059" y="3233"/>
                  </a:cubicBezTo>
                  <a:lnTo>
                    <a:pt x="1371" y="3233"/>
                  </a:lnTo>
                  <a:cubicBezTo>
                    <a:pt x="627" y="3233"/>
                    <a:pt x="1" y="2548"/>
                    <a:pt x="1" y="1625"/>
                  </a:cubicBezTo>
                  <a:cubicBezTo>
                    <a:pt x="1" y="746"/>
                    <a:pt x="627" y="1"/>
                    <a:pt x="13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60" name="Google Shape;5160;p31"/>
            <p:cNvSpPr/>
            <p:nvPr/>
          </p:nvSpPr>
          <p:spPr>
            <a:xfrm>
              <a:off x="334903" y="1975651"/>
              <a:ext cx="325364" cy="100885"/>
            </a:xfrm>
            <a:custGeom>
              <a:avLst/>
              <a:gdLst/>
              <a:ahLst/>
              <a:cxnLst/>
              <a:rect l="l" t="t" r="r" b="b"/>
              <a:pathLst>
                <a:path w="10430" h="3234" extrusionOk="0">
                  <a:moveTo>
                    <a:pt x="9059" y="1"/>
                  </a:moveTo>
                  <a:cubicBezTo>
                    <a:pt x="9803" y="1"/>
                    <a:pt x="10429" y="686"/>
                    <a:pt x="10429" y="1609"/>
                  </a:cubicBezTo>
                  <a:cubicBezTo>
                    <a:pt x="10429" y="2488"/>
                    <a:pt x="9803" y="3233"/>
                    <a:pt x="9059" y="3233"/>
                  </a:cubicBezTo>
                  <a:lnTo>
                    <a:pt x="1371" y="3233"/>
                  </a:lnTo>
                  <a:cubicBezTo>
                    <a:pt x="627" y="3233"/>
                    <a:pt x="1" y="2488"/>
                    <a:pt x="1" y="1609"/>
                  </a:cubicBezTo>
                  <a:cubicBezTo>
                    <a:pt x="1" y="686"/>
                    <a:pt x="627" y="1"/>
                    <a:pt x="13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61" name="Google Shape;5161;p31"/>
            <p:cNvSpPr/>
            <p:nvPr/>
          </p:nvSpPr>
          <p:spPr>
            <a:xfrm>
              <a:off x="334903" y="1737259"/>
              <a:ext cx="325364" cy="100853"/>
            </a:xfrm>
            <a:custGeom>
              <a:avLst/>
              <a:gdLst/>
              <a:ahLst/>
              <a:cxnLst/>
              <a:rect l="l" t="t" r="r" b="b"/>
              <a:pathLst>
                <a:path w="10430" h="3233" extrusionOk="0">
                  <a:moveTo>
                    <a:pt x="9059" y="0"/>
                  </a:moveTo>
                  <a:cubicBezTo>
                    <a:pt x="9803" y="0"/>
                    <a:pt x="10429" y="685"/>
                    <a:pt x="10429" y="1624"/>
                  </a:cubicBezTo>
                  <a:cubicBezTo>
                    <a:pt x="10429" y="2488"/>
                    <a:pt x="9803" y="3233"/>
                    <a:pt x="9059" y="3233"/>
                  </a:cubicBezTo>
                  <a:lnTo>
                    <a:pt x="1371" y="3233"/>
                  </a:lnTo>
                  <a:cubicBezTo>
                    <a:pt x="627" y="3233"/>
                    <a:pt x="1" y="2488"/>
                    <a:pt x="1" y="1624"/>
                  </a:cubicBezTo>
                  <a:cubicBezTo>
                    <a:pt x="1" y="685"/>
                    <a:pt x="627" y="0"/>
                    <a:pt x="13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62" name="Google Shape;5162;p31"/>
            <p:cNvSpPr/>
            <p:nvPr/>
          </p:nvSpPr>
          <p:spPr>
            <a:xfrm>
              <a:off x="334903" y="1497463"/>
              <a:ext cx="325364" cy="102725"/>
            </a:xfrm>
            <a:custGeom>
              <a:avLst/>
              <a:gdLst/>
              <a:ahLst/>
              <a:cxnLst/>
              <a:rect l="l" t="t" r="r" b="b"/>
              <a:pathLst>
                <a:path w="10430" h="3293" extrusionOk="0">
                  <a:moveTo>
                    <a:pt x="9059" y="0"/>
                  </a:moveTo>
                  <a:cubicBezTo>
                    <a:pt x="9803" y="0"/>
                    <a:pt x="10429" y="745"/>
                    <a:pt x="10429" y="1669"/>
                  </a:cubicBezTo>
                  <a:cubicBezTo>
                    <a:pt x="10429" y="2547"/>
                    <a:pt x="9803" y="3292"/>
                    <a:pt x="9059" y="3292"/>
                  </a:cubicBezTo>
                  <a:lnTo>
                    <a:pt x="1371" y="3292"/>
                  </a:lnTo>
                  <a:cubicBezTo>
                    <a:pt x="627" y="3292"/>
                    <a:pt x="1" y="2547"/>
                    <a:pt x="1" y="1669"/>
                  </a:cubicBezTo>
                  <a:cubicBezTo>
                    <a:pt x="1" y="745"/>
                    <a:pt x="627" y="0"/>
                    <a:pt x="13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63" name="Google Shape;5163;p31"/>
            <p:cNvSpPr/>
            <p:nvPr/>
          </p:nvSpPr>
          <p:spPr>
            <a:xfrm>
              <a:off x="334903" y="2689923"/>
              <a:ext cx="325364" cy="100885"/>
            </a:xfrm>
            <a:custGeom>
              <a:avLst/>
              <a:gdLst/>
              <a:ahLst/>
              <a:cxnLst/>
              <a:rect l="l" t="t" r="r" b="b"/>
              <a:pathLst>
                <a:path w="10430" h="3234" extrusionOk="0">
                  <a:moveTo>
                    <a:pt x="9059" y="1"/>
                  </a:moveTo>
                  <a:cubicBezTo>
                    <a:pt x="9803" y="1"/>
                    <a:pt x="10429" y="746"/>
                    <a:pt x="10429" y="1625"/>
                  </a:cubicBezTo>
                  <a:cubicBezTo>
                    <a:pt x="10429" y="2548"/>
                    <a:pt x="9803" y="3234"/>
                    <a:pt x="9059" y="3234"/>
                  </a:cubicBezTo>
                  <a:lnTo>
                    <a:pt x="1371" y="3234"/>
                  </a:lnTo>
                  <a:cubicBezTo>
                    <a:pt x="627" y="3234"/>
                    <a:pt x="1" y="2548"/>
                    <a:pt x="1" y="1625"/>
                  </a:cubicBezTo>
                  <a:cubicBezTo>
                    <a:pt x="1" y="746"/>
                    <a:pt x="627" y="1"/>
                    <a:pt x="13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64" name="Google Shape;5164;p31"/>
            <p:cNvSpPr/>
            <p:nvPr/>
          </p:nvSpPr>
          <p:spPr>
            <a:xfrm>
              <a:off x="334903" y="2451999"/>
              <a:ext cx="325364" cy="100885"/>
            </a:xfrm>
            <a:custGeom>
              <a:avLst/>
              <a:gdLst/>
              <a:ahLst/>
              <a:cxnLst/>
              <a:rect l="l" t="t" r="r" b="b"/>
              <a:pathLst>
                <a:path w="10430" h="3234" extrusionOk="0">
                  <a:moveTo>
                    <a:pt x="9059" y="0"/>
                  </a:moveTo>
                  <a:cubicBezTo>
                    <a:pt x="9803" y="0"/>
                    <a:pt x="10429" y="745"/>
                    <a:pt x="10429" y="1609"/>
                  </a:cubicBezTo>
                  <a:cubicBezTo>
                    <a:pt x="10429" y="2488"/>
                    <a:pt x="9803" y="3233"/>
                    <a:pt x="9059" y="3233"/>
                  </a:cubicBezTo>
                  <a:lnTo>
                    <a:pt x="1371" y="3233"/>
                  </a:lnTo>
                  <a:cubicBezTo>
                    <a:pt x="627" y="3233"/>
                    <a:pt x="1" y="2488"/>
                    <a:pt x="1" y="1609"/>
                  </a:cubicBezTo>
                  <a:cubicBezTo>
                    <a:pt x="1" y="745"/>
                    <a:pt x="627" y="0"/>
                    <a:pt x="13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65" name="Google Shape;5165;p31"/>
            <p:cNvSpPr/>
            <p:nvPr/>
          </p:nvSpPr>
          <p:spPr>
            <a:xfrm>
              <a:off x="334903" y="2213607"/>
              <a:ext cx="325364" cy="100853"/>
            </a:xfrm>
            <a:custGeom>
              <a:avLst/>
              <a:gdLst/>
              <a:ahLst/>
              <a:cxnLst/>
              <a:rect l="l" t="t" r="r" b="b"/>
              <a:pathLst>
                <a:path w="10430" h="3233" extrusionOk="0">
                  <a:moveTo>
                    <a:pt x="9059" y="0"/>
                  </a:moveTo>
                  <a:cubicBezTo>
                    <a:pt x="9803" y="0"/>
                    <a:pt x="10429" y="685"/>
                    <a:pt x="10429" y="1624"/>
                  </a:cubicBezTo>
                  <a:cubicBezTo>
                    <a:pt x="10429" y="2488"/>
                    <a:pt x="9803" y="3233"/>
                    <a:pt x="9059" y="3233"/>
                  </a:cubicBezTo>
                  <a:lnTo>
                    <a:pt x="1371" y="3233"/>
                  </a:lnTo>
                  <a:cubicBezTo>
                    <a:pt x="627" y="3233"/>
                    <a:pt x="1" y="2488"/>
                    <a:pt x="1" y="1624"/>
                  </a:cubicBezTo>
                  <a:cubicBezTo>
                    <a:pt x="1" y="685"/>
                    <a:pt x="627" y="0"/>
                    <a:pt x="13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66" name="Google Shape;5166;p31"/>
            <p:cNvSpPr/>
            <p:nvPr/>
          </p:nvSpPr>
          <p:spPr>
            <a:xfrm>
              <a:off x="495075" y="646175"/>
              <a:ext cx="8153847" cy="4261144"/>
            </a:xfrm>
            <a:custGeom>
              <a:avLst/>
              <a:gdLst/>
              <a:ahLst/>
              <a:cxnLst/>
              <a:rect l="l" t="t" r="r" b="b"/>
              <a:pathLst>
                <a:path w="254987" h="136313" extrusionOk="0">
                  <a:moveTo>
                    <a:pt x="0" y="1"/>
                  </a:moveTo>
                  <a:lnTo>
                    <a:pt x="0" y="136313"/>
                  </a:lnTo>
                  <a:lnTo>
                    <a:pt x="254987" y="136313"/>
                  </a:lnTo>
                  <a:lnTo>
                    <a:pt x="25498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67" name="Google Shape;5167;p31"/>
            <p:cNvSpPr/>
            <p:nvPr/>
          </p:nvSpPr>
          <p:spPr>
            <a:xfrm>
              <a:off x="617468" y="819409"/>
              <a:ext cx="124125" cy="124125"/>
            </a:xfrm>
            <a:custGeom>
              <a:avLst/>
              <a:gdLst/>
              <a:ahLst/>
              <a:cxnLst/>
              <a:rect l="l" t="t" r="r" b="b"/>
              <a:pathLst>
                <a:path w="3979" h="3979" extrusionOk="0">
                  <a:moveTo>
                    <a:pt x="3978" y="1997"/>
                  </a:moveTo>
                  <a:cubicBezTo>
                    <a:pt x="3978" y="3055"/>
                    <a:pt x="3114" y="3978"/>
                    <a:pt x="1997" y="3978"/>
                  </a:cubicBezTo>
                  <a:cubicBezTo>
                    <a:pt x="880" y="3978"/>
                    <a:pt x="1" y="3055"/>
                    <a:pt x="1" y="1997"/>
                  </a:cubicBezTo>
                  <a:cubicBezTo>
                    <a:pt x="1" y="880"/>
                    <a:pt x="880" y="1"/>
                    <a:pt x="1997" y="1"/>
                  </a:cubicBezTo>
                  <a:cubicBezTo>
                    <a:pt x="3114" y="1"/>
                    <a:pt x="3978" y="880"/>
                    <a:pt x="3978" y="199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68" name="Google Shape;5168;p31"/>
            <p:cNvSpPr/>
            <p:nvPr/>
          </p:nvSpPr>
          <p:spPr>
            <a:xfrm>
              <a:off x="617468" y="1059673"/>
              <a:ext cx="124125" cy="124125"/>
            </a:xfrm>
            <a:custGeom>
              <a:avLst/>
              <a:gdLst/>
              <a:ahLst/>
              <a:cxnLst/>
              <a:rect l="l" t="t" r="r" b="b"/>
              <a:pathLst>
                <a:path w="3979" h="3979" extrusionOk="0">
                  <a:moveTo>
                    <a:pt x="3978" y="1982"/>
                  </a:moveTo>
                  <a:cubicBezTo>
                    <a:pt x="3978" y="3040"/>
                    <a:pt x="3114" y="3978"/>
                    <a:pt x="1997" y="3978"/>
                  </a:cubicBezTo>
                  <a:cubicBezTo>
                    <a:pt x="880" y="3978"/>
                    <a:pt x="1" y="3040"/>
                    <a:pt x="1" y="1982"/>
                  </a:cubicBezTo>
                  <a:cubicBezTo>
                    <a:pt x="1" y="865"/>
                    <a:pt x="880" y="1"/>
                    <a:pt x="1997" y="1"/>
                  </a:cubicBezTo>
                  <a:cubicBezTo>
                    <a:pt x="3114" y="1"/>
                    <a:pt x="3978" y="865"/>
                    <a:pt x="3978" y="198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69" name="Google Shape;5169;p31"/>
            <p:cNvSpPr/>
            <p:nvPr/>
          </p:nvSpPr>
          <p:spPr>
            <a:xfrm>
              <a:off x="617468" y="1295756"/>
              <a:ext cx="124125" cy="124125"/>
            </a:xfrm>
            <a:custGeom>
              <a:avLst/>
              <a:gdLst/>
              <a:ahLst/>
              <a:cxnLst/>
              <a:rect l="l" t="t" r="r" b="b"/>
              <a:pathLst>
                <a:path w="3979" h="3979" extrusionOk="0">
                  <a:moveTo>
                    <a:pt x="3978" y="1997"/>
                  </a:moveTo>
                  <a:cubicBezTo>
                    <a:pt x="3978" y="3114"/>
                    <a:pt x="3114" y="3978"/>
                    <a:pt x="1997" y="3978"/>
                  </a:cubicBezTo>
                  <a:cubicBezTo>
                    <a:pt x="880" y="3978"/>
                    <a:pt x="1" y="3114"/>
                    <a:pt x="1" y="1997"/>
                  </a:cubicBezTo>
                  <a:cubicBezTo>
                    <a:pt x="1" y="939"/>
                    <a:pt x="880" y="1"/>
                    <a:pt x="1997" y="1"/>
                  </a:cubicBezTo>
                  <a:cubicBezTo>
                    <a:pt x="3114" y="1"/>
                    <a:pt x="3978" y="939"/>
                    <a:pt x="3978" y="199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70" name="Google Shape;5170;p31"/>
            <p:cNvSpPr/>
            <p:nvPr/>
          </p:nvSpPr>
          <p:spPr>
            <a:xfrm>
              <a:off x="617468" y="1536020"/>
              <a:ext cx="124125" cy="124125"/>
            </a:xfrm>
            <a:custGeom>
              <a:avLst/>
              <a:gdLst/>
              <a:ahLst/>
              <a:cxnLst/>
              <a:rect l="l" t="t" r="r" b="b"/>
              <a:pathLst>
                <a:path w="3979" h="3979" extrusionOk="0">
                  <a:moveTo>
                    <a:pt x="3978" y="1982"/>
                  </a:moveTo>
                  <a:cubicBezTo>
                    <a:pt x="3978" y="3099"/>
                    <a:pt x="3114" y="3978"/>
                    <a:pt x="1997" y="3978"/>
                  </a:cubicBezTo>
                  <a:cubicBezTo>
                    <a:pt x="880" y="3978"/>
                    <a:pt x="1" y="3099"/>
                    <a:pt x="1" y="1982"/>
                  </a:cubicBezTo>
                  <a:cubicBezTo>
                    <a:pt x="1" y="939"/>
                    <a:pt x="880" y="1"/>
                    <a:pt x="1997" y="1"/>
                  </a:cubicBezTo>
                  <a:cubicBezTo>
                    <a:pt x="3114" y="1"/>
                    <a:pt x="3978" y="939"/>
                    <a:pt x="3978" y="198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71" name="Google Shape;5171;p31"/>
            <p:cNvSpPr/>
            <p:nvPr/>
          </p:nvSpPr>
          <p:spPr>
            <a:xfrm>
              <a:off x="617468" y="1768392"/>
              <a:ext cx="124125" cy="124094"/>
            </a:xfrm>
            <a:custGeom>
              <a:avLst/>
              <a:gdLst/>
              <a:ahLst/>
              <a:cxnLst/>
              <a:rect l="l" t="t" r="r" b="b"/>
              <a:pathLst>
                <a:path w="3979" h="3978" extrusionOk="0">
                  <a:moveTo>
                    <a:pt x="3978" y="1982"/>
                  </a:moveTo>
                  <a:cubicBezTo>
                    <a:pt x="3978" y="3099"/>
                    <a:pt x="3114" y="3978"/>
                    <a:pt x="1997" y="3978"/>
                  </a:cubicBezTo>
                  <a:cubicBezTo>
                    <a:pt x="880" y="3978"/>
                    <a:pt x="1" y="3099"/>
                    <a:pt x="1" y="1982"/>
                  </a:cubicBezTo>
                  <a:cubicBezTo>
                    <a:pt x="1" y="939"/>
                    <a:pt x="880" y="0"/>
                    <a:pt x="1997" y="0"/>
                  </a:cubicBezTo>
                  <a:cubicBezTo>
                    <a:pt x="3114" y="0"/>
                    <a:pt x="3978" y="939"/>
                    <a:pt x="3978" y="198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72" name="Google Shape;5172;p31"/>
            <p:cNvSpPr/>
            <p:nvPr/>
          </p:nvSpPr>
          <p:spPr>
            <a:xfrm>
              <a:off x="617468" y="2008656"/>
              <a:ext cx="124125" cy="123626"/>
            </a:xfrm>
            <a:custGeom>
              <a:avLst/>
              <a:gdLst/>
              <a:ahLst/>
              <a:cxnLst/>
              <a:rect l="l" t="t" r="r" b="b"/>
              <a:pathLst>
                <a:path w="3979" h="3963" extrusionOk="0">
                  <a:moveTo>
                    <a:pt x="3978" y="1982"/>
                  </a:moveTo>
                  <a:cubicBezTo>
                    <a:pt x="3978" y="3099"/>
                    <a:pt x="3114" y="3963"/>
                    <a:pt x="1997" y="3963"/>
                  </a:cubicBezTo>
                  <a:cubicBezTo>
                    <a:pt x="880" y="3963"/>
                    <a:pt x="1" y="3099"/>
                    <a:pt x="1" y="1982"/>
                  </a:cubicBezTo>
                  <a:cubicBezTo>
                    <a:pt x="1" y="924"/>
                    <a:pt x="880" y="0"/>
                    <a:pt x="1997" y="0"/>
                  </a:cubicBezTo>
                  <a:cubicBezTo>
                    <a:pt x="3114" y="0"/>
                    <a:pt x="3978" y="924"/>
                    <a:pt x="3978" y="198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73" name="Google Shape;5173;p31"/>
            <p:cNvSpPr/>
            <p:nvPr/>
          </p:nvSpPr>
          <p:spPr>
            <a:xfrm>
              <a:off x="617468" y="2246580"/>
              <a:ext cx="124125" cy="124125"/>
            </a:xfrm>
            <a:custGeom>
              <a:avLst/>
              <a:gdLst/>
              <a:ahLst/>
              <a:cxnLst/>
              <a:rect l="l" t="t" r="r" b="b"/>
              <a:pathLst>
                <a:path w="3979" h="3979" extrusionOk="0">
                  <a:moveTo>
                    <a:pt x="3978" y="1997"/>
                  </a:moveTo>
                  <a:cubicBezTo>
                    <a:pt x="3978" y="3114"/>
                    <a:pt x="3114" y="3978"/>
                    <a:pt x="1997" y="3978"/>
                  </a:cubicBezTo>
                  <a:cubicBezTo>
                    <a:pt x="880" y="3978"/>
                    <a:pt x="1" y="3114"/>
                    <a:pt x="1" y="1997"/>
                  </a:cubicBezTo>
                  <a:cubicBezTo>
                    <a:pt x="1" y="880"/>
                    <a:pt x="880" y="1"/>
                    <a:pt x="1997" y="1"/>
                  </a:cubicBezTo>
                  <a:cubicBezTo>
                    <a:pt x="3114" y="1"/>
                    <a:pt x="3978" y="880"/>
                    <a:pt x="3978" y="199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74" name="Google Shape;5174;p31"/>
            <p:cNvSpPr/>
            <p:nvPr/>
          </p:nvSpPr>
          <p:spPr>
            <a:xfrm>
              <a:off x="617468" y="2486844"/>
              <a:ext cx="124125" cy="124125"/>
            </a:xfrm>
            <a:custGeom>
              <a:avLst/>
              <a:gdLst/>
              <a:ahLst/>
              <a:cxnLst/>
              <a:rect l="l" t="t" r="r" b="b"/>
              <a:pathLst>
                <a:path w="3979" h="3979" extrusionOk="0">
                  <a:moveTo>
                    <a:pt x="3978" y="1982"/>
                  </a:moveTo>
                  <a:cubicBezTo>
                    <a:pt x="3978" y="3099"/>
                    <a:pt x="3114" y="3978"/>
                    <a:pt x="1997" y="3978"/>
                  </a:cubicBezTo>
                  <a:cubicBezTo>
                    <a:pt x="880" y="3978"/>
                    <a:pt x="1" y="3099"/>
                    <a:pt x="1" y="1982"/>
                  </a:cubicBezTo>
                  <a:cubicBezTo>
                    <a:pt x="1" y="865"/>
                    <a:pt x="880" y="1"/>
                    <a:pt x="1997" y="1"/>
                  </a:cubicBezTo>
                  <a:cubicBezTo>
                    <a:pt x="3114" y="1"/>
                    <a:pt x="3978" y="865"/>
                    <a:pt x="3978" y="198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75" name="Google Shape;5175;p31"/>
            <p:cNvSpPr/>
            <p:nvPr/>
          </p:nvSpPr>
          <p:spPr>
            <a:xfrm>
              <a:off x="617468" y="2727108"/>
              <a:ext cx="124125" cy="123657"/>
            </a:xfrm>
            <a:custGeom>
              <a:avLst/>
              <a:gdLst/>
              <a:ahLst/>
              <a:cxnLst/>
              <a:rect l="l" t="t" r="r" b="b"/>
              <a:pathLst>
                <a:path w="3979" h="3964" extrusionOk="0">
                  <a:moveTo>
                    <a:pt x="3978" y="1982"/>
                  </a:moveTo>
                  <a:cubicBezTo>
                    <a:pt x="3978" y="3099"/>
                    <a:pt x="3114" y="3964"/>
                    <a:pt x="1997" y="3964"/>
                  </a:cubicBezTo>
                  <a:cubicBezTo>
                    <a:pt x="880" y="3964"/>
                    <a:pt x="1" y="3099"/>
                    <a:pt x="1" y="1982"/>
                  </a:cubicBezTo>
                  <a:cubicBezTo>
                    <a:pt x="1" y="865"/>
                    <a:pt x="880" y="1"/>
                    <a:pt x="1997" y="1"/>
                  </a:cubicBezTo>
                  <a:cubicBezTo>
                    <a:pt x="3114" y="1"/>
                    <a:pt x="3978" y="865"/>
                    <a:pt x="3978" y="198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76" name="Google Shape;5176;p31"/>
            <p:cNvSpPr/>
            <p:nvPr/>
          </p:nvSpPr>
          <p:spPr>
            <a:xfrm>
              <a:off x="617468" y="2966904"/>
              <a:ext cx="124125" cy="124125"/>
            </a:xfrm>
            <a:custGeom>
              <a:avLst/>
              <a:gdLst/>
              <a:ahLst/>
              <a:cxnLst/>
              <a:rect l="l" t="t" r="r" b="b"/>
              <a:pathLst>
                <a:path w="3979" h="3979" extrusionOk="0">
                  <a:moveTo>
                    <a:pt x="3978" y="1997"/>
                  </a:moveTo>
                  <a:cubicBezTo>
                    <a:pt x="3978" y="3114"/>
                    <a:pt x="3114" y="3979"/>
                    <a:pt x="1997" y="3979"/>
                  </a:cubicBezTo>
                  <a:cubicBezTo>
                    <a:pt x="880" y="3979"/>
                    <a:pt x="1" y="3114"/>
                    <a:pt x="1" y="1997"/>
                  </a:cubicBezTo>
                  <a:cubicBezTo>
                    <a:pt x="1" y="880"/>
                    <a:pt x="880" y="1"/>
                    <a:pt x="1997" y="1"/>
                  </a:cubicBezTo>
                  <a:cubicBezTo>
                    <a:pt x="3114" y="1"/>
                    <a:pt x="3978" y="880"/>
                    <a:pt x="3978" y="199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77" name="Google Shape;5177;p31"/>
            <p:cNvSpPr/>
            <p:nvPr/>
          </p:nvSpPr>
          <p:spPr>
            <a:xfrm>
              <a:off x="617468" y="3205327"/>
              <a:ext cx="124125" cy="123657"/>
            </a:xfrm>
            <a:custGeom>
              <a:avLst/>
              <a:gdLst/>
              <a:ahLst/>
              <a:cxnLst/>
              <a:rect l="l" t="t" r="r" b="b"/>
              <a:pathLst>
                <a:path w="3979" h="3964" extrusionOk="0">
                  <a:moveTo>
                    <a:pt x="3978" y="1982"/>
                  </a:moveTo>
                  <a:cubicBezTo>
                    <a:pt x="3978" y="3039"/>
                    <a:pt x="3114" y="3963"/>
                    <a:pt x="1997" y="3963"/>
                  </a:cubicBezTo>
                  <a:cubicBezTo>
                    <a:pt x="880" y="3963"/>
                    <a:pt x="1" y="3039"/>
                    <a:pt x="1" y="1982"/>
                  </a:cubicBezTo>
                  <a:cubicBezTo>
                    <a:pt x="1" y="864"/>
                    <a:pt x="880" y="0"/>
                    <a:pt x="1997" y="0"/>
                  </a:cubicBezTo>
                  <a:cubicBezTo>
                    <a:pt x="3114" y="0"/>
                    <a:pt x="3978" y="864"/>
                    <a:pt x="3978" y="198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78" name="Google Shape;5178;p31"/>
            <p:cNvSpPr/>
            <p:nvPr/>
          </p:nvSpPr>
          <p:spPr>
            <a:xfrm>
              <a:off x="617468" y="3445123"/>
              <a:ext cx="124125" cy="124125"/>
            </a:xfrm>
            <a:custGeom>
              <a:avLst/>
              <a:gdLst/>
              <a:ahLst/>
              <a:cxnLst/>
              <a:rect l="l" t="t" r="r" b="b"/>
              <a:pathLst>
                <a:path w="3979" h="3979" extrusionOk="0">
                  <a:moveTo>
                    <a:pt x="3978" y="1997"/>
                  </a:moveTo>
                  <a:cubicBezTo>
                    <a:pt x="3978" y="3054"/>
                    <a:pt x="3114" y="3978"/>
                    <a:pt x="1997" y="3978"/>
                  </a:cubicBezTo>
                  <a:cubicBezTo>
                    <a:pt x="880" y="3978"/>
                    <a:pt x="1" y="3054"/>
                    <a:pt x="1" y="1997"/>
                  </a:cubicBezTo>
                  <a:cubicBezTo>
                    <a:pt x="1" y="879"/>
                    <a:pt x="880" y="0"/>
                    <a:pt x="1997" y="0"/>
                  </a:cubicBezTo>
                  <a:cubicBezTo>
                    <a:pt x="3114" y="0"/>
                    <a:pt x="3978" y="879"/>
                    <a:pt x="3978" y="199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79" name="Google Shape;5179;p31"/>
            <p:cNvSpPr/>
            <p:nvPr/>
          </p:nvSpPr>
          <p:spPr>
            <a:xfrm>
              <a:off x="617468" y="3677495"/>
              <a:ext cx="124125" cy="124094"/>
            </a:xfrm>
            <a:custGeom>
              <a:avLst/>
              <a:gdLst/>
              <a:ahLst/>
              <a:cxnLst/>
              <a:rect l="l" t="t" r="r" b="b"/>
              <a:pathLst>
                <a:path w="3979" h="3978" extrusionOk="0">
                  <a:moveTo>
                    <a:pt x="3978" y="1996"/>
                  </a:moveTo>
                  <a:cubicBezTo>
                    <a:pt x="3978" y="3054"/>
                    <a:pt x="3114" y="3978"/>
                    <a:pt x="1997" y="3978"/>
                  </a:cubicBezTo>
                  <a:cubicBezTo>
                    <a:pt x="880" y="3978"/>
                    <a:pt x="1" y="3054"/>
                    <a:pt x="1" y="1996"/>
                  </a:cubicBezTo>
                  <a:cubicBezTo>
                    <a:pt x="1" y="879"/>
                    <a:pt x="880" y="0"/>
                    <a:pt x="1997" y="0"/>
                  </a:cubicBezTo>
                  <a:cubicBezTo>
                    <a:pt x="3114" y="0"/>
                    <a:pt x="3978" y="879"/>
                    <a:pt x="3978" y="199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80" name="Google Shape;5180;p31"/>
            <p:cNvSpPr/>
            <p:nvPr/>
          </p:nvSpPr>
          <p:spPr>
            <a:xfrm>
              <a:off x="617468" y="3917758"/>
              <a:ext cx="124125" cy="124094"/>
            </a:xfrm>
            <a:custGeom>
              <a:avLst/>
              <a:gdLst/>
              <a:ahLst/>
              <a:cxnLst/>
              <a:rect l="l" t="t" r="r" b="b"/>
              <a:pathLst>
                <a:path w="3979" h="3978" extrusionOk="0">
                  <a:moveTo>
                    <a:pt x="3978" y="1982"/>
                  </a:moveTo>
                  <a:cubicBezTo>
                    <a:pt x="3978" y="3039"/>
                    <a:pt x="3114" y="3978"/>
                    <a:pt x="1997" y="3978"/>
                  </a:cubicBezTo>
                  <a:cubicBezTo>
                    <a:pt x="880" y="3978"/>
                    <a:pt x="1" y="3039"/>
                    <a:pt x="1" y="1982"/>
                  </a:cubicBezTo>
                  <a:cubicBezTo>
                    <a:pt x="1" y="864"/>
                    <a:pt x="880" y="0"/>
                    <a:pt x="1997" y="0"/>
                  </a:cubicBezTo>
                  <a:cubicBezTo>
                    <a:pt x="3114" y="0"/>
                    <a:pt x="3978" y="864"/>
                    <a:pt x="3978" y="198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81" name="Google Shape;5181;p31"/>
            <p:cNvSpPr/>
            <p:nvPr/>
          </p:nvSpPr>
          <p:spPr>
            <a:xfrm>
              <a:off x="617468" y="4153842"/>
              <a:ext cx="124125" cy="124094"/>
            </a:xfrm>
            <a:custGeom>
              <a:avLst/>
              <a:gdLst/>
              <a:ahLst/>
              <a:cxnLst/>
              <a:rect l="l" t="t" r="r" b="b"/>
              <a:pathLst>
                <a:path w="3979" h="3978" extrusionOk="0">
                  <a:moveTo>
                    <a:pt x="3978" y="1996"/>
                  </a:moveTo>
                  <a:cubicBezTo>
                    <a:pt x="3978" y="3114"/>
                    <a:pt x="3114" y="3978"/>
                    <a:pt x="1997" y="3978"/>
                  </a:cubicBezTo>
                  <a:cubicBezTo>
                    <a:pt x="880" y="3978"/>
                    <a:pt x="1" y="3114"/>
                    <a:pt x="1" y="1996"/>
                  </a:cubicBezTo>
                  <a:cubicBezTo>
                    <a:pt x="1" y="939"/>
                    <a:pt x="880" y="0"/>
                    <a:pt x="1997" y="0"/>
                  </a:cubicBezTo>
                  <a:cubicBezTo>
                    <a:pt x="3114" y="0"/>
                    <a:pt x="3978" y="939"/>
                    <a:pt x="3978" y="199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82" name="Google Shape;5182;p31"/>
            <p:cNvSpPr/>
            <p:nvPr/>
          </p:nvSpPr>
          <p:spPr>
            <a:xfrm>
              <a:off x="617468" y="4394106"/>
              <a:ext cx="124125" cy="124094"/>
            </a:xfrm>
            <a:custGeom>
              <a:avLst/>
              <a:gdLst/>
              <a:ahLst/>
              <a:cxnLst/>
              <a:rect l="l" t="t" r="r" b="b"/>
              <a:pathLst>
                <a:path w="3979" h="3978" extrusionOk="0">
                  <a:moveTo>
                    <a:pt x="3978" y="1981"/>
                  </a:moveTo>
                  <a:cubicBezTo>
                    <a:pt x="3978" y="3099"/>
                    <a:pt x="3114" y="3978"/>
                    <a:pt x="1997" y="3978"/>
                  </a:cubicBezTo>
                  <a:cubicBezTo>
                    <a:pt x="880" y="3978"/>
                    <a:pt x="1" y="3099"/>
                    <a:pt x="1" y="1981"/>
                  </a:cubicBezTo>
                  <a:cubicBezTo>
                    <a:pt x="1" y="939"/>
                    <a:pt x="880" y="0"/>
                    <a:pt x="1997" y="0"/>
                  </a:cubicBezTo>
                  <a:cubicBezTo>
                    <a:pt x="3114" y="0"/>
                    <a:pt x="3978" y="939"/>
                    <a:pt x="3978" y="198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83" name="Google Shape;5183;p31"/>
            <p:cNvSpPr/>
            <p:nvPr/>
          </p:nvSpPr>
          <p:spPr>
            <a:xfrm>
              <a:off x="617468" y="4634370"/>
              <a:ext cx="124125" cy="123626"/>
            </a:xfrm>
            <a:custGeom>
              <a:avLst/>
              <a:gdLst/>
              <a:ahLst/>
              <a:cxnLst/>
              <a:rect l="l" t="t" r="r" b="b"/>
              <a:pathLst>
                <a:path w="3979" h="3963" extrusionOk="0">
                  <a:moveTo>
                    <a:pt x="3978" y="1981"/>
                  </a:moveTo>
                  <a:cubicBezTo>
                    <a:pt x="3978" y="3099"/>
                    <a:pt x="3114" y="3963"/>
                    <a:pt x="1997" y="3963"/>
                  </a:cubicBezTo>
                  <a:cubicBezTo>
                    <a:pt x="880" y="3963"/>
                    <a:pt x="1" y="3099"/>
                    <a:pt x="1" y="1981"/>
                  </a:cubicBezTo>
                  <a:cubicBezTo>
                    <a:pt x="1" y="924"/>
                    <a:pt x="880" y="0"/>
                    <a:pt x="1997" y="0"/>
                  </a:cubicBezTo>
                  <a:cubicBezTo>
                    <a:pt x="3114" y="0"/>
                    <a:pt x="3978" y="924"/>
                    <a:pt x="3978" y="198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84" name="Google Shape;5184;p31"/>
            <p:cNvSpPr/>
            <p:nvPr/>
          </p:nvSpPr>
          <p:spPr>
            <a:xfrm>
              <a:off x="307951" y="1307361"/>
              <a:ext cx="410401" cy="102756"/>
            </a:xfrm>
            <a:custGeom>
              <a:avLst/>
              <a:gdLst/>
              <a:ahLst/>
              <a:cxnLst/>
              <a:rect l="l" t="t" r="r" b="b"/>
              <a:pathLst>
                <a:path w="13156" h="3294" extrusionOk="0">
                  <a:moveTo>
                    <a:pt x="11412" y="1"/>
                  </a:moveTo>
                  <a:cubicBezTo>
                    <a:pt x="12411" y="1"/>
                    <a:pt x="13155" y="746"/>
                    <a:pt x="13155" y="1684"/>
                  </a:cubicBezTo>
                  <a:cubicBezTo>
                    <a:pt x="13155" y="2548"/>
                    <a:pt x="12411" y="3293"/>
                    <a:pt x="11412" y="3293"/>
                  </a:cubicBezTo>
                  <a:lnTo>
                    <a:pt x="1729" y="3293"/>
                  </a:lnTo>
                  <a:cubicBezTo>
                    <a:pt x="746" y="3293"/>
                    <a:pt x="1" y="2548"/>
                    <a:pt x="1" y="1684"/>
                  </a:cubicBezTo>
                  <a:cubicBezTo>
                    <a:pt x="1" y="746"/>
                    <a:pt x="746" y="1"/>
                    <a:pt x="17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85" name="Google Shape;5185;p31"/>
            <p:cNvSpPr/>
            <p:nvPr/>
          </p:nvSpPr>
          <p:spPr>
            <a:xfrm>
              <a:off x="307951" y="1069437"/>
              <a:ext cx="410401" cy="102725"/>
            </a:xfrm>
            <a:custGeom>
              <a:avLst/>
              <a:gdLst/>
              <a:ahLst/>
              <a:cxnLst/>
              <a:rect l="l" t="t" r="r" b="b"/>
              <a:pathLst>
                <a:path w="13156" h="3293" extrusionOk="0">
                  <a:moveTo>
                    <a:pt x="11412" y="0"/>
                  </a:moveTo>
                  <a:cubicBezTo>
                    <a:pt x="12411" y="0"/>
                    <a:pt x="13155" y="745"/>
                    <a:pt x="13155" y="1669"/>
                  </a:cubicBezTo>
                  <a:cubicBezTo>
                    <a:pt x="13155" y="2548"/>
                    <a:pt x="12411" y="3293"/>
                    <a:pt x="11412" y="3293"/>
                  </a:cubicBezTo>
                  <a:lnTo>
                    <a:pt x="1729" y="3293"/>
                  </a:lnTo>
                  <a:cubicBezTo>
                    <a:pt x="746" y="3293"/>
                    <a:pt x="1" y="2548"/>
                    <a:pt x="1" y="1669"/>
                  </a:cubicBezTo>
                  <a:cubicBezTo>
                    <a:pt x="1" y="745"/>
                    <a:pt x="746" y="0"/>
                    <a:pt x="1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86" name="Google Shape;5186;p31"/>
            <p:cNvSpPr/>
            <p:nvPr/>
          </p:nvSpPr>
          <p:spPr>
            <a:xfrm>
              <a:off x="307951" y="831044"/>
              <a:ext cx="410401" cy="102725"/>
            </a:xfrm>
            <a:custGeom>
              <a:avLst/>
              <a:gdLst/>
              <a:ahLst/>
              <a:cxnLst/>
              <a:rect l="l" t="t" r="r" b="b"/>
              <a:pathLst>
                <a:path w="13156" h="3293" extrusionOk="0">
                  <a:moveTo>
                    <a:pt x="11412" y="0"/>
                  </a:moveTo>
                  <a:cubicBezTo>
                    <a:pt x="12411" y="0"/>
                    <a:pt x="13155" y="745"/>
                    <a:pt x="13155" y="1624"/>
                  </a:cubicBezTo>
                  <a:cubicBezTo>
                    <a:pt x="13155" y="2548"/>
                    <a:pt x="12411" y="3292"/>
                    <a:pt x="11412" y="3292"/>
                  </a:cubicBezTo>
                  <a:lnTo>
                    <a:pt x="1729" y="3292"/>
                  </a:lnTo>
                  <a:cubicBezTo>
                    <a:pt x="746" y="3292"/>
                    <a:pt x="1" y="2548"/>
                    <a:pt x="1" y="1624"/>
                  </a:cubicBezTo>
                  <a:cubicBezTo>
                    <a:pt x="1" y="745"/>
                    <a:pt x="746" y="0"/>
                    <a:pt x="1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87" name="Google Shape;5187;p31"/>
            <p:cNvSpPr/>
            <p:nvPr/>
          </p:nvSpPr>
          <p:spPr>
            <a:xfrm>
              <a:off x="307951" y="2023972"/>
              <a:ext cx="410401" cy="100885"/>
            </a:xfrm>
            <a:custGeom>
              <a:avLst/>
              <a:gdLst/>
              <a:ahLst/>
              <a:cxnLst/>
              <a:rect l="l" t="t" r="r" b="b"/>
              <a:pathLst>
                <a:path w="13156" h="3234" extrusionOk="0">
                  <a:moveTo>
                    <a:pt x="11412" y="1"/>
                  </a:moveTo>
                  <a:cubicBezTo>
                    <a:pt x="12411" y="1"/>
                    <a:pt x="13155" y="686"/>
                    <a:pt x="13155" y="1610"/>
                  </a:cubicBezTo>
                  <a:cubicBezTo>
                    <a:pt x="13155" y="2489"/>
                    <a:pt x="12411" y="3234"/>
                    <a:pt x="11412" y="3234"/>
                  </a:cubicBezTo>
                  <a:lnTo>
                    <a:pt x="1729" y="3234"/>
                  </a:lnTo>
                  <a:cubicBezTo>
                    <a:pt x="746" y="3234"/>
                    <a:pt x="1" y="2489"/>
                    <a:pt x="1" y="1610"/>
                  </a:cubicBezTo>
                  <a:cubicBezTo>
                    <a:pt x="1" y="686"/>
                    <a:pt x="746" y="1"/>
                    <a:pt x="17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88" name="Google Shape;5188;p31"/>
            <p:cNvSpPr/>
            <p:nvPr/>
          </p:nvSpPr>
          <p:spPr>
            <a:xfrm>
              <a:off x="307951" y="1786048"/>
              <a:ext cx="410401" cy="100417"/>
            </a:xfrm>
            <a:custGeom>
              <a:avLst/>
              <a:gdLst/>
              <a:ahLst/>
              <a:cxnLst/>
              <a:rect l="l" t="t" r="r" b="b"/>
              <a:pathLst>
                <a:path w="13156" h="3219" extrusionOk="0">
                  <a:moveTo>
                    <a:pt x="11412" y="0"/>
                  </a:moveTo>
                  <a:cubicBezTo>
                    <a:pt x="12411" y="0"/>
                    <a:pt x="13155" y="671"/>
                    <a:pt x="13155" y="1609"/>
                  </a:cubicBezTo>
                  <a:cubicBezTo>
                    <a:pt x="13155" y="2473"/>
                    <a:pt x="12411" y="3218"/>
                    <a:pt x="11412" y="3218"/>
                  </a:cubicBezTo>
                  <a:lnTo>
                    <a:pt x="1729" y="3218"/>
                  </a:lnTo>
                  <a:cubicBezTo>
                    <a:pt x="746" y="3218"/>
                    <a:pt x="1" y="2473"/>
                    <a:pt x="1" y="1609"/>
                  </a:cubicBezTo>
                  <a:cubicBezTo>
                    <a:pt x="1" y="671"/>
                    <a:pt x="746" y="0"/>
                    <a:pt x="1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89" name="Google Shape;5189;p31"/>
            <p:cNvSpPr/>
            <p:nvPr/>
          </p:nvSpPr>
          <p:spPr>
            <a:xfrm>
              <a:off x="307951" y="1547625"/>
              <a:ext cx="410401" cy="100885"/>
            </a:xfrm>
            <a:custGeom>
              <a:avLst/>
              <a:gdLst/>
              <a:ahLst/>
              <a:cxnLst/>
              <a:rect l="l" t="t" r="r" b="b"/>
              <a:pathLst>
                <a:path w="13156" h="3234" extrusionOk="0">
                  <a:moveTo>
                    <a:pt x="11412" y="1"/>
                  </a:moveTo>
                  <a:cubicBezTo>
                    <a:pt x="12411" y="1"/>
                    <a:pt x="13155" y="686"/>
                    <a:pt x="13155" y="1610"/>
                  </a:cubicBezTo>
                  <a:cubicBezTo>
                    <a:pt x="13155" y="2489"/>
                    <a:pt x="12411" y="3234"/>
                    <a:pt x="11412" y="3234"/>
                  </a:cubicBezTo>
                  <a:lnTo>
                    <a:pt x="1729" y="3234"/>
                  </a:lnTo>
                  <a:cubicBezTo>
                    <a:pt x="746" y="3234"/>
                    <a:pt x="1" y="2489"/>
                    <a:pt x="1" y="1610"/>
                  </a:cubicBezTo>
                  <a:cubicBezTo>
                    <a:pt x="1" y="686"/>
                    <a:pt x="746" y="1"/>
                    <a:pt x="17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90" name="Google Shape;5190;p31"/>
            <p:cNvSpPr/>
            <p:nvPr/>
          </p:nvSpPr>
          <p:spPr>
            <a:xfrm>
              <a:off x="307951" y="2738743"/>
              <a:ext cx="410401" cy="100417"/>
            </a:xfrm>
            <a:custGeom>
              <a:avLst/>
              <a:gdLst/>
              <a:ahLst/>
              <a:cxnLst/>
              <a:rect l="l" t="t" r="r" b="b"/>
              <a:pathLst>
                <a:path w="13156" h="3219" extrusionOk="0">
                  <a:moveTo>
                    <a:pt x="11412" y="0"/>
                  </a:moveTo>
                  <a:cubicBezTo>
                    <a:pt x="12411" y="0"/>
                    <a:pt x="13155" y="745"/>
                    <a:pt x="13155" y="1609"/>
                  </a:cubicBezTo>
                  <a:cubicBezTo>
                    <a:pt x="13155" y="2533"/>
                    <a:pt x="12411" y="3218"/>
                    <a:pt x="11412" y="3218"/>
                  </a:cubicBezTo>
                  <a:lnTo>
                    <a:pt x="1729" y="3218"/>
                  </a:lnTo>
                  <a:cubicBezTo>
                    <a:pt x="746" y="3218"/>
                    <a:pt x="1" y="2533"/>
                    <a:pt x="1" y="1609"/>
                  </a:cubicBezTo>
                  <a:cubicBezTo>
                    <a:pt x="1" y="745"/>
                    <a:pt x="746" y="0"/>
                    <a:pt x="1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91" name="Google Shape;5191;p31"/>
            <p:cNvSpPr/>
            <p:nvPr/>
          </p:nvSpPr>
          <p:spPr>
            <a:xfrm>
              <a:off x="307951" y="2500320"/>
              <a:ext cx="410401" cy="100885"/>
            </a:xfrm>
            <a:custGeom>
              <a:avLst/>
              <a:gdLst/>
              <a:ahLst/>
              <a:cxnLst/>
              <a:rect l="l" t="t" r="r" b="b"/>
              <a:pathLst>
                <a:path w="13156" h="3234" extrusionOk="0">
                  <a:moveTo>
                    <a:pt x="11412" y="1"/>
                  </a:moveTo>
                  <a:cubicBezTo>
                    <a:pt x="12411" y="1"/>
                    <a:pt x="13155" y="746"/>
                    <a:pt x="13155" y="1610"/>
                  </a:cubicBezTo>
                  <a:cubicBezTo>
                    <a:pt x="13155" y="2548"/>
                    <a:pt x="12411" y="3234"/>
                    <a:pt x="11412" y="3234"/>
                  </a:cubicBezTo>
                  <a:lnTo>
                    <a:pt x="1729" y="3234"/>
                  </a:lnTo>
                  <a:cubicBezTo>
                    <a:pt x="746" y="3234"/>
                    <a:pt x="1" y="2548"/>
                    <a:pt x="1" y="1610"/>
                  </a:cubicBezTo>
                  <a:cubicBezTo>
                    <a:pt x="1" y="746"/>
                    <a:pt x="746" y="1"/>
                    <a:pt x="17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92" name="Google Shape;5192;p31"/>
            <p:cNvSpPr/>
            <p:nvPr/>
          </p:nvSpPr>
          <p:spPr>
            <a:xfrm>
              <a:off x="307951" y="2262396"/>
              <a:ext cx="410401" cy="100417"/>
            </a:xfrm>
            <a:custGeom>
              <a:avLst/>
              <a:gdLst/>
              <a:ahLst/>
              <a:cxnLst/>
              <a:rect l="l" t="t" r="r" b="b"/>
              <a:pathLst>
                <a:path w="13156" h="3219" extrusionOk="0">
                  <a:moveTo>
                    <a:pt x="11412" y="0"/>
                  </a:moveTo>
                  <a:cubicBezTo>
                    <a:pt x="12411" y="0"/>
                    <a:pt x="13155" y="745"/>
                    <a:pt x="13155" y="1609"/>
                  </a:cubicBezTo>
                  <a:cubicBezTo>
                    <a:pt x="13155" y="2473"/>
                    <a:pt x="12411" y="3218"/>
                    <a:pt x="11412" y="3218"/>
                  </a:cubicBezTo>
                  <a:lnTo>
                    <a:pt x="1729" y="3218"/>
                  </a:lnTo>
                  <a:cubicBezTo>
                    <a:pt x="746" y="3218"/>
                    <a:pt x="1" y="2473"/>
                    <a:pt x="1" y="1609"/>
                  </a:cubicBezTo>
                  <a:cubicBezTo>
                    <a:pt x="1" y="745"/>
                    <a:pt x="746" y="0"/>
                    <a:pt x="1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93" name="Google Shape;5193;p31"/>
            <p:cNvSpPr/>
            <p:nvPr/>
          </p:nvSpPr>
          <p:spPr>
            <a:xfrm>
              <a:off x="307951" y="3212751"/>
              <a:ext cx="410401" cy="102725"/>
            </a:xfrm>
            <a:custGeom>
              <a:avLst/>
              <a:gdLst/>
              <a:ahLst/>
              <a:cxnLst/>
              <a:rect l="l" t="t" r="r" b="b"/>
              <a:pathLst>
                <a:path w="13156" h="3293" extrusionOk="0">
                  <a:moveTo>
                    <a:pt x="11412" y="1"/>
                  </a:moveTo>
                  <a:cubicBezTo>
                    <a:pt x="12411" y="1"/>
                    <a:pt x="13155" y="746"/>
                    <a:pt x="13155" y="1684"/>
                  </a:cubicBezTo>
                  <a:cubicBezTo>
                    <a:pt x="13155" y="2548"/>
                    <a:pt x="12411" y="3293"/>
                    <a:pt x="11412" y="3293"/>
                  </a:cubicBezTo>
                  <a:lnTo>
                    <a:pt x="1729" y="3293"/>
                  </a:lnTo>
                  <a:cubicBezTo>
                    <a:pt x="746" y="3293"/>
                    <a:pt x="1" y="2548"/>
                    <a:pt x="1" y="1684"/>
                  </a:cubicBezTo>
                  <a:cubicBezTo>
                    <a:pt x="1" y="746"/>
                    <a:pt x="746" y="1"/>
                    <a:pt x="17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94" name="Google Shape;5194;p31"/>
            <p:cNvSpPr/>
            <p:nvPr/>
          </p:nvSpPr>
          <p:spPr>
            <a:xfrm>
              <a:off x="307951" y="2974827"/>
              <a:ext cx="410401" cy="102725"/>
            </a:xfrm>
            <a:custGeom>
              <a:avLst/>
              <a:gdLst/>
              <a:ahLst/>
              <a:cxnLst/>
              <a:rect l="l" t="t" r="r" b="b"/>
              <a:pathLst>
                <a:path w="13156" h="3293" extrusionOk="0">
                  <a:moveTo>
                    <a:pt x="11412" y="0"/>
                  </a:moveTo>
                  <a:cubicBezTo>
                    <a:pt x="12411" y="0"/>
                    <a:pt x="13155" y="745"/>
                    <a:pt x="13155" y="1669"/>
                  </a:cubicBezTo>
                  <a:cubicBezTo>
                    <a:pt x="13155" y="2548"/>
                    <a:pt x="12411" y="3292"/>
                    <a:pt x="11412" y="3292"/>
                  </a:cubicBezTo>
                  <a:lnTo>
                    <a:pt x="1729" y="3292"/>
                  </a:lnTo>
                  <a:cubicBezTo>
                    <a:pt x="746" y="3292"/>
                    <a:pt x="1" y="2548"/>
                    <a:pt x="1" y="1669"/>
                  </a:cubicBezTo>
                  <a:cubicBezTo>
                    <a:pt x="1" y="745"/>
                    <a:pt x="746" y="0"/>
                    <a:pt x="1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95" name="Google Shape;5195;p31"/>
            <p:cNvSpPr/>
            <p:nvPr/>
          </p:nvSpPr>
          <p:spPr>
            <a:xfrm>
              <a:off x="307951" y="3929363"/>
              <a:ext cx="410401" cy="100885"/>
            </a:xfrm>
            <a:custGeom>
              <a:avLst/>
              <a:gdLst/>
              <a:ahLst/>
              <a:cxnLst/>
              <a:rect l="l" t="t" r="r" b="b"/>
              <a:pathLst>
                <a:path w="13156" h="3234" extrusionOk="0">
                  <a:moveTo>
                    <a:pt x="11412" y="1"/>
                  </a:moveTo>
                  <a:cubicBezTo>
                    <a:pt x="12411" y="1"/>
                    <a:pt x="13155" y="686"/>
                    <a:pt x="13155" y="1610"/>
                  </a:cubicBezTo>
                  <a:cubicBezTo>
                    <a:pt x="13155" y="2488"/>
                    <a:pt x="12411" y="3233"/>
                    <a:pt x="11412" y="3233"/>
                  </a:cubicBezTo>
                  <a:lnTo>
                    <a:pt x="1729" y="3233"/>
                  </a:lnTo>
                  <a:cubicBezTo>
                    <a:pt x="746" y="3233"/>
                    <a:pt x="1" y="2488"/>
                    <a:pt x="1" y="1610"/>
                  </a:cubicBezTo>
                  <a:cubicBezTo>
                    <a:pt x="1" y="686"/>
                    <a:pt x="746" y="1"/>
                    <a:pt x="17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96" name="Google Shape;5196;p31"/>
            <p:cNvSpPr/>
            <p:nvPr/>
          </p:nvSpPr>
          <p:spPr>
            <a:xfrm>
              <a:off x="307951" y="3691439"/>
              <a:ext cx="410401" cy="100386"/>
            </a:xfrm>
            <a:custGeom>
              <a:avLst/>
              <a:gdLst/>
              <a:ahLst/>
              <a:cxnLst/>
              <a:rect l="l" t="t" r="r" b="b"/>
              <a:pathLst>
                <a:path w="13156" h="3218" extrusionOk="0">
                  <a:moveTo>
                    <a:pt x="11412" y="0"/>
                  </a:moveTo>
                  <a:cubicBezTo>
                    <a:pt x="12411" y="0"/>
                    <a:pt x="13155" y="670"/>
                    <a:pt x="13155" y="1609"/>
                  </a:cubicBezTo>
                  <a:cubicBezTo>
                    <a:pt x="13155" y="2473"/>
                    <a:pt x="12411" y="3218"/>
                    <a:pt x="11412" y="3218"/>
                  </a:cubicBezTo>
                  <a:lnTo>
                    <a:pt x="1729" y="3218"/>
                  </a:lnTo>
                  <a:cubicBezTo>
                    <a:pt x="746" y="3218"/>
                    <a:pt x="1" y="2473"/>
                    <a:pt x="1" y="1609"/>
                  </a:cubicBezTo>
                  <a:cubicBezTo>
                    <a:pt x="1" y="670"/>
                    <a:pt x="746" y="0"/>
                    <a:pt x="1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97" name="Google Shape;5197;p31"/>
            <p:cNvSpPr/>
            <p:nvPr/>
          </p:nvSpPr>
          <p:spPr>
            <a:xfrm>
              <a:off x="307951" y="3453015"/>
              <a:ext cx="410401" cy="100885"/>
            </a:xfrm>
            <a:custGeom>
              <a:avLst/>
              <a:gdLst/>
              <a:ahLst/>
              <a:cxnLst/>
              <a:rect l="l" t="t" r="r" b="b"/>
              <a:pathLst>
                <a:path w="13156" h="3234" extrusionOk="0">
                  <a:moveTo>
                    <a:pt x="11412" y="1"/>
                  </a:moveTo>
                  <a:cubicBezTo>
                    <a:pt x="12411" y="1"/>
                    <a:pt x="13155" y="686"/>
                    <a:pt x="13155" y="1610"/>
                  </a:cubicBezTo>
                  <a:cubicBezTo>
                    <a:pt x="13155" y="2489"/>
                    <a:pt x="12411" y="3233"/>
                    <a:pt x="11412" y="3233"/>
                  </a:cubicBezTo>
                  <a:lnTo>
                    <a:pt x="1729" y="3233"/>
                  </a:lnTo>
                  <a:cubicBezTo>
                    <a:pt x="746" y="3233"/>
                    <a:pt x="1" y="2489"/>
                    <a:pt x="1" y="1610"/>
                  </a:cubicBezTo>
                  <a:cubicBezTo>
                    <a:pt x="1" y="686"/>
                    <a:pt x="746" y="1"/>
                    <a:pt x="17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98" name="Google Shape;5198;p31"/>
            <p:cNvSpPr/>
            <p:nvPr/>
          </p:nvSpPr>
          <p:spPr>
            <a:xfrm>
              <a:off x="307951" y="4644103"/>
              <a:ext cx="410401" cy="100417"/>
            </a:xfrm>
            <a:custGeom>
              <a:avLst/>
              <a:gdLst/>
              <a:ahLst/>
              <a:cxnLst/>
              <a:rect l="l" t="t" r="r" b="b"/>
              <a:pathLst>
                <a:path w="13156" h="3219" extrusionOk="0">
                  <a:moveTo>
                    <a:pt x="11412" y="1"/>
                  </a:moveTo>
                  <a:cubicBezTo>
                    <a:pt x="12411" y="1"/>
                    <a:pt x="13155" y="746"/>
                    <a:pt x="13155" y="1610"/>
                  </a:cubicBezTo>
                  <a:cubicBezTo>
                    <a:pt x="13155" y="2533"/>
                    <a:pt x="12411" y="3219"/>
                    <a:pt x="11412" y="3219"/>
                  </a:cubicBezTo>
                  <a:lnTo>
                    <a:pt x="1729" y="3219"/>
                  </a:lnTo>
                  <a:cubicBezTo>
                    <a:pt x="746" y="3219"/>
                    <a:pt x="1" y="2533"/>
                    <a:pt x="1" y="1610"/>
                  </a:cubicBezTo>
                  <a:cubicBezTo>
                    <a:pt x="1" y="746"/>
                    <a:pt x="746" y="1"/>
                    <a:pt x="17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99" name="Google Shape;5199;p31"/>
            <p:cNvSpPr/>
            <p:nvPr/>
          </p:nvSpPr>
          <p:spPr>
            <a:xfrm>
              <a:off x="307951" y="4405711"/>
              <a:ext cx="410401" cy="100885"/>
            </a:xfrm>
            <a:custGeom>
              <a:avLst/>
              <a:gdLst/>
              <a:ahLst/>
              <a:cxnLst/>
              <a:rect l="l" t="t" r="r" b="b"/>
              <a:pathLst>
                <a:path w="13156" h="3234" extrusionOk="0">
                  <a:moveTo>
                    <a:pt x="11412" y="0"/>
                  </a:moveTo>
                  <a:cubicBezTo>
                    <a:pt x="12411" y="0"/>
                    <a:pt x="13155" y="745"/>
                    <a:pt x="13155" y="1609"/>
                  </a:cubicBezTo>
                  <a:cubicBezTo>
                    <a:pt x="13155" y="2548"/>
                    <a:pt x="12411" y="3233"/>
                    <a:pt x="11412" y="3233"/>
                  </a:cubicBezTo>
                  <a:lnTo>
                    <a:pt x="1729" y="3233"/>
                  </a:lnTo>
                  <a:cubicBezTo>
                    <a:pt x="746" y="3233"/>
                    <a:pt x="1" y="2548"/>
                    <a:pt x="1" y="1609"/>
                  </a:cubicBezTo>
                  <a:cubicBezTo>
                    <a:pt x="1" y="745"/>
                    <a:pt x="746" y="0"/>
                    <a:pt x="1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00" name="Google Shape;5200;p31"/>
            <p:cNvSpPr/>
            <p:nvPr/>
          </p:nvSpPr>
          <p:spPr>
            <a:xfrm>
              <a:off x="307951" y="4167755"/>
              <a:ext cx="410401" cy="100417"/>
            </a:xfrm>
            <a:custGeom>
              <a:avLst/>
              <a:gdLst/>
              <a:ahLst/>
              <a:cxnLst/>
              <a:rect l="l" t="t" r="r" b="b"/>
              <a:pathLst>
                <a:path w="13156" h="3219" extrusionOk="0">
                  <a:moveTo>
                    <a:pt x="11412" y="1"/>
                  </a:moveTo>
                  <a:cubicBezTo>
                    <a:pt x="12411" y="1"/>
                    <a:pt x="13155" y="746"/>
                    <a:pt x="13155" y="1610"/>
                  </a:cubicBezTo>
                  <a:cubicBezTo>
                    <a:pt x="13155" y="2474"/>
                    <a:pt x="12411" y="3219"/>
                    <a:pt x="11412" y="3219"/>
                  </a:cubicBezTo>
                  <a:lnTo>
                    <a:pt x="1729" y="3219"/>
                  </a:lnTo>
                  <a:cubicBezTo>
                    <a:pt x="746" y="3219"/>
                    <a:pt x="1" y="2474"/>
                    <a:pt x="1" y="1610"/>
                  </a:cubicBezTo>
                  <a:cubicBezTo>
                    <a:pt x="1" y="746"/>
                    <a:pt x="746" y="1"/>
                    <a:pt x="17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201" name="Google Shape;5201;p31"/>
          <p:cNvGrpSpPr/>
          <p:nvPr/>
        </p:nvGrpSpPr>
        <p:grpSpPr>
          <a:xfrm>
            <a:off x="1144045" y="3633713"/>
            <a:ext cx="910936" cy="2739753"/>
            <a:chOff x="848509" y="753609"/>
            <a:chExt cx="683202" cy="2054815"/>
          </a:xfrm>
        </p:grpSpPr>
        <p:sp>
          <p:nvSpPr>
            <p:cNvPr id="5202" name="Google Shape;5202;p31"/>
            <p:cNvSpPr/>
            <p:nvPr/>
          </p:nvSpPr>
          <p:spPr>
            <a:xfrm flipH="1">
              <a:off x="1342077" y="774946"/>
              <a:ext cx="21400" cy="33160"/>
            </a:xfrm>
            <a:custGeom>
              <a:avLst/>
              <a:gdLst/>
              <a:ahLst/>
              <a:cxnLst/>
              <a:rect l="l" t="t" r="r" b="b"/>
              <a:pathLst>
                <a:path w="686" h="1063" extrusionOk="0">
                  <a:moveTo>
                    <a:pt x="405" y="0"/>
                  </a:moveTo>
                  <a:cubicBezTo>
                    <a:pt x="378" y="0"/>
                    <a:pt x="348" y="8"/>
                    <a:pt x="314" y="25"/>
                  </a:cubicBezTo>
                  <a:cubicBezTo>
                    <a:pt x="254" y="85"/>
                    <a:pt x="194" y="144"/>
                    <a:pt x="120" y="219"/>
                  </a:cubicBezTo>
                  <a:cubicBezTo>
                    <a:pt x="60" y="338"/>
                    <a:pt x="60" y="397"/>
                    <a:pt x="60" y="457"/>
                  </a:cubicBezTo>
                  <a:cubicBezTo>
                    <a:pt x="1" y="651"/>
                    <a:pt x="60" y="830"/>
                    <a:pt x="194" y="1023"/>
                  </a:cubicBezTo>
                  <a:cubicBezTo>
                    <a:pt x="219" y="1048"/>
                    <a:pt x="254" y="1062"/>
                    <a:pt x="291" y="1062"/>
                  </a:cubicBezTo>
                  <a:cubicBezTo>
                    <a:pt x="342" y="1062"/>
                    <a:pt x="398" y="1033"/>
                    <a:pt x="433" y="964"/>
                  </a:cubicBezTo>
                  <a:cubicBezTo>
                    <a:pt x="567" y="830"/>
                    <a:pt x="626" y="710"/>
                    <a:pt x="626" y="591"/>
                  </a:cubicBezTo>
                  <a:cubicBezTo>
                    <a:pt x="626" y="517"/>
                    <a:pt x="686" y="457"/>
                    <a:pt x="626" y="397"/>
                  </a:cubicBezTo>
                  <a:cubicBezTo>
                    <a:pt x="626" y="278"/>
                    <a:pt x="626" y="219"/>
                    <a:pt x="567" y="144"/>
                  </a:cubicBezTo>
                  <a:lnTo>
                    <a:pt x="567" y="85"/>
                  </a:lnTo>
                  <a:cubicBezTo>
                    <a:pt x="514" y="42"/>
                    <a:pt x="469" y="0"/>
                    <a:pt x="405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03" name="Google Shape;5203;p31"/>
            <p:cNvSpPr/>
            <p:nvPr/>
          </p:nvSpPr>
          <p:spPr>
            <a:xfrm flipH="1">
              <a:off x="1303488" y="822644"/>
              <a:ext cx="19091" cy="37496"/>
            </a:xfrm>
            <a:custGeom>
              <a:avLst/>
              <a:gdLst/>
              <a:ahLst/>
              <a:cxnLst/>
              <a:rect l="l" t="t" r="r" b="b"/>
              <a:pathLst>
                <a:path w="612" h="1202" extrusionOk="0">
                  <a:moveTo>
                    <a:pt x="366" y="1"/>
                  </a:moveTo>
                  <a:cubicBezTo>
                    <a:pt x="317" y="1"/>
                    <a:pt x="269" y="16"/>
                    <a:pt x="239" y="45"/>
                  </a:cubicBezTo>
                  <a:cubicBezTo>
                    <a:pt x="179" y="105"/>
                    <a:pt x="120" y="239"/>
                    <a:pt x="120" y="299"/>
                  </a:cubicBezTo>
                  <a:cubicBezTo>
                    <a:pt x="60" y="358"/>
                    <a:pt x="60" y="477"/>
                    <a:pt x="1" y="552"/>
                  </a:cubicBezTo>
                  <a:cubicBezTo>
                    <a:pt x="1" y="790"/>
                    <a:pt x="60" y="984"/>
                    <a:pt x="179" y="1103"/>
                  </a:cubicBezTo>
                  <a:lnTo>
                    <a:pt x="239" y="1163"/>
                  </a:lnTo>
                  <a:cubicBezTo>
                    <a:pt x="264" y="1187"/>
                    <a:pt x="301" y="1202"/>
                    <a:pt x="341" y="1202"/>
                  </a:cubicBezTo>
                  <a:cubicBezTo>
                    <a:pt x="397" y="1202"/>
                    <a:pt x="457" y="1173"/>
                    <a:pt x="492" y="1103"/>
                  </a:cubicBezTo>
                  <a:cubicBezTo>
                    <a:pt x="552" y="924"/>
                    <a:pt x="611" y="790"/>
                    <a:pt x="611" y="611"/>
                  </a:cubicBezTo>
                  <a:lnTo>
                    <a:pt x="611" y="358"/>
                  </a:lnTo>
                  <a:cubicBezTo>
                    <a:pt x="611" y="299"/>
                    <a:pt x="611" y="179"/>
                    <a:pt x="552" y="105"/>
                  </a:cubicBezTo>
                  <a:lnTo>
                    <a:pt x="492" y="45"/>
                  </a:lnTo>
                  <a:cubicBezTo>
                    <a:pt x="462" y="16"/>
                    <a:pt x="414" y="1"/>
                    <a:pt x="366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04" name="Google Shape;5204;p31"/>
            <p:cNvSpPr/>
            <p:nvPr/>
          </p:nvSpPr>
          <p:spPr>
            <a:xfrm flipH="1">
              <a:off x="1250987" y="778035"/>
              <a:ext cx="17688" cy="37247"/>
            </a:xfrm>
            <a:custGeom>
              <a:avLst/>
              <a:gdLst/>
              <a:ahLst/>
              <a:cxnLst/>
              <a:rect l="l" t="t" r="r" b="b"/>
              <a:pathLst>
                <a:path w="567" h="1194" extrusionOk="0">
                  <a:moveTo>
                    <a:pt x="254" y="1"/>
                  </a:moveTo>
                  <a:cubicBezTo>
                    <a:pt x="209" y="1"/>
                    <a:pt x="165" y="15"/>
                    <a:pt x="135" y="45"/>
                  </a:cubicBezTo>
                  <a:cubicBezTo>
                    <a:pt x="60" y="179"/>
                    <a:pt x="60" y="239"/>
                    <a:pt x="1" y="358"/>
                  </a:cubicBezTo>
                  <a:lnTo>
                    <a:pt x="1" y="611"/>
                  </a:lnTo>
                  <a:cubicBezTo>
                    <a:pt x="1" y="790"/>
                    <a:pt x="1" y="924"/>
                    <a:pt x="135" y="1103"/>
                  </a:cubicBezTo>
                  <a:lnTo>
                    <a:pt x="194" y="1163"/>
                  </a:lnTo>
                  <a:cubicBezTo>
                    <a:pt x="212" y="1185"/>
                    <a:pt x="235" y="1194"/>
                    <a:pt x="261" y="1194"/>
                  </a:cubicBezTo>
                  <a:cubicBezTo>
                    <a:pt x="320" y="1194"/>
                    <a:pt x="391" y="1145"/>
                    <a:pt x="433" y="1103"/>
                  </a:cubicBezTo>
                  <a:cubicBezTo>
                    <a:pt x="567" y="924"/>
                    <a:pt x="567" y="731"/>
                    <a:pt x="567" y="611"/>
                  </a:cubicBezTo>
                  <a:lnTo>
                    <a:pt x="567" y="298"/>
                  </a:lnTo>
                  <a:cubicBezTo>
                    <a:pt x="507" y="239"/>
                    <a:pt x="507" y="179"/>
                    <a:pt x="433" y="45"/>
                  </a:cubicBezTo>
                  <a:lnTo>
                    <a:pt x="373" y="45"/>
                  </a:lnTo>
                  <a:cubicBezTo>
                    <a:pt x="343" y="15"/>
                    <a:pt x="299" y="1"/>
                    <a:pt x="25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05" name="Google Shape;5205;p31"/>
            <p:cNvSpPr/>
            <p:nvPr/>
          </p:nvSpPr>
          <p:spPr>
            <a:xfrm flipH="1">
              <a:off x="1252828" y="884566"/>
              <a:ext cx="19559" cy="31351"/>
            </a:xfrm>
            <a:custGeom>
              <a:avLst/>
              <a:gdLst/>
              <a:ahLst/>
              <a:cxnLst/>
              <a:rect l="l" t="t" r="r" b="b"/>
              <a:pathLst>
                <a:path w="627" h="1005" extrusionOk="0">
                  <a:moveTo>
                    <a:pt x="373" y="1"/>
                  </a:moveTo>
                  <a:cubicBezTo>
                    <a:pt x="328" y="1"/>
                    <a:pt x="284" y="19"/>
                    <a:pt x="254" y="57"/>
                  </a:cubicBezTo>
                  <a:cubicBezTo>
                    <a:pt x="120" y="116"/>
                    <a:pt x="120" y="176"/>
                    <a:pt x="60" y="235"/>
                  </a:cubicBezTo>
                  <a:cubicBezTo>
                    <a:pt x="1" y="295"/>
                    <a:pt x="1" y="429"/>
                    <a:pt x="1" y="489"/>
                  </a:cubicBezTo>
                  <a:cubicBezTo>
                    <a:pt x="1" y="608"/>
                    <a:pt x="60" y="802"/>
                    <a:pt x="179" y="921"/>
                  </a:cubicBezTo>
                  <a:lnTo>
                    <a:pt x="179" y="980"/>
                  </a:lnTo>
                  <a:cubicBezTo>
                    <a:pt x="201" y="998"/>
                    <a:pt x="227" y="1005"/>
                    <a:pt x="254" y="1005"/>
                  </a:cubicBezTo>
                  <a:cubicBezTo>
                    <a:pt x="319" y="1005"/>
                    <a:pt x="390" y="963"/>
                    <a:pt x="433" y="921"/>
                  </a:cubicBezTo>
                  <a:cubicBezTo>
                    <a:pt x="552" y="802"/>
                    <a:pt x="626" y="667"/>
                    <a:pt x="626" y="489"/>
                  </a:cubicBezTo>
                  <a:cubicBezTo>
                    <a:pt x="626" y="429"/>
                    <a:pt x="626" y="355"/>
                    <a:pt x="552" y="295"/>
                  </a:cubicBezTo>
                  <a:cubicBezTo>
                    <a:pt x="552" y="235"/>
                    <a:pt x="552" y="176"/>
                    <a:pt x="492" y="116"/>
                  </a:cubicBezTo>
                  <a:lnTo>
                    <a:pt x="492" y="57"/>
                  </a:lnTo>
                  <a:cubicBezTo>
                    <a:pt x="462" y="19"/>
                    <a:pt x="418" y="1"/>
                    <a:pt x="37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06" name="Google Shape;5206;p31"/>
            <p:cNvSpPr/>
            <p:nvPr/>
          </p:nvSpPr>
          <p:spPr>
            <a:xfrm flipH="1">
              <a:off x="1202635" y="831160"/>
              <a:ext cx="17688" cy="48071"/>
            </a:xfrm>
            <a:custGeom>
              <a:avLst/>
              <a:gdLst/>
              <a:ahLst/>
              <a:cxnLst/>
              <a:rect l="l" t="t" r="r" b="b"/>
              <a:pathLst>
                <a:path w="567" h="1541" extrusionOk="0">
                  <a:moveTo>
                    <a:pt x="308" y="1"/>
                  </a:moveTo>
                  <a:cubicBezTo>
                    <a:pt x="248" y="1"/>
                    <a:pt x="176" y="43"/>
                    <a:pt x="134" y="85"/>
                  </a:cubicBezTo>
                  <a:cubicBezTo>
                    <a:pt x="75" y="204"/>
                    <a:pt x="75" y="338"/>
                    <a:pt x="0" y="398"/>
                  </a:cubicBezTo>
                  <a:lnTo>
                    <a:pt x="0" y="771"/>
                  </a:lnTo>
                  <a:cubicBezTo>
                    <a:pt x="0" y="1024"/>
                    <a:pt x="0" y="1203"/>
                    <a:pt x="134" y="1456"/>
                  </a:cubicBezTo>
                  <a:cubicBezTo>
                    <a:pt x="194" y="1456"/>
                    <a:pt x="194" y="1515"/>
                    <a:pt x="194" y="1515"/>
                  </a:cubicBezTo>
                  <a:cubicBezTo>
                    <a:pt x="229" y="1533"/>
                    <a:pt x="258" y="1540"/>
                    <a:pt x="285" y="1540"/>
                  </a:cubicBezTo>
                  <a:cubicBezTo>
                    <a:pt x="349" y="1540"/>
                    <a:pt x="394" y="1498"/>
                    <a:pt x="447" y="1456"/>
                  </a:cubicBezTo>
                  <a:cubicBezTo>
                    <a:pt x="566" y="1203"/>
                    <a:pt x="566" y="1024"/>
                    <a:pt x="566" y="771"/>
                  </a:cubicBezTo>
                  <a:lnTo>
                    <a:pt x="566" y="398"/>
                  </a:lnTo>
                  <a:cubicBezTo>
                    <a:pt x="507" y="338"/>
                    <a:pt x="507" y="204"/>
                    <a:pt x="447" y="85"/>
                  </a:cubicBezTo>
                  <a:lnTo>
                    <a:pt x="373" y="26"/>
                  </a:lnTo>
                  <a:cubicBezTo>
                    <a:pt x="355" y="8"/>
                    <a:pt x="333" y="1"/>
                    <a:pt x="308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07" name="Google Shape;5207;p31"/>
            <p:cNvSpPr/>
            <p:nvPr/>
          </p:nvSpPr>
          <p:spPr>
            <a:xfrm flipH="1">
              <a:off x="1152442" y="771234"/>
              <a:ext cx="19091" cy="40772"/>
            </a:xfrm>
            <a:custGeom>
              <a:avLst/>
              <a:gdLst/>
              <a:ahLst/>
              <a:cxnLst/>
              <a:rect l="l" t="t" r="r" b="b"/>
              <a:pathLst>
                <a:path w="612" h="1307" extrusionOk="0">
                  <a:moveTo>
                    <a:pt x="332" y="0"/>
                  </a:moveTo>
                  <a:cubicBezTo>
                    <a:pt x="263" y="0"/>
                    <a:pt x="221" y="42"/>
                    <a:pt x="179" y="84"/>
                  </a:cubicBezTo>
                  <a:cubicBezTo>
                    <a:pt x="120" y="204"/>
                    <a:pt x="60" y="263"/>
                    <a:pt x="60" y="338"/>
                  </a:cubicBezTo>
                  <a:cubicBezTo>
                    <a:pt x="0" y="457"/>
                    <a:pt x="0" y="516"/>
                    <a:pt x="0" y="636"/>
                  </a:cubicBezTo>
                  <a:cubicBezTo>
                    <a:pt x="0" y="829"/>
                    <a:pt x="0" y="949"/>
                    <a:pt x="60" y="1202"/>
                  </a:cubicBezTo>
                  <a:lnTo>
                    <a:pt x="120" y="1261"/>
                  </a:lnTo>
                  <a:cubicBezTo>
                    <a:pt x="149" y="1291"/>
                    <a:pt x="194" y="1306"/>
                    <a:pt x="241" y="1306"/>
                  </a:cubicBezTo>
                  <a:cubicBezTo>
                    <a:pt x="287" y="1306"/>
                    <a:pt x="336" y="1291"/>
                    <a:pt x="373" y="1261"/>
                  </a:cubicBezTo>
                  <a:cubicBezTo>
                    <a:pt x="492" y="1083"/>
                    <a:pt x="552" y="889"/>
                    <a:pt x="552" y="710"/>
                  </a:cubicBezTo>
                  <a:cubicBezTo>
                    <a:pt x="611" y="576"/>
                    <a:pt x="611" y="457"/>
                    <a:pt x="552" y="397"/>
                  </a:cubicBezTo>
                  <a:cubicBezTo>
                    <a:pt x="552" y="263"/>
                    <a:pt x="492" y="204"/>
                    <a:pt x="432" y="84"/>
                  </a:cubicBezTo>
                  <a:lnTo>
                    <a:pt x="432" y="25"/>
                  </a:lnTo>
                  <a:cubicBezTo>
                    <a:pt x="393" y="7"/>
                    <a:pt x="360" y="0"/>
                    <a:pt x="332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08" name="Google Shape;5208;p31"/>
            <p:cNvSpPr/>
            <p:nvPr/>
          </p:nvSpPr>
          <p:spPr>
            <a:xfrm flipH="1">
              <a:off x="1080881" y="753609"/>
              <a:ext cx="19091" cy="40553"/>
            </a:xfrm>
            <a:custGeom>
              <a:avLst/>
              <a:gdLst/>
              <a:ahLst/>
              <a:cxnLst/>
              <a:rect l="l" t="t" r="r" b="b"/>
              <a:pathLst>
                <a:path w="612" h="1300" extrusionOk="0">
                  <a:moveTo>
                    <a:pt x="222" y="1"/>
                  </a:moveTo>
                  <a:cubicBezTo>
                    <a:pt x="148" y="1"/>
                    <a:pt x="104" y="59"/>
                    <a:pt x="60" y="158"/>
                  </a:cubicBezTo>
                  <a:cubicBezTo>
                    <a:pt x="1" y="217"/>
                    <a:pt x="1" y="337"/>
                    <a:pt x="1" y="396"/>
                  </a:cubicBezTo>
                  <a:lnTo>
                    <a:pt x="1" y="649"/>
                  </a:lnTo>
                  <a:cubicBezTo>
                    <a:pt x="60" y="828"/>
                    <a:pt x="60" y="1022"/>
                    <a:pt x="179" y="1201"/>
                  </a:cubicBezTo>
                  <a:lnTo>
                    <a:pt x="239" y="1275"/>
                  </a:lnTo>
                  <a:cubicBezTo>
                    <a:pt x="260" y="1292"/>
                    <a:pt x="285" y="1299"/>
                    <a:pt x="310" y="1299"/>
                  </a:cubicBezTo>
                  <a:cubicBezTo>
                    <a:pt x="372" y="1299"/>
                    <a:pt x="433" y="1254"/>
                    <a:pt x="433" y="1201"/>
                  </a:cubicBezTo>
                  <a:cubicBezTo>
                    <a:pt x="611" y="1022"/>
                    <a:pt x="611" y="828"/>
                    <a:pt x="611" y="649"/>
                  </a:cubicBezTo>
                  <a:cubicBezTo>
                    <a:pt x="611" y="530"/>
                    <a:pt x="552" y="396"/>
                    <a:pt x="552" y="337"/>
                  </a:cubicBezTo>
                  <a:cubicBezTo>
                    <a:pt x="492" y="217"/>
                    <a:pt x="433" y="158"/>
                    <a:pt x="373" y="24"/>
                  </a:cubicBezTo>
                  <a:lnTo>
                    <a:pt x="313" y="24"/>
                  </a:lnTo>
                  <a:cubicBezTo>
                    <a:pt x="278" y="8"/>
                    <a:pt x="248" y="1"/>
                    <a:pt x="222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09" name="Google Shape;5209;p31"/>
            <p:cNvSpPr/>
            <p:nvPr/>
          </p:nvSpPr>
          <p:spPr>
            <a:xfrm flipH="1">
              <a:off x="1132945" y="851936"/>
              <a:ext cx="19528" cy="38900"/>
            </a:xfrm>
            <a:custGeom>
              <a:avLst/>
              <a:gdLst/>
              <a:ahLst/>
              <a:cxnLst/>
              <a:rect l="l" t="t" r="r" b="b"/>
              <a:pathLst>
                <a:path w="626" h="1247" extrusionOk="0">
                  <a:moveTo>
                    <a:pt x="397" y="0"/>
                  </a:moveTo>
                  <a:cubicBezTo>
                    <a:pt x="358" y="0"/>
                    <a:pt x="313" y="15"/>
                    <a:pt x="253" y="45"/>
                  </a:cubicBezTo>
                  <a:cubicBezTo>
                    <a:pt x="194" y="105"/>
                    <a:pt x="134" y="224"/>
                    <a:pt x="60" y="283"/>
                  </a:cubicBezTo>
                  <a:cubicBezTo>
                    <a:pt x="60" y="417"/>
                    <a:pt x="0" y="477"/>
                    <a:pt x="0" y="596"/>
                  </a:cubicBezTo>
                  <a:cubicBezTo>
                    <a:pt x="0" y="790"/>
                    <a:pt x="60" y="1028"/>
                    <a:pt x="194" y="1222"/>
                  </a:cubicBezTo>
                  <a:lnTo>
                    <a:pt x="253" y="1222"/>
                  </a:lnTo>
                  <a:cubicBezTo>
                    <a:pt x="271" y="1239"/>
                    <a:pt x="293" y="1247"/>
                    <a:pt x="318" y="1247"/>
                  </a:cubicBezTo>
                  <a:cubicBezTo>
                    <a:pt x="379" y="1247"/>
                    <a:pt x="454" y="1204"/>
                    <a:pt x="507" y="1162"/>
                  </a:cubicBezTo>
                  <a:cubicBezTo>
                    <a:pt x="566" y="969"/>
                    <a:pt x="626" y="790"/>
                    <a:pt x="626" y="656"/>
                  </a:cubicBezTo>
                  <a:lnTo>
                    <a:pt x="626" y="417"/>
                  </a:lnTo>
                  <a:cubicBezTo>
                    <a:pt x="626" y="283"/>
                    <a:pt x="626" y="224"/>
                    <a:pt x="566" y="105"/>
                  </a:cubicBezTo>
                  <a:lnTo>
                    <a:pt x="507" y="45"/>
                  </a:lnTo>
                  <a:cubicBezTo>
                    <a:pt x="469" y="15"/>
                    <a:pt x="436" y="0"/>
                    <a:pt x="397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10" name="Google Shape;5210;p31"/>
            <p:cNvSpPr/>
            <p:nvPr/>
          </p:nvSpPr>
          <p:spPr>
            <a:xfrm flipH="1">
              <a:off x="1197082" y="935289"/>
              <a:ext cx="19060" cy="24020"/>
            </a:xfrm>
            <a:custGeom>
              <a:avLst/>
              <a:gdLst/>
              <a:ahLst/>
              <a:cxnLst/>
              <a:rect l="l" t="t" r="r" b="b"/>
              <a:pathLst>
                <a:path w="611" h="770" extrusionOk="0">
                  <a:moveTo>
                    <a:pt x="347" y="0"/>
                  </a:moveTo>
                  <a:cubicBezTo>
                    <a:pt x="308" y="0"/>
                    <a:pt x="269" y="15"/>
                    <a:pt x="239" y="40"/>
                  </a:cubicBezTo>
                  <a:cubicBezTo>
                    <a:pt x="119" y="99"/>
                    <a:pt x="119" y="99"/>
                    <a:pt x="60" y="159"/>
                  </a:cubicBezTo>
                  <a:cubicBezTo>
                    <a:pt x="60" y="218"/>
                    <a:pt x="60" y="293"/>
                    <a:pt x="0" y="352"/>
                  </a:cubicBezTo>
                  <a:cubicBezTo>
                    <a:pt x="0" y="531"/>
                    <a:pt x="60" y="665"/>
                    <a:pt x="179" y="725"/>
                  </a:cubicBezTo>
                  <a:cubicBezTo>
                    <a:pt x="209" y="755"/>
                    <a:pt x="257" y="770"/>
                    <a:pt x="313" y="770"/>
                  </a:cubicBezTo>
                  <a:cubicBezTo>
                    <a:pt x="369" y="770"/>
                    <a:pt x="432" y="755"/>
                    <a:pt x="492" y="725"/>
                  </a:cubicBezTo>
                  <a:cubicBezTo>
                    <a:pt x="611" y="591"/>
                    <a:pt x="611" y="531"/>
                    <a:pt x="611" y="412"/>
                  </a:cubicBezTo>
                  <a:lnTo>
                    <a:pt x="611" y="293"/>
                  </a:lnTo>
                  <a:cubicBezTo>
                    <a:pt x="611" y="218"/>
                    <a:pt x="551" y="159"/>
                    <a:pt x="492" y="99"/>
                  </a:cubicBezTo>
                  <a:cubicBezTo>
                    <a:pt x="457" y="29"/>
                    <a:pt x="402" y="0"/>
                    <a:pt x="347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11" name="Google Shape;5211;p31"/>
            <p:cNvSpPr/>
            <p:nvPr/>
          </p:nvSpPr>
          <p:spPr>
            <a:xfrm flipH="1">
              <a:off x="1307201" y="919442"/>
              <a:ext cx="19559" cy="20183"/>
            </a:xfrm>
            <a:custGeom>
              <a:avLst/>
              <a:gdLst/>
              <a:ahLst/>
              <a:cxnLst/>
              <a:rect l="l" t="t" r="r" b="b"/>
              <a:pathLst>
                <a:path w="627" h="647" extrusionOk="0">
                  <a:moveTo>
                    <a:pt x="313" y="0"/>
                  </a:moveTo>
                  <a:cubicBezTo>
                    <a:pt x="269" y="0"/>
                    <a:pt x="224" y="19"/>
                    <a:pt x="194" y="56"/>
                  </a:cubicBezTo>
                  <a:cubicBezTo>
                    <a:pt x="135" y="116"/>
                    <a:pt x="60" y="116"/>
                    <a:pt x="60" y="175"/>
                  </a:cubicBezTo>
                  <a:cubicBezTo>
                    <a:pt x="1" y="235"/>
                    <a:pt x="1" y="294"/>
                    <a:pt x="1" y="354"/>
                  </a:cubicBezTo>
                  <a:cubicBezTo>
                    <a:pt x="60" y="428"/>
                    <a:pt x="60" y="488"/>
                    <a:pt x="194" y="607"/>
                  </a:cubicBezTo>
                  <a:cubicBezTo>
                    <a:pt x="244" y="632"/>
                    <a:pt x="293" y="646"/>
                    <a:pt x="339" y="646"/>
                  </a:cubicBezTo>
                  <a:cubicBezTo>
                    <a:pt x="404" y="646"/>
                    <a:pt x="463" y="617"/>
                    <a:pt x="507" y="548"/>
                  </a:cubicBezTo>
                  <a:cubicBezTo>
                    <a:pt x="626" y="488"/>
                    <a:pt x="626" y="354"/>
                    <a:pt x="626" y="294"/>
                  </a:cubicBezTo>
                  <a:cubicBezTo>
                    <a:pt x="626" y="235"/>
                    <a:pt x="626" y="175"/>
                    <a:pt x="567" y="175"/>
                  </a:cubicBezTo>
                  <a:cubicBezTo>
                    <a:pt x="567" y="116"/>
                    <a:pt x="507" y="56"/>
                    <a:pt x="433" y="56"/>
                  </a:cubicBezTo>
                  <a:cubicBezTo>
                    <a:pt x="403" y="19"/>
                    <a:pt x="358" y="0"/>
                    <a:pt x="313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12" name="Google Shape;5212;p31"/>
            <p:cNvSpPr/>
            <p:nvPr/>
          </p:nvSpPr>
          <p:spPr>
            <a:xfrm flipH="1">
              <a:off x="1197082" y="2270996"/>
              <a:ext cx="124406" cy="96829"/>
            </a:xfrm>
            <a:custGeom>
              <a:avLst/>
              <a:gdLst/>
              <a:ahLst/>
              <a:cxnLst/>
              <a:rect l="l" t="t" r="r" b="b"/>
              <a:pathLst>
                <a:path w="3988" h="3104" extrusionOk="0">
                  <a:moveTo>
                    <a:pt x="3165" y="0"/>
                  </a:moveTo>
                  <a:cubicBezTo>
                    <a:pt x="2616" y="0"/>
                    <a:pt x="2112" y="1000"/>
                    <a:pt x="2007" y="1661"/>
                  </a:cubicBezTo>
                  <a:cubicBezTo>
                    <a:pt x="2007" y="1661"/>
                    <a:pt x="1486" y="393"/>
                    <a:pt x="987" y="393"/>
                  </a:cubicBezTo>
                  <a:cubicBezTo>
                    <a:pt x="914" y="393"/>
                    <a:pt x="841" y="421"/>
                    <a:pt x="770" y="484"/>
                  </a:cubicBezTo>
                  <a:cubicBezTo>
                    <a:pt x="1" y="1139"/>
                    <a:pt x="1044" y="3103"/>
                    <a:pt x="1997" y="3103"/>
                  </a:cubicBezTo>
                  <a:cubicBezTo>
                    <a:pt x="2040" y="3103"/>
                    <a:pt x="2083" y="3099"/>
                    <a:pt x="2126" y="3091"/>
                  </a:cubicBezTo>
                  <a:cubicBezTo>
                    <a:pt x="3184" y="2838"/>
                    <a:pt x="3988" y="424"/>
                    <a:pt x="3377" y="52"/>
                  </a:cubicBezTo>
                  <a:cubicBezTo>
                    <a:pt x="3306" y="16"/>
                    <a:pt x="3235" y="0"/>
                    <a:pt x="316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13" name="Google Shape;5213;p31"/>
            <p:cNvSpPr/>
            <p:nvPr/>
          </p:nvSpPr>
          <p:spPr>
            <a:xfrm flipH="1">
              <a:off x="1192871" y="2415554"/>
              <a:ext cx="120132" cy="97391"/>
            </a:xfrm>
            <a:custGeom>
              <a:avLst/>
              <a:gdLst/>
              <a:ahLst/>
              <a:cxnLst/>
              <a:rect l="l" t="t" r="r" b="b"/>
              <a:pathLst>
                <a:path w="3851" h="3122" extrusionOk="0">
                  <a:moveTo>
                    <a:pt x="2951" y="1"/>
                  </a:moveTo>
                  <a:cubicBezTo>
                    <a:pt x="2454" y="1"/>
                    <a:pt x="2159" y="1101"/>
                    <a:pt x="2107" y="1809"/>
                  </a:cubicBezTo>
                  <a:cubicBezTo>
                    <a:pt x="2107" y="1809"/>
                    <a:pt x="1494" y="480"/>
                    <a:pt x="882" y="480"/>
                  </a:cubicBezTo>
                  <a:cubicBezTo>
                    <a:pt x="793" y="480"/>
                    <a:pt x="704" y="508"/>
                    <a:pt x="617" y="572"/>
                  </a:cubicBezTo>
                  <a:cubicBezTo>
                    <a:pt x="0" y="1057"/>
                    <a:pt x="1325" y="3121"/>
                    <a:pt x="2190" y="3121"/>
                  </a:cubicBezTo>
                  <a:cubicBezTo>
                    <a:pt x="2202" y="3121"/>
                    <a:pt x="2214" y="3121"/>
                    <a:pt x="2226" y="3120"/>
                  </a:cubicBezTo>
                  <a:cubicBezTo>
                    <a:pt x="3105" y="3120"/>
                    <a:pt x="3850" y="513"/>
                    <a:pt x="3165" y="66"/>
                  </a:cubicBezTo>
                  <a:cubicBezTo>
                    <a:pt x="3090" y="21"/>
                    <a:pt x="3018" y="1"/>
                    <a:pt x="295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14" name="Google Shape;5214;p31"/>
            <p:cNvSpPr/>
            <p:nvPr/>
          </p:nvSpPr>
          <p:spPr>
            <a:xfrm flipH="1">
              <a:off x="1198923" y="2559955"/>
              <a:ext cx="113862" cy="86504"/>
            </a:xfrm>
            <a:custGeom>
              <a:avLst/>
              <a:gdLst/>
              <a:ahLst/>
              <a:cxnLst/>
              <a:rect l="l" t="t" r="r" b="b"/>
              <a:pathLst>
                <a:path w="3650" h="2773" extrusionOk="0">
                  <a:moveTo>
                    <a:pt x="2999" y="0"/>
                  </a:moveTo>
                  <a:cubicBezTo>
                    <a:pt x="2612" y="0"/>
                    <a:pt x="2183" y="779"/>
                    <a:pt x="2040" y="1530"/>
                  </a:cubicBezTo>
                  <a:cubicBezTo>
                    <a:pt x="2040" y="1530"/>
                    <a:pt x="1288" y="333"/>
                    <a:pt x="758" y="333"/>
                  </a:cubicBezTo>
                  <a:cubicBezTo>
                    <a:pt x="659" y="333"/>
                    <a:pt x="568" y="374"/>
                    <a:pt x="491" y="472"/>
                  </a:cubicBezTo>
                  <a:cubicBezTo>
                    <a:pt x="1" y="1078"/>
                    <a:pt x="1506" y="2772"/>
                    <a:pt x="2157" y="2772"/>
                  </a:cubicBezTo>
                  <a:cubicBezTo>
                    <a:pt x="2179" y="2772"/>
                    <a:pt x="2200" y="2770"/>
                    <a:pt x="2219" y="2766"/>
                  </a:cubicBezTo>
                  <a:cubicBezTo>
                    <a:pt x="2845" y="2707"/>
                    <a:pt x="3649" y="651"/>
                    <a:pt x="3277" y="159"/>
                  </a:cubicBezTo>
                  <a:cubicBezTo>
                    <a:pt x="3190" y="49"/>
                    <a:pt x="3096" y="0"/>
                    <a:pt x="299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15" name="Google Shape;5215;p31"/>
            <p:cNvSpPr/>
            <p:nvPr/>
          </p:nvSpPr>
          <p:spPr>
            <a:xfrm flipH="1">
              <a:off x="1016744" y="1696852"/>
              <a:ext cx="73464" cy="149611"/>
            </a:xfrm>
            <a:custGeom>
              <a:avLst/>
              <a:gdLst/>
              <a:ahLst/>
              <a:cxnLst/>
              <a:rect l="l" t="t" r="r" b="b"/>
              <a:pathLst>
                <a:path w="2355" h="4796" extrusionOk="0">
                  <a:moveTo>
                    <a:pt x="1414" y="0"/>
                  </a:moveTo>
                  <a:cubicBezTo>
                    <a:pt x="1242" y="0"/>
                    <a:pt x="1084" y="90"/>
                    <a:pt x="984" y="267"/>
                  </a:cubicBezTo>
                  <a:cubicBezTo>
                    <a:pt x="0" y="2248"/>
                    <a:pt x="2041" y="4796"/>
                    <a:pt x="2041" y="4796"/>
                  </a:cubicBezTo>
                  <a:cubicBezTo>
                    <a:pt x="2235" y="3991"/>
                    <a:pt x="2354" y="2382"/>
                    <a:pt x="2295" y="1206"/>
                  </a:cubicBezTo>
                  <a:cubicBezTo>
                    <a:pt x="2204" y="397"/>
                    <a:pt x="1777" y="0"/>
                    <a:pt x="14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16" name="Google Shape;5216;p31"/>
            <p:cNvSpPr/>
            <p:nvPr/>
          </p:nvSpPr>
          <p:spPr>
            <a:xfrm flipH="1">
              <a:off x="898702" y="1727080"/>
              <a:ext cx="114891" cy="167736"/>
            </a:xfrm>
            <a:custGeom>
              <a:avLst/>
              <a:gdLst/>
              <a:ahLst/>
              <a:cxnLst/>
              <a:rect l="l" t="t" r="r" b="b"/>
              <a:pathLst>
                <a:path w="3683" h="5377" extrusionOk="0">
                  <a:moveTo>
                    <a:pt x="2485" y="1"/>
                  </a:moveTo>
                  <a:cubicBezTo>
                    <a:pt x="1818" y="1"/>
                    <a:pt x="1" y="2059"/>
                    <a:pt x="524" y="5376"/>
                  </a:cubicBezTo>
                  <a:cubicBezTo>
                    <a:pt x="524" y="5376"/>
                    <a:pt x="703" y="4140"/>
                    <a:pt x="1328" y="3454"/>
                  </a:cubicBezTo>
                  <a:cubicBezTo>
                    <a:pt x="1880" y="2769"/>
                    <a:pt x="3682" y="907"/>
                    <a:pt x="2624" y="43"/>
                  </a:cubicBezTo>
                  <a:cubicBezTo>
                    <a:pt x="2587" y="15"/>
                    <a:pt x="2540" y="1"/>
                    <a:pt x="248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17" name="Google Shape;5217;p31"/>
            <p:cNvSpPr/>
            <p:nvPr/>
          </p:nvSpPr>
          <p:spPr>
            <a:xfrm flipH="1">
              <a:off x="1053461" y="1970526"/>
              <a:ext cx="33036" cy="33316"/>
            </a:xfrm>
            <a:custGeom>
              <a:avLst/>
              <a:gdLst/>
              <a:ahLst/>
              <a:cxnLst/>
              <a:rect l="l" t="t" r="r" b="b"/>
              <a:pathLst>
                <a:path w="1059" h="1068" extrusionOk="0">
                  <a:moveTo>
                    <a:pt x="433" y="0"/>
                  </a:moveTo>
                  <a:cubicBezTo>
                    <a:pt x="313" y="60"/>
                    <a:pt x="179" y="120"/>
                    <a:pt x="60" y="254"/>
                  </a:cubicBezTo>
                  <a:cubicBezTo>
                    <a:pt x="1" y="313"/>
                    <a:pt x="1" y="433"/>
                    <a:pt x="1" y="626"/>
                  </a:cubicBezTo>
                  <a:cubicBezTo>
                    <a:pt x="1" y="841"/>
                    <a:pt x="254" y="1067"/>
                    <a:pt x="478" y="1067"/>
                  </a:cubicBezTo>
                  <a:cubicBezTo>
                    <a:pt x="503" y="1067"/>
                    <a:pt x="528" y="1064"/>
                    <a:pt x="552" y="1058"/>
                  </a:cubicBezTo>
                  <a:cubicBezTo>
                    <a:pt x="686" y="1058"/>
                    <a:pt x="865" y="999"/>
                    <a:pt x="924" y="865"/>
                  </a:cubicBezTo>
                  <a:cubicBezTo>
                    <a:pt x="999" y="745"/>
                    <a:pt x="1058" y="626"/>
                    <a:pt x="1058" y="492"/>
                  </a:cubicBezTo>
                  <a:cubicBezTo>
                    <a:pt x="1058" y="179"/>
                    <a:pt x="686" y="0"/>
                    <a:pt x="4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18" name="Google Shape;5218;p31"/>
            <p:cNvSpPr/>
            <p:nvPr/>
          </p:nvSpPr>
          <p:spPr>
            <a:xfrm flipH="1">
              <a:off x="1123181" y="2069040"/>
              <a:ext cx="36592" cy="31413"/>
            </a:xfrm>
            <a:custGeom>
              <a:avLst/>
              <a:gdLst/>
              <a:ahLst/>
              <a:cxnLst/>
              <a:rect l="l" t="t" r="r" b="b"/>
              <a:pathLst>
                <a:path w="1173" h="1007" extrusionOk="0">
                  <a:moveTo>
                    <a:pt x="607" y="1"/>
                  </a:moveTo>
                  <a:cubicBezTo>
                    <a:pt x="368" y="1"/>
                    <a:pt x="115" y="194"/>
                    <a:pt x="55" y="448"/>
                  </a:cubicBezTo>
                  <a:cubicBezTo>
                    <a:pt x="1" y="721"/>
                    <a:pt x="246" y="1006"/>
                    <a:pt x="529" y="1006"/>
                  </a:cubicBezTo>
                  <a:cubicBezTo>
                    <a:pt x="554" y="1006"/>
                    <a:pt x="580" y="1004"/>
                    <a:pt x="607" y="999"/>
                  </a:cubicBezTo>
                  <a:cubicBezTo>
                    <a:pt x="666" y="999"/>
                    <a:pt x="741" y="999"/>
                    <a:pt x="741" y="939"/>
                  </a:cubicBezTo>
                  <a:cubicBezTo>
                    <a:pt x="860" y="939"/>
                    <a:pt x="979" y="880"/>
                    <a:pt x="1039" y="820"/>
                  </a:cubicBezTo>
                  <a:cubicBezTo>
                    <a:pt x="1113" y="746"/>
                    <a:pt x="1173" y="626"/>
                    <a:pt x="1173" y="567"/>
                  </a:cubicBezTo>
                  <a:cubicBezTo>
                    <a:pt x="1173" y="448"/>
                    <a:pt x="1173" y="314"/>
                    <a:pt x="1039" y="254"/>
                  </a:cubicBezTo>
                  <a:cubicBezTo>
                    <a:pt x="979" y="135"/>
                    <a:pt x="919" y="75"/>
                    <a:pt x="800" y="75"/>
                  </a:cubicBezTo>
                  <a:cubicBezTo>
                    <a:pt x="741" y="75"/>
                    <a:pt x="666" y="75"/>
                    <a:pt x="60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19" name="Google Shape;5219;p31"/>
            <p:cNvSpPr/>
            <p:nvPr/>
          </p:nvSpPr>
          <p:spPr>
            <a:xfrm flipH="1">
              <a:off x="863857" y="2176382"/>
              <a:ext cx="151077" cy="264471"/>
            </a:xfrm>
            <a:custGeom>
              <a:avLst/>
              <a:gdLst/>
              <a:ahLst/>
              <a:cxnLst/>
              <a:rect l="l" t="t" r="r" b="b"/>
              <a:pathLst>
                <a:path w="4843" h="8478" extrusionOk="0">
                  <a:moveTo>
                    <a:pt x="4190" y="1"/>
                  </a:moveTo>
                  <a:cubicBezTo>
                    <a:pt x="3999" y="1"/>
                    <a:pt x="3787" y="128"/>
                    <a:pt x="3725" y="359"/>
                  </a:cubicBezTo>
                  <a:cubicBezTo>
                    <a:pt x="3666" y="597"/>
                    <a:pt x="3606" y="850"/>
                    <a:pt x="3546" y="1163"/>
                  </a:cubicBezTo>
                  <a:lnTo>
                    <a:pt x="3472" y="1163"/>
                  </a:lnTo>
                  <a:cubicBezTo>
                    <a:pt x="2727" y="3204"/>
                    <a:pt x="254" y="5066"/>
                    <a:pt x="120" y="7301"/>
                  </a:cubicBezTo>
                  <a:cubicBezTo>
                    <a:pt x="1" y="7495"/>
                    <a:pt x="60" y="7673"/>
                    <a:pt x="195" y="7807"/>
                  </a:cubicBezTo>
                  <a:lnTo>
                    <a:pt x="195" y="8046"/>
                  </a:lnTo>
                  <a:cubicBezTo>
                    <a:pt x="254" y="8299"/>
                    <a:pt x="433" y="8478"/>
                    <a:pt x="746" y="8478"/>
                  </a:cubicBezTo>
                  <a:cubicBezTo>
                    <a:pt x="4411" y="7927"/>
                    <a:pt x="4843" y="3264"/>
                    <a:pt x="4530" y="359"/>
                  </a:cubicBezTo>
                  <a:cubicBezTo>
                    <a:pt x="4530" y="113"/>
                    <a:pt x="4369" y="1"/>
                    <a:pt x="419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20" name="Google Shape;5220;p31"/>
            <p:cNvSpPr/>
            <p:nvPr/>
          </p:nvSpPr>
          <p:spPr>
            <a:xfrm flipH="1">
              <a:off x="879205" y="2063456"/>
              <a:ext cx="27452" cy="21431"/>
            </a:xfrm>
            <a:custGeom>
              <a:avLst/>
              <a:gdLst/>
              <a:ahLst/>
              <a:cxnLst/>
              <a:rect l="l" t="t" r="r" b="b"/>
              <a:pathLst>
                <a:path w="880" h="687" extrusionOk="0">
                  <a:moveTo>
                    <a:pt x="448" y="1"/>
                  </a:moveTo>
                  <a:cubicBezTo>
                    <a:pt x="1" y="1"/>
                    <a:pt x="75" y="686"/>
                    <a:pt x="507" y="686"/>
                  </a:cubicBezTo>
                  <a:cubicBezTo>
                    <a:pt x="880" y="686"/>
                    <a:pt x="820" y="1"/>
                    <a:pt x="44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21" name="Google Shape;5221;p31"/>
            <p:cNvSpPr/>
            <p:nvPr/>
          </p:nvSpPr>
          <p:spPr>
            <a:xfrm flipH="1">
              <a:off x="902414" y="2661589"/>
              <a:ext cx="176221" cy="146835"/>
            </a:xfrm>
            <a:custGeom>
              <a:avLst/>
              <a:gdLst/>
              <a:ahLst/>
              <a:cxnLst/>
              <a:rect l="l" t="t" r="r" b="b"/>
              <a:pathLst>
                <a:path w="5649" h="4707" extrusionOk="0">
                  <a:moveTo>
                    <a:pt x="5142" y="0"/>
                  </a:moveTo>
                  <a:cubicBezTo>
                    <a:pt x="4590" y="879"/>
                    <a:pt x="4099" y="1624"/>
                    <a:pt x="3279" y="2309"/>
                  </a:cubicBezTo>
                  <a:cubicBezTo>
                    <a:pt x="2475" y="2980"/>
                    <a:pt x="1492" y="3426"/>
                    <a:pt x="553" y="3799"/>
                  </a:cubicBezTo>
                  <a:cubicBezTo>
                    <a:pt x="1" y="3957"/>
                    <a:pt x="330" y="4706"/>
                    <a:pt x="794" y="4706"/>
                  </a:cubicBezTo>
                  <a:cubicBezTo>
                    <a:pt x="856" y="4706"/>
                    <a:pt x="920" y="4693"/>
                    <a:pt x="985" y="4663"/>
                  </a:cubicBezTo>
                  <a:cubicBezTo>
                    <a:pt x="2669" y="3978"/>
                    <a:pt x="5648" y="2175"/>
                    <a:pt x="521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22" name="Google Shape;5222;p31"/>
            <p:cNvSpPr/>
            <p:nvPr/>
          </p:nvSpPr>
          <p:spPr>
            <a:xfrm flipH="1">
              <a:off x="865729" y="904905"/>
              <a:ext cx="42020" cy="96954"/>
            </a:xfrm>
            <a:custGeom>
              <a:avLst/>
              <a:gdLst/>
              <a:ahLst/>
              <a:cxnLst/>
              <a:rect l="l" t="t" r="r" b="b"/>
              <a:pathLst>
                <a:path w="1347" h="3108" extrusionOk="0">
                  <a:moveTo>
                    <a:pt x="670" y="1"/>
                  </a:moveTo>
                  <a:cubicBezTo>
                    <a:pt x="348" y="1"/>
                    <a:pt x="0" y="264"/>
                    <a:pt x="36" y="641"/>
                  </a:cubicBezTo>
                  <a:lnTo>
                    <a:pt x="36" y="1014"/>
                  </a:lnTo>
                  <a:cubicBezTo>
                    <a:pt x="110" y="1326"/>
                    <a:pt x="170" y="1639"/>
                    <a:pt x="170" y="1937"/>
                  </a:cubicBezTo>
                  <a:cubicBezTo>
                    <a:pt x="223" y="2161"/>
                    <a:pt x="369" y="3107"/>
                    <a:pt x="752" y="3107"/>
                  </a:cubicBezTo>
                  <a:cubicBezTo>
                    <a:pt x="802" y="3107"/>
                    <a:pt x="856" y="3091"/>
                    <a:pt x="915" y="3055"/>
                  </a:cubicBezTo>
                  <a:cubicBezTo>
                    <a:pt x="1347" y="2816"/>
                    <a:pt x="1228" y="2071"/>
                    <a:pt x="1287" y="1639"/>
                  </a:cubicBezTo>
                  <a:cubicBezTo>
                    <a:pt x="1287" y="1192"/>
                    <a:pt x="1347" y="760"/>
                    <a:pt x="1153" y="388"/>
                  </a:cubicBezTo>
                  <a:cubicBezTo>
                    <a:pt x="1082" y="115"/>
                    <a:pt x="882" y="1"/>
                    <a:pt x="67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23" name="Google Shape;5223;p31"/>
            <p:cNvSpPr/>
            <p:nvPr/>
          </p:nvSpPr>
          <p:spPr>
            <a:xfrm flipH="1">
              <a:off x="848509" y="1850612"/>
              <a:ext cx="46512" cy="152544"/>
            </a:xfrm>
            <a:custGeom>
              <a:avLst/>
              <a:gdLst/>
              <a:ahLst/>
              <a:cxnLst/>
              <a:rect l="l" t="t" r="r" b="b"/>
              <a:pathLst>
                <a:path w="1491" h="4890" extrusionOk="0">
                  <a:moveTo>
                    <a:pt x="1371" y="1"/>
                  </a:moveTo>
                  <a:cubicBezTo>
                    <a:pt x="626" y="180"/>
                    <a:pt x="507" y="746"/>
                    <a:pt x="313" y="1416"/>
                  </a:cubicBezTo>
                  <a:cubicBezTo>
                    <a:pt x="134" y="2355"/>
                    <a:pt x="0" y="3785"/>
                    <a:pt x="447" y="4589"/>
                  </a:cubicBezTo>
                  <a:cubicBezTo>
                    <a:pt x="569" y="4790"/>
                    <a:pt x="765" y="4889"/>
                    <a:pt x="955" y="4889"/>
                  </a:cubicBezTo>
                  <a:cubicBezTo>
                    <a:pt x="1230" y="4889"/>
                    <a:pt x="1490" y="4682"/>
                    <a:pt x="1490" y="4277"/>
                  </a:cubicBezTo>
                  <a:cubicBezTo>
                    <a:pt x="1490" y="3532"/>
                    <a:pt x="1192" y="2727"/>
                    <a:pt x="1192" y="1923"/>
                  </a:cubicBezTo>
                  <a:cubicBezTo>
                    <a:pt x="1192" y="1550"/>
                    <a:pt x="1252" y="1118"/>
                    <a:pt x="1311" y="746"/>
                  </a:cubicBezTo>
                  <a:cubicBezTo>
                    <a:pt x="1371" y="552"/>
                    <a:pt x="1371" y="239"/>
                    <a:pt x="1431" y="61"/>
                  </a:cubicBezTo>
                  <a:cubicBezTo>
                    <a:pt x="1431" y="1"/>
                    <a:pt x="1371" y="1"/>
                    <a:pt x="13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24" name="Google Shape;5224;p31"/>
            <p:cNvSpPr/>
            <p:nvPr/>
          </p:nvSpPr>
          <p:spPr>
            <a:xfrm flipH="1">
              <a:off x="898702" y="811725"/>
              <a:ext cx="423878" cy="330792"/>
            </a:xfrm>
            <a:custGeom>
              <a:avLst/>
              <a:gdLst/>
              <a:ahLst/>
              <a:cxnLst/>
              <a:rect l="l" t="t" r="r" b="b"/>
              <a:pathLst>
                <a:path w="13588" h="10604" extrusionOk="0">
                  <a:moveTo>
                    <a:pt x="4717" y="1"/>
                  </a:moveTo>
                  <a:cubicBezTo>
                    <a:pt x="3560" y="1"/>
                    <a:pt x="2413" y="453"/>
                    <a:pt x="1356" y="961"/>
                  </a:cubicBezTo>
                  <a:cubicBezTo>
                    <a:pt x="671" y="1334"/>
                    <a:pt x="1" y="2079"/>
                    <a:pt x="239" y="2883"/>
                  </a:cubicBezTo>
                  <a:cubicBezTo>
                    <a:pt x="239" y="2943"/>
                    <a:pt x="179" y="3002"/>
                    <a:pt x="179" y="3062"/>
                  </a:cubicBezTo>
                  <a:cubicBezTo>
                    <a:pt x="239" y="3941"/>
                    <a:pt x="1237" y="4433"/>
                    <a:pt x="1982" y="4552"/>
                  </a:cubicBezTo>
                  <a:cubicBezTo>
                    <a:pt x="2126" y="4577"/>
                    <a:pt x="2270" y="4585"/>
                    <a:pt x="2414" y="4585"/>
                  </a:cubicBezTo>
                  <a:cubicBezTo>
                    <a:pt x="2702" y="4585"/>
                    <a:pt x="2990" y="4552"/>
                    <a:pt x="3278" y="4552"/>
                  </a:cubicBezTo>
                  <a:cubicBezTo>
                    <a:pt x="3725" y="4552"/>
                    <a:pt x="4157" y="4552"/>
                    <a:pt x="4589" y="4686"/>
                  </a:cubicBezTo>
                  <a:cubicBezTo>
                    <a:pt x="5394" y="4805"/>
                    <a:pt x="6198" y="5118"/>
                    <a:pt x="6883" y="5550"/>
                  </a:cubicBezTo>
                  <a:cubicBezTo>
                    <a:pt x="7628" y="5982"/>
                    <a:pt x="8313" y="6548"/>
                    <a:pt x="8805" y="7233"/>
                  </a:cubicBezTo>
                  <a:cubicBezTo>
                    <a:pt x="9431" y="8038"/>
                    <a:pt x="9863" y="8842"/>
                    <a:pt x="10489" y="9647"/>
                  </a:cubicBezTo>
                  <a:cubicBezTo>
                    <a:pt x="10823" y="10155"/>
                    <a:pt x="11349" y="10603"/>
                    <a:pt x="11993" y="10603"/>
                  </a:cubicBezTo>
                  <a:cubicBezTo>
                    <a:pt x="12066" y="10603"/>
                    <a:pt x="12141" y="10597"/>
                    <a:pt x="12217" y="10585"/>
                  </a:cubicBezTo>
                  <a:cubicBezTo>
                    <a:pt x="13215" y="10451"/>
                    <a:pt x="13587" y="9468"/>
                    <a:pt x="13468" y="8649"/>
                  </a:cubicBezTo>
                  <a:cubicBezTo>
                    <a:pt x="13334" y="7785"/>
                    <a:pt x="12842" y="6861"/>
                    <a:pt x="12410" y="6116"/>
                  </a:cubicBezTo>
                  <a:cubicBezTo>
                    <a:pt x="11978" y="5297"/>
                    <a:pt x="11412" y="4492"/>
                    <a:pt x="10801" y="3747"/>
                  </a:cubicBezTo>
                  <a:cubicBezTo>
                    <a:pt x="9550" y="2392"/>
                    <a:pt x="8001" y="1081"/>
                    <a:pt x="6332" y="336"/>
                  </a:cubicBezTo>
                  <a:cubicBezTo>
                    <a:pt x="5797" y="99"/>
                    <a:pt x="5256" y="1"/>
                    <a:pt x="47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25" name="Google Shape;5225;p31"/>
            <p:cNvSpPr/>
            <p:nvPr/>
          </p:nvSpPr>
          <p:spPr>
            <a:xfrm flipH="1">
              <a:off x="933578" y="1193677"/>
              <a:ext cx="336095" cy="257764"/>
            </a:xfrm>
            <a:custGeom>
              <a:avLst/>
              <a:gdLst/>
              <a:ahLst/>
              <a:cxnLst/>
              <a:rect l="l" t="t" r="r" b="b"/>
              <a:pathLst>
                <a:path w="10774" h="8263" extrusionOk="0">
                  <a:moveTo>
                    <a:pt x="2437" y="1"/>
                  </a:moveTo>
                  <a:cubicBezTo>
                    <a:pt x="476" y="1"/>
                    <a:pt x="1" y="1728"/>
                    <a:pt x="718" y="2617"/>
                  </a:cubicBezTo>
                  <a:cubicBezTo>
                    <a:pt x="2148" y="4539"/>
                    <a:pt x="7675" y="5224"/>
                    <a:pt x="10774" y="8263"/>
                  </a:cubicBezTo>
                  <a:cubicBezTo>
                    <a:pt x="10774" y="8263"/>
                    <a:pt x="9910" y="3302"/>
                    <a:pt x="5441" y="948"/>
                  </a:cubicBezTo>
                  <a:cubicBezTo>
                    <a:pt x="4200" y="265"/>
                    <a:pt x="3205" y="1"/>
                    <a:pt x="243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26" name="Google Shape;5226;p31"/>
            <p:cNvSpPr/>
            <p:nvPr/>
          </p:nvSpPr>
          <p:spPr>
            <a:xfrm flipH="1">
              <a:off x="887098" y="1263678"/>
              <a:ext cx="286776" cy="258326"/>
            </a:xfrm>
            <a:custGeom>
              <a:avLst/>
              <a:gdLst/>
              <a:ahLst/>
              <a:cxnLst/>
              <a:rect l="l" t="t" r="r" b="b"/>
              <a:pathLst>
                <a:path w="9193" h="8281" extrusionOk="0">
                  <a:moveTo>
                    <a:pt x="135" y="0"/>
                  </a:moveTo>
                  <a:cubicBezTo>
                    <a:pt x="75" y="0"/>
                    <a:pt x="75" y="0"/>
                    <a:pt x="1" y="60"/>
                  </a:cubicBezTo>
                  <a:cubicBezTo>
                    <a:pt x="1" y="120"/>
                    <a:pt x="75" y="194"/>
                    <a:pt x="135" y="254"/>
                  </a:cubicBezTo>
                  <a:cubicBezTo>
                    <a:pt x="627" y="313"/>
                    <a:pt x="1118" y="492"/>
                    <a:pt x="1565" y="745"/>
                  </a:cubicBezTo>
                  <a:cubicBezTo>
                    <a:pt x="1997" y="939"/>
                    <a:pt x="2429" y="1177"/>
                    <a:pt x="2861" y="1431"/>
                  </a:cubicBezTo>
                  <a:cubicBezTo>
                    <a:pt x="3725" y="1982"/>
                    <a:pt x="4545" y="2667"/>
                    <a:pt x="5215" y="3352"/>
                  </a:cubicBezTo>
                  <a:lnTo>
                    <a:pt x="5781" y="3918"/>
                  </a:lnTo>
                  <a:lnTo>
                    <a:pt x="6273" y="4470"/>
                  </a:lnTo>
                  <a:lnTo>
                    <a:pt x="6526" y="4782"/>
                  </a:lnTo>
                  <a:lnTo>
                    <a:pt x="6779" y="5095"/>
                  </a:lnTo>
                  <a:cubicBezTo>
                    <a:pt x="6898" y="5274"/>
                    <a:pt x="7077" y="5468"/>
                    <a:pt x="7211" y="5647"/>
                  </a:cubicBezTo>
                  <a:cubicBezTo>
                    <a:pt x="7524" y="6079"/>
                    <a:pt x="7822" y="6526"/>
                    <a:pt x="8135" y="6958"/>
                  </a:cubicBezTo>
                  <a:cubicBezTo>
                    <a:pt x="8388" y="7390"/>
                    <a:pt x="8641" y="7822"/>
                    <a:pt x="8939" y="8254"/>
                  </a:cubicBezTo>
                  <a:cubicBezTo>
                    <a:pt x="8939" y="8254"/>
                    <a:pt x="8973" y="8280"/>
                    <a:pt x="9012" y="8280"/>
                  </a:cubicBezTo>
                  <a:cubicBezTo>
                    <a:pt x="9032" y="8280"/>
                    <a:pt x="9054" y="8273"/>
                    <a:pt x="9073" y="8254"/>
                  </a:cubicBezTo>
                  <a:cubicBezTo>
                    <a:pt x="9133" y="8254"/>
                    <a:pt x="9193" y="8194"/>
                    <a:pt x="9133" y="8134"/>
                  </a:cubicBezTo>
                  <a:cubicBezTo>
                    <a:pt x="8880" y="7643"/>
                    <a:pt x="8641" y="7196"/>
                    <a:pt x="8448" y="6704"/>
                  </a:cubicBezTo>
                  <a:cubicBezTo>
                    <a:pt x="8135" y="6272"/>
                    <a:pt x="7897" y="5840"/>
                    <a:pt x="7584" y="5408"/>
                  </a:cubicBezTo>
                  <a:cubicBezTo>
                    <a:pt x="7450" y="5215"/>
                    <a:pt x="7271" y="4961"/>
                    <a:pt x="7152" y="4782"/>
                  </a:cubicBezTo>
                  <a:lnTo>
                    <a:pt x="6898" y="4470"/>
                  </a:lnTo>
                  <a:lnTo>
                    <a:pt x="6645" y="4157"/>
                  </a:lnTo>
                  <a:lnTo>
                    <a:pt x="6154" y="3606"/>
                  </a:lnTo>
                  <a:lnTo>
                    <a:pt x="5587" y="3039"/>
                  </a:lnTo>
                  <a:cubicBezTo>
                    <a:pt x="4843" y="2295"/>
                    <a:pt x="4038" y="1609"/>
                    <a:pt x="3114" y="1058"/>
                  </a:cubicBezTo>
                  <a:cubicBezTo>
                    <a:pt x="2176" y="567"/>
                    <a:pt x="1252" y="120"/>
                    <a:pt x="135" y="0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27" name="Google Shape;5227;p31"/>
            <p:cNvSpPr/>
            <p:nvPr/>
          </p:nvSpPr>
          <p:spPr>
            <a:xfrm flipH="1">
              <a:off x="1187318" y="1436686"/>
              <a:ext cx="344393" cy="364358"/>
            </a:xfrm>
            <a:custGeom>
              <a:avLst/>
              <a:gdLst/>
              <a:ahLst/>
              <a:cxnLst/>
              <a:rect l="l" t="t" r="r" b="b"/>
              <a:pathLst>
                <a:path w="11040" h="11680" extrusionOk="0">
                  <a:moveTo>
                    <a:pt x="7057" y="0"/>
                  </a:moveTo>
                  <a:cubicBezTo>
                    <a:pt x="5196" y="0"/>
                    <a:pt x="2852" y="1528"/>
                    <a:pt x="1491" y="4823"/>
                  </a:cubicBezTo>
                  <a:cubicBezTo>
                    <a:pt x="60" y="8056"/>
                    <a:pt x="1" y="8979"/>
                    <a:pt x="373" y="9471"/>
                  </a:cubicBezTo>
                  <a:cubicBezTo>
                    <a:pt x="433" y="9546"/>
                    <a:pt x="433" y="9605"/>
                    <a:pt x="492" y="9665"/>
                  </a:cubicBezTo>
                  <a:cubicBezTo>
                    <a:pt x="924" y="10037"/>
                    <a:pt x="2846" y="9724"/>
                    <a:pt x="4023" y="10156"/>
                  </a:cubicBezTo>
                  <a:cubicBezTo>
                    <a:pt x="4157" y="10216"/>
                    <a:pt x="4276" y="10290"/>
                    <a:pt x="4396" y="10350"/>
                  </a:cubicBezTo>
                  <a:cubicBezTo>
                    <a:pt x="4768" y="10588"/>
                    <a:pt x="5215" y="10782"/>
                    <a:pt x="5587" y="10961"/>
                  </a:cubicBezTo>
                  <a:cubicBezTo>
                    <a:pt x="6677" y="11444"/>
                    <a:pt x="7785" y="11680"/>
                    <a:pt x="8676" y="11680"/>
                  </a:cubicBezTo>
                  <a:cubicBezTo>
                    <a:pt x="9404" y="11680"/>
                    <a:pt x="9987" y="11522"/>
                    <a:pt x="10295" y="11214"/>
                  </a:cubicBezTo>
                  <a:lnTo>
                    <a:pt x="10355" y="11214"/>
                  </a:lnTo>
                  <a:cubicBezTo>
                    <a:pt x="10355" y="11154"/>
                    <a:pt x="10429" y="11095"/>
                    <a:pt x="10489" y="11035"/>
                  </a:cubicBezTo>
                  <a:cubicBezTo>
                    <a:pt x="11040" y="10037"/>
                    <a:pt x="9863" y="7683"/>
                    <a:pt x="9803" y="5136"/>
                  </a:cubicBezTo>
                  <a:cubicBezTo>
                    <a:pt x="9684" y="2648"/>
                    <a:pt x="9610" y="413"/>
                    <a:pt x="7569" y="41"/>
                  </a:cubicBezTo>
                  <a:cubicBezTo>
                    <a:pt x="7403" y="14"/>
                    <a:pt x="7232" y="0"/>
                    <a:pt x="7057" y="0"/>
                  </a:cubicBezTo>
                  <a:close/>
                </a:path>
              </a:pathLst>
            </a:custGeom>
            <a:solidFill>
              <a:srgbClr val="F59D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28" name="Google Shape;5228;p31"/>
            <p:cNvSpPr/>
            <p:nvPr/>
          </p:nvSpPr>
          <p:spPr>
            <a:xfrm flipH="1">
              <a:off x="1210559" y="1778583"/>
              <a:ext cx="151046" cy="46668"/>
            </a:xfrm>
            <a:custGeom>
              <a:avLst/>
              <a:gdLst/>
              <a:ahLst/>
              <a:cxnLst/>
              <a:rect l="l" t="t" r="r" b="b"/>
              <a:pathLst>
                <a:path w="4842" h="1496" extrusionOk="0">
                  <a:moveTo>
                    <a:pt x="134" y="1"/>
                  </a:moveTo>
                  <a:cubicBezTo>
                    <a:pt x="134" y="507"/>
                    <a:pt x="60" y="999"/>
                    <a:pt x="0" y="1431"/>
                  </a:cubicBezTo>
                  <a:cubicBezTo>
                    <a:pt x="395" y="1476"/>
                    <a:pt x="762" y="1495"/>
                    <a:pt x="1104" y="1495"/>
                  </a:cubicBezTo>
                  <a:cubicBezTo>
                    <a:pt x="3616" y="1495"/>
                    <a:pt x="4737" y="425"/>
                    <a:pt x="4842" y="254"/>
                  </a:cubicBezTo>
                  <a:lnTo>
                    <a:pt x="4842" y="254"/>
                  </a:lnTo>
                  <a:cubicBezTo>
                    <a:pt x="4534" y="562"/>
                    <a:pt x="3951" y="720"/>
                    <a:pt x="3223" y="720"/>
                  </a:cubicBezTo>
                  <a:cubicBezTo>
                    <a:pt x="2332" y="720"/>
                    <a:pt x="1224" y="484"/>
                    <a:pt x="134" y="1"/>
                  </a:cubicBezTo>
                  <a:close/>
                </a:path>
              </a:pathLst>
            </a:custGeom>
            <a:solidFill>
              <a:srgbClr val="EE75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29" name="Google Shape;5229;p31"/>
            <p:cNvSpPr/>
            <p:nvPr/>
          </p:nvSpPr>
          <p:spPr>
            <a:xfrm flipH="1">
              <a:off x="1357393" y="1753502"/>
              <a:ext cx="147365" cy="245879"/>
            </a:xfrm>
            <a:custGeom>
              <a:avLst/>
              <a:gdLst/>
              <a:ahLst/>
              <a:cxnLst/>
              <a:rect l="l" t="t" r="r" b="b"/>
              <a:pathLst>
                <a:path w="4724" h="7882" extrusionOk="0">
                  <a:moveTo>
                    <a:pt x="3159" y="0"/>
                  </a:moveTo>
                  <a:cubicBezTo>
                    <a:pt x="3159" y="0"/>
                    <a:pt x="2861" y="805"/>
                    <a:pt x="2489" y="1803"/>
                  </a:cubicBezTo>
                  <a:cubicBezTo>
                    <a:pt x="1863" y="3412"/>
                    <a:pt x="865" y="5647"/>
                    <a:pt x="314" y="6332"/>
                  </a:cubicBezTo>
                  <a:cubicBezTo>
                    <a:pt x="1" y="6764"/>
                    <a:pt x="1237" y="7822"/>
                    <a:pt x="2489" y="7881"/>
                  </a:cubicBezTo>
                  <a:cubicBezTo>
                    <a:pt x="3666" y="7881"/>
                    <a:pt x="4157" y="7702"/>
                    <a:pt x="4276" y="7330"/>
                  </a:cubicBezTo>
                  <a:cubicBezTo>
                    <a:pt x="4410" y="7077"/>
                    <a:pt x="4410" y="4842"/>
                    <a:pt x="4589" y="2235"/>
                  </a:cubicBezTo>
                  <a:cubicBezTo>
                    <a:pt x="4649" y="1803"/>
                    <a:pt x="4723" y="1311"/>
                    <a:pt x="4723" y="805"/>
                  </a:cubicBezTo>
                  <a:cubicBezTo>
                    <a:pt x="4351" y="626"/>
                    <a:pt x="3904" y="432"/>
                    <a:pt x="3532" y="194"/>
                  </a:cubicBezTo>
                  <a:cubicBezTo>
                    <a:pt x="3412" y="134"/>
                    <a:pt x="3293" y="60"/>
                    <a:pt x="3159" y="0"/>
                  </a:cubicBezTo>
                  <a:close/>
                </a:path>
              </a:pathLst>
            </a:custGeom>
            <a:solidFill>
              <a:srgbClr val="AE6C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30" name="Google Shape;5230;p31"/>
            <p:cNvSpPr/>
            <p:nvPr/>
          </p:nvSpPr>
          <p:spPr>
            <a:xfrm flipH="1">
              <a:off x="1406182" y="1732134"/>
              <a:ext cx="113893" cy="77613"/>
            </a:xfrm>
            <a:custGeom>
              <a:avLst/>
              <a:gdLst/>
              <a:ahLst/>
              <a:cxnLst/>
              <a:rect l="l" t="t" r="r" b="b"/>
              <a:pathLst>
                <a:path w="3651" h="2488" extrusionOk="0">
                  <a:moveTo>
                    <a:pt x="0" y="0"/>
                  </a:moveTo>
                  <a:lnTo>
                    <a:pt x="0" y="0"/>
                  </a:lnTo>
                  <a:cubicBezTo>
                    <a:pt x="60" y="134"/>
                    <a:pt x="864" y="1564"/>
                    <a:pt x="2980" y="2488"/>
                  </a:cubicBezTo>
                  <a:cubicBezTo>
                    <a:pt x="3352" y="1490"/>
                    <a:pt x="3650" y="685"/>
                    <a:pt x="3650" y="685"/>
                  </a:cubicBezTo>
                  <a:cubicBezTo>
                    <a:pt x="2473" y="253"/>
                    <a:pt x="551" y="566"/>
                    <a:pt x="119" y="194"/>
                  </a:cubicBezTo>
                  <a:cubicBezTo>
                    <a:pt x="60" y="134"/>
                    <a:pt x="60" y="75"/>
                    <a:pt x="0" y="0"/>
                  </a:cubicBezTo>
                  <a:close/>
                </a:path>
              </a:pathLst>
            </a:custGeom>
            <a:solidFill>
              <a:srgbClr val="EE75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31" name="Google Shape;5231;p31"/>
            <p:cNvSpPr/>
            <p:nvPr/>
          </p:nvSpPr>
          <p:spPr>
            <a:xfrm flipH="1">
              <a:off x="1310913" y="1437934"/>
              <a:ext cx="141781" cy="310016"/>
            </a:xfrm>
            <a:custGeom>
              <a:avLst/>
              <a:gdLst/>
              <a:ahLst/>
              <a:cxnLst/>
              <a:rect l="l" t="t" r="r" b="b"/>
              <a:pathLst>
                <a:path w="4545" h="9938" extrusionOk="0">
                  <a:moveTo>
                    <a:pt x="4470" y="1"/>
                  </a:moveTo>
                  <a:cubicBezTo>
                    <a:pt x="4410" y="61"/>
                    <a:pt x="4410" y="61"/>
                    <a:pt x="4350" y="120"/>
                  </a:cubicBezTo>
                  <a:cubicBezTo>
                    <a:pt x="4291" y="195"/>
                    <a:pt x="4231" y="195"/>
                    <a:pt x="4231" y="254"/>
                  </a:cubicBezTo>
                  <a:cubicBezTo>
                    <a:pt x="4097" y="314"/>
                    <a:pt x="4038" y="373"/>
                    <a:pt x="3978" y="493"/>
                  </a:cubicBezTo>
                  <a:cubicBezTo>
                    <a:pt x="3799" y="686"/>
                    <a:pt x="3665" y="865"/>
                    <a:pt x="3546" y="1059"/>
                  </a:cubicBezTo>
                  <a:cubicBezTo>
                    <a:pt x="3293" y="1431"/>
                    <a:pt x="3054" y="1804"/>
                    <a:pt x="2801" y="2176"/>
                  </a:cubicBezTo>
                  <a:cubicBezTo>
                    <a:pt x="2309" y="2980"/>
                    <a:pt x="1863" y="3785"/>
                    <a:pt x="1430" y="4589"/>
                  </a:cubicBezTo>
                  <a:cubicBezTo>
                    <a:pt x="1058" y="5409"/>
                    <a:pt x="745" y="6273"/>
                    <a:pt x="447" y="7137"/>
                  </a:cubicBezTo>
                  <a:cubicBezTo>
                    <a:pt x="194" y="8016"/>
                    <a:pt x="0" y="8939"/>
                    <a:pt x="134" y="9878"/>
                  </a:cubicBezTo>
                  <a:lnTo>
                    <a:pt x="134" y="9938"/>
                  </a:lnTo>
                  <a:lnTo>
                    <a:pt x="194" y="9878"/>
                  </a:lnTo>
                  <a:cubicBezTo>
                    <a:pt x="134" y="9431"/>
                    <a:pt x="194" y="8939"/>
                    <a:pt x="254" y="8507"/>
                  </a:cubicBezTo>
                  <a:cubicBezTo>
                    <a:pt x="313" y="8075"/>
                    <a:pt x="447" y="7643"/>
                    <a:pt x="566" y="7196"/>
                  </a:cubicBezTo>
                  <a:cubicBezTo>
                    <a:pt x="820" y="6332"/>
                    <a:pt x="1192" y="5468"/>
                    <a:pt x="1565" y="4664"/>
                  </a:cubicBezTo>
                  <a:cubicBezTo>
                    <a:pt x="1997" y="3845"/>
                    <a:pt x="2429" y="3040"/>
                    <a:pt x="2920" y="2236"/>
                  </a:cubicBezTo>
                  <a:cubicBezTo>
                    <a:pt x="3114" y="1863"/>
                    <a:pt x="3352" y="1491"/>
                    <a:pt x="3665" y="1118"/>
                  </a:cubicBezTo>
                  <a:cubicBezTo>
                    <a:pt x="3799" y="940"/>
                    <a:pt x="3918" y="746"/>
                    <a:pt x="4038" y="567"/>
                  </a:cubicBezTo>
                  <a:cubicBezTo>
                    <a:pt x="4097" y="433"/>
                    <a:pt x="4172" y="373"/>
                    <a:pt x="4291" y="314"/>
                  </a:cubicBezTo>
                  <a:cubicBezTo>
                    <a:pt x="4350" y="254"/>
                    <a:pt x="4410" y="120"/>
                    <a:pt x="4544" y="120"/>
                  </a:cubicBezTo>
                  <a:lnTo>
                    <a:pt x="4544" y="61"/>
                  </a:lnTo>
                  <a:lnTo>
                    <a:pt x="44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32" name="Google Shape;5232;p31"/>
            <p:cNvSpPr/>
            <p:nvPr/>
          </p:nvSpPr>
          <p:spPr>
            <a:xfrm flipH="1">
              <a:off x="1326729" y="1453282"/>
              <a:ext cx="154790" cy="290488"/>
            </a:xfrm>
            <a:custGeom>
              <a:avLst/>
              <a:gdLst/>
              <a:ahLst/>
              <a:cxnLst/>
              <a:rect l="l" t="t" r="r" b="b"/>
              <a:pathLst>
                <a:path w="4962" h="9312" extrusionOk="0">
                  <a:moveTo>
                    <a:pt x="4902" y="1"/>
                  </a:moveTo>
                  <a:cubicBezTo>
                    <a:pt x="4038" y="313"/>
                    <a:pt x="3353" y="939"/>
                    <a:pt x="2727" y="1624"/>
                  </a:cubicBezTo>
                  <a:cubicBezTo>
                    <a:pt x="2116" y="2310"/>
                    <a:pt x="1550" y="3114"/>
                    <a:pt x="1118" y="3919"/>
                  </a:cubicBezTo>
                  <a:cubicBezTo>
                    <a:pt x="999" y="4097"/>
                    <a:pt x="924" y="4351"/>
                    <a:pt x="805" y="4544"/>
                  </a:cubicBezTo>
                  <a:cubicBezTo>
                    <a:pt x="686" y="4723"/>
                    <a:pt x="626" y="4976"/>
                    <a:pt x="552" y="5155"/>
                  </a:cubicBezTo>
                  <a:cubicBezTo>
                    <a:pt x="373" y="5587"/>
                    <a:pt x="254" y="6034"/>
                    <a:pt x="179" y="6526"/>
                  </a:cubicBezTo>
                  <a:cubicBezTo>
                    <a:pt x="60" y="6958"/>
                    <a:pt x="1" y="7449"/>
                    <a:pt x="1" y="7896"/>
                  </a:cubicBezTo>
                  <a:cubicBezTo>
                    <a:pt x="1" y="8135"/>
                    <a:pt x="60" y="8388"/>
                    <a:pt x="60" y="8567"/>
                  </a:cubicBezTo>
                  <a:cubicBezTo>
                    <a:pt x="60" y="8701"/>
                    <a:pt x="120" y="8820"/>
                    <a:pt x="120" y="8939"/>
                  </a:cubicBezTo>
                  <a:cubicBezTo>
                    <a:pt x="179" y="9073"/>
                    <a:pt x="179" y="9192"/>
                    <a:pt x="179" y="9252"/>
                  </a:cubicBezTo>
                  <a:lnTo>
                    <a:pt x="254" y="9312"/>
                  </a:lnTo>
                  <a:lnTo>
                    <a:pt x="314" y="9252"/>
                  </a:lnTo>
                  <a:cubicBezTo>
                    <a:pt x="60" y="8328"/>
                    <a:pt x="60" y="7449"/>
                    <a:pt x="254" y="6526"/>
                  </a:cubicBezTo>
                  <a:cubicBezTo>
                    <a:pt x="433" y="5662"/>
                    <a:pt x="805" y="4783"/>
                    <a:pt x="1237" y="3978"/>
                  </a:cubicBezTo>
                  <a:cubicBezTo>
                    <a:pt x="1669" y="3174"/>
                    <a:pt x="2176" y="2369"/>
                    <a:pt x="2787" y="1684"/>
                  </a:cubicBezTo>
                  <a:cubicBezTo>
                    <a:pt x="3099" y="1371"/>
                    <a:pt x="3412" y="1058"/>
                    <a:pt x="3785" y="745"/>
                  </a:cubicBezTo>
                  <a:cubicBezTo>
                    <a:pt x="4157" y="507"/>
                    <a:pt x="4530" y="254"/>
                    <a:pt x="4962" y="75"/>
                  </a:cubicBezTo>
                  <a:lnTo>
                    <a:pt x="496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33" name="Google Shape;5233;p31"/>
            <p:cNvSpPr/>
            <p:nvPr/>
          </p:nvSpPr>
          <p:spPr>
            <a:xfrm flipH="1">
              <a:off x="1287704" y="1439805"/>
              <a:ext cx="112489" cy="319780"/>
            </a:xfrm>
            <a:custGeom>
              <a:avLst/>
              <a:gdLst/>
              <a:ahLst/>
              <a:cxnLst/>
              <a:rect l="l" t="t" r="r" b="b"/>
              <a:pathLst>
                <a:path w="3606" h="10251" extrusionOk="0">
                  <a:moveTo>
                    <a:pt x="3531" y="1"/>
                  </a:moveTo>
                  <a:cubicBezTo>
                    <a:pt x="2921" y="626"/>
                    <a:pt x="2414" y="1431"/>
                    <a:pt x="2042" y="2235"/>
                  </a:cubicBezTo>
                  <a:cubicBezTo>
                    <a:pt x="1610" y="3040"/>
                    <a:pt x="1297" y="3919"/>
                    <a:pt x="1058" y="4783"/>
                  </a:cubicBezTo>
                  <a:cubicBezTo>
                    <a:pt x="805" y="5647"/>
                    <a:pt x="626" y="6585"/>
                    <a:pt x="373" y="7449"/>
                  </a:cubicBezTo>
                  <a:cubicBezTo>
                    <a:pt x="314" y="7881"/>
                    <a:pt x="254" y="8388"/>
                    <a:pt x="120" y="8820"/>
                  </a:cubicBezTo>
                  <a:cubicBezTo>
                    <a:pt x="120" y="9073"/>
                    <a:pt x="60" y="9252"/>
                    <a:pt x="60" y="9505"/>
                  </a:cubicBezTo>
                  <a:cubicBezTo>
                    <a:pt x="60" y="9684"/>
                    <a:pt x="1" y="9937"/>
                    <a:pt x="60" y="10190"/>
                  </a:cubicBezTo>
                  <a:lnTo>
                    <a:pt x="60" y="10250"/>
                  </a:lnTo>
                  <a:lnTo>
                    <a:pt x="120" y="10190"/>
                  </a:lnTo>
                  <a:cubicBezTo>
                    <a:pt x="120" y="9937"/>
                    <a:pt x="120" y="9744"/>
                    <a:pt x="180" y="9505"/>
                  </a:cubicBezTo>
                  <a:cubicBezTo>
                    <a:pt x="180" y="9252"/>
                    <a:pt x="254" y="9073"/>
                    <a:pt x="254" y="8820"/>
                  </a:cubicBezTo>
                  <a:cubicBezTo>
                    <a:pt x="314" y="8388"/>
                    <a:pt x="433" y="7956"/>
                    <a:pt x="492" y="7509"/>
                  </a:cubicBezTo>
                  <a:cubicBezTo>
                    <a:pt x="686" y="6585"/>
                    <a:pt x="924" y="5721"/>
                    <a:pt x="1178" y="4842"/>
                  </a:cubicBezTo>
                  <a:cubicBezTo>
                    <a:pt x="1297" y="4410"/>
                    <a:pt x="1431" y="3978"/>
                    <a:pt x="1610" y="3546"/>
                  </a:cubicBezTo>
                  <a:cubicBezTo>
                    <a:pt x="1744" y="3114"/>
                    <a:pt x="1923" y="2742"/>
                    <a:pt x="2116" y="2295"/>
                  </a:cubicBezTo>
                  <a:cubicBezTo>
                    <a:pt x="2295" y="1863"/>
                    <a:pt x="2548" y="1490"/>
                    <a:pt x="2787" y="1118"/>
                  </a:cubicBezTo>
                  <a:cubicBezTo>
                    <a:pt x="3040" y="745"/>
                    <a:pt x="3293" y="373"/>
                    <a:pt x="36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34" name="Google Shape;5234;p31"/>
            <p:cNvSpPr/>
            <p:nvPr/>
          </p:nvSpPr>
          <p:spPr>
            <a:xfrm flipH="1">
              <a:off x="1268644" y="1445857"/>
              <a:ext cx="75305" cy="342521"/>
            </a:xfrm>
            <a:custGeom>
              <a:avLst/>
              <a:gdLst/>
              <a:ahLst/>
              <a:cxnLst/>
              <a:rect l="l" t="t" r="r" b="b"/>
              <a:pathLst>
                <a:path w="2414" h="10980" extrusionOk="0">
                  <a:moveTo>
                    <a:pt x="2354" y="0"/>
                  </a:moveTo>
                  <a:lnTo>
                    <a:pt x="2295" y="60"/>
                  </a:lnTo>
                  <a:cubicBezTo>
                    <a:pt x="1863" y="864"/>
                    <a:pt x="1609" y="1728"/>
                    <a:pt x="1356" y="2667"/>
                  </a:cubicBezTo>
                  <a:cubicBezTo>
                    <a:pt x="1118" y="3531"/>
                    <a:pt x="864" y="4469"/>
                    <a:pt x="745" y="5393"/>
                  </a:cubicBezTo>
                  <a:cubicBezTo>
                    <a:pt x="552" y="6332"/>
                    <a:pt x="432" y="7255"/>
                    <a:pt x="313" y="8134"/>
                  </a:cubicBezTo>
                  <a:cubicBezTo>
                    <a:pt x="179" y="9058"/>
                    <a:pt x="60" y="9996"/>
                    <a:pt x="0" y="10920"/>
                  </a:cubicBezTo>
                  <a:lnTo>
                    <a:pt x="0" y="10980"/>
                  </a:lnTo>
                  <a:lnTo>
                    <a:pt x="60" y="10920"/>
                  </a:lnTo>
                  <a:lnTo>
                    <a:pt x="239" y="9550"/>
                  </a:lnTo>
                  <a:lnTo>
                    <a:pt x="432" y="8194"/>
                  </a:lnTo>
                  <a:cubicBezTo>
                    <a:pt x="492" y="7255"/>
                    <a:pt x="686" y="6332"/>
                    <a:pt x="864" y="5393"/>
                  </a:cubicBezTo>
                  <a:cubicBezTo>
                    <a:pt x="984" y="4469"/>
                    <a:pt x="1177" y="3591"/>
                    <a:pt x="1431" y="2667"/>
                  </a:cubicBezTo>
                  <a:cubicBezTo>
                    <a:pt x="1550" y="2235"/>
                    <a:pt x="1728" y="1803"/>
                    <a:pt x="1863" y="1356"/>
                  </a:cubicBezTo>
                  <a:cubicBezTo>
                    <a:pt x="2041" y="924"/>
                    <a:pt x="2175" y="492"/>
                    <a:pt x="2414" y="60"/>
                  </a:cubicBezTo>
                  <a:lnTo>
                    <a:pt x="235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35" name="Google Shape;5235;p31"/>
            <p:cNvSpPr/>
            <p:nvPr/>
          </p:nvSpPr>
          <p:spPr>
            <a:xfrm flipH="1">
              <a:off x="1249116" y="1467226"/>
              <a:ext cx="44640" cy="332788"/>
            </a:xfrm>
            <a:custGeom>
              <a:avLst/>
              <a:gdLst/>
              <a:ahLst/>
              <a:cxnLst/>
              <a:rect l="l" t="t" r="r" b="b"/>
              <a:pathLst>
                <a:path w="1431" h="10668" extrusionOk="0">
                  <a:moveTo>
                    <a:pt x="1430" y="1"/>
                  </a:moveTo>
                  <a:lnTo>
                    <a:pt x="1371" y="60"/>
                  </a:lnTo>
                  <a:cubicBezTo>
                    <a:pt x="1118" y="865"/>
                    <a:pt x="864" y="1729"/>
                    <a:pt x="686" y="2608"/>
                  </a:cubicBezTo>
                  <a:cubicBezTo>
                    <a:pt x="566" y="3472"/>
                    <a:pt x="373" y="4395"/>
                    <a:pt x="254" y="5274"/>
                  </a:cubicBezTo>
                  <a:cubicBezTo>
                    <a:pt x="194" y="6138"/>
                    <a:pt x="119" y="7077"/>
                    <a:pt x="60" y="7941"/>
                  </a:cubicBezTo>
                  <a:cubicBezTo>
                    <a:pt x="0" y="8805"/>
                    <a:pt x="0" y="9743"/>
                    <a:pt x="0" y="10608"/>
                  </a:cubicBezTo>
                  <a:lnTo>
                    <a:pt x="0" y="10667"/>
                  </a:lnTo>
                  <a:lnTo>
                    <a:pt x="60" y="10608"/>
                  </a:lnTo>
                  <a:cubicBezTo>
                    <a:pt x="60" y="10175"/>
                    <a:pt x="60" y="9743"/>
                    <a:pt x="119" y="9311"/>
                  </a:cubicBezTo>
                  <a:cubicBezTo>
                    <a:pt x="119" y="8805"/>
                    <a:pt x="119" y="8373"/>
                    <a:pt x="194" y="7941"/>
                  </a:cubicBezTo>
                  <a:cubicBezTo>
                    <a:pt x="194" y="7077"/>
                    <a:pt x="313" y="6138"/>
                    <a:pt x="432" y="5274"/>
                  </a:cubicBezTo>
                  <a:cubicBezTo>
                    <a:pt x="492" y="4395"/>
                    <a:pt x="626" y="3531"/>
                    <a:pt x="805" y="2667"/>
                  </a:cubicBezTo>
                  <a:cubicBezTo>
                    <a:pt x="939" y="2235"/>
                    <a:pt x="998" y="1788"/>
                    <a:pt x="1118" y="1356"/>
                  </a:cubicBezTo>
                  <a:cubicBezTo>
                    <a:pt x="1237" y="924"/>
                    <a:pt x="1371" y="492"/>
                    <a:pt x="1430" y="60"/>
                  </a:cubicBezTo>
                  <a:lnTo>
                    <a:pt x="143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36" name="Google Shape;5236;p31"/>
            <p:cNvSpPr/>
            <p:nvPr/>
          </p:nvSpPr>
          <p:spPr>
            <a:xfrm flipH="1">
              <a:off x="1227747" y="1534607"/>
              <a:ext cx="29292" cy="265407"/>
            </a:xfrm>
            <a:custGeom>
              <a:avLst/>
              <a:gdLst/>
              <a:ahLst/>
              <a:cxnLst/>
              <a:rect l="l" t="t" r="r" b="b"/>
              <a:pathLst>
                <a:path w="939" h="8508" extrusionOk="0">
                  <a:moveTo>
                    <a:pt x="805" y="1"/>
                  </a:moveTo>
                  <a:cubicBezTo>
                    <a:pt x="566" y="686"/>
                    <a:pt x="373" y="1371"/>
                    <a:pt x="194" y="2056"/>
                  </a:cubicBezTo>
                  <a:cubicBezTo>
                    <a:pt x="60" y="2801"/>
                    <a:pt x="0" y="3487"/>
                    <a:pt x="60" y="4232"/>
                  </a:cubicBezTo>
                  <a:cubicBezTo>
                    <a:pt x="60" y="4604"/>
                    <a:pt x="134" y="4917"/>
                    <a:pt x="194" y="5289"/>
                  </a:cubicBezTo>
                  <a:cubicBezTo>
                    <a:pt x="253" y="5662"/>
                    <a:pt x="373" y="5960"/>
                    <a:pt x="373" y="6332"/>
                  </a:cubicBezTo>
                  <a:cubicBezTo>
                    <a:pt x="566" y="7017"/>
                    <a:pt x="566" y="7762"/>
                    <a:pt x="507" y="8448"/>
                  </a:cubicBezTo>
                  <a:lnTo>
                    <a:pt x="507" y="8507"/>
                  </a:lnTo>
                  <a:lnTo>
                    <a:pt x="566" y="8448"/>
                  </a:lnTo>
                  <a:cubicBezTo>
                    <a:pt x="626" y="8075"/>
                    <a:pt x="626" y="7762"/>
                    <a:pt x="626" y="7390"/>
                  </a:cubicBezTo>
                  <a:cubicBezTo>
                    <a:pt x="626" y="7017"/>
                    <a:pt x="566" y="6645"/>
                    <a:pt x="507" y="6332"/>
                  </a:cubicBezTo>
                  <a:cubicBezTo>
                    <a:pt x="373" y="5587"/>
                    <a:pt x="253" y="4917"/>
                    <a:pt x="194" y="4232"/>
                  </a:cubicBezTo>
                  <a:cubicBezTo>
                    <a:pt x="134" y="3487"/>
                    <a:pt x="194" y="2801"/>
                    <a:pt x="313" y="2116"/>
                  </a:cubicBezTo>
                  <a:cubicBezTo>
                    <a:pt x="373" y="1744"/>
                    <a:pt x="507" y="1371"/>
                    <a:pt x="566" y="1058"/>
                  </a:cubicBezTo>
                  <a:cubicBezTo>
                    <a:pt x="685" y="686"/>
                    <a:pt x="805" y="373"/>
                    <a:pt x="939" y="75"/>
                  </a:cubicBezTo>
                  <a:lnTo>
                    <a:pt x="87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237" name="Google Shape;5237;p31"/>
          <p:cNvGrpSpPr/>
          <p:nvPr/>
        </p:nvGrpSpPr>
        <p:grpSpPr>
          <a:xfrm>
            <a:off x="10478545" y="1004813"/>
            <a:ext cx="910936" cy="2739753"/>
            <a:chOff x="848509" y="753609"/>
            <a:chExt cx="683202" cy="2054815"/>
          </a:xfrm>
        </p:grpSpPr>
        <p:sp>
          <p:nvSpPr>
            <p:cNvPr id="5238" name="Google Shape;5238;p31"/>
            <p:cNvSpPr/>
            <p:nvPr/>
          </p:nvSpPr>
          <p:spPr>
            <a:xfrm flipH="1">
              <a:off x="1342077" y="774946"/>
              <a:ext cx="21400" cy="33160"/>
            </a:xfrm>
            <a:custGeom>
              <a:avLst/>
              <a:gdLst/>
              <a:ahLst/>
              <a:cxnLst/>
              <a:rect l="l" t="t" r="r" b="b"/>
              <a:pathLst>
                <a:path w="686" h="1063" extrusionOk="0">
                  <a:moveTo>
                    <a:pt x="405" y="0"/>
                  </a:moveTo>
                  <a:cubicBezTo>
                    <a:pt x="378" y="0"/>
                    <a:pt x="348" y="8"/>
                    <a:pt x="314" y="25"/>
                  </a:cubicBezTo>
                  <a:cubicBezTo>
                    <a:pt x="254" y="85"/>
                    <a:pt x="194" y="144"/>
                    <a:pt x="120" y="219"/>
                  </a:cubicBezTo>
                  <a:cubicBezTo>
                    <a:pt x="60" y="338"/>
                    <a:pt x="60" y="397"/>
                    <a:pt x="60" y="457"/>
                  </a:cubicBezTo>
                  <a:cubicBezTo>
                    <a:pt x="1" y="651"/>
                    <a:pt x="60" y="830"/>
                    <a:pt x="194" y="1023"/>
                  </a:cubicBezTo>
                  <a:cubicBezTo>
                    <a:pt x="219" y="1048"/>
                    <a:pt x="254" y="1062"/>
                    <a:pt x="291" y="1062"/>
                  </a:cubicBezTo>
                  <a:cubicBezTo>
                    <a:pt x="342" y="1062"/>
                    <a:pt x="398" y="1033"/>
                    <a:pt x="433" y="964"/>
                  </a:cubicBezTo>
                  <a:cubicBezTo>
                    <a:pt x="567" y="830"/>
                    <a:pt x="626" y="710"/>
                    <a:pt x="626" y="591"/>
                  </a:cubicBezTo>
                  <a:cubicBezTo>
                    <a:pt x="626" y="517"/>
                    <a:pt x="686" y="457"/>
                    <a:pt x="626" y="397"/>
                  </a:cubicBezTo>
                  <a:cubicBezTo>
                    <a:pt x="626" y="278"/>
                    <a:pt x="626" y="219"/>
                    <a:pt x="567" y="144"/>
                  </a:cubicBezTo>
                  <a:lnTo>
                    <a:pt x="567" y="85"/>
                  </a:lnTo>
                  <a:cubicBezTo>
                    <a:pt x="514" y="42"/>
                    <a:pt x="469" y="0"/>
                    <a:pt x="405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39" name="Google Shape;5239;p31"/>
            <p:cNvSpPr/>
            <p:nvPr/>
          </p:nvSpPr>
          <p:spPr>
            <a:xfrm flipH="1">
              <a:off x="1303488" y="822644"/>
              <a:ext cx="19091" cy="37496"/>
            </a:xfrm>
            <a:custGeom>
              <a:avLst/>
              <a:gdLst/>
              <a:ahLst/>
              <a:cxnLst/>
              <a:rect l="l" t="t" r="r" b="b"/>
              <a:pathLst>
                <a:path w="612" h="1202" extrusionOk="0">
                  <a:moveTo>
                    <a:pt x="366" y="1"/>
                  </a:moveTo>
                  <a:cubicBezTo>
                    <a:pt x="317" y="1"/>
                    <a:pt x="269" y="16"/>
                    <a:pt x="239" y="45"/>
                  </a:cubicBezTo>
                  <a:cubicBezTo>
                    <a:pt x="179" y="105"/>
                    <a:pt x="120" y="239"/>
                    <a:pt x="120" y="299"/>
                  </a:cubicBezTo>
                  <a:cubicBezTo>
                    <a:pt x="60" y="358"/>
                    <a:pt x="60" y="477"/>
                    <a:pt x="1" y="552"/>
                  </a:cubicBezTo>
                  <a:cubicBezTo>
                    <a:pt x="1" y="790"/>
                    <a:pt x="60" y="984"/>
                    <a:pt x="179" y="1103"/>
                  </a:cubicBezTo>
                  <a:lnTo>
                    <a:pt x="239" y="1163"/>
                  </a:lnTo>
                  <a:cubicBezTo>
                    <a:pt x="264" y="1187"/>
                    <a:pt x="301" y="1202"/>
                    <a:pt x="341" y="1202"/>
                  </a:cubicBezTo>
                  <a:cubicBezTo>
                    <a:pt x="397" y="1202"/>
                    <a:pt x="457" y="1173"/>
                    <a:pt x="492" y="1103"/>
                  </a:cubicBezTo>
                  <a:cubicBezTo>
                    <a:pt x="552" y="924"/>
                    <a:pt x="611" y="790"/>
                    <a:pt x="611" y="611"/>
                  </a:cubicBezTo>
                  <a:lnTo>
                    <a:pt x="611" y="358"/>
                  </a:lnTo>
                  <a:cubicBezTo>
                    <a:pt x="611" y="299"/>
                    <a:pt x="611" y="179"/>
                    <a:pt x="552" y="105"/>
                  </a:cubicBezTo>
                  <a:lnTo>
                    <a:pt x="492" y="45"/>
                  </a:lnTo>
                  <a:cubicBezTo>
                    <a:pt x="462" y="16"/>
                    <a:pt x="414" y="1"/>
                    <a:pt x="366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40" name="Google Shape;5240;p31"/>
            <p:cNvSpPr/>
            <p:nvPr/>
          </p:nvSpPr>
          <p:spPr>
            <a:xfrm flipH="1">
              <a:off x="1250987" y="778035"/>
              <a:ext cx="17688" cy="37247"/>
            </a:xfrm>
            <a:custGeom>
              <a:avLst/>
              <a:gdLst/>
              <a:ahLst/>
              <a:cxnLst/>
              <a:rect l="l" t="t" r="r" b="b"/>
              <a:pathLst>
                <a:path w="567" h="1194" extrusionOk="0">
                  <a:moveTo>
                    <a:pt x="254" y="1"/>
                  </a:moveTo>
                  <a:cubicBezTo>
                    <a:pt x="209" y="1"/>
                    <a:pt x="165" y="15"/>
                    <a:pt x="135" y="45"/>
                  </a:cubicBezTo>
                  <a:cubicBezTo>
                    <a:pt x="60" y="179"/>
                    <a:pt x="60" y="239"/>
                    <a:pt x="1" y="358"/>
                  </a:cubicBezTo>
                  <a:lnTo>
                    <a:pt x="1" y="611"/>
                  </a:lnTo>
                  <a:cubicBezTo>
                    <a:pt x="1" y="790"/>
                    <a:pt x="1" y="924"/>
                    <a:pt x="135" y="1103"/>
                  </a:cubicBezTo>
                  <a:lnTo>
                    <a:pt x="194" y="1163"/>
                  </a:lnTo>
                  <a:cubicBezTo>
                    <a:pt x="212" y="1185"/>
                    <a:pt x="235" y="1194"/>
                    <a:pt x="261" y="1194"/>
                  </a:cubicBezTo>
                  <a:cubicBezTo>
                    <a:pt x="320" y="1194"/>
                    <a:pt x="391" y="1145"/>
                    <a:pt x="433" y="1103"/>
                  </a:cubicBezTo>
                  <a:cubicBezTo>
                    <a:pt x="567" y="924"/>
                    <a:pt x="567" y="731"/>
                    <a:pt x="567" y="611"/>
                  </a:cubicBezTo>
                  <a:lnTo>
                    <a:pt x="567" y="298"/>
                  </a:lnTo>
                  <a:cubicBezTo>
                    <a:pt x="507" y="239"/>
                    <a:pt x="507" y="179"/>
                    <a:pt x="433" y="45"/>
                  </a:cubicBezTo>
                  <a:lnTo>
                    <a:pt x="373" y="45"/>
                  </a:lnTo>
                  <a:cubicBezTo>
                    <a:pt x="343" y="15"/>
                    <a:pt x="299" y="1"/>
                    <a:pt x="25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41" name="Google Shape;5241;p31"/>
            <p:cNvSpPr/>
            <p:nvPr/>
          </p:nvSpPr>
          <p:spPr>
            <a:xfrm flipH="1">
              <a:off x="1252828" y="884566"/>
              <a:ext cx="19559" cy="31351"/>
            </a:xfrm>
            <a:custGeom>
              <a:avLst/>
              <a:gdLst/>
              <a:ahLst/>
              <a:cxnLst/>
              <a:rect l="l" t="t" r="r" b="b"/>
              <a:pathLst>
                <a:path w="627" h="1005" extrusionOk="0">
                  <a:moveTo>
                    <a:pt x="373" y="1"/>
                  </a:moveTo>
                  <a:cubicBezTo>
                    <a:pt x="328" y="1"/>
                    <a:pt x="284" y="19"/>
                    <a:pt x="254" y="57"/>
                  </a:cubicBezTo>
                  <a:cubicBezTo>
                    <a:pt x="120" y="116"/>
                    <a:pt x="120" y="176"/>
                    <a:pt x="60" y="235"/>
                  </a:cubicBezTo>
                  <a:cubicBezTo>
                    <a:pt x="1" y="295"/>
                    <a:pt x="1" y="429"/>
                    <a:pt x="1" y="489"/>
                  </a:cubicBezTo>
                  <a:cubicBezTo>
                    <a:pt x="1" y="608"/>
                    <a:pt x="60" y="802"/>
                    <a:pt x="179" y="921"/>
                  </a:cubicBezTo>
                  <a:lnTo>
                    <a:pt x="179" y="980"/>
                  </a:lnTo>
                  <a:cubicBezTo>
                    <a:pt x="201" y="998"/>
                    <a:pt x="227" y="1005"/>
                    <a:pt x="254" y="1005"/>
                  </a:cubicBezTo>
                  <a:cubicBezTo>
                    <a:pt x="319" y="1005"/>
                    <a:pt x="390" y="963"/>
                    <a:pt x="433" y="921"/>
                  </a:cubicBezTo>
                  <a:cubicBezTo>
                    <a:pt x="552" y="802"/>
                    <a:pt x="626" y="667"/>
                    <a:pt x="626" y="489"/>
                  </a:cubicBezTo>
                  <a:cubicBezTo>
                    <a:pt x="626" y="429"/>
                    <a:pt x="626" y="355"/>
                    <a:pt x="552" y="295"/>
                  </a:cubicBezTo>
                  <a:cubicBezTo>
                    <a:pt x="552" y="235"/>
                    <a:pt x="552" y="176"/>
                    <a:pt x="492" y="116"/>
                  </a:cubicBezTo>
                  <a:lnTo>
                    <a:pt x="492" y="57"/>
                  </a:lnTo>
                  <a:cubicBezTo>
                    <a:pt x="462" y="19"/>
                    <a:pt x="418" y="1"/>
                    <a:pt x="37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42" name="Google Shape;5242;p31"/>
            <p:cNvSpPr/>
            <p:nvPr/>
          </p:nvSpPr>
          <p:spPr>
            <a:xfrm flipH="1">
              <a:off x="1202635" y="831160"/>
              <a:ext cx="17688" cy="48071"/>
            </a:xfrm>
            <a:custGeom>
              <a:avLst/>
              <a:gdLst/>
              <a:ahLst/>
              <a:cxnLst/>
              <a:rect l="l" t="t" r="r" b="b"/>
              <a:pathLst>
                <a:path w="567" h="1541" extrusionOk="0">
                  <a:moveTo>
                    <a:pt x="308" y="1"/>
                  </a:moveTo>
                  <a:cubicBezTo>
                    <a:pt x="248" y="1"/>
                    <a:pt x="176" y="43"/>
                    <a:pt x="134" y="85"/>
                  </a:cubicBezTo>
                  <a:cubicBezTo>
                    <a:pt x="75" y="204"/>
                    <a:pt x="75" y="338"/>
                    <a:pt x="0" y="398"/>
                  </a:cubicBezTo>
                  <a:lnTo>
                    <a:pt x="0" y="771"/>
                  </a:lnTo>
                  <a:cubicBezTo>
                    <a:pt x="0" y="1024"/>
                    <a:pt x="0" y="1203"/>
                    <a:pt x="134" y="1456"/>
                  </a:cubicBezTo>
                  <a:cubicBezTo>
                    <a:pt x="194" y="1456"/>
                    <a:pt x="194" y="1515"/>
                    <a:pt x="194" y="1515"/>
                  </a:cubicBezTo>
                  <a:cubicBezTo>
                    <a:pt x="229" y="1533"/>
                    <a:pt x="258" y="1540"/>
                    <a:pt x="285" y="1540"/>
                  </a:cubicBezTo>
                  <a:cubicBezTo>
                    <a:pt x="349" y="1540"/>
                    <a:pt x="394" y="1498"/>
                    <a:pt x="447" y="1456"/>
                  </a:cubicBezTo>
                  <a:cubicBezTo>
                    <a:pt x="566" y="1203"/>
                    <a:pt x="566" y="1024"/>
                    <a:pt x="566" y="771"/>
                  </a:cubicBezTo>
                  <a:lnTo>
                    <a:pt x="566" y="398"/>
                  </a:lnTo>
                  <a:cubicBezTo>
                    <a:pt x="507" y="338"/>
                    <a:pt x="507" y="204"/>
                    <a:pt x="447" y="85"/>
                  </a:cubicBezTo>
                  <a:lnTo>
                    <a:pt x="373" y="26"/>
                  </a:lnTo>
                  <a:cubicBezTo>
                    <a:pt x="355" y="8"/>
                    <a:pt x="333" y="1"/>
                    <a:pt x="308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43" name="Google Shape;5243;p31"/>
            <p:cNvSpPr/>
            <p:nvPr/>
          </p:nvSpPr>
          <p:spPr>
            <a:xfrm flipH="1">
              <a:off x="1152442" y="771234"/>
              <a:ext cx="19091" cy="40772"/>
            </a:xfrm>
            <a:custGeom>
              <a:avLst/>
              <a:gdLst/>
              <a:ahLst/>
              <a:cxnLst/>
              <a:rect l="l" t="t" r="r" b="b"/>
              <a:pathLst>
                <a:path w="612" h="1307" extrusionOk="0">
                  <a:moveTo>
                    <a:pt x="332" y="0"/>
                  </a:moveTo>
                  <a:cubicBezTo>
                    <a:pt x="263" y="0"/>
                    <a:pt x="221" y="42"/>
                    <a:pt x="179" y="84"/>
                  </a:cubicBezTo>
                  <a:cubicBezTo>
                    <a:pt x="120" y="204"/>
                    <a:pt x="60" y="263"/>
                    <a:pt x="60" y="338"/>
                  </a:cubicBezTo>
                  <a:cubicBezTo>
                    <a:pt x="0" y="457"/>
                    <a:pt x="0" y="516"/>
                    <a:pt x="0" y="636"/>
                  </a:cubicBezTo>
                  <a:cubicBezTo>
                    <a:pt x="0" y="829"/>
                    <a:pt x="0" y="949"/>
                    <a:pt x="60" y="1202"/>
                  </a:cubicBezTo>
                  <a:lnTo>
                    <a:pt x="120" y="1261"/>
                  </a:lnTo>
                  <a:cubicBezTo>
                    <a:pt x="149" y="1291"/>
                    <a:pt x="194" y="1306"/>
                    <a:pt x="241" y="1306"/>
                  </a:cubicBezTo>
                  <a:cubicBezTo>
                    <a:pt x="287" y="1306"/>
                    <a:pt x="336" y="1291"/>
                    <a:pt x="373" y="1261"/>
                  </a:cubicBezTo>
                  <a:cubicBezTo>
                    <a:pt x="492" y="1083"/>
                    <a:pt x="552" y="889"/>
                    <a:pt x="552" y="710"/>
                  </a:cubicBezTo>
                  <a:cubicBezTo>
                    <a:pt x="611" y="576"/>
                    <a:pt x="611" y="457"/>
                    <a:pt x="552" y="397"/>
                  </a:cubicBezTo>
                  <a:cubicBezTo>
                    <a:pt x="552" y="263"/>
                    <a:pt x="492" y="204"/>
                    <a:pt x="432" y="84"/>
                  </a:cubicBezTo>
                  <a:lnTo>
                    <a:pt x="432" y="25"/>
                  </a:lnTo>
                  <a:cubicBezTo>
                    <a:pt x="393" y="7"/>
                    <a:pt x="360" y="0"/>
                    <a:pt x="332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44" name="Google Shape;5244;p31"/>
            <p:cNvSpPr/>
            <p:nvPr/>
          </p:nvSpPr>
          <p:spPr>
            <a:xfrm flipH="1">
              <a:off x="1080881" y="753609"/>
              <a:ext cx="19091" cy="40553"/>
            </a:xfrm>
            <a:custGeom>
              <a:avLst/>
              <a:gdLst/>
              <a:ahLst/>
              <a:cxnLst/>
              <a:rect l="l" t="t" r="r" b="b"/>
              <a:pathLst>
                <a:path w="612" h="1300" extrusionOk="0">
                  <a:moveTo>
                    <a:pt x="222" y="1"/>
                  </a:moveTo>
                  <a:cubicBezTo>
                    <a:pt x="148" y="1"/>
                    <a:pt x="104" y="59"/>
                    <a:pt x="60" y="158"/>
                  </a:cubicBezTo>
                  <a:cubicBezTo>
                    <a:pt x="1" y="217"/>
                    <a:pt x="1" y="337"/>
                    <a:pt x="1" y="396"/>
                  </a:cubicBezTo>
                  <a:lnTo>
                    <a:pt x="1" y="649"/>
                  </a:lnTo>
                  <a:cubicBezTo>
                    <a:pt x="60" y="828"/>
                    <a:pt x="60" y="1022"/>
                    <a:pt x="179" y="1201"/>
                  </a:cubicBezTo>
                  <a:lnTo>
                    <a:pt x="239" y="1275"/>
                  </a:lnTo>
                  <a:cubicBezTo>
                    <a:pt x="260" y="1292"/>
                    <a:pt x="285" y="1299"/>
                    <a:pt x="310" y="1299"/>
                  </a:cubicBezTo>
                  <a:cubicBezTo>
                    <a:pt x="372" y="1299"/>
                    <a:pt x="433" y="1254"/>
                    <a:pt x="433" y="1201"/>
                  </a:cubicBezTo>
                  <a:cubicBezTo>
                    <a:pt x="611" y="1022"/>
                    <a:pt x="611" y="828"/>
                    <a:pt x="611" y="649"/>
                  </a:cubicBezTo>
                  <a:cubicBezTo>
                    <a:pt x="611" y="530"/>
                    <a:pt x="552" y="396"/>
                    <a:pt x="552" y="337"/>
                  </a:cubicBezTo>
                  <a:cubicBezTo>
                    <a:pt x="492" y="217"/>
                    <a:pt x="433" y="158"/>
                    <a:pt x="373" y="24"/>
                  </a:cubicBezTo>
                  <a:lnTo>
                    <a:pt x="313" y="24"/>
                  </a:lnTo>
                  <a:cubicBezTo>
                    <a:pt x="278" y="8"/>
                    <a:pt x="248" y="1"/>
                    <a:pt x="222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45" name="Google Shape;5245;p31"/>
            <p:cNvSpPr/>
            <p:nvPr/>
          </p:nvSpPr>
          <p:spPr>
            <a:xfrm flipH="1">
              <a:off x="1132945" y="851936"/>
              <a:ext cx="19528" cy="38900"/>
            </a:xfrm>
            <a:custGeom>
              <a:avLst/>
              <a:gdLst/>
              <a:ahLst/>
              <a:cxnLst/>
              <a:rect l="l" t="t" r="r" b="b"/>
              <a:pathLst>
                <a:path w="626" h="1247" extrusionOk="0">
                  <a:moveTo>
                    <a:pt x="397" y="0"/>
                  </a:moveTo>
                  <a:cubicBezTo>
                    <a:pt x="358" y="0"/>
                    <a:pt x="313" y="15"/>
                    <a:pt x="253" y="45"/>
                  </a:cubicBezTo>
                  <a:cubicBezTo>
                    <a:pt x="194" y="105"/>
                    <a:pt x="134" y="224"/>
                    <a:pt x="60" y="283"/>
                  </a:cubicBezTo>
                  <a:cubicBezTo>
                    <a:pt x="60" y="417"/>
                    <a:pt x="0" y="477"/>
                    <a:pt x="0" y="596"/>
                  </a:cubicBezTo>
                  <a:cubicBezTo>
                    <a:pt x="0" y="790"/>
                    <a:pt x="60" y="1028"/>
                    <a:pt x="194" y="1222"/>
                  </a:cubicBezTo>
                  <a:lnTo>
                    <a:pt x="253" y="1222"/>
                  </a:lnTo>
                  <a:cubicBezTo>
                    <a:pt x="271" y="1239"/>
                    <a:pt x="293" y="1247"/>
                    <a:pt x="318" y="1247"/>
                  </a:cubicBezTo>
                  <a:cubicBezTo>
                    <a:pt x="379" y="1247"/>
                    <a:pt x="454" y="1204"/>
                    <a:pt x="507" y="1162"/>
                  </a:cubicBezTo>
                  <a:cubicBezTo>
                    <a:pt x="566" y="969"/>
                    <a:pt x="626" y="790"/>
                    <a:pt x="626" y="656"/>
                  </a:cubicBezTo>
                  <a:lnTo>
                    <a:pt x="626" y="417"/>
                  </a:lnTo>
                  <a:cubicBezTo>
                    <a:pt x="626" y="283"/>
                    <a:pt x="626" y="224"/>
                    <a:pt x="566" y="105"/>
                  </a:cubicBezTo>
                  <a:lnTo>
                    <a:pt x="507" y="45"/>
                  </a:lnTo>
                  <a:cubicBezTo>
                    <a:pt x="469" y="15"/>
                    <a:pt x="436" y="0"/>
                    <a:pt x="397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46" name="Google Shape;5246;p31"/>
            <p:cNvSpPr/>
            <p:nvPr/>
          </p:nvSpPr>
          <p:spPr>
            <a:xfrm flipH="1">
              <a:off x="1197082" y="935289"/>
              <a:ext cx="19060" cy="24020"/>
            </a:xfrm>
            <a:custGeom>
              <a:avLst/>
              <a:gdLst/>
              <a:ahLst/>
              <a:cxnLst/>
              <a:rect l="l" t="t" r="r" b="b"/>
              <a:pathLst>
                <a:path w="611" h="770" extrusionOk="0">
                  <a:moveTo>
                    <a:pt x="347" y="0"/>
                  </a:moveTo>
                  <a:cubicBezTo>
                    <a:pt x="308" y="0"/>
                    <a:pt x="269" y="15"/>
                    <a:pt x="239" y="40"/>
                  </a:cubicBezTo>
                  <a:cubicBezTo>
                    <a:pt x="119" y="99"/>
                    <a:pt x="119" y="99"/>
                    <a:pt x="60" y="159"/>
                  </a:cubicBezTo>
                  <a:cubicBezTo>
                    <a:pt x="60" y="218"/>
                    <a:pt x="60" y="293"/>
                    <a:pt x="0" y="352"/>
                  </a:cubicBezTo>
                  <a:cubicBezTo>
                    <a:pt x="0" y="531"/>
                    <a:pt x="60" y="665"/>
                    <a:pt x="179" y="725"/>
                  </a:cubicBezTo>
                  <a:cubicBezTo>
                    <a:pt x="209" y="755"/>
                    <a:pt x="257" y="770"/>
                    <a:pt x="313" y="770"/>
                  </a:cubicBezTo>
                  <a:cubicBezTo>
                    <a:pt x="369" y="770"/>
                    <a:pt x="432" y="755"/>
                    <a:pt x="492" y="725"/>
                  </a:cubicBezTo>
                  <a:cubicBezTo>
                    <a:pt x="611" y="591"/>
                    <a:pt x="611" y="531"/>
                    <a:pt x="611" y="412"/>
                  </a:cubicBezTo>
                  <a:lnTo>
                    <a:pt x="611" y="293"/>
                  </a:lnTo>
                  <a:cubicBezTo>
                    <a:pt x="611" y="218"/>
                    <a:pt x="551" y="159"/>
                    <a:pt x="492" y="99"/>
                  </a:cubicBezTo>
                  <a:cubicBezTo>
                    <a:pt x="457" y="29"/>
                    <a:pt x="402" y="0"/>
                    <a:pt x="347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47" name="Google Shape;5247;p31"/>
            <p:cNvSpPr/>
            <p:nvPr/>
          </p:nvSpPr>
          <p:spPr>
            <a:xfrm flipH="1">
              <a:off x="1307201" y="919442"/>
              <a:ext cx="19559" cy="20183"/>
            </a:xfrm>
            <a:custGeom>
              <a:avLst/>
              <a:gdLst/>
              <a:ahLst/>
              <a:cxnLst/>
              <a:rect l="l" t="t" r="r" b="b"/>
              <a:pathLst>
                <a:path w="627" h="647" extrusionOk="0">
                  <a:moveTo>
                    <a:pt x="313" y="0"/>
                  </a:moveTo>
                  <a:cubicBezTo>
                    <a:pt x="269" y="0"/>
                    <a:pt x="224" y="19"/>
                    <a:pt x="194" y="56"/>
                  </a:cubicBezTo>
                  <a:cubicBezTo>
                    <a:pt x="135" y="116"/>
                    <a:pt x="60" y="116"/>
                    <a:pt x="60" y="175"/>
                  </a:cubicBezTo>
                  <a:cubicBezTo>
                    <a:pt x="1" y="235"/>
                    <a:pt x="1" y="294"/>
                    <a:pt x="1" y="354"/>
                  </a:cubicBezTo>
                  <a:cubicBezTo>
                    <a:pt x="60" y="428"/>
                    <a:pt x="60" y="488"/>
                    <a:pt x="194" y="607"/>
                  </a:cubicBezTo>
                  <a:cubicBezTo>
                    <a:pt x="244" y="632"/>
                    <a:pt x="293" y="646"/>
                    <a:pt x="339" y="646"/>
                  </a:cubicBezTo>
                  <a:cubicBezTo>
                    <a:pt x="404" y="646"/>
                    <a:pt x="463" y="617"/>
                    <a:pt x="507" y="548"/>
                  </a:cubicBezTo>
                  <a:cubicBezTo>
                    <a:pt x="626" y="488"/>
                    <a:pt x="626" y="354"/>
                    <a:pt x="626" y="294"/>
                  </a:cubicBezTo>
                  <a:cubicBezTo>
                    <a:pt x="626" y="235"/>
                    <a:pt x="626" y="175"/>
                    <a:pt x="567" y="175"/>
                  </a:cubicBezTo>
                  <a:cubicBezTo>
                    <a:pt x="567" y="116"/>
                    <a:pt x="507" y="56"/>
                    <a:pt x="433" y="56"/>
                  </a:cubicBezTo>
                  <a:cubicBezTo>
                    <a:pt x="403" y="19"/>
                    <a:pt x="358" y="0"/>
                    <a:pt x="313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48" name="Google Shape;5248;p31"/>
            <p:cNvSpPr/>
            <p:nvPr/>
          </p:nvSpPr>
          <p:spPr>
            <a:xfrm flipH="1">
              <a:off x="1197082" y="2270996"/>
              <a:ext cx="124406" cy="96829"/>
            </a:xfrm>
            <a:custGeom>
              <a:avLst/>
              <a:gdLst/>
              <a:ahLst/>
              <a:cxnLst/>
              <a:rect l="l" t="t" r="r" b="b"/>
              <a:pathLst>
                <a:path w="3988" h="3104" extrusionOk="0">
                  <a:moveTo>
                    <a:pt x="3165" y="0"/>
                  </a:moveTo>
                  <a:cubicBezTo>
                    <a:pt x="2616" y="0"/>
                    <a:pt x="2112" y="1000"/>
                    <a:pt x="2007" y="1661"/>
                  </a:cubicBezTo>
                  <a:cubicBezTo>
                    <a:pt x="2007" y="1661"/>
                    <a:pt x="1486" y="393"/>
                    <a:pt x="987" y="393"/>
                  </a:cubicBezTo>
                  <a:cubicBezTo>
                    <a:pt x="914" y="393"/>
                    <a:pt x="841" y="421"/>
                    <a:pt x="770" y="484"/>
                  </a:cubicBezTo>
                  <a:cubicBezTo>
                    <a:pt x="1" y="1139"/>
                    <a:pt x="1044" y="3103"/>
                    <a:pt x="1997" y="3103"/>
                  </a:cubicBezTo>
                  <a:cubicBezTo>
                    <a:pt x="2040" y="3103"/>
                    <a:pt x="2083" y="3099"/>
                    <a:pt x="2126" y="3091"/>
                  </a:cubicBezTo>
                  <a:cubicBezTo>
                    <a:pt x="3184" y="2838"/>
                    <a:pt x="3988" y="424"/>
                    <a:pt x="3377" y="52"/>
                  </a:cubicBezTo>
                  <a:cubicBezTo>
                    <a:pt x="3306" y="16"/>
                    <a:pt x="3235" y="0"/>
                    <a:pt x="316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49" name="Google Shape;5249;p31"/>
            <p:cNvSpPr/>
            <p:nvPr/>
          </p:nvSpPr>
          <p:spPr>
            <a:xfrm flipH="1">
              <a:off x="1192871" y="2415554"/>
              <a:ext cx="120132" cy="97391"/>
            </a:xfrm>
            <a:custGeom>
              <a:avLst/>
              <a:gdLst/>
              <a:ahLst/>
              <a:cxnLst/>
              <a:rect l="l" t="t" r="r" b="b"/>
              <a:pathLst>
                <a:path w="3851" h="3122" extrusionOk="0">
                  <a:moveTo>
                    <a:pt x="2951" y="1"/>
                  </a:moveTo>
                  <a:cubicBezTo>
                    <a:pt x="2454" y="1"/>
                    <a:pt x="2159" y="1101"/>
                    <a:pt x="2107" y="1809"/>
                  </a:cubicBezTo>
                  <a:cubicBezTo>
                    <a:pt x="2107" y="1809"/>
                    <a:pt x="1494" y="480"/>
                    <a:pt x="882" y="480"/>
                  </a:cubicBezTo>
                  <a:cubicBezTo>
                    <a:pt x="793" y="480"/>
                    <a:pt x="704" y="508"/>
                    <a:pt x="617" y="572"/>
                  </a:cubicBezTo>
                  <a:cubicBezTo>
                    <a:pt x="0" y="1057"/>
                    <a:pt x="1325" y="3121"/>
                    <a:pt x="2190" y="3121"/>
                  </a:cubicBezTo>
                  <a:cubicBezTo>
                    <a:pt x="2202" y="3121"/>
                    <a:pt x="2214" y="3121"/>
                    <a:pt x="2226" y="3120"/>
                  </a:cubicBezTo>
                  <a:cubicBezTo>
                    <a:pt x="3105" y="3120"/>
                    <a:pt x="3850" y="513"/>
                    <a:pt x="3165" y="66"/>
                  </a:cubicBezTo>
                  <a:cubicBezTo>
                    <a:pt x="3090" y="21"/>
                    <a:pt x="3018" y="1"/>
                    <a:pt x="295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50" name="Google Shape;5250;p31"/>
            <p:cNvSpPr/>
            <p:nvPr/>
          </p:nvSpPr>
          <p:spPr>
            <a:xfrm flipH="1">
              <a:off x="1198923" y="2559955"/>
              <a:ext cx="113862" cy="86504"/>
            </a:xfrm>
            <a:custGeom>
              <a:avLst/>
              <a:gdLst/>
              <a:ahLst/>
              <a:cxnLst/>
              <a:rect l="l" t="t" r="r" b="b"/>
              <a:pathLst>
                <a:path w="3650" h="2773" extrusionOk="0">
                  <a:moveTo>
                    <a:pt x="2999" y="0"/>
                  </a:moveTo>
                  <a:cubicBezTo>
                    <a:pt x="2612" y="0"/>
                    <a:pt x="2183" y="779"/>
                    <a:pt x="2040" y="1530"/>
                  </a:cubicBezTo>
                  <a:cubicBezTo>
                    <a:pt x="2040" y="1530"/>
                    <a:pt x="1288" y="333"/>
                    <a:pt x="758" y="333"/>
                  </a:cubicBezTo>
                  <a:cubicBezTo>
                    <a:pt x="659" y="333"/>
                    <a:pt x="568" y="374"/>
                    <a:pt x="491" y="472"/>
                  </a:cubicBezTo>
                  <a:cubicBezTo>
                    <a:pt x="1" y="1078"/>
                    <a:pt x="1506" y="2772"/>
                    <a:pt x="2157" y="2772"/>
                  </a:cubicBezTo>
                  <a:cubicBezTo>
                    <a:pt x="2179" y="2772"/>
                    <a:pt x="2200" y="2770"/>
                    <a:pt x="2219" y="2766"/>
                  </a:cubicBezTo>
                  <a:cubicBezTo>
                    <a:pt x="2845" y="2707"/>
                    <a:pt x="3649" y="651"/>
                    <a:pt x="3277" y="159"/>
                  </a:cubicBezTo>
                  <a:cubicBezTo>
                    <a:pt x="3190" y="49"/>
                    <a:pt x="3096" y="0"/>
                    <a:pt x="299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51" name="Google Shape;5251;p31"/>
            <p:cNvSpPr/>
            <p:nvPr/>
          </p:nvSpPr>
          <p:spPr>
            <a:xfrm flipH="1">
              <a:off x="1016744" y="1696852"/>
              <a:ext cx="73464" cy="149611"/>
            </a:xfrm>
            <a:custGeom>
              <a:avLst/>
              <a:gdLst/>
              <a:ahLst/>
              <a:cxnLst/>
              <a:rect l="l" t="t" r="r" b="b"/>
              <a:pathLst>
                <a:path w="2355" h="4796" extrusionOk="0">
                  <a:moveTo>
                    <a:pt x="1414" y="0"/>
                  </a:moveTo>
                  <a:cubicBezTo>
                    <a:pt x="1242" y="0"/>
                    <a:pt x="1084" y="90"/>
                    <a:pt x="984" y="267"/>
                  </a:cubicBezTo>
                  <a:cubicBezTo>
                    <a:pt x="0" y="2248"/>
                    <a:pt x="2041" y="4796"/>
                    <a:pt x="2041" y="4796"/>
                  </a:cubicBezTo>
                  <a:cubicBezTo>
                    <a:pt x="2235" y="3991"/>
                    <a:pt x="2354" y="2382"/>
                    <a:pt x="2295" y="1206"/>
                  </a:cubicBezTo>
                  <a:cubicBezTo>
                    <a:pt x="2204" y="397"/>
                    <a:pt x="1777" y="0"/>
                    <a:pt x="14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52" name="Google Shape;5252;p31"/>
            <p:cNvSpPr/>
            <p:nvPr/>
          </p:nvSpPr>
          <p:spPr>
            <a:xfrm flipH="1">
              <a:off x="898702" y="1727080"/>
              <a:ext cx="114891" cy="167736"/>
            </a:xfrm>
            <a:custGeom>
              <a:avLst/>
              <a:gdLst/>
              <a:ahLst/>
              <a:cxnLst/>
              <a:rect l="l" t="t" r="r" b="b"/>
              <a:pathLst>
                <a:path w="3683" h="5377" extrusionOk="0">
                  <a:moveTo>
                    <a:pt x="2485" y="1"/>
                  </a:moveTo>
                  <a:cubicBezTo>
                    <a:pt x="1818" y="1"/>
                    <a:pt x="1" y="2059"/>
                    <a:pt x="524" y="5376"/>
                  </a:cubicBezTo>
                  <a:cubicBezTo>
                    <a:pt x="524" y="5376"/>
                    <a:pt x="703" y="4140"/>
                    <a:pt x="1328" y="3454"/>
                  </a:cubicBezTo>
                  <a:cubicBezTo>
                    <a:pt x="1880" y="2769"/>
                    <a:pt x="3682" y="907"/>
                    <a:pt x="2624" y="43"/>
                  </a:cubicBezTo>
                  <a:cubicBezTo>
                    <a:pt x="2587" y="15"/>
                    <a:pt x="2540" y="1"/>
                    <a:pt x="248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53" name="Google Shape;5253;p31"/>
            <p:cNvSpPr/>
            <p:nvPr/>
          </p:nvSpPr>
          <p:spPr>
            <a:xfrm flipH="1">
              <a:off x="1053461" y="1970526"/>
              <a:ext cx="33036" cy="33316"/>
            </a:xfrm>
            <a:custGeom>
              <a:avLst/>
              <a:gdLst/>
              <a:ahLst/>
              <a:cxnLst/>
              <a:rect l="l" t="t" r="r" b="b"/>
              <a:pathLst>
                <a:path w="1059" h="1068" extrusionOk="0">
                  <a:moveTo>
                    <a:pt x="433" y="0"/>
                  </a:moveTo>
                  <a:cubicBezTo>
                    <a:pt x="313" y="60"/>
                    <a:pt x="179" y="120"/>
                    <a:pt x="60" y="254"/>
                  </a:cubicBezTo>
                  <a:cubicBezTo>
                    <a:pt x="1" y="313"/>
                    <a:pt x="1" y="433"/>
                    <a:pt x="1" y="626"/>
                  </a:cubicBezTo>
                  <a:cubicBezTo>
                    <a:pt x="1" y="841"/>
                    <a:pt x="254" y="1067"/>
                    <a:pt x="478" y="1067"/>
                  </a:cubicBezTo>
                  <a:cubicBezTo>
                    <a:pt x="503" y="1067"/>
                    <a:pt x="528" y="1064"/>
                    <a:pt x="552" y="1058"/>
                  </a:cubicBezTo>
                  <a:cubicBezTo>
                    <a:pt x="686" y="1058"/>
                    <a:pt x="865" y="999"/>
                    <a:pt x="924" y="865"/>
                  </a:cubicBezTo>
                  <a:cubicBezTo>
                    <a:pt x="999" y="745"/>
                    <a:pt x="1058" y="626"/>
                    <a:pt x="1058" y="492"/>
                  </a:cubicBezTo>
                  <a:cubicBezTo>
                    <a:pt x="1058" y="179"/>
                    <a:pt x="686" y="0"/>
                    <a:pt x="4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54" name="Google Shape;5254;p31"/>
            <p:cNvSpPr/>
            <p:nvPr/>
          </p:nvSpPr>
          <p:spPr>
            <a:xfrm flipH="1">
              <a:off x="1123181" y="2069040"/>
              <a:ext cx="36592" cy="31413"/>
            </a:xfrm>
            <a:custGeom>
              <a:avLst/>
              <a:gdLst/>
              <a:ahLst/>
              <a:cxnLst/>
              <a:rect l="l" t="t" r="r" b="b"/>
              <a:pathLst>
                <a:path w="1173" h="1007" extrusionOk="0">
                  <a:moveTo>
                    <a:pt x="607" y="1"/>
                  </a:moveTo>
                  <a:cubicBezTo>
                    <a:pt x="368" y="1"/>
                    <a:pt x="115" y="194"/>
                    <a:pt x="55" y="448"/>
                  </a:cubicBezTo>
                  <a:cubicBezTo>
                    <a:pt x="1" y="721"/>
                    <a:pt x="246" y="1006"/>
                    <a:pt x="529" y="1006"/>
                  </a:cubicBezTo>
                  <a:cubicBezTo>
                    <a:pt x="554" y="1006"/>
                    <a:pt x="580" y="1004"/>
                    <a:pt x="607" y="999"/>
                  </a:cubicBezTo>
                  <a:cubicBezTo>
                    <a:pt x="666" y="999"/>
                    <a:pt x="741" y="999"/>
                    <a:pt x="741" y="939"/>
                  </a:cubicBezTo>
                  <a:cubicBezTo>
                    <a:pt x="860" y="939"/>
                    <a:pt x="979" y="880"/>
                    <a:pt x="1039" y="820"/>
                  </a:cubicBezTo>
                  <a:cubicBezTo>
                    <a:pt x="1113" y="746"/>
                    <a:pt x="1173" y="626"/>
                    <a:pt x="1173" y="567"/>
                  </a:cubicBezTo>
                  <a:cubicBezTo>
                    <a:pt x="1173" y="448"/>
                    <a:pt x="1173" y="314"/>
                    <a:pt x="1039" y="254"/>
                  </a:cubicBezTo>
                  <a:cubicBezTo>
                    <a:pt x="979" y="135"/>
                    <a:pt x="919" y="75"/>
                    <a:pt x="800" y="75"/>
                  </a:cubicBezTo>
                  <a:cubicBezTo>
                    <a:pt x="741" y="75"/>
                    <a:pt x="666" y="75"/>
                    <a:pt x="60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55" name="Google Shape;5255;p31"/>
            <p:cNvSpPr/>
            <p:nvPr/>
          </p:nvSpPr>
          <p:spPr>
            <a:xfrm flipH="1">
              <a:off x="863857" y="2176382"/>
              <a:ext cx="151077" cy="264471"/>
            </a:xfrm>
            <a:custGeom>
              <a:avLst/>
              <a:gdLst/>
              <a:ahLst/>
              <a:cxnLst/>
              <a:rect l="l" t="t" r="r" b="b"/>
              <a:pathLst>
                <a:path w="4843" h="8478" extrusionOk="0">
                  <a:moveTo>
                    <a:pt x="4190" y="1"/>
                  </a:moveTo>
                  <a:cubicBezTo>
                    <a:pt x="3999" y="1"/>
                    <a:pt x="3787" y="128"/>
                    <a:pt x="3725" y="359"/>
                  </a:cubicBezTo>
                  <a:cubicBezTo>
                    <a:pt x="3666" y="597"/>
                    <a:pt x="3606" y="850"/>
                    <a:pt x="3546" y="1163"/>
                  </a:cubicBezTo>
                  <a:lnTo>
                    <a:pt x="3472" y="1163"/>
                  </a:lnTo>
                  <a:cubicBezTo>
                    <a:pt x="2727" y="3204"/>
                    <a:pt x="254" y="5066"/>
                    <a:pt x="120" y="7301"/>
                  </a:cubicBezTo>
                  <a:cubicBezTo>
                    <a:pt x="1" y="7495"/>
                    <a:pt x="60" y="7673"/>
                    <a:pt x="195" y="7807"/>
                  </a:cubicBezTo>
                  <a:lnTo>
                    <a:pt x="195" y="8046"/>
                  </a:lnTo>
                  <a:cubicBezTo>
                    <a:pt x="254" y="8299"/>
                    <a:pt x="433" y="8478"/>
                    <a:pt x="746" y="8478"/>
                  </a:cubicBezTo>
                  <a:cubicBezTo>
                    <a:pt x="4411" y="7927"/>
                    <a:pt x="4843" y="3264"/>
                    <a:pt x="4530" y="359"/>
                  </a:cubicBezTo>
                  <a:cubicBezTo>
                    <a:pt x="4530" y="113"/>
                    <a:pt x="4369" y="1"/>
                    <a:pt x="419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56" name="Google Shape;5256;p31"/>
            <p:cNvSpPr/>
            <p:nvPr/>
          </p:nvSpPr>
          <p:spPr>
            <a:xfrm flipH="1">
              <a:off x="879205" y="2063456"/>
              <a:ext cx="27452" cy="21431"/>
            </a:xfrm>
            <a:custGeom>
              <a:avLst/>
              <a:gdLst/>
              <a:ahLst/>
              <a:cxnLst/>
              <a:rect l="l" t="t" r="r" b="b"/>
              <a:pathLst>
                <a:path w="880" h="687" extrusionOk="0">
                  <a:moveTo>
                    <a:pt x="448" y="1"/>
                  </a:moveTo>
                  <a:cubicBezTo>
                    <a:pt x="1" y="1"/>
                    <a:pt x="75" y="686"/>
                    <a:pt x="507" y="686"/>
                  </a:cubicBezTo>
                  <a:cubicBezTo>
                    <a:pt x="880" y="686"/>
                    <a:pt x="820" y="1"/>
                    <a:pt x="44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57" name="Google Shape;5257;p31"/>
            <p:cNvSpPr/>
            <p:nvPr/>
          </p:nvSpPr>
          <p:spPr>
            <a:xfrm flipH="1">
              <a:off x="902414" y="2661589"/>
              <a:ext cx="176221" cy="146835"/>
            </a:xfrm>
            <a:custGeom>
              <a:avLst/>
              <a:gdLst/>
              <a:ahLst/>
              <a:cxnLst/>
              <a:rect l="l" t="t" r="r" b="b"/>
              <a:pathLst>
                <a:path w="5649" h="4707" extrusionOk="0">
                  <a:moveTo>
                    <a:pt x="5142" y="0"/>
                  </a:moveTo>
                  <a:cubicBezTo>
                    <a:pt x="4590" y="879"/>
                    <a:pt x="4099" y="1624"/>
                    <a:pt x="3279" y="2309"/>
                  </a:cubicBezTo>
                  <a:cubicBezTo>
                    <a:pt x="2475" y="2980"/>
                    <a:pt x="1492" y="3426"/>
                    <a:pt x="553" y="3799"/>
                  </a:cubicBezTo>
                  <a:cubicBezTo>
                    <a:pt x="1" y="3957"/>
                    <a:pt x="330" y="4706"/>
                    <a:pt x="794" y="4706"/>
                  </a:cubicBezTo>
                  <a:cubicBezTo>
                    <a:pt x="856" y="4706"/>
                    <a:pt x="920" y="4693"/>
                    <a:pt x="985" y="4663"/>
                  </a:cubicBezTo>
                  <a:cubicBezTo>
                    <a:pt x="2669" y="3978"/>
                    <a:pt x="5648" y="2175"/>
                    <a:pt x="521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58" name="Google Shape;5258;p31"/>
            <p:cNvSpPr/>
            <p:nvPr/>
          </p:nvSpPr>
          <p:spPr>
            <a:xfrm flipH="1">
              <a:off x="865729" y="904905"/>
              <a:ext cx="42020" cy="96954"/>
            </a:xfrm>
            <a:custGeom>
              <a:avLst/>
              <a:gdLst/>
              <a:ahLst/>
              <a:cxnLst/>
              <a:rect l="l" t="t" r="r" b="b"/>
              <a:pathLst>
                <a:path w="1347" h="3108" extrusionOk="0">
                  <a:moveTo>
                    <a:pt x="670" y="1"/>
                  </a:moveTo>
                  <a:cubicBezTo>
                    <a:pt x="348" y="1"/>
                    <a:pt x="0" y="264"/>
                    <a:pt x="36" y="641"/>
                  </a:cubicBezTo>
                  <a:lnTo>
                    <a:pt x="36" y="1014"/>
                  </a:lnTo>
                  <a:cubicBezTo>
                    <a:pt x="110" y="1326"/>
                    <a:pt x="170" y="1639"/>
                    <a:pt x="170" y="1937"/>
                  </a:cubicBezTo>
                  <a:cubicBezTo>
                    <a:pt x="223" y="2161"/>
                    <a:pt x="369" y="3107"/>
                    <a:pt x="752" y="3107"/>
                  </a:cubicBezTo>
                  <a:cubicBezTo>
                    <a:pt x="802" y="3107"/>
                    <a:pt x="856" y="3091"/>
                    <a:pt x="915" y="3055"/>
                  </a:cubicBezTo>
                  <a:cubicBezTo>
                    <a:pt x="1347" y="2816"/>
                    <a:pt x="1228" y="2071"/>
                    <a:pt x="1287" y="1639"/>
                  </a:cubicBezTo>
                  <a:cubicBezTo>
                    <a:pt x="1287" y="1192"/>
                    <a:pt x="1347" y="760"/>
                    <a:pt x="1153" y="388"/>
                  </a:cubicBezTo>
                  <a:cubicBezTo>
                    <a:pt x="1082" y="115"/>
                    <a:pt x="882" y="1"/>
                    <a:pt x="67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59" name="Google Shape;5259;p31"/>
            <p:cNvSpPr/>
            <p:nvPr/>
          </p:nvSpPr>
          <p:spPr>
            <a:xfrm flipH="1">
              <a:off x="848509" y="1850612"/>
              <a:ext cx="46512" cy="152544"/>
            </a:xfrm>
            <a:custGeom>
              <a:avLst/>
              <a:gdLst/>
              <a:ahLst/>
              <a:cxnLst/>
              <a:rect l="l" t="t" r="r" b="b"/>
              <a:pathLst>
                <a:path w="1491" h="4890" extrusionOk="0">
                  <a:moveTo>
                    <a:pt x="1371" y="1"/>
                  </a:moveTo>
                  <a:cubicBezTo>
                    <a:pt x="626" y="180"/>
                    <a:pt x="507" y="746"/>
                    <a:pt x="313" y="1416"/>
                  </a:cubicBezTo>
                  <a:cubicBezTo>
                    <a:pt x="134" y="2355"/>
                    <a:pt x="0" y="3785"/>
                    <a:pt x="447" y="4589"/>
                  </a:cubicBezTo>
                  <a:cubicBezTo>
                    <a:pt x="569" y="4790"/>
                    <a:pt x="765" y="4889"/>
                    <a:pt x="955" y="4889"/>
                  </a:cubicBezTo>
                  <a:cubicBezTo>
                    <a:pt x="1230" y="4889"/>
                    <a:pt x="1490" y="4682"/>
                    <a:pt x="1490" y="4277"/>
                  </a:cubicBezTo>
                  <a:cubicBezTo>
                    <a:pt x="1490" y="3532"/>
                    <a:pt x="1192" y="2727"/>
                    <a:pt x="1192" y="1923"/>
                  </a:cubicBezTo>
                  <a:cubicBezTo>
                    <a:pt x="1192" y="1550"/>
                    <a:pt x="1252" y="1118"/>
                    <a:pt x="1311" y="746"/>
                  </a:cubicBezTo>
                  <a:cubicBezTo>
                    <a:pt x="1371" y="552"/>
                    <a:pt x="1371" y="239"/>
                    <a:pt x="1431" y="61"/>
                  </a:cubicBezTo>
                  <a:cubicBezTo>
                    <a:pt x="1431" y="1"/>
                    <a:pt x="1371" y="1"/>
                    <a:pt x="13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60" name="Google Shape;5260;p31"/>
            <p:cNvSpPr/>
            <p:nvPr/>
          </p:nvSpPr>
          <p:spPr>
            <a:xfrm flipH="1">
              <a:off x="898702" y="811725"/>
              <a:ext cx="423878" cy="330792"/>
            </a:xfrm>
            <a:custGeom>
              <a:avLst/>
              <a:gdLst/>
              <a:ahLst/>
              <a:cxnLst/>
              <a:rect l="l" t="t" r="r" b="b"/>
              <a:pathLst>
                <a:path w="13588" h="10604" extrusionOk="0">
                  <a:moveTo>
                    <a:pt x="4717" y="1"/>
                  </a:moveTo>
                  <a:cubicBezTo>
                    <a:pt x="3560" y="1"/>
                    <a:pt x="2413" y="453"/>
                    <a:pt x="1356" y="961"/>
                  </a:cubicBezTo>
                  <a:cubicBezTo>
                    <a:pt x="671" y="1334"/>
                    <a:pt x="1" y="2079"/>
                    <a:pt x="239" y="2883"/>
                  </a:cubicBezTo>
                  <a:cubicBezTo>
                    <a:pt x="239" y="2943"/>
                    <a:pt x="179" y="3002"/>
                    <a:pt x="179" y="3062"/>
                  </a:cubicBezTo>
                  <a:cubicBezTo>
                    <a:pt x="239" y="3941"/>
                    <a:pt x="1237" y="4433"/>
                    <a:pt x="1982" y="4552"/>
                  </a:cubicBezTo>
                  <a:cubicBezTo>
                    <a:pt x="2126" y="4577"/>
                    <a:pt x="2270" y="4585"/>
                    <a:pt x="2414" y="4585"/>
                  </a:cubicBezTo>
                  <a:cubicBezTo>
                    <a:pt x="2702" y="4585"/>
                    <a:pt x="2990" y="4552"/>
                    <a:pt x="3278" y="4552"/>
                  </a:cubicBezTo>
                  <a:cubicBezTo>
                    <a:pt x="3725" y="4552"/>
                    <a:pt x="4157" y="4552"/>
                    <a:pt x="4589" y="4686"/>
                  </a:cubicBezTo>
                  <a:cubicBezTo>
                    <a:pt x="5394" y="4805"/>
                    <a:pt x="6198" y="5118"/>
                    <a:pt x="6883" y="5550"/>
                  </a:cubicBezTo>
                  <a:cubicBezTo>
                    <a:pt x="7628" y="5982"/>
                    <a:pt x="8313" y="6548"/>
                    <a:pt x="8805" y="7233"/>
                  </a:cubicBezTo>
                  <a:cubicBezTo>
                    <a:pt x="9431" y="8038"/>
                    <a:pt x="9863" y="8842"/>
                    <a:pt x="10489" y="9647"/>
                  </a:cubicBezTo>
                  <a:cubicBezTo>
                    <a:pt x="10823" y="10155"/>
                    <a:pt x="11349" y="10603"/>
                    <a:pt x="11993" y="10603"/>
                  </a:cubicBezTo>
                  <a:cubicBezTo>
                    <a:pt x="12066" y="10603"/>
                    <a:pt x="12141" y="10597"/>
                    <a:pt x="12217" y="10585"/>
                  </a:cubicBezTo>
                  <a:cubicBezTo>
                    <a:pt x="13215" y="10451"/>
                    <a:pt x="13587" y="9468"/>
                    <a:pt x="13468" y="8649"/>
                  </a:cubicBezTo>
                  <a:cubicBezTo>
                    <a:pt x="13334" y="7785"/>
                    <a:pt x="12842" y="6861"/>
                    <a:pt x="12410" y="6116"/>
                  </a:cubicBezTo>
                  <a:cubicBezTo>
                    <a:pt x="11978" y="5297"/>
                    <a:pt x="11412" y="4492"/>
                    <a:pt x="10801" y="3747"/>
                  </a:cubicBezTo>
                  <a:cubicBezTo>
                    <a:pt x="9550" y="2392"/>
                    <a:pt x="8001" y="1081"/>
                    <a:pt x="6332" y="336"/>
                  </a:cubicBezTo>
                  <a:cubicBezTo>
                    <a:pt x="5797" y="99"/>
                    <a:pt x="5256" y="1"/>
                    <a:pt x="47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61" name="Google Shape;5261;p31"/>
            <p:cNvSpPr/>
            <p:nvPr/>
          </p:nvSpPr>
          <p:spPr>
            <a:xfrm flipH="1">
              <a:off x="933578" y="1193677"/>
              <a:ext cx="336095" cy="257764"/>
            </a:xfrm>
            <a:custGeom>
              <a:avLst/>
              <a:gdLst/>
              <a:ahLst/>
              <a:cxnLst/>
              <a:rect l="l" t="t" r="r" b="b"/>
              <a:pathLst>
                <a:path w="10774" h="8263" extrusionOk="0">
                  <a:moveTo>
                    <a:pt x="2437" y="1"/>
                  </a:moveTo>
                  <a:cubicBezTo>
                    <a:pt x="476" y="1"/>
                    <a:pt x="1" y="1728"/>
                    <a:pt x="718" y="2617"/>
                  </a:cubicBezTo>
                  <a:cubicBezTo>
                    <a:pt x="2148" y="4539"/>
                    <a:pt x="7675" y="5224"/>
                    <a:pt x="10774" y="8263"/>
                  </a:cubicBezTo>
                  <a:cubicBezTo>
                    <a:pt x="10774" y="8263"/>
                    <a:pt x="9910" y="3302"/>
                    <a:pt x="5441" y="948"/>
                  </a:cubicBezTo>
                  <a:cubicBezTo>
                    <a:pt x="4200" y="265"/>
                    <a:pt x="3205" y="1"/>
                    <a:pt x="243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62" name="Google Shape;5262;p31"/>
            <p:cNvSpPr/>
            <p:nvPr/>
          </p:nvSpPr>
          <p:spPr>
            <a:xfrm flipH="1">
              <a:off x="887098" y="1263678"/>
              <a:ext cx="286776" cy="258326"/>
            </a:xfrm>
            <a:custGeom>
              <a:avLst/>
              <a:gdLst/>
              <a:ahLst/>
              <a:cxnLst/>
              <a:rect l="l" t="t" r="r" b="b"/>
              <a:pathLst>
                <a:path w="9193" h="8281" extrusionOk="0">
                  <a:moveTo>
                    <a:pt x="135" y="0"/>
                  </a:moveTo>
                  <a:cubicBezTo>
                    <a:pt x="75" y="0"/>
                    <a:pt x="75" y="0"/>
                    <a:pt x="1" y="60"/>
                  </a:cubicBezTo>
                  <a:cubicBezTo>
                    <a:pt x="1" y="120"/>
                    <a:pt x="75" y="194"/>
                    <a:pt x="135" y="254"/>
                  </a:cubicBezTo>
                  <a:cubicBezTo>
                    <a:pt x="627" y="313"/>
                    <a:pt x="1118" y="492"/>
                    <a:pt x="1565" y="745"/>
                  </a:cubicBezTo>
                  <a:cubicBezTo>
                    <a:pt x="1997" y="939"/>
                    <a:pt x="2429" y="1177"/>
                    <a:pt x="2861" y="1431"/>
                  </a:cubicBezTo>
                  <a:cubicBezTo>
                    <a:pt x="3725" y="1982"/>
                    <a:pt x="4545" y="2667"/>
                    <a:pt x="5215" y="3352"/>
                  </a:cubicBezTo>
                  <a:lnTo>
                    <a:pt x="5781" y="3918"/>
                  </a:lnTo>
                  <a:lnTo>
                    <a:pt x="6273" y="4470"/>
                  </a:lnTo>
                  <a:lnTo>
                    <a:pt x="6526" y="4782"/>
                  </a:lnTo>
                  <a:lnTo>
                    <a:pt x="6779" y="5095"/>
                  </a:lnTo>
                  <a:cubicBezTo>
                    <a:pt x="6898" y="5274"/>
                    <a:pt x="7077" y="5468"/>
                    <a:pt x="7211" y="5647"/>
                  </a:cubicBezTo>
                  <a:cubicBezTo>
                    <a:pt x="7524" y="6079"/>
                    <a:pt x="7822" y="6526"/>
                    <a:pt x="8135" y="6958"/>
                  </a:cubicBezTo>
                  <a:cubicBezTo>
                    <a:pt x="8388" y="7390"/>
                    <a:pt x="8641" y="7822"/>
                    <a:pt x="8939" y="8254"/>
                  </a:cubicBezTo>
                  <a:cubicBezTo>
                    <a:pt x="8939" y="8254"/>
                    <a:pt x="8973" y="8280"/>
                    <a:pt x="9012" y="8280"/>
                  </a:cubicBezTo>
                  <a:cubicBezTo>
                    <a:pt x="9032" y="8280"/>
                    <a:pt x="9054" y="8273"/>
                    <a:pt x="9073" y="8254"/>
                  </a:cubicBezTo>
                  <a:cubicBezTo>
                    <a:pt x="9133" y="8254"/>
                    <a:pt x="9193" y="8194"/>
                    <a:pt x="9133" y="8134"/>
                  </a:cubicBezTo>
                  <a:cubicBezTo>
                    <a:pt x="8880" y="7643"/>
                    <a:pt x="8641" y="7196"/>
                    <a:pt x="8448" y="6704"/>
                  </a:cubicBezTo>
                  <a:cubicBezTo>
                    <a:pt x="8135" y="6272"/>
                    <a:pt x="7897" y="5840"/>
                    <a:pt x="7584" y="5408"/>
                  </a:cubicBezTo>
                  <a:cubicBezTo>
                    <a:pt x="7450" y="5215"/>
                    <a:pt x="7271" y="4961"/>
                    <a:pt x="7152" y="4782"/>
                  </a:cubicBezTo>
                  <a:lnTo>
                    <a:pt x="6898" y="4470"/>
                  </a:lnTo>
                  <a:lnTo>
                    <a:pt x="6645" y="4157"/>
                  </a:lnTo>
                  <a:lnTo>
                    <a:pt x="6154" y="3606"/>
                  </a:lnTo>
                  <a:lnTo>
                    <a:pt x="5587" y="3039"/>
                  </a:lnTo>
                  <a:cubicBezTo>
                    <a:pt x="4843" y="2295"/>
                    <a:pt x="4038" y="1609"/>
                    <a:pt x="3114" y="1058"/>
                  </a:cubicBezTo>
                  <a:cubicBezTo>
                    <a:pt x="2176" y="567"/>
                    <a:pt x="1252" y="120"/>
                    <a:pt x="135" y="0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63" name="Google Shape;5263;p31"/>
            <p:cNvSpPr/>
            <p:nvPr/>
          </p:nvSpPr>
          <p:spPr>
            <a:xfrm flipH="1">
              <a:off x="1187318" y="1436686"/>
              <a:ext cx="344393" cy="364358"/>
            </a:xfrm>
            <a:custGeom>
              <a:avLst/>
              <a:gdLst/>
              <a:ahLst/>
              <a:cxnLst/>
              <a:rect l="l" t="t" r="r" b="b"/>
              <a:pathLst>
                <a:path w="11040" h="11680" extrusionOk="0">
                  <a:moveTo>
                    <a:pt x="7057" y="0"/>
                  </a:moveTo>
                  <a:cubicBezTo>
                    <a:pt x="5196" y="0"/>
                    <a:pt x="2852" y="1528"/>
                    <a:pt x="1491" y="4823"/>
                  </a:cubicBezTo>
                  <a:cubicBezTo>
                    <a:pt x="60" y="8056"/>
                    <a:pt x="1" y="8979"/>
                    <a:pt x="373" y="9471"/>
                  </a:cubicBezTo>
                  <a:cubicBezTo>
                    <a:pt x="433" y="9546"/>
                    <a:pt x="433" y="9605"/>
                    <a:pt x="492" y="9665"/>
                  </a:cubicBezTo>
                  <a:cubicBezTo>
                    <a:pt x="924" y="10037"/>
                    <a:pt x="2846" y="9724"/>
                    <a:pt x="4023" y="10156"/>
                  </a:cubicBezTo>
                  <a:cubicBezTo>
                    <a:pt x="4157" y="10216"/>
                    <a:pt x="4276" y="10290"/>
                    <a:pt x="4396" y="10350"/>
                  </a:cubicBezTo>
                  <a:cubicBezTo>
                    <a:pt x="4768" y="10588"/>
                    <a:pt x="5215" y="10782"/>
                    <a:pt x="5587" y="10961"/>
                  </a:cubicBezTo>
                  <a:cubicBezTo>
                    <a:pt x="6677" y="11444"/>
                    <a:pt x="7785" y="11680"/>
                    <a:pt x="8676" y="11680"/>
                  </a:cubicBezTo>
                  <a:cubicBezTo>
                    <a:pt x="9404" y="11680"/>
                    <a:pt x="9987" y="11522"/>
                    <a:pt x="10295" y="11214"/>
                  </a:cubicBezTo>
                  <a:lnTo>
                    <a:pt x="10355" y="11214"/>
                  </a:lnTo>
                  <a:cubicBezTo>
                    <a:pt x="10355" y="11154"/>
                    <a:pt x="10429" y="11095"/>
                    <a:pt x="10489" y="11035"/>
                  </a:cubicBezTo>
                  <a:cubicBezTo>
                    <a:pt x="11040" y="10037"/>
                    <a:pt x="9863" y="7683"/>
                    <a:pt x="9803" y="5136"/>
                  </a:cubicBezTo>
                  <a:cubicBezTo>
                    <a:pt x="9684" y="2648"/>
                    <a:pt x="9610" y="413"/>
                    <a:pt x="7569" y="41"/>
                  </a:cubicBezTo>
                  <a:cubicBezTo>
                    <a:pt x="7403" y="14"/>
                    <a:pt x="7232" y="0"/>
                    <a:pt x="7057" y="0"/>
                  </a:cubicBezTo>
                  <a:close/>
                </a:path>
              </a:pathLst>
            </a:custGeom>
            <a:solidFill>
              <a:srgbClr val="F59D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64" name="Google Shape;5264;p31"/>
            <p:cNvSpPr/>
            <p:nvPr/>
          </p:nvSpPr>
          <p:spPr>
            <a:xfrm flipH="1">
              <a:off x="1210559" y="1778583"/>
              <a:ext cx="151046" cy="46668"/>
            </a:xfrm>
            <a:custGeom>
              <a:avLst/>
              <a:gdLst/>
              <a:ahLst/>
              <a:cxnLst/>
              <a:rect l="l" t="t" r="r" b="b"/>
              <a:pathLst>
                <a:path w="4842" h="1496" extrusionOk="0">
                  <a:moveTo>
                    <a:pt x="134" y="1"/>
                  </a:moveTo>
                  <a:cubicBezTo>
                    <a:pt x="134" y="507"/>
                    <a:pt x="60" y="999"/>
                    <a:pt x="0" y="1431"/>
                  </a:cubicBezTo>
                  <a:cubicBezTo>
                    <a:pt x="395" y="1476"/>
                    <a:pt x="762" y="1495"/>
                    <a:pt x="1104" y="1495"/>
                  </a:cubicBezTo>
                  <a:cubicBezTo>
                    <a:pt x="3616" y="1495"/>
                    <a:pt x="4737" y="425"/>
                    <a:pt x="4842" y="254"/>
                  </a:cubicBezTo>
                  <a:lnTo>
                    <a:pt x="4842" y="254"/>
                  </a:lnTo>
                  <a:cubicBezTo>
                    <a:pt x="4534" y="562"/>
                    <a:pt x="3951" y="720"/>
                    <a:pt x="3223" y="720"/>
                  </a:cubicBezTo>
                  <a:cubicBezTo>
                    <a:pt x="2332" y="720"/>
                    <a:pt x="1224" y="484"/>
                    <a:pt x="134" y="1"/>
                  </a:cubicBezTo>
                  <a:close/>
                </a:path>
              </a:pathLst>
            </a:custGeom>
            <a:solidFill>
              <a:srgbClr val="EE75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65" name="Google Shape;5265;p31"/>
            <p:cNvSpPr/>
            <p:nvPr/>
          </p:nvSpPr>
          <p:spPr>
            <a:xfrm flipH="1">
              <a:off x="1357393" y="1753502"/>
              <a:ext cx="147365" cy="245879"/>
            </a:xfrm>
            <a:custGeom>
              <a:avLst/>
              <a:gdLst/>
              <a:ahLst/>
              <a:cxnLst/>
              <a:rect l="l" t="t" r="r" b="b"/>
              <a:pathLst>
                <a:path w="4724" h="7882" extrusionOk="0">
                  <a:moveTo>
                    <a:pt x="3159" y="0"/>
                  </a:moveTo>
                  <a:cubicBezTo>
                    <a:pt x="3159" y="0"/>
                    <a:pt x="2861" y="805"/>
                    <a:pt x="2489" y="1803"/>
                  </a:cubicBezTo>
                  <a:cubicBezTo>
                    <a:pt x="1863" y="3412"/>
                    <a:pt x="865" y="5647"/>
                    <a:pt x="314" y="6332"/>
                  </a:cubicBezTo>
                  <a:cubicBezTo>
                    <a:pt x="1" y="6764"/>
                    <a:pt x="1237" y="7822"/>
                    <a:pt x="2489" y="7881"/>
                  </a:cubicBezTo>
                  <a:cubicBezTo>
                    <a:pt x="3666" y="7881"/>
                    <a:pt x="4157" y="7702"/>
                    <a:pt x="4276" y="7330"/>
                  </a:cubicBezTo>
                  <a:cubicBezTo>
                    <a:pt x="4410" y="7077"/>
                    <a:pt x="4410" y="4842"/>
                    <a:pt x="4589" y="2235"/>
                  </a:cubicBezTo>
                  <a:cubicBezTo>
                    <a:pt x="4649" y="1803"/>
                    <a:pt x="4723" y="1311"/>
                    <a:pt x="4723" y="805"/>
                  </a:cubicBezTo>
                  <a:cubicBezTo>
                    <a:pt x="4351" y="626"/>
                    <a:pt x="3904" y="432"/>
                    <a:pt x="3532" y="194"/>
                  </a:cubicBezTo>
                  <a:cubicBezTo>
                    <a:pt x="3412" y="134"/>
                    <a:pt x="3293" y="60"/>
                    <a:pt x="3159" y="0"/>
                  </a:cubicBezTo>
                  <a:close/>
                </a:path>
              </a:pathLst>
            </a:custGeom>
            <a:solidFill>
              <a:srgbClr val="AE6C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66" name="Google Shape;5266;p31"/>
            <p:cNvSpPr/>
            <p:nvPr/>
          </p:nvSpPr>
          <p:spPr>
            <a:xfrm flipH="1">
              <a:off x="1406182" y="1732134"/>
              <a:ext cx="113893" cy="77613"/>
            </a:xfrm>
            <a:custGeom>
              <a:avLst/>
              <a:gdLst/>
              <a:ahLst/>
              <a:cxnLst/>
              <a:rect l="l" t="t" r="r" b="b"/>
              <a:pathLst>
                <a:path w="3651" h="2488" extrusionOk="0">
                  <a:moveTo>
                    <a:pt x="0" y="0"/>
                  </a:moveTo>
                  <a:lnTo>
                    <a:pt x="0" y="0"/>
                  </a:lnTo>
                  <a:cubicBezTo>
                    <a:pt x="60" y="134"/>
                    <a:pt x="864" y="1564"/>
                    <a:pt x="2980" y="2488"/>
                  </a:cubicBezTo>
                  <a:cubicBezTo>
                    <a:pt x="3352" y="1490"/>
                    <a:pt x="3650" y="685"/>
                    <a:pt x="3650" y="685"/>
                  </a:cubicBezTo>
                  <a:cubicBezTo>
                    <a:pt x="2473" y="253"/>
                    <a:pt x="551" y="566"/>
                    <a:pt x="119" y="194"/>
                  </a:cubicBezTo>
                  <a:cubicBezTo>
                    <a:pt x="60" y="134"/>
                    <a:pt x="60" y="75"/>
                    <a:pt x="0" y="0"/>
                  </a:cubicBezTo>
                  <a:close/>
                </a:path>
              </a:pathLst>
            </a:custGeom>
            <a:solidFill>
              <a:srgbClr val="EE75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67" name="Google Shape;5267;p31"/>
            <p:cNvSpPr/>
            <p:nvPr/>
          </p:nvSpPr>
          <p:spPr>
            <a:xfrm flipH="1">
              <a:off x="1310913" y="1437934"/>
              <a:ext cx="141781" cy="310016"/>
            </a:xfrm>
            <a:custGeom>
              <a:avLst/>
              <a:gdLst/>
              <a:ahLst/>
              <a:cxnLst/>
              <a:rect l="l" t="t" r="r" b="b"/>
              <a:pathLst>
                <a:path w="4545" h="9938" extrusionOk="0">
                  <a:moveTo>
                    <a:pt x="4470" y="1"/>
                  </a:moveTo>
                  <a:cubicBezTo>
                    <a:pt x="4410" y="61"/>
                    <a:pt x="4410" y="61"/>
                    <a:pt x="4350" y="120"/>
                  </a:cubicBezTo>
                  <a:cubicBezTo>
                    <a:pt x="4291" y="195"/>
                    <a:pt x="4231" y="195"/>
                    <a:pt x="4231" y="254"/>
                  </a:cubicBezTo>
                  <a:cubicBezTo>
                    <a:pt x="4097" y="314"/>
                    <a:pt x="4038" y="373"/>
                    <a:pt x="3978" y="493"/>
                  </a:cubicBezTo>
                  <a:cubicBezTo>
                    <a:pt x="3799" y="686"/>
                    <a:pt x="3665" y="865"/>
                    <a:pt x="3546" y="1059"/>
                  </a:cubicBezTo>
                  <a:cubicBezTo>
                    <a:pt x="3293" y="1431"/>
                    <a:pt x="3054" y="1804"/>
                    <a:pt x="2801" y="2176"/>
                  </a:cubicBezTo>
                  <a:cubicBezTo>
                    <a:pt x="2309" y="2980"/>
                    <a:pt x="1863" y="3785"/>
                    <a:pt x="1430" y="4589"/>
                  </a:cubicBezTo>
                  <a:cubicBezTo>
                    <a:pt x="1058" y="5409"/>
                    <a:pt x="745" y="6273"/>
                    <a:pt x="447" y="7137"/>
                  </a:cubicBezTo>
                  <a:cubicBezTo>
                    <a:pt x="194" y="8016"/>
                    <a:pt x="0" y="8939"/>
                    <a:pt x="134" y="9878"/>
                  </a:cubicBezTo>
                  <a:lnTo>
                    <a:pt x="134" y="9938"/>
                  </a:lnTo>
                  <a:lnTo>
                    <a:pt x="194" y="9878"/>
                  </a:lnTo>
                  <a:cubicBezTo>
                    <a:pt x="134" y="9431"/>
                    <a:pt x="194" y="8939"/>
                    <a:pt x="254" y="8507"/>
                  </a:cubicBezTo>
                  <a:cubicBezTo>
                    <a:pt x="313" y="8075"/>
                    <a:pt x="447" y="7643"/>
                    <a:pt x="566" y="7196"/>
                  </a:cubicBezTo>
                  <a:cubicBezTo>
                    <a:pt x="820" y="6332"/>
                    <a:pt x="1192" y="5468"/>
                    <a:pt x="1565" y="4664"/>
                  </a:cubicBezTo>
                  <a:cubicBezTo>
                    <a:pt x="1997" y="3845"/>
                    <a:pt x="2429" y="3040"/>
                    <a:pt x="2920" y="2236"/>
                  </a:cubicBezTo>
                  <a:cubicBezTo>
                    <a:pt x="3114" y="1863"/>
                    <a:pt x="3352" y="1491"/>
                    <a:pt x="3665" y="1118"/>
                  </a:cubicBezTo>
                  <a:cubicBezTo>
                    <a:pt x="3799" y="940"/>
                    <a:pt x="3918" y="746"/>
                    <a:pt x="4038" y="567"/>
                  </a:cubicBezTo>
                  <a:cubicBezTo>
                    <a:pt x="4097" y="433"/>
                    <a:pt x="4172" y="373"/>
                    <a:pt x="4291" y="314"/>
                  </a:cubicBezTo>
                  <a:cubicBezTo>
                    <a:pt x="4350" y="254"/>
                    <a:pt x="4410" y="120"/>
                    <a:pt x="4544" y="120"/>
                  </a:cubicBezTo>
                  <a:lnTo>
                    <a:pt x="4544" y="61"/>
                  </a:lnTo>
                  <a:lnTo>
                    <a:pt x="44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68" name="Google Shape;5268;p31"/>
            <p:cNvSpPr/>
            <p:nvPr/>
          </p:nvSpPr>
          <p:spPr>
            <a:xfrm flipH="1">
              <a:off x="1326729" y="1453282"/>
              <a:ext cx="154790" cy="290488"/>
            </a:xfrm>
            <a:custGeom>
              <a:avLst/>
              <a:gdLst/>
              <a:ahLst/>
              <a:cxnLst/>
              <a:rect l="l" t="t" r="r" b="b"/>
              <a:pathLst>
                <a:path w="4962" h="9312" extrusionOk="0">
                  <a:moveTo>
                    <a:pt x="4902" y="1"/>
                  </a:moveTo>
                  <a:cubicBezTo>
                    <a:pt x="4038" y="313"/>
                    <a:pt x="3353" y="939"/>
                    <a:pt x="2727" y="1624"/>
                  </a:cubicBezTo>
                  <a:cubicBezTo>
                    <a:pt x="2116" y="2310"/>
                    <a:pt x="1550" y="3114"/>
                    <a:pt x="1118" y="3919"/>
                  </a:cubicBezTo>
                  <a:cubicBezTo>
                    <a:pt x="999" y="4097"/>
                    <a:pt x="924" y="4351"/>
                    <a:pt x="805" y="4544"/>
                  </a:cubicBezTo>
                  <a:cubicBezTo>
                    <a:pt x="686" y="4723"/>
                    <a:pt x="626" y="4976"/>
                    <a:pt x="552" y="5155"/>
                  </a:cubicBezTo>
                  <a:cubicBezTo>
                    <a:pt x="373" y="5587"/>
                    <a:pt x="254" y="6034"/>
                    <a:pt x="179" y="6526"/>
                  </a:cubicBezTo>
                  <a:cubicBezTo>
                    <a:pt x="60" y="6958"/>
                    <a:pt x="1" y="7449"/>
                    <a:pt x="1" y="7896"/>
                  </a:cubicBezTo>
                  <a:cubicBezTo>
                    <a:pt x="1" y="8135"/>
                    <a:pt x="60" y="8388"/>
                    <a:pt x="60" y="8567"/>
                  </a:cubicBezTo>
                  <a:cubicBezTo>
                    <a:pt x="60" y="8701"/>
                    <a:pt x="120" y="8820"/>
                    <a:pt x="120" y="8939"/>
                  </a:cubicBezTo>
                  <a:cubicBezTo>
                    <a:pt x="179" y="9073"/>
                    <a:pt x="179" y="9192"/>
                    <a:pt x="179" y="9252"/>
                  </a:cubicBezTo>
                  <a:lnTo>
                    <a:pt x="254" y="9312"/>
                  </a:lnTo>
                  <a:lnTo>
                    <a:pt x="314" y="9252"/>
                  </a:lnTo>
                  <a:cubicBezTo>
                    <a:pt x="60" y="8328"/>
                    <a:pt x="60" y="7449"/>
                    <a:pt x="254" y="6526"/>
                  </a:cubicBezTo>
                  <a:cubicBezTo>
                    <a:pt x="433" y="5662"/>
                    <a:pt x="805" y="4783"/>
                    <a:pt x="1237" y="3978"/>
                  </a:cubicBezTo>
                  <a:cubicBezTo>
                    <a:pt x="1669" y="3174"/>
                    <a:pt x="2176" y="2369"/>
                    <a:pt x="2787" y="1684"/>
                  </a:cubicBezTo>
                  <a:cubicBezTo>
                    <a:pt x="3099" y="1371"/>
                    <a:pt x="3412" y="1058"/>
                    <a:pt x="3785" y="745"/>
                  </a:cubicBezTo>
                  <a:cubicBezTo>
                    <a:pt x="4157" y="507"/>
                    <a:pt x="4530" y="254"/>
                    <a:pt x="4962" y="75"/>
                  </a:cubicBezTo>
                  <a:lnTo>
                    <a:pt x="496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69" name="Google Shape;5269;p31"/>
            <p:cNvSpPr/>
            <p:nvPr/>
          </p:nvSpPr>
          <p:spPr>
            <a:xfrm flipH="1">
              <a:off x="1287704" y="1439805"/>
              <a:ext cx="112489" cy="319780"/>
            </a:xfrm>
            <a:custGeom>
              <a:avLst/>
              <a:gdLst/>
              <a:ahLst/>
              <a:cxnLst/>
              <a:rect l="l" t="t" r="r" b="b"/>
              <a:pathLst>
                <a:path w="3606" h="10251" extrusionOk="0">
                  <a:moveTo>
                    <a:pt x="3531" y="1"/>
                  </a:moveTo>
                  <a:cubicBezTo>
                    <a:pt x="2921" y="626"/>
                    <a:pt x="2414" y="1431"/>
                    <a:pt x="2042" y="2235"/>
                  </a:cubicBezTo>
                  <a:cubicBezTo>
                    <a:pt x="1610" y="3040"/>
                    <a:pt x="1297" y="3919"/>
                    <a:pt x="1058" y="4783"/>
                  </a:cubicBezTo>
                  <a:cubicBezTo>
                    <a:pt x="805" y="5647"/>
                    <a:pt x="626" y="6585"/>
                    <a:pt x="373" y="7449"/>
                  </a:cubicBezTo>
                  <a:cubicBezTo>
                    <a:pt x="314" y="7881"/>
                    <a:pt x="254" y="8388"/>
                    <a:pt x="120" y="8820"/>
                  </a:cubicBezTo>
                  <a:cubicBezTo>
                    <a:pt x="120" y="9073"/>
                    <a:pt x="60" y="9252"/>
                    <a:pt x="60" y="9505"/>
                  </a:cubicBezTo>
                  <a:cubicBezTo>
                    <a:pt x="60" y="9684"/>
                    <a:pt x="1" y="9937"/>
                    <a:pt x="60" y="10190"/>
                  </a:cubicBezTo>
                  <a:lnTo>
                    <a:pt x="60" y="10250"/>
                  </a:lnTo>
                  <a:lnTo>
                    <a:pt x="120" y="10190"/>
                  </a:lnTo>
                  <a:cubicBezTo>
                    <a:pt x="120" y="9937"/>
                    <a:pt x="120" y="9744"/>
                    <a:pt x="180" y="9505"/>
                  </a:cubicBezTo>
                  <a:cubicBezTo>
                    <a:pt x="180" y="9252"/>
                    <a:pt x="254" y="9073"/>
                    <a:pt x="254" y="8820"/>
                  </a:cubicBezTo>
                  <a:cubicBezTo>
                    <a:pt x="314" y="8388"/>
                    <a:pt x="433" y="7956"/>
                    <a:pt x="492" y="7509"/>
                  </a:cubicBezTo>
                  <a:cubicBezTo>
                    <a:pt x="686" y="6585"/>
                    <a:pt x="924" y="5721"/>
                    <a:pt x="1178" y="4842"/>
                  </a:cubicBezTo>
                  <a:cubicBezTo>
                    <a:pt x="1297" y="4410"/>
                    <a:pt x="1431" y="3978"/>
                    <a:pt x="1610" y="3546"/>
                  </a:cubicBezTo>
                  <a:cubicBezTo>
                    <a:pt x="1744" y="3114"/>
                    <a:pt x="1923" y="2742"/>
                    <a:pt x="2116" y="2295"/>
                  </a:cubicBezTo>
                  <a:cubicBezTo>
                    <a:pt x="2295" y="1863"/>
                    <a:pt x="2548" y="1490"/>
                    <a:pt x="2787" y="1118"/>
                  </a:cubicBezTo>
                  <a:cubicBezTo>
                    <a:pt x="3040" y="745"/>
                    <a:pt x="3293" y="373"/>
                    <a:pt x="36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70" name="Google Shape;5270;p31"/>
            <p:cNvSpPr/>
            <p:nvPr/>
          </p:nvSpPr>
          <p:spPr>
            <a:xfrm flipH="1">
              <a:off x="1268644" y="1445857"/>
              <a:ext cx="75305" cy="342521"/>
            </a:xfrm>
            <a:custGeom>
              <a:avLst/>
              <a:gdLst/>
              <a:ahLst/>
              <a:cxnLst/>
              <a:rect l="l" t="t" r="r" b="b"/>
              <a:pathLst>
                <a:path w="2414" h="10980" extrusionOk="0">
                  <a:moveTo>
                    <a:pt x="2354" y="0"/>
                  </a:moveTo>
                  <a:lnTo>
                    <a:pt x="2295" y="60"/>
                  </a:lnTo>
                  <a:cubicBezTo>
                    <a:pt x="1863" y="864"/>
                    <a:pt x="1609" y="1728"/>
                    <a:pt x="1356" y="2667"/>
                  </a:cubicBezTo>
                  <a:cubicBezTo>
                    <a:pt x="1118" y="3531"/>
                    <a:pt x="864" y="4469"/>
                    <a:pt x="745" y="5393"/>
                  </a:cubicBezTo>
                  <a:cubicBezTo>
                    <a:pt x="552" y="6332"/>
                    <a:pt x="432" y="7255"/>
                    <a:pt x="313" y="8134"/>
                  </a:cubicBezTo>
                  <a:cubicBezTo>
                    <a:pt x="179" y="9058"/>
                    <a:pt x="60" y="9996"/>
                    <a:pt x="0" y="10920"/>
                  </a:cubicBezTo>
                  <a:lnTo>
                    <a:pt x="0" y="10980"/>
                  </a:lnTo>
                  <a:lnTo>
                    <a:pt x="60" y="10920"/>
                  </a:lnTo>
                  <a:lnTo>
                    <a:pt x="239" y="9550"/>
                  </a:lnTo>
                  <a:lnTo>
                    <a:pt x="432" y="8194"/>
                  </a:lnTo>
                  <a:cubicBezTo>
                    <a:pt x="492" y="7255"/>
                    <a:pt x="686" y="6332"/>
                    <a:pt x="864" y="5393"/>
                  </a:cubicBezTo>
                  <a:cubicBezTo>
                    <a:pt x="984" y="4469"/>
                    <a:pt x="1177" y="3591"/>
                    <a:pt x="1431" y="2667"/>
                  </a:cubicBezTo>
                  <a:cubicBezTo>
                    <a:pt x="1550" y="2235"/>
                    <a:pt x="1728" y="1803"/>
                    <a:pt x="1863" y="1356"/>
                  </a:cubicBezTo>
                  <a:cubicBezTo>
                    <a:pt x="2041" y="924"/>
                    <a:pt x="2175" y="492"/>
                    <a:pt x="2414" y="60"/>
                  </a:cubicBezTo>
                  <a:lnTo>
                    <a:pt x="235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71" name="Google Shape;5271;p31"/>
            <p:cNvSpPr/>
            <p:nvPr/>
          </p:nvSpPr>
          <p:spPr>
            <a:xfrm flipH="1">
              <a:off x="1249116" y="1467226"/>
              <a:ext cx="44640" cy="332788"/>
            </a:xfrm>
            <a:custGeom>
              <a:avLst/>
              <a:gdLst/>
              <a:ahLst/>
              <a:cxnLst/>
              <a:rect l="l" t="t" r="r" b="b"/>
              <a:pathLst>
                <a:path w="1431" h="10668" extrusionOk="0">
                  <a:moveTo>
                    <a:pt x="1430" y="1"/>
                  </a:moveTo>
                  <a:lnTo>
                    <a:pt x="1371" y="60"/>
                  </a:lnTo>
                  <a:cubicBezTo>
                    <a:pt x="1118" y="865"/>
                    <a:pt x="864" y="1729"/>
                    <a:pt x="686" y="2608"/>
                  </a:cubicBezTo>
                  <a:cubicBezTo>
                    <a:pt x="566" y="3472"/>
                    <a:pt x="373" y="4395"/>
                    <a:pt x="254" y="5274"/>
                  </a:cubicBezTo>
                  <a:cubicBezTo>
                    <a:pt x="194" y="6138"/>
                    <a:pt x="119" y="7077"/>
                    <a:pt x="60" y="7941"/>
                  </a:cubicBezTo>
                  <a:cubicBezTo>
                    <a:pt x="0" y="8805"/>
                    <a:pt x="0" y="9743"/>
                    <a:pt x="0" y="10608"/>
                  </a:cubicBezTo>
                  <a:lnTo>
                    <a:pt x="0" y="10667"/>
                  </a:lnTo>
                  <a:lnTo>
                    <a:pt x="60" y="10608"/>
                  </a:lnTo>
                  <a:cubicBezTo>
                    <a:pt x="60" y="10175"/>
                    <a:pt x="60" y="9743"/>
                    <a:pt x="119" y="9311"/>
                  </a:cubicBezTo>
                  <a:cubicBezTo>
                    <a:pt x="119" y="8805"/>
                    <a:pt x="119" y="8373"/>
                    <a:pt x="194" y="7941"/>
                  </a:cubicBezTo>
                  <a:cubicBezTo>
                    <a:pt x="194" y="7077"/>
                    <a:pt x="313" y="6138"/>
                    <a:pt x="432" y="5274"/>
                  </a:cubicBezTo>
                  <a:cubicBezTo>
                    <a:pt x="492" y="4395"/>
                    <a:pt x="626" y="3531"/>
                    <a:pt x="805" y="2667"/>
                  </a:cubicBezTo>
                  <a:cubicBezTo>
                    <a:pt x="939" y="2235"/>
                    <a:pt x="998" y="1788"/>
                    <a:pt x="1118" y="1356"/>
                  </a:cubicBezTo>
                  <a:cubicBezTo>
                    <a:pt x="1237" y="924"/>
                    <a:pt x="1371" y="492"/>
                    <a:pt x="1430" y="60"/>
                  </a:cubicBezTo>
                  <a:lnTo>
                    <a:pt x="143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72" name="Google Shape;5272;p31"/>
            <p:cNvSpPr/>
            <p:nvPr/>
          </p:nvSpPr>
          <p:spPr>
            <a:xfrm flipH="1">
              <a:off x="1227747" y="1534607"/>
              <a:ext cx="29292" cy="265407"/>
            </a:xfrm>
            <a:custGeom>
              <a:avLst/>
              <a:gdLst/>
              <a:ahLst/>
              <a:cxnLst/>
              <a:rect l="l" t="t" r="r" b="b"/>
              <a:pathLst>
                <a:path w="939" h="8508" extrusionOk="0">
                  <a:moveTo>
                    <a:pt x="805" y="1"/>
                  </a:moveTo>
                  <a:cubicBezTo>
                    <a:pt x="566" y="686"/>
                    <a:pt x="373" y="1371"/>
                    <a:pt x="194" y="2056"/>
                  </a:cubicBezTo>
                  <a:cubicBezTo>
                    <a:pt x="60" y="2801"/>
                    <a:pt x="0" y="3487"/>
                    <a:pt x="60" y="4232"/>
                  </a:cubicBezTo>
                  <a:cubicBezTo>
                    <a:pt x="60" y="4604"/>
                    <a:pt x="134" y="4917"/>
                    <a:pt x="194" y="5289"/>
                  </a:cubicBezTo>
                  <a:cubicBezTo>
                    <a:pt x="253" y="5662"/>
                    <a:pt x="373" y="5960"/>
                    <a:pt x="373" y="6332"/>
                  </a:cubicBezTo>
                  <a:cubicBezTo>
                    <a:pt x="566" y="7017"/>
                    <a:pt x="566" y="7762"/>
                    <a:pt x="507" y="8448"/>
                  </a:cubicBezTo>
                  <a:lnTo>
                    <a:pt x="507" y="8507"/>
                  </a:lnTo>
                  <a:lnTo>
                    <a:pt x="566" y="8448"/>
                  </a:lnTo>
                  <a:cubicBezTo>
                    <a:pt x="626" y="8075"/>
                    <a:pt x="626" y="7762"/>
                    <a:pt x="626" y="7390"/>
                  </a:cubicBezTo>
                  <a:cubicBezTo>
                    <a:pt x="626" y="7017"/>
                    <a:pt x="566" y="6645"/>
                    <a:pt x="507" y="6332"/>
                  </a:cubicBezTo>
                  <a:cubicBezTo>
                    <a:pt x="373" y="5587"/>
                    <a:pt x="253" y="4917"/>
                    <a:pt x="194" y="4232"/>
                  </a:cubicBezTo>
                  <a:cubicBezTo>
                    <a:pt x="134" y="3487"/>
                    <a:pt x="194" y="2801"/>
                    <a:pt x="313" y="2116"/>
                  </a:cubicBezTo>
                  <a:cubicBezTo>
                    <a:pt x="373" y="1744"/>
                    <a:pt x="507" y="1371"/>
                    <a:pt x="566" y="1058"/>
                  </a:cubicBezTo>
                  <a:cubicBezTo>
                    <a:pt x="685" y="686"/>
                    <a:pt x="805" y="373"/>
                    <a:pt x="939" y="75"/>
                  </a:cubicBezTo>
                  <a:lnTo>
                    <a:pt x="87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913561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>
  <p:cSld name="Background 4">
    <p:spTree>
      <p:nvGrpSpPr>
        <p:cNvPr id="1" name="Shape 5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74" name="Google Shape;5274;p32"/>
          <p:cNvGrpSpPr/>
          <p:nvPr/>
        </p:nvGrpSpPr>
        <p:grpSpPr>
          <a:xfrm>
            <a:off x="410602" y="861567"/>
            <a:ext cx="11121295" cy="5681525"/>
            <a:chOff x="307951" y="646175"/>
            <a:chExt cx="8340971" cy="4261144"/>
          </a:xfrm>
        </p:grpSpPr>
        <p:sp>
          <p:nvSpPr>
            <p:cNvPr id="5275" name="Google Shape;5275;p32"/>
            <p:cNvSpPr/>
            <p:nvPr/>
          </p:nvSpPr>
          <p:spPr>
            <a:xfrm>
              <a:off x="7242621" y="698746"/>
              <a:ext cx="19559" cy="33160"/>
            </a:xfrm>
            <a:custGeom>
              <a:avLst/>
              <a:gdLst/>
              <a:ahLst/>
              <a:cxnLst/>
              <a:rect l="l" t="t" r="r" b="b"/>
              <a:pathLst>
                <a:path w="627" h="1063" extrusionOk="0">
                  <a:moveTo>
                    <a:pt x="379" y="0"/>
                  </a:moveTo>
                  <a:cubicBezTo>
                    <a:pt x="354" y="0"/>
                    <a:pt x="331" y="8"/>
                    <a:pt x="314" y="25"/>
                  </a:cubicBezTo>
                  <a:cubicBezTo>
                    <a:pt x="254" y="85"/>
                    <a:pt x="195" y="144"/>
                    <a:pt x="120" y="219"/>
                  </a:cubicBezTo>
                  <a:cubicBezTo>
                    <a:pt x="61" y="338"/>
                    <a:pt x="61" y="397"/>
                    <a:pt x="61" y="457"/>
                  </a:cubicBezTo>
                  <a:cubicBezTo>
                    <a:pt x="1" y="651"/>
                    <a:pt x="61" y="830"/>
                    <a:pt x="195" y="1023"/>
                  </a:cubicBezTo>
                  <a:cubicBezTo>
                    <a:pt x="219" y="1048"/>
                    <a:pt x="254" y="1062"/>
                    <a:pt x="291" y="1062"/>
                  </a:cubicBezTo>
                  <a:cubicBezTo>
                    <a:pt x="343" y="1062"/>
                    <a:pt x="398" y="1033"/>
                    <a:pt x="433" y="964"/>
                  </a:cubicBezTo>
                  <a:cubicBezTo>
                    <a:pt x="567" y="830"/>
                    <a:pt x="627" y="710"/>
                    <a:pt x="627" y="591"/>
                  </a:cubicBezTo>
                  <a:lnTo>
                    <a:pt x="627" y="397"/>
                  </a:lnTo>
                  <a:cubicBezTo>
                    <a:pt x="627" y="278"/>
                    <a:pt x="627" y="219"/>
                    <a:pt x="567" y="144"/>
                  </a:cubicBezTo>
                  <a:lnTo>
                    <a:pt x="567" y="85"/>
                  </a:lnTo>
                  <a:cubicBezTo>
                    <a:pt x="514" y="42"/>
                    <a:pt x="439" y="0"/>
                    <a:pt x="379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76" name="Google Shape;5276;p32"/>
            <p:cNvSpPr/>
            <p:nvPr/>
          </p:nvSpPr>
          <p:spPr>
            <a:xfrm>
              <a:off x="7283518" y="746444"/>
              <a:ext cx="19091" cy="37496"/>
            </a:xfrm>
            <a:custGeom>
              <a:avLst/>
              <a:gdLst/>
              <a:ahLst/>
              <a:cxnLst/>
              <a:rect l="l" t="t" r="r" b="b"/>
              <a:pathLst>
                <a:path w="612" h="1202" extrusionOk="0">
                  <a:moveTo>
                    <a:pt x="366" y="1"/>
                  </a:moveTo>
                  <a:cubicBezTo>
                    <a:pt x="318" y="1"/>
                    <a:pt x="269" y="16"/>
                    <a:pt x="239" y="45"/>
                  </a:cubicBezTo>
                  <a:cubicBezTo>
                    <a:pt x="180" y="105"/>
                    <a:pt x="120" y="239"/>
                    <a:pt x="61" y="299"/>
                  </a:cubicBezTo>
                  <a:cubicBezTo>
                    <a:pt x="61" y="358"/>
                    <a:pt x="61" y="477"/>
                    <a:pt x="1" y="552"/>
                  </a:cubicBezTo>
                  <a:cubicBezTo>
                    <a:pt x="1" y="790"/>
                    <a:pt x="61" y="984"/>
                    <a:pt x="180" y="1103"/>
                  </a:cubicBezTo>
                  <a:lnTo>
                    <a:pt x="239" y="1163"/>
                  </a:lnTo>
                  <a:cubicBezTo>
                    <a:pt x="264" y="1187"/>
                    <a:pt x="301" y="1202"/>
                    <a:pt x="341" y="1202"/>
                  </a:cubicBezTo>
                  <a:cubicBezTo>
                    <a:pt x="397" y="1202"/>
                    <a:pt x="458" y="1173"/>
                    <a:pt x="493" y="1103"/>
                  </a:cubicBezTo>
                  <a:cubicBezTo>
                    <a:pt x="552" y="924"/>
                    <a:pt x="612" y="790"/>
                    <a:pt x="612" y="611"/>
                  </a:cubicBezTo>
                  <a:lnTo>
                    <a:pt x="612" y="358"/>
                  </a:lnTo>
                  <a:cubicBezTo>
                    <a:pt x="612" y="299"/>
                    <a:pt x="552" y="179"/>
                    <a:pt x="552" y="105"/>
                  </a:cubicBezTo>
                  <a:lnTo>
                    <a:pt x="493" y="45"/>
                  </a:lnTo>
                  <a:cubicBezTo>
                    <a:pt x="463" y="16"/>
                    <a:pt x="414" y="1"/>
                    <a:pt x="366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77" name="Google Shape;5277;p32"/>
            <p:cNvSpPr/>
            <p:nvPr/>
          </p:nvSpPr>
          <p:spPr>
            <a:xfrm>
              <a:off x="7337454" y="701835"/>
              <a:ext cx="17688" cy="37247"/>
            </a:xfrm>
            <a:custGeom>
              <a:avLst/>
              <a:gdLst/>
              <a:ahLst/>
              <a:cxnLst/>
              <a:rect l="l" t="t" r="r" b="b"/>
              <a:pathLst>
                <a:path w="567" h="1194" extrusionOk="0">
                  <a:moveTo>
                    <a:pt x="253" y="1"/>
                  </a:moveTo>
                  <a:cubicBezTo>
                    <a:pt x="209" y="1"/>
                    <a:pt x="164" y="15"/>
                    <a:pt x="134" y="45"/>
                  </a:cubicBezTo>
                  <a:cubicBezTo>
                    <a:pt x="60" y="179"/>
                    <a:pt x="0" y="239"/>
                    <a:pt x="0" y="358"/>
                  </a:cubicBezTo>
                  <a:lnTo>
                    <a:pt x="0" y="611"/>
                  </a:lnTo>
                  <a:cubicBezTo>
                    <a:pt x="0" y="790"/>
                    <a:pt x="0" y="924"/>
                    <a:pt x="134" y="1103"/>
                  </a:cubicBezTo>
                  <a:lnTo>
                    <a:pt x="194" y="1163"/>
                  </a:lnTo>
                  <a:cubicBezTo>
                    <a:pt x="212" y="1185"/>
                    <a:pt x="235" y="1194"/>
                    <a:pt x="260" y="1194"/>
                  </a:cubicBezTo>
                  <a:cubicBezTo>
                    <a:pt x="319" y="1194"/>
                    <a:pt x="390" y="1145"/>
                    <a:pt x="432" y="1103"/>
                  </a:cubicBezTo>
                  <a:cubicBezTo>
                    <a:pt x="566" y="924"/>
                    <a:pt x="566" y="731"/>
                    <a:pt x="566" y="611"/>
                  </a:cubicBezTo>
                  <a:lnTo>
                    <a:pt x="566" y="298"/>
                  </a:lnTo>
                  <a:cubicBezTo>
                    <a:pt x="507" y="239"/>
                    <a:pt x="507" y="179"/>
                    <a:pt x="432" y="45"/>
                  </a:cubicBezTo>
                  <a:lnTo>
                    <a:pt x="373" y="45"/>
                  </a:lnTo>
                  <a:cubicBezTo>
                    <a:pt x="343" y="15"/>
                    <a:pt x="298" y="1"/>
                    <a:pt x="25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78" name="Google Shape;5278;p32"/>
            <p:cNvSpPr/>
            <p:nvPr/>
          </p:nvSpPr>
          <p:spPr>
            <a:xfrm>
              <a:off x="7333711" y="808366"/>
              <a:ext cx="19559" cy="31351"/>
            </a:xfrm>
            <a:custGeom>
              <a:avLst/>
              <a:gdLst/>
              <a:ahLst/>
              <a:cxnLst/>
              <a:rect l="l" t="t" r="r" b="b"/>
              <a:pathLst>
                <a:path w="627" h="1005" extrusionOk="0">
                  <a:moveTo>
                    <a:pt x="364" y="1"/>
                  </a:moveTo>
                  <a:cubicBezTo>
                    <a:pt x="310" y="1"/>
                    <a:pt x="247" y="19"/>
                    <a:pt x="180" y="57"/>
                  </a:cubicBezTo>
                  <a:cubicBezTo>
                    <a:pt x="120" y="116"/>
                    <a:pt x="60" y="176"/>
                    <a:pt x="60" y="235"/>
                  </a:cubicBezTo>
                  <a:cubicBezTo>
                    <a:pt x="1" y="295"/>
                    <a:pt x="1" y="429"/>
                    <a:pt x="1" y="489"/>
                  </a:cubicBezTo>
                  <a:cubicBezTo>
                    <a:pt x="1" y="608"/>
                    <a:pt x="1" y="802"/>
                    <a:pt x="180" y="921"/>
                  </a:cubicBezTo>
                  <a:lnTo>
                    <a:pt x="180" y="980"/>
                  </a:lnTo>
                  <a:cubicBezTo>
                    <a:pt x="201" y="998"/>
                    <a:pt x="227" y="1005"/>
                    <a:pt x="254" y="1005"/>
                  </a:cubicBezTo>
                  <a:cubicBezTo>
                    <a:pt x="319" y="1005"/>
                    <a:pt x="391" y="963"/>
                    <a:pt x="433" y="921"/>
                  </a:cubicBezTo>
                  <a:cubicBezTo>
                    <a:pt x="552" y="802"/>
                    <a:pt x="552" y="667"/>
                    <a:pt x="627" y="489"/>
                  </a:cubicBezTo>
                  <a:cubicBezTo>
                    <a:pt x="627" y="429"/>
                    <a:pt x="627" y="355"/>
                    <a:pt x="552" y="295"/>
                  </a:cubicBezTo>
                  <a:cubicBezTo>
                    <a:pt x="552" y="235"/>
                    <a:pt x="552" y="176"/>
                    <a:pt x="493" y="116"/>
                  </a:cubicBezTo>
                  <a:lnTo>
                    <a:pt x="493" y="57"/>
                  </a:lnTo>
                  <a:cubicBezTo>
                    <a:pt x="463" y="19"/>
                    <a:pt x="418" y="1"/>
                    <a:pt x="36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79" name="Google Shape;5279;p32"/>
            <p:cNvSpPr/>
            <p:nvPr/>
          </p:nvSpPr>
          <p:spPr>
            <a:xfrm>
              <a:off x="7385775" y="754960"/>
              <a:ext cx="17688" cy="48071"/>
            </a:xfrm>
            <a:custGeom>
              <a:avLst/>
              <a:gdLst/>
              <a:ahLst/>
              <a:cxnLst/>
              <a:rect l="l" t="t" r="r" b="b"/>
              <a:pathLst>
                <a:path w="567" h="1541" extrusionOk="0">
                  <a:moveTo>
                    <a:pt x="308" y="1"/>
                  </a:moveTo>
                  <a:cubicBezTo>
                    <a:pt x="249" y="1"/>
                    <a:pt x="177" y="43"/>
                    <a:pt x="134" y="85"/>
                  </a:cubicBezTo>
                  <a:cubicBezTo>
                    <a:pt x="75" y="204"/>
                    <a:pt x="75" y="338"/>
                    <a:pt x="0" y="398"/>
                  </a:cubicBezTo>
                  <a:lnTo>
                    <a:pt x="0" y="771"/>
                  </a:lnTo>
                  <a:cubicBezTo>
                    <a:pt x="0" y="1024"/>
                    <a:pt x="0" y="1203"/>
                    <a:pt x="134" y="1456"/>
                  </a:cubicBezTo>
                  <a:lnTo>
                    <a:pt x="194" y="1515"/>
                  </a:lnTo>
                  <a:cubicBezTo>
                    <a:pt x="229" y="1533"/>
                    <a:pt x="259" y="1540"/>
                    <a:pt x="285" y="1540"/>
                  </a:cubicBezTo>
                  <a:cubicBezTo>
                    <a:pt x="349" y="1540"/>
                    <a:pt x="395" y="1498"/>
                    <a:pt x="447" y="1456"/>
                  </a:cubicBezTo>
                  <a:cubicBezTo>
                    <a:pt x="567" y="1203"/>
                    <a:pt x="567" y="1024"/>
                    <a:pt x="567" y="771"/>
                  </a:cubicBezTo>
                  <a:lnTo>
                    <a:pt x="567" y="398"/>
                  </a:lnTo>
                  <a:cubicBezTo>
                    <a:pt x="507" y="338"/>
                    <a:pt x="507" y="204"/>
                    <a:pt x="447" y="85"/>
                  </a:cubicBezTo>
                  <a:lnTo>
                    <a:pt x="373" y="26"/>
                  </a:lnTo>
                  <a:cubicBezTo>
                    <a:pt x="355" y="8"/>
                    <a:pt x="333" y="1"/>
                    <a:pt x="308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80" name="Google Shape;5280;p32"/>
            <p:cNvSpPr/>
            <p:nvPr/>
          </p:nvSpPr>
          <p:spPr>
            <a:xfrm>
              <a:off x="7434564" y="695034"/>
              <a:ext cx="17220" cy="40772"/>
            </a:xfrm>
            <a:custGeom>
              <a:avLst/>
              <a:gdLst/>
              <a:ahLst/>
              <a:cxnLst/>
              <a:rect l="l" t="t" r="r" b="b"/>
              <a:pathLst>
                <a:path w="552" h="1307" extrusionOk="0">
                  <a:moveTo>
                    <a:pt x="300" y="0"/>
                  </a:moveTo>
                  <a:cubicBezTo>
                    <a:pt x="239" y="0"/>
                    <a:pt x="179" y="42"/>
                    <a:pt x="179" y="84"/>
                  </a:cubicBezTo>
                  <a:lnTo>
                    <a:pt x="120" y="84"/>
                  </a:lnTo>
                  <a:cubicBezTo>
                    <a:pt x="60" y="204"/>
                    <a:pt x="60" y="263"/>
                    <a:pt x="1" y="338"/>
                  </a:cubicBezTo>
                  <a:lnTo>
                    <a:pt x="1" y="636"/>
                  </a:lnTo>
                  <a:cubicBezTo>
                    <a:pt x="1" y="829"/>
                    <a:pt x="1" y="949"/>
                    <a:pt x="60" y="1202"/>
                  </a:cubicBezTo>
                  <a:lnTo>
                    <a:pt x="120" y="1261"/>
                  </a:lnTo>
                  <a:cubicBezTo>
                    <a:pt x="150" y="1291"/>
                    <a:pt x="194" y="1306"/>
                    <a:pt x="241" y="1306"/>
                  </a:cubicBezTo>
                  <a:cubicBezTo>
                    <a:pt x="287" y="1306"/>
                    <a:pt x="336" y="1291"/>
                    <a:pt x="373" y="1261"/>
                  </a:cubicBezTo>
                  <a:cubicBezTo>
                    <a:pt x="492" y="1083"/>
                    <a:pt x="552" y="889"/>
                    <a:pt x="552" y="710"/>
                  </a:cubicBezTo>
                  <a:lnTo>
                    <a:pt x="552" y="397"/>
                  </a:lnTo>
                  <a:cubicBezTo>
                    <a:pt x="552" y="263"/>
                    <a:pt x="492" y="204"/>
                    <a:pt x="433" y="84"/>
                  </a:cubicBezTo>
                  <a:lnTo>
                    <a:pt x="373" y="25"/>
                  </a:lnTo>
                  <a:cubicBezTo>
                    <a:pt x="351" y="7"/>
                    <a:pt x="326" y="0"/>
                    <a:pt x="300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81" name="Google Shape;5281;p32"/>
            <p:cNvSpPr/>
            <p:nvPr/>
          </p:nvSpPr>
          <p:spPr>
            <a:xfrm>
              <a:off x="7453624" y="775736"/>
              <a:ext cx="19559" cy="38900"/>
            </a:xfrm>
            <a:custGeom>
              <a:avLst/>
              <a:gdLst/>
              <a:ahLst/>
              <a:cxnLst/>
              <a:rect l="l" t="t" r="r" b="b"/>
              <a:pathLst>
                <a:path w="627" h="1247" extrusionOk="0">
                  <a:moveTo>
                    <a:pt x="375" y="0"/>
                  </a:moveTo>
                  <a:cubicBezTo>
                    <a:pt x="328" y="0"/>
                    <a:pt x="284" y="15"/>
                    <a:pt x="254" y="45"/>
                  </a:cubicBezTo>
                  <a:cubicBezTo>
                    <a:pt x="194" y="105"/>
                    <a:pt x="135" y="224"/>
                    <a:pt x="60" y="283"/>
                  </a:cubicBezTo>
                  <a:cubicBezTo>
                    <a:pt x="60" y="417"/>
                    <a:pt x="0" y="477"/>
                    <a:pt x="0" y="596"/>
                  </a:cubicBezTo>
                  <a:cubicBezTo>
                    <a:pt x="0" y="790"/>
                    <a:pt x="60" y="1028"/>
                    <a:pt x="194" y="1222"/>
                  </a:cubicBezTo>
                  <a:lnTo>
                    <a:pt x="254" y="1222"/>
                  </a:lnTo>
                  <a:cubicBezTo>
                    <a:pt x="271" y="1239"/>
                    <a:pt x="294" y="1247"/>
                    <a:pt x="319" y="1247"/>
                  </a:cubicBezTo>
                  <a:cubicBezTo>
                    <a:pt x="379" y="1247"/>
                    <a:pt x="454" y="1204"/>
                    <a:pt x="507" y="1162"/>
                  </a:cubicBezTo>
                  <a:cubicBezTo>
                    <a:pt x="567" y="969"/>
                    <a:pt x="626" y="790"/>
                    <a:pt x="626" y="656"/>
                  </a:cubicBezTo>
                  <a:lnTo>
                    <a:pt x="626" y="417"/>
                  </a:lnTo>
                  <a:cubicBezTo>
                    <a:pt x="626" y="283"/>
                    <a:pt x="567" y="224"/>
                    <a:pt x="567" y="105"/>
                  </a:cubicBezTo>
                  <a:lnTo>
                    <a:pt x="507" y="45"/>
                  </a:lnTo>
                  <a:cubicBezTo>
                    <a:pt x="470" y="15"/>
                    <a:pt x="421" y="0"/>
                    <a:pt x="375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82" name="Google Shape;5282;p32"/>
            <p:cNvSpPr/>
            <p:nvPr/>
          </p:nvSpPr>
          <p:spPr>
            <a:xfrm>
              <a:off x="7389955" y="859089"/>
              <a:ext cx="19091" cy="24020"/>
            </a:xfrm>
            <a:custGeom>
              <a:avLst/>
              <a:gdLst/>
              <a:ahLst/>
              <a:cxnLst/>
              <a:rect l="l" t="t" r="r" b="b"/>
              <a:pathLst>
                <a:path w="612" h="770" extrusionOk="0">
                  <a:moveTo>
                    <a:pt x="347" y="0"/>
                  </a:moveTo>
                  <a:cubicBezTo>
                    <a:pt x="308" y="0"/>
                    <a:pt x="270" y="15"/>
                    <a:pt x="239" y="40"/>
                  </a:cubicBezTo>
                  <a:cubicBezTo>
                    <a:pt x="120" y="99"/>
                    <a:pt x="120" y="99"/>
                    <a:pt x="60" y="159"/>
                  </a:cubicBezTo>
                  <a:cubicBezTo>
                    <a:pt x="60" y="218"/>
                    <a:pt x="0" y="293"/>
                    <a:pt x="0" y="352"/>
                  </a:cubicBezTo>
                  <a:cubicBezTo>
                    <a:pt x="0" y="531"/>
                    <a:pt x="60" y="665"/>
                    <a:pt x="179" y="725"/>
                  </a:cubicBezTo>
                  <a:cubicBezTo>
                    <a:pt x="209" y="755"/>
                    <a:pt x="257" y="770"/>
                    <a:pt x="306" y="770"/>
                  </a:cubicBezTo>
                  <a:cubicBezTo>
                    <a:pt x="354" y="770"/>
                    <a:pt x="403" y="755"/>
                    <a:pt x="433" y="725"/>
                  </a:cubicBezTo>
                  <a:lnTo>
                    <a:pt x="492" y="725"/>
                  </a:lnTo>
                  <a:cubicBezTo>
                    <a:pt x="552" y="591"/>
                    <a:pt x="611" y="531"/>
                    <a:pt x="611" y="412"/>
                  </a:cubicBezTo>
                  <a:lnTo>
                    <a:pt x="611" y="293"/>
                  </a:lnTo>
                  <a:cubicBezTo>
                    <a:pt x="552" y="218"/>
                    <a:pt x="552" y="159"/>
                    <a:pt x="492" y="99"/>
                  </a:cubicBezTo>
                  <a:cubicBezTo>
                    <a:pt x="457" y="29"/>
                    <a:pt x="402" y="0"/>
                    <a:pt x="347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83" name="Google Shape;5283;p32"/>
            <p:cNvSpPr/>
            <p:nvPr/>
          </p:nvSpPr>
          <p:spPr>
            <a:xfrm>
              <a:off x="7279338" y="843242"/>
              <a:ext cx="19559" cy="20183"/>
            </a:xfrm>
            <a:custGeom>
              <a:avLst/>
              <a:gdLst/>
              <a:ahLst/>
              <a:cxnLst/>
              <a:rect l="l" t="t" r="r" b="b"/>
              <a:pathLst>
                <a:path w="627" h="647" extrusionOk="0">
                  <a:moveTo>
                    <a:pt x="314" y="0"/>
                  </a:moveTo>
                  <a:cubicBezTo>
                    <a:pt x="269" y="0"/>
                    <a:pt x="224" y="19"/>
                    <a:pt x="195" y="56"/>
                  </a:cubicBezTo>
                  <a:cubicBezTo>
                    <a:pt x="135" y="116"/>
                    <a:pt x="60" y="116"/>
                    <a:pt x="60" y="175"/>
                  </a:cubicBezTo>
                  <a:cubicBezTo>
                    <a:pt x="1" y="235"/>
                    <a:pt x="1" y="294"/>
                    <a:pt x="1" y="354"/>
                  </a:cubicBezTo>
                  <a:cubicBezTo>
                    <a:pt x="60" y="428"/>
                    <a:pt x="60" y="488"/>
                    <a:pt x="195" y="607"/>
                  </a:cubicBezTo>
                  <a:cubicBezTo>
                    <a:pt x="244" y="632"/>
                    <a:pt x="293" y="646"/>
                    <a:pt x="339" y="646"/>
                  </a:cubicBezTo>
                  <a:cubicBezTo>
                    <a:pt x="405" y="646"/>
                    <a:pt x="464" y="617"/>
                    <a:pt x="507" y="548"/>
                  </a:cubicBezTo>
                  <a:cubicBezTo>
                    <a:pt x="627" y="488"/>
                    <a:pt x="627" y="354"/>
                    <a:pt x="627" y="294"/>
                  </a:cubicBezTo>
                  <a:cubicBezTo>
                    <a:pt x="627" y="235"/>
                    <a:pt x="627" y="175"/>
                    <a:pt x="567" y="175"/>
                  </a:cubicBezTo>
                  <a:cubicBezTo>
                    <a:pt x="567" y="116"/>
                    <a:pt x="507" y="56"/>
                    <a:pt x="433" y="56"/>
                  </a:cubicBezTo>
                  <a:cubicBezTo>
                    <a:pt x="403" y="19"/>
                    <a:pt x="358" y="0"/>
                    <a:pt x="314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84" name="Google Shape;5284;p32"/>
            <p:cNvSpPr/>
            <p:nvPr/>
          </p:nvSpPr>
          <p:spPr>
            <a:xfrm>
              <a:off x="4676405" y="698746"/>
              <a:ext cx="19091" cy="33160"/>
            </a:xfrm>
            <a:custGeom>
              <a:avLst/>
              <a:gdLst/>
              <a:ahLst/>
              <a:cxnLst/>
              <a:rect l="l" t="t" r="r" b="b"/>
              <a:pathLst>
                <a:path w="612" h="1063" extrusionOk="0">
                  <a:moveTo>
                    <a:pt x="378" y="0"/>
                  </a:moveTo>
                  <a:cubicBezTo>
                    <a:pt x="354" y="0"/>
                    <a:pt x="331" y="8"/>
                    <a:pt x="314" y="25"/>
                  </a:cubicBezTo>
                  <a:cubicBezTo>
                    <a:pt x="180" y="85"/>
                    <a:pt x="180" y="144"/>
                    <a:pt x="120" y="219"/>
                  </a:cubicBezTo>
                  <a:cubicBezTo>
                    <a:pt x="60" y="338"/>
                    <a:pt x="60" y="397"/>
                    <a:pt x="1" y="457"/>
                  </a:cubicBezTo>
                  <a:cubicBezTo>
                    <a:pt x="1" y="651"/>
                    <a:pt x="1" y="830"/>
                    <a:pt x="120" y="1023"/>
                  </a:cubicBezTo>
                  <a:lnTo>
                    <a:pt x="180" y="1023"/>
                  </a:lnTo>
                  <a:cubicBezTo>
                    <a:pt x="204" y="1048"/>
                    <a:pt x="242" y="1062"/>
                    <a:pt x="281" y="1062"/>
                  </a:cubicBezTo>
                  <a:cubicBezTo>
                    <a:pt x="338" y="1062"/>
                    <a:pt x="398" y="1033"/>
                    <a:pt x="433" y="964"/>
                  </a:cubicBezTo>
                  <a:cubicBezTo>
                    <a:pt x="552" y="830"/>
                    <a:pt x="612" y="710"/>
                    <a:pt x="612" y="591"/>
                  </a:cubicBezTo>
                  <a:lnTo>
                    <a:pt x="612" y="397"/>
                  </a:lnTo>
                  <a:cubicBezTo>
                    <a:pt x="612" y="278"/>
                    <a:pt x="612" y="219"/>
                    <a:pt x="552" y="144"/>
                  </a:cubicBezTo>
                  <a:lnTo>
                    <a:pt x="552" y="85"/>
                  </a:lnTo>
                  <a:cubicBezTo>
                    <a:pt x="510" y="42"/>
                    <a:pt x="438" y="0"/>
                    <a:pt x="378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85" name="Google Shape;5285;p32"/>
            <p:cNvSpPr/>
            <p:nvPr/>
          </p:nvSpPr>
          <p:spPr>
            <a:xfrm>
              <a:off x="4716834" y="746444"/>
              <a:ext cx="19559" cy="37496"/>
            </a:xfrm>
            <a:custGeom>
              <a:avLst/>
              <a:gdLst/>
              <a:ahLst/>
              <a:cxnLst/>
              <a:rect l="l" t="t" r="r" b="b"/>
              <a:pathLst>
                <a:path w="627" h="1202" extrusionOk="0">
                  <a:moveTo>
                    <a:pt x="375" y="1"/>
                  </a:moveTo>
                  <a:cubicBezTo>
                    <a:pt x="329" y="1"/>
                    <a:pt x="284" y="16"/>
                    <a:pt x="254" y="45"/>
                  </a:cubicBezTo>
                  <a:cubicBezTo>
                    <a:pt x="195" y="105"/>
                    <a:pt x="135" y="239"/>
                    <a:pt x="61" y="299"/>
                  </a:cubicBezTo>
                  <a:cubicBezTo>
                    <a:pt x="61" y="358"/>
                    <a:pt x="1" y="477"/>
                    <a:pt x="1" y="552"/>
                  </a:cubicBezTo>
                  <a:cubicBezTo>
                    <a:pt x="1" y="790"/>
                    <a:pt x="61" y="984"/>
                    <a:pt x="195" y="1103"/>
                  </a:cubicBezTo>
                  <a:lnTo>
                    <a:pt x="254" y="1163"/>
                  </a:lnTo>
                  <a:cubicBezTo>
                    <a:pt x="279" y="1187"/>
                    <a:pt x="314" y="1202"/>
                    <a:pt x="346" y="1202"/>
                  </a:cubicBezTo>
                  <a:cubicBezTo>
                    <a:pt x="392" y="1202"/>
                    <a:pt x="433" y="1173"/>
                    <a:pt x="433" y="1103"/>
                  </a:cubicBezTo>
                  <a:cubicBezTo>
                    <a:pt x="567" y="924"/>
                    <a:pt x="627" y="790"/>
                    <a:pt x="627" y="611"/>
                  </a:cubicBezTo>
                  <a:lnTo>
                    <a:pt x="627" y="358"/>
                  </a:lnTo>
                  <a:cubicBezTo>
                    <a:pt x="627" y="299"/>
                    <a:pt x="567" y="179"/>
                    <a:pt x="567" y="105"/>
                  </a:cubicBezTo>
                  <a:lnTo>
                    <a:pt x="507" y="105"/>
                  </a:lnTo>
                  <a:lnTo>
                    <a:pt x="507" y="45"/>
                  </a:lnTo>
                  <a:cubicBezTo>
                    <a:pt x="470" y="16"/>
                    <a:pt x="422" y="1"/>
                    <a:pt x="375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86" name="Google Shape;5286;p32"/>
            <p:cNvSpPr/>
            <p:nvPr/>
          </p:nvSpPr>
          <p:spPr>
            <a:xfrm>
              <a:off x="4769366" y="701835"/>
              <a:ext cx="19091" cy="37247"/>
            </a:xfrm>
            <a:custGeom>
              <a:avLst/>
              <a:gdLst/>
              <a:ahLst/>
              <a:cxnLst/>
              <a:rect l="l" t="t" r="r" b="b"/>
              <a:pathLst>
                <a:path w="612" h="1194" extrusionOk="0">
                  <a:moveTo>
                    <a:pt x="306" y="1"/>
                  </a:moveTo>
                  <a:cubicBezTo>
                    <a:pt x="257" y="1"/>
                    <a:pt x="209" y="15"/>
                    <a:pt x="179" y="45"/>
                  </a:cubicBezTo>
                  <a:cubicBezTo>
                    <a:pt x="120" y="179"/>
                    <a:pt x="60" y="239"/>
                    <a:pt x="60" y="358"/>
                  </a:cubicBezTo>
                  <a:cubicBezTo>
                    <a:pt x="0" y="418"/>
                    <a:pt x="0" y="492"/>
                    <a:pt x="0" y="611"/>
                  </a:cubicBezTo>
                  <a:cubicBezTo>
                    <a:pt x="60" y="790"/>
                    <a:pt x="60" y="924"/>
                    <a:pt x="179" y="1103"/>
                  </a:cubicBezTo>
                  <a:lnTo>
                    <a:pt x="239" y="1163"/>
                  </a:lnTo>
                  <a:cubicBezTo>
                    <a:pt x="261" y="1185"/>
                    <a:pt x="287" y="1194"/>
                    <a:pt x="315" y="1194"/>
                  </a:cubicBezTo>
                  <a:cubicBezTo>
                    <a:pt x="379" y="1194"/>
                    <a:pt x="450" y="1145"/>
                    <a:pt x="492" y="1103"/>
                  </a:cubicBezTo>
                  <a:cubicBezTo>
                    <a:pt x="611" y="924"/>
                    <a:pt x="611" y="731"/>
                    <a:pt x="611" y="611"/>
                  </a:cubicBezTo>
                  <a:cubicBezTo>
                    <a:pt x="611" y="492"/>
                    <a:pt x="611" y="418"/>
                    <a:pt x="552" y="298"/>
                  </a:cubicBezTo>
                  <a:cubicBezTo>
                    <a:pt x="552" y="239"/>
                    <a:pt x="492" y="179"/>
                    <a:pt x="432" y="45"/>
                  </a:cubicBezTo>
                  <a:cubicBezTo>
                    <a:pt x="403" y="15"/>
                    <a:pt x="354" y="1"/>
                    <a:pt x="306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87" name="Google Shape;5287;p32"/>
            <p:cNvSpPr/>
            <p:nvPr/>
          </p:nvSpPr>
          <p:spPr>
            <a:xfrm>
              <a:off x="4767495" y="808366"/>
              <a:ext cx="19091" cy="31351"/>
            </a:xfrm>
            <a:custGeom>
              <a:avLst/>
              <a:gdLst/>
              <a:ahLst/>
              <a:cxnLst/>
              <a:rect l="l" t="t" r="r" b="b"/>
              <a:pathLst>
                <a:path w="612" h="1005" extrusionOk="0">
                  <a:moveTo>
                    <a:pt x="358" y="1"/>
                  </a:moveTo>
                  <a:cubicBezTo>
                    <a:pt x="302" y="1"/>
                    <a:pt x="239" y="19"/>
                    <a:pt x="180" y="57"/>
                  </a:cubicBezTo>
                  <a:cubicBezTo>
                    <a:pt x="120" y="116"/>
                    <a:pt x="60" y="176"/>
                    <a:pt x="60" y="235"/>
                  </a:cubicBezTo>
                  <a:cubicBezTo>
                    <a:pt x="1" y="295"/>
                    <a:pt x="1" y="429"/>
                    <a:pt x="1" y="489"/>
                  </a:cubicBezTo>
                  <a:cubicBezTo>
                    <a:pt x="1" y="608"/>
                    <a:pt x="1" y="802"/>
                    <a:pt x="120" y="921"/>
                  </a:cubicBezTo>
                  <a:lnTo>
                    <a:pt x="180" y="980"/>
                  </a:lnTo>
                  <a:cubicBezTo>
                    <a:pt x="197" y="998"/>
                    <a:pt x="221" y="1005"/>
                    <a:pt x="247" y="1005"/>
                  </a:cubicBezTo>
                  <a:cubicBezTo>
                    <a:pt x="311" y="1005"/>
                    <a:pt x="391" y="963"/>
                    <a:pt x="433" y="921"/>
                  </a:cubicBezTo>
                  <a:cubicBezTo>
                    <a:pt x="552" y="802"/>
                    <a:pt x="552" y="667"/>
                    <a:pt x="552" y="489"/>
                  </a:cubicBezTo>
                  <a:cubicBezTo>
                    <a:pt x="612" y="429"/>
                    <a:pt x="612" y="355"/>
                    <a:pt x="552" y="295"/>
                  </a:cubicBezTo>
                  <a:cubicBezTo>
                    <a:pt x="552" y="235"/>
                    <a:pt x="552" y="176"/>
                    <a:pt x="492" y="116"/>
                  </a:cubicBezTo>
                  <a:lnTo>
                    <a:pt x="492" y="57"/>
                  </a:lnTo>
                  <a:cubicBezTo>
                    <a:pt x="463" y="19"/>
                    <a:pt x="414" y="1"/>
                    <a:pt x="358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88" name="Google Shape;5288;p32"/>
            <p:cNvSpPr/>
            <p:nvPr/>
          </p:nvSpPr>
          <p:spPr>
            <a:xfrm>
              <a:off x="4817687" y="754960"/>
              <a:ext cx="19559" cy="48071"/>
            </a:xfrm>
            <a:custGeom>
              <a:avLst/>
              <a:gdLst/>
              <a:ahLst/>
              <a:cxnLst/>
              <a:rect l="l" t="t" r="r" b="b"/>
              <a:pathLst>
                <a:path w="627" h="1541" extrusionOk="0">
                  <a:moveTo>
                    <a:pt x="341" y="1"/>
                  </a:moveTo>
                  <a:cubicBezTo>
                    <a:pt x="277" y="1"/>
                    <a:pt x="232" y="43"/>
                    <a:pt x="179" y="85"/>
                  </a:cubicBezTo>
                  <a:cubicBezTo>
                    <a:pt x="120" y="204"/>
                    <a:pt x="60" y="338"/>
                    <a:pt x="60" y="398"/>
                  </a:cubicBezTo>
                  <a:cubicBezTo>
                    <a:pt x="60" y="517"/>
                    <a:pt x="60" y="651"/>
                    <a:pt x="1" y="771"/>
                  </a:cubicBezTo>
                  <a:cubicBezTo>
                    <a:pt x="60" y="1024"/>
                    <a:pt x="60" y="1203"/>
                    <a:pt x="179" y="1456"/>
                  </a:cubicBezTo>
                  <a:lnTo>
                    <a:pt x="254" y="1515"/>
                  </a:lnTo>
                  <a:cubicBezTo>
                    <a:pt x="271" y="1533"/>
                    <a:pt x="294" y="1540"/>
                    <a:pt x="319" y="1540"/>
                  </a:cubicBezTo>
                  <a:cubicBezTo>
                    <a:pt x="378" y="1540"/>
                    <a:pt x="450" y="1498"/>
                    <a:pt x="492" y="1456"/>
                  </a:cubicBezTo>
                  <a:cubicBezTo>
                    <a:pt x="626" y="1203"/>
                    <a:pt x="626" y="1024"/>
                    <a:pt x="626" y="771"/>
                  </a:cubicBezTo>
                  <a:lnTo>
                    <a:pt x="626" y="398"/>
                  </a:lnTo>
                  <a:cubicBezTo>
                    <a:pt x="552" y="338"/>
                    <a:pt x="552" y="204"/>
                    <a:pt x="492" y="85"/>
                  </a:cubicBezTo>
                  <a:cubicBezTo>
                    <a:pt x="433" y="85"/>
                    <a:pt x="433" y="26"/>
                    <a:pt x="433" y="26"/>
                  </a:cubicBezTo>
                  <a:cubicBezTo>
                    <a:pt x="398" y="8"/>
                    <a:pt x="368" y="1"/>
                    <a:pt x="341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89" name="Google Shape;5289;p32"/>
            <p:cNvSpPr/>
            <p:nvPr/>
          </p:nvSpPr>
          <p:spPr>
            <a:xfrm>
              <a:off x="4866040" y="695034"/>
              <a:ext cx="19528" cy="40772"/>
            </a:xfrm>
            <a:custGeom>
              <a:avLst/>
              <a:gdLst/>
              <a:ahLst/>
              <a:cxnLst/>
              <a:rect l="l" t="t" r="r" b="b"/>
              <a:pathLst>
                <a:path w="626" h="1307" extrusionOk="0">
                  <a:moveTo>
                    <a:pt x="367" y="0"/>
                  </a:moveTo>
                  <a:cubicBezTo>
                    <a:pt x="308" y="0"/>
                    <a:pt x="236" y="42"/>
                    <a:pt x="194" y="84"/>
                  </a:cubicBezTo>
                  <a:cubicBezTo>
                    <a:pt x="119" y="204"/>
                    <a:pt x="119" y="263"/>
                    <a:pt x="60" y="338"/>
                  </a:cubicBezTo>
                  <a:lnTo>
                    <a:pt x="60" y="636"/>
                  </a:lnTo>
                  <a:cubicBezTo>
                    <a:pt x="0" y="829"/>
                    <a:pt x="0" y="949"/>
                    <a:pt x="119" y="1202"/>
                  </a:cubicBezTo>
                  <a:lnTo>
                    <a:pt x="194" y="1261"/>
                  </a:lnTo>
                  <a:cubicBezTo>
                    <a:pt x="224" y="1291"/>
                    <a:pt x="253" y="1306"/>
                    <a:pt x="283" y="1306"/>
                  </a:cubicBezTo>
                  <a:cubicBezTo>
                    <a:pt x="313" y="1306"/>
                    <a:pt x="343" y="1291"/>
                    <a:pt x="373" y="1261"/>
                  </a:cubicBezTo>
                  <a:cubicBezTo>
                    <a:pt x="566" y="1083"/>
                    <a:pt x="626" y="889"/>
                    <a:pt x="626" y="710"/>
                  </a:cubicBezTo>
                  <a:lnTo>
                    <a:pt x="626" y="397"/>
                  </a:lnTo>
                  <a:cubicBezTo>
                    <a:pt x="626" y="263"/>
                    <a:pt x="566" y="204"/>
                    <a:pt x="492" y="84"/>
                  </a:cubicBezTo>
                  <a:lnTo>
                    <a:pt x="432" y="25"/>
                  </a:lnTo>
                  <a:cubicBezTo>
                    <a:pt x="415" y="7"/>
                    <a:pt x="392" y="0"/>
                    <a:pt x="367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90" name="Google Shape;5290;p32"/>
            <p:cNvSpPr/>
            <p:nvPr/>
          </p:nvSpPr>
          <p:spPr>
            <a:xfrm>
              <a:off x="4887408" y="775736"/>
              <a:ext cx="19559" cy="38900"/>
            </a:xfrm>
            <a:custGeom>
              <a:avLst/>
              <a:gdLst/>
              <a:ahLst/>
              <a:cxnLst/>
              <a:rect l="l" t="t" r="r" b="b"/>
              <a:pathLst>
                <a:path w="627" h="1247" extrusionOk="0">
                  <a:moveTo>
                    <a:pt x="373" y="0"/>
                  </a:moveTo>
                  <a:cubicBezTo>
                    <a:pt x="328" y="0"/>
                    <a:pt x="283" y="15"/>
                    <a:pt x="254" y="45"/>
                  </a:cubicBezTo>
                  <a:cubicBezTo>
                    <a:pt x="179" y="105"/>
                    <a:pt x="120" y="224"/>
                    <a:pt x="60" y="283"/>
                  </a:cubicBezTo>
                  <a:cubicBezTo>
                    <a:pt x="0" y="417"/>
                    <a:pt x="0" y="477"/>
                    <a:pt x="0" y="596"/>
                  </a:cubicBezTo>
                  <a:cubicBezTo>
                    <a:pt x="0" y="790"/>
                    <a:pt x="60" y="1028"/>
                    <a:pt x="179" y="1222"/>
                  </a:cubicBezTo>
                  <a:lnTo>
                    <a:pt x="254" y="1222"/>
                  </a:lnTo>
                  <a:cubicBezTo>
                    <a:pt x="271" y="1239"/>
                    <a:pt x="294" y="1247"/>
                    <a:pt x="318" y="1247"/>
                  </a:cubicBezTo>
                  <a:cubicBezTo>
                    <a:pt x="378" y="1247"/>
                    <a:pt x="450" y="1204"/>
                    <a:pt x="492" y="1162"/>
                  </a:cubicBezTo>
                  <a:cubicBezTo>
                    <a:pt x="552" y="969"/>
                    <a:pt x="626" y="790"/>
                    <a:pt x="626" y="656"/>
                  </a:cubicBezTo>
                  <a:lnTo>
                    <a:pt x="626" y="417"/>
                  </a:lnTo>
                  <a:cubicBezTo>
                    <a:pt x="552" y="283"/>
                    <a:pt x="552" y="224"/>
                    <a:pt x="552" y="105"/>
                  </a:cubicBezTo>
                  <a:lnTo>
                    <a:pt x="492" y="45"/>
                  </a:lnTo>
                  <a:cubicBezTo>
                    <a:pt x="462" y="15"/>
                    <a:pt x="417" y="0"/>
                    <a:pt x="373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91" name="Google Shape;5291;p32"/>
            <p:cNvSpPr/>
            <p:nvPr/>
          </p:nvSpPr>
          <p:spPr>
            <a:xfrm>
              <a:off x="4823271" y="859089"/>
              <a:ext cx="19559" cy="24020"/>
            </a:xfrm>
            <a:custGeom>
              <a:avLst/>
              <a:gdLst/>
              <a:ahLst/>
              <a:cxnLst/>
              <a:rect l="l" t="t" r="r" b="b"/>
              <a:pathLst>
                <a:path w="627" h="770" extrusionOk="0">
                  <a:moveTo>
                    <a:pt x="344" y="0"/>
                  </a:moveTo>
                  <a:cubicBezTo>
                    <a:pt x="295" y="0"/>
                    <a:pt x="244" y="15"/>
                    <a:pt x="194" y="40"/>
                  </a:cubicBezTo>
                  <a:cubicBezTo>
                    <a:pt x="135" y="99"/>
                    <a:pt x="135" y="99"/>
                    <a:pt x="75" y="159"/>
                  </a:cubicBezTo>
                  <a:cubicBezTo>
                    <a:pt x="0" y="218"/>
                    <a:pt x="0" y="293"/>
                    <a:pt x="0" y="352"/>
                  </a:cubicBezTo>
                  <a:cubicBezTo>
                    <a:pt x="0" y="531"/>
                    <a:pt x="75" y="665"/>
                    <a:pt x="194" y="725"/>
                  </a:cubicBezTo>
                  <a:cubicBezTo>
                    <a:pt x="224" y="755"/>
                    <a:pt x="269" y="770"/>
                    <a:pt x="315" y="770"/>
                  </a:cubicBezTo>
                  <a:cubicBezTo>
                    <a:pt x="362" y="770"/>
                    <a:pt x="410" y="755"/>
                    <a:pt x="447" y="725"/>
                  </a:cubicBezTo>
                  <a:cubicBezTo>
                    <a:pt x="567" y="591"/>
                    <a:pt x="626" y="531"/>
                    <a:pt x="626" y="412"/>
                  </a:cubicBezTo>
                  <a:lnTo>
                    <a:pt x="626" y="293"/>
                  </a:lnTo>
                  <a:cubicBezTo>
                    <a:pt x="567" y="218"/>
                    <a:pt x="567" y="159"/>
                    <a:pt x="507" y="99"/>
                  </a:cubicBezTo>
                  <a:cubicBezTo>
                    <a:pt x="472" y="29"/>
                    <a:pt x="412" y="0"/>
                    <a:pt x="344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92" name="Google Shape;5292;p32"/>
            <p:cNvSpPr/>
            <p:nvPr/>
          </p:nvSpPr>
          <p:spPr>
            <a:xfrm>
              <a:off x="4713122" y="843242"/>
              <a:ext cx="19559" cy="20183"/>
            </a:xfrm>
            <a:custGeom>
              <a:avLst/>
              <a:gdLst/>
              <a:ahLst/>
              <a:cxnLst/>
              <a:rect l="l" t="t" r="r" b="b"/>
              <a:pathLst>
                <a:path w="627" h="647" extrusionOk="0">
                  <a:moveTo>
                    <a:pt x="304" y="0"/>
                  </a:moveTo>
                  <a:cubicBezTo>
                    <a:pt x="250" y="0"/>
                    <a:pt x="187" y="19"/>
                    <a:pt x="120" y="56"/>
                  </a:cubicBezTo>
                  <a:cubicBezTo>
                    <a:pt x="60" y="116"/>
                    <a:pt x="60" y="116"/>
                    <a:pt x="60" y="175"/>
                  </a:cubicBezTo>
                  <a:cubicBezTo>
                    <a:pt x="1" y="235"/>
                    <a:pt x="1" y="294"/>
                    <a:pt x="1" y="354"/>
                  </a:cubicBezTo>
                  <a:cubicBezTo>
                    <a:pt x="1" y="428"/>
                    <a:pt x="60" y="488"/>
                    <a:pt x="180" y="607"/>
                  </a:cubicBezTo>
                  <a:cubicBezTo>
                    <a:pt x="210" y="632"/>
                    <a:pt x="249" y="646"/>
                    <a:pt x="292" y="646"/>
                  </a:cubicBezTo>
                  <a:cubicBezTo>
                    <a:pt x="353" y="646"/>
                    <a:pt x="423" y="617"/>
                    <a:pt x="492" y="548"/>
                  </a:cubicBezTo>
                  <a:cubicBezTo>
                    <a:pt x="626" y="488"/>
                    <a:pt x="626" y="354"/>
                    <a:pt x="626" y="294"/>
                  </a:cubicBezTo>
                  <a:cubicBezTo>
                    <a:pt x="626" y="235"/>
                    <a:pt x="626" y="175"/>
                    <a:pt x="552" y="175"/>
                  </a:cubicBezTo>
                  <a:cubicBezTo>
                    <a:pt x="552" y="116"/>
                    <a:pt x="492" y="56"/>
                    <a:pt x="433" y="56"/>
                  </a:cubicBezTo>
                  <a:cubicBezTo>
                    <a:pt x="403" y="19"/>
                    <a:pt x="358" y="0"/>
                    <a:pt x="304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93" name="Google Shape;5293;p32"/>
            <p:cNvSpPr/>
            <p:nvPr/>
          </p:nvSpPr>
          <p:spPr>
            <a:xfrm>
              <a:off x="5299619" y="698746"/>
              <a:ext cx="19559" cy="33160"/>
            </a:xfrm>
            <a:custGeom>
              <a:avLst/>
              <a:gdLst/>
              <a:ahLst/>
              <a:cxnLst/>
              <a:rect l="l" t="t" r="r" b="b"/>
              <a:pathLst>
                <a:path w="627" h="1063" extrusionOk="0">
                  <a:moveTo>
                    <a:pt x="381" y="0"/>
                  </a:moveTo>
                  <a:cubicBezTo>
                    <a:pt x="355" y="0"/>
                    <a:pt x="331" y="8"/>
                    <a:pt x="313" y="25"/>
                  </a:cubicBezTo>
                  <a:cubicBezTo>
                    <a:pt x="194" y="85"/>
                    <a:pt x="194" y="144"/>
                    <a:pt x="135" y="219"/>
                  </a:cubicBezTo>
                  <a:cubicBezTo>
                    <a:pt x="75" y="338"/>
                    <a:pt x="75" y="397"/>
                    <a:pt x="0" y="457"/>
                  </a:cubicBezTo>
                  <a:cubicBezTo>
                    <a:pt x="0" y="651"/>
                    <a:pt x="0" y="830"/>
                    <a:pt x="194" y="1023"/>
                  </a:cubicBezTo>
                  <a:cubicBezTo>
                    <a:pt x="219" y="1048"/>
                    <a:pt x="254" y="1062"/>
                    <a:pt x="291" y="1062"/>
                  </a:cubicBezTo>
                  <a:cubicBezTo>
                    <a:pt x="345" y="1062"/>
                    <a:pt x="404" y="1033"/>
                    <a:pt x="447" y="964"/>
                  </a:cubicBezTo>
                  <a:cubicBezTo>
                    <a:pt x="567" y="830"/>
                    <a:pt x="626" y="710"/>
                    <a:pt x="626" y="591"/>
                  </a:cubicBezTo>
                  <a:lnTo>
                    <a:pt x="626" y="397"/>
                  </a:lnTo>
                  <a:cubicBezTo>
                    <a:pt x="626" y="278"/>
                    <a:pt x="626" y="219"/>
                    <a:pt x="567" y="144"/>
                  </a:cubicBezTo>
                  <a:lnTo>
                    <a:pt x="567" y="85"/>
                  </a:lnTo>
                  <a:cubicBezTo>
                    <a:pt x="524" y="42"/>
                    <a:pt x="445" y="0"/>
                    <a:pt x="381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94" name="Google Shape;5294;p32"/>
            <p:cNvSpPr/>
            <p:nvPr/>
          </p:nvSpPr>
          <p:spPr>
            <a:xfrm>
              <a:off x="5340516" y="746444"/>
              <a:ext cx="19559" cy="37496"/>
            </a:xfrm>
            <a:custGeom>
              <a:avLst/>
              <a:gdLst/>
              <a:ahLst/>
              <a:cxnLst/>
              <a:rect l="l" t="t" r="r" b="b"/>
              <a:pathLst>
                <a:path w="627" h="1202" extrusionOk="0">
                  <a:moveTo>
                    <a:pt x="373" y="1"/>
                  </a:moveTo>
                  <a:cubicBezTo>
                    <a:pt x="328" y="1"/>
                    <a:pt x="284" y="16"/>
                    <a:pt x="254" y="45"/>
                  </a:cubicBezTo>
                  <a:cubicBezTo>
                    <a:pt x="179" y="105"/>
                    <a:pt x="120" y="239"/>
                    <a:pt x="60" y="299"/>
                  </a:cubicBezTo>
                  <a:cubicBezTo>
                    <a:pt x="60" y="358"/>
                    <a:pt x="0" y="477"/>
                    <a:pt x="0" y="552"/>
                  </a:cubicBezTo>
                  <a:cubicBezTo>
                    <a:pt x="0" y="790"/>
                    <a:pt x="60" y="984"/>
                    <a:pt x="179" y="1103"/>
                  </a:cubicBezTo>
                  <a:lnTo>
                    <a:pt x="254" y="1163"/>
                  </a:lnTo>
                  <a:cubicBezTo>
                    <a:pt x="278" y="1187"/>
                    <a:pt x="313" y="1202"/>
                    <a:pt x="346" y="1202"/>
                  </a:cubicBezTo>
                  <a:cubicBezTo>
                    <a:pt x="392" y="1202"/>
                    <a:pt x="433" y="1173"/>
                    <a:pt x="433" y="1103"/>
                  </a:cubicBezTo>
                  <a:cubicBezTo>
                    <a:pt x="552" y="924"/>
                    <a:pt x="626" y="790"/>
                    <a:pt x="626" y="611"/>
                  </a:cubicBezTo>
                  <a:lnTo>
                    <a:pt x="626" y="358"/>
                  </a:lnTo>
                  <a:cubicBezTo>
                    <a:pt x="626" y="299"/>
                    <a:pt x="552" y="179"/>
                    <a:pt x="552" y="105"/>
                  </a:cubicBezTo>
                  <a:lnTo>
                    <a:pt x="492" y="45"/>
                  </a:lnTo>
                  <a:cubicBezTo>
                    <a:pt x="462" y="16"/>
                    <a:pt x="418" y="1"/>
                    <a:pt x="37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95" name="Google Shape;5295;p32"/>
            <p:cNvSpPr/>
            <p:nvPr/>
          </p:nvSpPr>
          <p:spPr>
            <a:xfrm>
              <a:off x="5392549" y="701835"/>
              <a:ext cx="19559" cy="37247"/>
            </a:xfrm>
            <a:custGeom>
              <a:avLst/>
              <a:gdLst/>
              <a:ahLst/>
              <a:cxnLst/>
              <a:rect l="l" t="t" r="r" b="b"/>
              <a:pathLst>
                <a:path w="627" h="1194" extrusionOk="0">
                  <a:moveTo>
                    <a:pt x="316" y="1"/>
                  </a:moveTo>
                  <a:cubicBezTo>
                    <a:pt x="269" y="1"/>
                    <a:pt x="224" y="15"/>
                    <a:pt x="195" y="45"/>
                  </a:cubicBezTo>
                  <a:cubicBezTo>
                    <a:pt x="135" y="179"/>
                    <a:pt x="75" y="239"/>
                    <a:pt x="75" y="358"/>
                  </a:cubicBezTo>
                  <a:cubicBezTo>
                    <a:pt x="75" y="418"/>
                    <a:pt x="1" y="492"/>
                    <a:pt x="1" y="611"/>
                  </a:cubicBezTo>
                  <a:cubicBezTo>
                    <a:pt x="75" y="790"/>
                    <a:pt x="75" y="924"/>
                    <a:pt x="195" y="1103"/>
                  </a:cubicBezTo>
                  <a:lnTo>
                    <a:pt x="254" y="1163"/>
                  </a:lnTo>
                  <a:cubicBezTo>
                    <a:pt x="272" y="1185"/>
                    <a:pt x="297" y="1194"/>
                    <a:pt x="324" y="1194"/>
                  </a:cubicBezTo>
                  <a:cubicBezTo>
                    <a:pt x="387" y="1194"/>
                    <a:pt x="466" y="1145"/>
                    <a:pt x="508" y="1103"/>
                  </a:cubicBezTo>
                  <a:cubicBezTo>
                    <a:pt x="627" y="924"/>
                    <a:pt x="627" y="731"/>
                    <a:pt x="627" y="611"/>
                  </a:cubicBezTo>
                  <a:lnTo>
                    <a:pt x="627" y="298"/>
                  </a:lnTo>
                  <a:cubicBezTo>
                    <a:pt x="567" y="239"/>
                    <a:pt x="567" y="179"/>
                    <a:pt x="448" y="45"/>
                  </a:cubicBezTo>
                  <a:cubicBezTo>
                    <a:pt x="411" y="15"/>
                    <a:pt x="362" y="1"/>
                    <a:pt x="316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96" name="Google Shape;5296;p32"/>
            <p:cNvSpPr/>
            <p:nvPr/>
          </p:nvSpPr>
          <p:spPr>
            <a:xfrm>
              <a:off x="5390708" y="808366"/>
              <a:ext cx="19559" cy="31351"/>
            </a:xfrm>
            <a:custGeom>
              <a:avLst/>
              <a:gdLst/>
              <a:ahLst/>
              <a:cxnLst/>
              <a:rect l="l" t="t" r="r" b="b"/>
              <a:pathLst>
                <a:path w="627" h="1005" extrusionOk="0">
                  <a:moveTo>
                    <a:pt x="367" y="1"/>
                  </a:moveTo>
                  <a:cubicBezTo>
                    <a:pt x="313" y="1"/>
                    <a:pt x="254" y="19"/>
                    <a:pt x="194" y="57"/>
                  </a:cubicBezTo>
                  <a:cubicBezTo>
                    <a:pt x="134" y="116"/>
                    <a:pt x="60" y="176"/>
                    <a:pt x="60" y="235"/>
                  </a:cubicBezTo>
                  <a:cubicBezTo>
                    <a:pt x="0" y="295"/>
                    <a:pt x="0" y="429"/>
                    <a:pt x="0" y="489"/>
                  </a:cubicBezTo>
                  <a:cubicBezTo>
                    <a:pt x="0" y="608"/>
                    <a:pt x="0" y="802"/>
                    <a:pt x="134" y="921"/>
                  </a:cubicBezTo>
                  <a:lnTo>
                    <a:pt x="194" y="980"/>
                  </a:lnTo>
                  <a:cubicBezTo>
                    <a:pt x="212" y="998"/>
                    <a:pt x="234" y="1005"/>
                    <a:pt x="259" y="1005"/>
                  </a:cubicBezTo>
                  <a:cubicBezTo>
                    <a:pt x="318" y="1005"/>
                    <a:pt x="390" y="963"/>
                    <a:pt x="432" y="921"/>
                  </a:cubicBezTo>
                  <a:cubicBezTo>
                    <a:pt x="567" y="802"/>
                    <a:pt x="567" y="667"/>
                    <a:pt x="626" y="489"/>
                  </a:cubicBezTo>
                  <a:cubicBezTo>
                    <a:pt x="626" y="429"/>
                    <a:pt x="626" y="355"/>
                    <a:pt x="567" y="295"/>
                  </a:cubicBezTo>
                  <a:cubicBezTo>
                    <a:pt x="567" y="235"/>
                    <a:pt x="567" y="176"/>
                    <a:pt x="507" y="116"/>
                  </a:cubicBezTo>
                  <a:lnTo>
                    <a:pt x="507" y="57"/>
                  </a:lnTo>
                  <a:cubicBezTo>
                    <a:pt x="470" y="19"/>
                    <a:pt x="421" y="1"/>
                    <a:pt x="367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97" name="Google Shape;5297;p32"/>
            <p:cNvSpPr/>
            <p:nvPr/>
          </p:nvSpPr>
          <p:spPr>
            <a:xfrm>
              <a:off x="5443210" y="754960"/>
              <a:ext cx="17251" cy="48071"/>
            </a:xfrm>
            <a:custGeom>
              <a:avLst/>
              <a:gdLst/>
              <a:ahLst/>
              <a:cxnLst/>
              <a:rect l="l" t="t" r="r" b="b"/>
              <a:pathLst>
                <a:path w="553" h="1541" extrusionOk="0">
                  <a:moveTo>
                    <a:pt x="273" y="1"/>
                  </a:moveTo>
                  <a:cubicBezTo>
                    <a:pt x="204" y="1"/>
                    <a:pt x="162" y="43"/>
                    <a:pt x="120" y="85"/>
                  </a:cubicBezTo>
                  <a:cubicBezTo>
                    <a:pt x="60" y="204"/>
                    <a:pt x="1" y="338"/>
                    <a:pt x="1" y="398"/>
                  </a:cubicBezTo>
                  <a:lnTo>
                    <a:pt x="1" y="771"/>
                  </a:lnTo>
                  <a:cubicBezTo>
                    <a:pt x="1" y="1024"/>
                    <a:pt x="1" y="1203"/>
                    <a:pt x="120" y="1456"/>
                  </a:cubicBezTo>
                  <a:lnTo>
                    <a:pt x="180" y="1515"/>
                  </a:lnTo>
                  <a:cubicBezTo>
                    <a:pt x="197" y="1533"/>
                    <a:pt x="221" y="1540"/>
                    <a:pt x="247" y="1540"/>
                  </a:cubicBezTo>
                  <a:cubicBezTo>
                    <a:pt x="311" y="1540"/>
                    <a:pt x="391" y="1498"/>
                    <a:pt x="433" y="1456"/>
                  </a:cubicBezTo>
                  <a:cubicBezTo>
                    <a:pt x="552" y="1203"/>
                    <a:pt x="552" y="1024"/>
                    <a:pt x="552" y="771"/>
                  </a:cubicBezTo>
                  <a:lnTo>
                    <a:pt x="552" y="398"/>
                  </a:lnTo>
                  <a:cubicBezTo>
                    <a:pt x="492" y="338"/>
                    <a:pt x="492" y="204"/>
                    <a:pt x="433" y="85"/>
                  </a:cubicBezTo>
                  <a:cubicBezTo>
                    <a:pt x="373" y="85"/>
                    <a:pt x="373" y="26"/>
                    <a:pt x="373" y="26"/>
                  </a:cubicBezTo>
                  <a:cubicBezTo>
                    <a:pt x="334" y="8"/>
                    <a:pt x="301" y="1"/>
                    <a:pt x="27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98" name="Google Shape;5298;p32"/>
            <p:cNvSpPr/>
            <p:nvPr/>
          </p:nvSpPr>
          <p:spPr>
            <a:xfrm>
              <a:off x="5489690" y="695034"/>
              <a:ext cx="19091" cy="40772"/>
            </a:xfrm>
            <a:custGeom>
              <a:avLst/>
              <a:gdLst/>
              <a:ahLst/>
              <a:cxnLst/>
              <a:rect l="l" t="t" r="r" b="b"/>
              <a:pathLst>
                <a:path w="612" h="1307" extrusionOk="0">
                  <a:moveTo>
                    <a:pt x="365" y="0"/>
                  </a:moveTo>
                  <a:cubicBezTo>
                    <a:pt x="301" y="0"/>
                    <a:pt x="221" y="42"/>
                    <a:pt x="179" y="84"/>
                  </a:cubicBezTo>
                  <a:cubicBezTo>
                    <a:pt x="120" y="204"/>
                    <a:pt x="120" y="263"/>
                    <a:pt x="60" y="338"/>
                  </a:cubicBezTo>
                  <a:lnTo>
                    <a:pt x="60" y="636"/>
                  </a:lnTo>
                  <a:cubicBezTo>
                    <a:pt x="1" y="829"/>
                    <a:pt x="60" y="949"/>
                    <a:pt x="120" y="1202"/>
                  </a:cubicBezTo>
                  <a:lnTo>
                    <a:pt x="179" y="1261"/>
                  </a:lnTo>
                  <a:cubicBezTo>
                    <a:pt x="209" y="1291"/>
                    <a:pt x="243" y="1306"/>
                    <a:pt x="276" y="1306"/>
                  </a:cubicBezTo>
                  <a:cubicBezTo>
                    <a:pt x="310" y="1306"/>
                    <a:pt x="343" y="1291"/>
                    <a:pt x="373" y="1261"/>
                  </a:cubicBezTo>
                  <a:cubicBezTo>
                    <a:pt x="552" y="1083"/>
                    <a:pt x="611" y="889"/>
                    <a:pt x="611" y="710"/>
                  </a:cubicBezTo>
                  <a:lnTo>
                    <a:pt x="611" y="397"/>
                  </a:lnTo>
                  <a:cubicBezTo>
                    <a:pt x="611" y="263"/>
                    <a:pt x="552" y="204"/>
                    <a:pt x="492" y="84"/>
                  </a:cubicBezTo>
                  <a:lnTo>
                    <a:pt x="433" y="25"/>
                  </a:lnTo>
                  <a:cubicBezTo>
                    <a:pt x="415" y="7"/>
                    <a:pt x="391" y="0"/>
                    <a:pt x="365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99" name="Google Shape;5299;p32"/>
            <p:cNvSpPr/>
            <p:nvPr/>
          </p:nvSpPr>
          <p:spPr>
            <a:xfrm>
              <a:off x="5511059" y="775736"/>
              <a:ext cx="19091" cy="38900"/>
            </a:xfrm>
            <a:custGeom>
              <a:avLst/>
              <a:gdLst/>
              <a:ahLst/>
              <a:cxnLst/>
              <a:rect l="l" t="t" r="r" b="b"/>
              <a:pathLst>
                <a:path w="612" h="1247" extrusionOk="0">
                  <a:moveTo>
                    <a:pt x="366" y="0"/>
                  </a:moveTo>
                  <a:cubicBezTo>
                    <a:pt x="317" y="0"/>
                    <a:pt x="269" y="15"/>
                    <a:pt x="239" y="45"/>
                  </a:cubicBezTo>
                  <a:cubicBezTo>
                    <a:pt x="180" y="105"/>
                    <a:pt x="120" y="224"/>
                    <a:pt x="60" y="283"/>
                  </a:cubicBezTo>
                  <a:cubicBezTo>
                    <a:pt x="60" y="417"/>
                    <a:pt x="1" y="477"/>
                    <a:pt x="1" y="596"/>
                  </a:cubicBezTo>
                  <a:cubicBezTo>
                    <a:pt x="1" y="790"/>
                    <a:pt x="60" y="1028"/>
                    <a:pt x="180" y="1222"/>
                  </a:cubicBezTo>
                  <a:lnTo>
                    <a:pt x="239" y="1222"/>
                  </a:lnTo>
                  <a:cubicBezTo>
                    <a:pt x="257" y="1239"/>
                    <a:pt x="281" y="1247"/>
                    <a:pt x="307" y="1247"/>
                  </a:cubicBezTo>
                  <a:cubicBezTo>
                    <a:pt x="371" y="1247"/>
                    <a:pt x="450" y="1204"/>
                    <a:pt x="492" y="1162"/>
                  </a:cubicBezTo>
                  <a:cubicBezTo>
                    <a:pt x="552" y="969"/>
                    <a:pt x="612" y="790"/>
                    <a:pt x="612" y="656"/>
                  </a:cubicBezTo>
                  <a:lnTo>
                    <a:pt x="612" y="417"/>
                  </a:lnTo>
                  <a:cubicBezTo>
                    <a:pt x="612" y="283"/>
                    <a:pt x="552" y="224"/>
                    <a:pt x="552" y="105"/>
                  </a:cubicBezTo>
                  <a:lnTo>
                    <a:pt x="492" y="45"/>
                  </a:lnTo>
                  <a:cubicBezTo>
                    <a:pt x="463" y="15"/>
                    <a:pt x="414" y="0"/>
                    <a:pt x="366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00" name="Google Shape;5300;p32"/>
            <p:cNvSpPr/>
            <p:nvPr/>
          </p:nvSpPr>
          <p:spPr>
            <a:xfrm>
              <a:off x="5446953" y="859089"/>
              <a:ext cx="19528" cy="24020"/>
            </a:xfrm>
            <a:custGeom>
              <a:avLst/>
              <a:gdLst/>
              <a:ahLst/>
              <a:cxnLst/>
              <a:rect l="l" t="t" r="r" b="b"/>
              <a:pathLst>
                <a:path w="626" h="770" extrusionOk="0">
                  <a:moveTo>
                    <a:pt x="350" y="0"/>
                  </a:moveTo>
                  <a:cubicBezTo>
                    <a:pt x="313" y="0"/>
                    <a:pt x="278" y="15"/>
                    <a:pt x="253" y="40"/>
                  </a:cubicBezTo>
                  <a:cubicBezTo>
                    <a:pt x="119" y="99"/>
                    <a:pt x="119" y="99"/>
                    <a:pt x="60" y="159"/>
                  </a:cubicBezTo>
                  <a:cubicBezTo>
                    <a:pt x="0" y="218"/>
                    <a:pt x="0" y="293"/>
                    <a:pt x="0" y="352"/>
                  </a:cubicBezTo>
                  <a:cubicBezTo>
                    <a:pt x="0" y="531"/>
                    <a:pt x="60" y="665"/>
                    <a:pt x="194" y="725"/>
                  </a:cubicBezTo>
                  <a:cubicBezTo>
                    <a:pt x="223" y="755"/>
                    <a:pt x="268" y="770"/>
                    <a:pt x="313" y="770"/>
                  </a:cubicBezTo>
                  <a:cubicBezTo>
                    <a:pt x="358" y="770"/>
                    <a:pt x="402" y="755"/>
                    <a:pt x="432" y="725"/>
                  </a:cubicBezTo>
                  <a:lnTo>
                    <a:pt x="492" y="725"/>
                  </a:lnTo>
                  <a:cubicBezTo>
                    <a:pt x="566" y="591"/>
                    <a:pt x="626" y="531"/>
                    <a:pt x="626" y="412"/>
                  </a:cubicBezTo>
                  <a:lnTo>
                    <a:pt x="626" y="293"/>
                  </a:lnTo>
                  <a:cubicBezTo>
                    <a:pt x="566" y="218"/>
                    <a:pt x="566" y="159"/>
                    <a:pt x="492" y="99"/>
                  </a:cubicBezTo>
                  <a:cubicBezTo>
                    <a:pt x="457" y="29"/>
                    <a:pt x="401" y="0"/>
                    <a:pt x="350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01" name="Google Shape;5301;p32"/>
            <p:cNvSpPr/>
            <p:nvPr/>
          </p:nvSpPr>
          <p:spPr>
            <a:xfrm>
              <a:off x="5336803" y="843242"/>
              <a:ext cx="19091" cy="20183"/>
            </a:xfrm>
            <a:custGeom>
              <a:avLst/>
              <a:gdLst/>
              <a:ahLst/>
              <a:cxnLst/>
              <a:rect l="l" t="t" r="r" b="b"/>
              <a:pathLst>
                <a:path w="612" h="647" extrusionOk="0">
                  <a:moveTo>
                    <a:pt x="298" y="0"/>
                  </a:moveTo>
                  <a:cubicBezTo>
                    <a:pt x="242" y="0"/>
                    <a:pt x="179" y="19"/>
                    <a:pt x="119" y="56"/>
                  </a:cubicBezTo>
                  <a:cubicBezTo>
                    <a:pt x="60" y="116"/>
                    <a:pt x="60" y="116"/>
                    <a:pt x="60" y="175"/>
                  </a:cubicBezTo>
                  <a:cubicBezTo>
                    <a:pt x="0" y="235"/>
                    <a:pt x="0" y="294"/>
                    <a:pt x="0" y="354"/>
                  </a:cubicBezTo>
                  <a:cubicBezTo>
                    <a:pt x="0" y="428"/>
                    <a:pt x="60" y="488"/>
                    <a:pt x="179" y="607"/>
                  </a:cubicBezTo>
                  <a:cubicBezTo>
                    <a:pt x="228" y="632"/>
                    <a:pt x="270" y="646"/>
                    <a:pt x="311" y="646"/>
                  </a:cubicBezTo>
                  <a:cubicBezTo>
                    <a:pt x="368" y="646"/>
                    <a:pt x="422" y="617"/>
                    <a:pt x="492" y="548"/>
                  </a:cubicBezTo>
                  <a:cubicBezTo>
                    <a:pt x="611" y="488"/>
                    <a:pt x="611" y="354"/>
                    <a:pt x="611" y="294"/>
                  </a:cubicBezTo>
                  <a:cubicBezTo>
                    <a:pt x="611" y="235"/>
                    <a:pt x="611" y="175"/>
                    <a:pt x="552" y="175"/>
                  </a:cubicBezTo>
                  <a:cubicBezTo>
                    <a:pt x="552" y="116"/>
                    <a:pt x="492" y="56"/>
                    <a:pt x="432" y="56"/>
                  </a:cubicBezTo>
                  <a:cubicBezTo>
                    <a:pt x="403" y="19"/>
                    <a:pt x="354" y="0"/>
                    <a:pt x="298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02" name="Google Shape;5302;p32"/>
            <p:cNvSpPr/>
            <p:nvPr/>
          </p:nvSpPr>
          <p:spPr>
            <a:xfrm>
              <a:off x="5999501" y="698746"/>
              <a:ext cx="19528" cy="33160"/>
            </a:xfrm>
            <a:custGeom>
              <a:avLst/>
              <a:gdLst/>
              <a:ahLst/>
              <a:cxnLst/>
              <a:rect l="l" t="t" r="r" b="b"/>
              <a:pathLst>
                <a:path w="626" h="1063" extrusionOk="0">
                  <a:moveTo>
                    <a:pt x="378" y="0"/>
                  </a:moveTo>
                  <a:cubicBezTo>
                    <a:pt x="353" y="0"/>
                    <a:pt x="330" y="8"/>
                    <a:pt x="313" y="25"/>
                  </a:cubicBezTo>
                  <a:cubicBezTo>
                    <a:pt x="194" y="85"/>
                    <a:pt x="194" y="144"/>
                    <a:pt x="119" y="219"/>
                  </a:cubicBezTo>
                  <a:cubicBezTo>
                    <a:pt x="60" y="338"/>
                    <a:pt x="60" y="397"/>
                    <a:pt x="60" y="457"/>
                  </a:cubicBezTo>
                  <a:cubicBezTo>
                    <a:pt x="0" y="651"/>
                    <a:pt x="60" y="830"/>
                    <a:pt x="194" y="1023"/>
                  </a:cubicBezTo>
                  <a:cubicBezTo>
                    <a:pt x="218" y="1048"/>
                    <a:pt x="253" y="1062"/>
                    <a:pt x="290" y="1062"/>
                  </a:cubicBezTo>
                  <a:cubicBezTo>
                    <a:pt x="342" y="1062"/>
                    <a:pt x="397" y="1033"/>
                    <a:pt x="432" y="964"/>
                  </a:cubicBezTo>
                  <a:cubicBezTo>
                    <a:pt x="566" y="830"/>
                    <a:pt x="626" y="710"/>
                    <a:pt x="626" y="591"/>
                  </a:cubicBezTo>
                  <a:lnTo>
                    <a:pt x="626" y="397"/>
                  </a:lnTo>
                  <a:cubicBezTo>
                    <a:pt x="626" y="278"/>
                    <a:pt x="626" y="219"/>
                    <a:pt x="566" y="144"/>
                  </a:cubicBezTo>
                  <a:lnTo>
                    <a:pt x="566" y="85"/>
                  </a:lnTo>
                  <a:cubicBezTo>
                    <a:pt x="513" y="42"/>
                    <a:pt x="438" y="0"/>
                    <a:pt x="378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03" name="Google Shape;5303;p32"/>
            <p:cNvSpPr/>
            <p:nvPr/>
          </p:nvSpPr>
          <p:spPr>
            <a:xfrm>
              <a:off x="6040366" y="746444"/>
              <a:ext cx="19091" cy="37496"/>
            </a:xfrm>
            <a:custGeom>
              <a:avLst/>
              <a:gdLst/>
              <a:ahLst/>
              <a:cxnLst/>
              <a:rect l="l" t="t" r="r" b="b"/>
              <a:pathLst>
                <a:path w="612" h="1202" extrusionOk="0">
                  <a:moveTo>
                    <a:pt x="366" y="1"/>
                  </a:moveTo>
                  <a:cubicBezTo>
                    <a:pt x="318" y="1"/>
                    <a:pt x="269" y="16"/>
                    <a:pt x="239" y="45"/>
                  </a:cubicBezTo>
                  <a:cubicBezTo>
                    <a:pt x="180" y="105"/>
                    <a:pt x="120" y="239"/>
                    <a:pt x="61" y="299"/>
                  </a:cubicBezTo>
                  <a:cubicBezTo>
                    <a:pt x="61" y="358"/>
                    <a:pt x="1" y="477"/>
                    <a:pt x="1" y="552"/>
                  </a:cubicBezTo>
                  <a:cubicBezTo>
                    <a:pt x="1" y="790"/>
                    <a:pt x="61" y="984"/>
                    <a:pt x="180" y="1103"/>
                  </a:cubicBezTo>
                  <a:lnTo>
                    <a:pt x="239" y="1163"/>
                  </a:lnTo>
                  <a:cubicBezTo>
                    <a:pt x="264" y="1187"/>
                    <a:pt x="301" y="1202"/>
                    <a:pt x="337" y="1202"/>
                  </a:cubicBezTo>
                  <a:cubicBezTo>
                    <a:pt x="387" y="1202"/>
                    <a:pt x="433" y="1173"/>
                    <a:pt x="433" y="1103"/>
                  </a:cubicBezTo>
                  <a:lnTo>
                    <a:pt x="493" y="1103"/>
                  </a:lnTo>
                  <a:cubicBezTo>
                    <a:pt x="552" y="924"/>
                    <a:pt x="612" y="790"/>
                    <a:pt x="612" y="611"/>
                  </a:cubicBezTo>
                  <a:lnTo>
                    <a:pt x="612" y="358"/>
                  </a:lnTo>
                  <a:cubicBezTo>
                    <a:pt x="612" y="299"/>
                    <a:pt x="552" y="179"/>
                    <a:pt x="552" y="105"/>
                  </a:cubicBezTo>
                  <a:lnTo>
                    <a:pt x="493" y="45"/>
                  </a:lnTo>
                  <a:cubicBezTo>
                    <a:pt x="463" y="16"/>
                    <a:pt x="414" y="1"/>
                    <a:pt x="366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04" name="Google Shape;5304;p32"/>
            <p:cNvSpPr/>
            <p:nvPr/>
          </p:nvSpPr>
          <p:spPr>
            <a:xfrm>
              <a:off x="6094302" y="701835"/>
              <a:ext cx="17688" cy="37247"/>
            </a:xfrm>
            <a:custGeom>
              <a:avLst/>
              <a:gdLst/>
              <a:ahLst/>
              <a:cxnLst/>
              <a:rect l="l" t="t" r="r" b="b"/>
              <a:pathLst>
                <a:path w="567" h="1194" extrusionOk="0">
                  <a:moveTo>
                    <a:pt x="253" y="1"/>
                  </a:moveTo>
                  <a:cubicBezTo>
                    <a:pt x="209" y="1"/>
                    <a:pt x="164" y="15"/>
                    <a:pt x="134" y="45"/>
                  </a:cubicBezTo>
                  <a:cubicBezTo>
                    <a:pt x="60" y="179"/>
                    <a:pt x="0" y="239"/>
                    <a:pt x="0" y="358"/>
                  </a:cubicBezTo>
                  <a:lnTo>
                    <a:pt x="0" y="611"/>
                  </a:lnTo>
                  <a:cubicBezTo>
                    <a:pt x="0" y="790"/>
                    <a:pt x="0" y="924"/>
                    <a:pt x="134" y="1103"/>
                  </a:cubicBezTo>
                  <a:lnTo>
                    <a:pt x="194" y="1163"/>
                  </a:lnTo>
                  <a:cubicBezTo>
                    <a:pt x="212" y="1185"/>
                    <a:pt x="235" y="1194"/>
                    <a:pt x="260" y="1194"/>
                  </a:cubicBezTo>
                  <a:cubicBezTo>
                    <a:pt x="319" y="1194"/>
                    <a:pt x="390" y="1145"/>
                    <a:pt x="432" y="1103"/>
                  </a:cubicBezTo>
                  <a:cubicBezTo>
                    <a:pt x="566" y="924"/>
                    <a:pt x="566" y="731"/>
                    <a:pt x="566" y="611"/>
                  </a:cubicBezTo>
                  <a:lnTo>
                    <a:pt x="566" y="298"/>
                  </a:lnTo>
                  <a:cubicBezTo>
                    <a:pt x="507" y="239"/>
                    <a:pt x="507" y="179"/>
                    <a:pt x="432" y="45"/>
                  </a:cubicBezTo>
                  <a:lnTo>
                    <a:pt x="373" y="45"/>
                  </a:lnTo>
                  <a:cubicBezTo>
                    <a:pt x="343" y="15"/>
                    <a:pt x="298" y="1"/>
                    <a:pt x="25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05" name="Google Shape;5305;p32"/>
            <p:cNvSpPr/>
            <p:nvPr/>
          </p:nvSpPr>
          <p:spPr>
            <a:xfrm>
              <a:off x="6090559" y="808366"/>
              <a:ext cx="19559" cy="31351"/>
            </a:xfrm>
            <a:custGeom>
              <a:avLst/>
              <a:gdLst/>
              <a:ahLst/>
              <a:cxnLst/>
              <a:rect l="l" t="t" r="r" b="b"/>
              <a:pathLst>
                <a:path w="627" h="1005" extrusionOk="0">
                  <a:moveTo>
                    <a:pt x="364" y="1"/>
                  </a:moveTo>
                  <a:cubicBezTo>
                    <a:pt x="310" y="1"/>
                    <a:pt x="247" y="19"/>
                    <a:pt x="180" y="57"/>
                  </a:cubicBezTo>
                  <a:cubicBezTo>
                    <a:pt x="120" y="116"/>
                    <a:pt x="61" y="176"/>
                    <a:pt x="61" y="235"/>
                  </a:cubicBezTo>
                  <a:cubicBezTo>
                    <a:pt x="1" y="295"/>
                    <a:pt x="1" y="429"/>
                    <a:pt x="1" y="489"/>
                  </a:cubicBezTo>
                  <a:cubicBezTo>
                    <a:pt x="1" y="608"/>
                    <a:pt x="1" y="802"/>
                    <a:pt x="180" y="921"/>
                  </a:cubicBezTo>
                  <a:lnTo>
                    <a:pt x="180" y="980"/>
                  </a:lnTo>
                  <a:cubicBezTo>
                    <a:pt x="202" y="998"/>
                    <a:pt x="227" y="1005"/>
                    <a:pt x="254" y="1005"/>
                  </a:cubicBezTo>
                  <a:cubicBezTo>
                    <a:pt x="319" y="1005"/>
                    <a:pt x="391" y="963"/>
                    <a:pt x="433" y="921"/>
                  </a:cubicBezTo>
                  <a:cubicBezTo>
                    <a:pt x="552" y="802"/>
                    <a:pt x="552" y="667"/>
                    <a:pt x="627" y="489"/>
                  </a:cubicBezTo>
                  <a:cubicBezTo>
                    <a:pt x="627" y="429"/>
                    <a:pt x="627" y="355"/>
                    <a:pt x="552" y="295"/>
                  </a:cubicBezTo>
                  <a:cubicBezTo>
                    <a:pt x="552" y="235"/>
                    <a:pt x="552" y="176"/>
                    <a:pt x="493" y="116"/>
                  </a:cubicBezTo>
                  <a:lnTo>
                    <a:pt x="493" y="57"/>
                  </a:lnTo>
                  <a:cubicBezTo>
                    <a:pt x="463" y="19"/>
                    <a:pt x="418" y="1"/>
                    <a:pt x="36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06" name="Google Shape;5306;p32"/>
            <p:cNvSpPr/>
            <p:nvPr/>
          </p:nvSpPr>
          <p:spPr>
            <a:xfrm>
              <a:off x="6142623" y="754960"/>
              <a:ext cx="17688" cy="48071"/>
            </a:xfrm>
            <a:custGeom>
              <a:avLst/>
              <a:gdLst/>
              <a:ahLst/>
              <a:cxnLst/>
              <a:rect l="l" t="t" r="r" b="b"/>
              <a:pathLst>
                <a:path w="567" h="1541" extrusionOk="0">
                  <a:moveTo>
                    <a:pt x="282" y="1"/>
                  </a:moveTo>
                  <a:cubicBezTo>
                    <a:pt x="219" y="1"/>
                    <a:pt x="177" y="43"/>
                    <a:pt x="135" y="85"/>
                  </a:cubicBezTo>
                  <a:cubicBezTo>
                    <a:pt x="75" y="204"/>
                    <a:pt x="75" y="338"/>
                    <a:pt x="0" y="398"/>
                  </a:cubicBezTo>
                  <a:lnTo>
                    <a:pt x="0" y="771"/>
                  </a:lnTo>
                  <a:cubicBezTo>
                    <a:pt x="0" y="1024"/>
                    <a:pt x="0" y="1203"/>
                    <a:pt x="135" y="1456"/>
                  </a:cubicBezTo>
                  <a:lnTo>
                    <a:pt x="194" y="1515"/>
                  </a:lnTo>
                  <a:cubicBezTo>
                    <a:pt x="229" y="1533"/>
                    <a:pt x="259" y="1540"/>
                    <a:pt x="285" y="1540"/>
                  </a:cubicBezTo>
                  <a:cubicBezTo>
                    <a:pt x="349" y="1540"/>
                    <a:pt x="395" y="1498"/>
                    <a:pt x="447" y="1456"/>
                  </a:cubicBezTo>
                  <a:cubicBezTo>
                    <a:pt x="567" y="1203"/>
                    <a:pt x="567" y="1024"/>
                    <a:pt x="567" y="771"/>
                  </a:cubicBezTo>
                  <a:lnTo>
                    <a:pt x="567" y="398"/>
                  </a:lnTo>
                  <a:cubicBezTo>
                    <a:pt x="507" y="338"/>
                    <a:pt x="507" y="204"/>
                    <a:pt x="447" y="85"/>
                  </a:cubicBezTo>
                  <a:lnTo>
                    <a:pt x="373" y="26"/>
                  </a:lnTo>
                  <a:cubicBezTo>
                    <a:pt x="338" y="8"/>
                    <a:pt x="308" y="1"/>
                    <a:pt x="282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07" name="Google Shape;5307;p32"/>
            <p:cNvSpPr/>
            <p:nvPr/>
          </p:nvSpPr>
          <p:spPr>
            <a:xfrm>
              <a:off x="6189104" y="695034"/>
              <a:ext cx="19528" cy="40772"/>
            </a:xfrm>
            <a:custGeom>
              <a:avLst/>
              <a:gdLst/>
              <a:ahLst/>
              <a:cxnLst/>
              <a:rect l="l" t="t" r="r" b="b"/>
              <a:pathLst>
                <a:path w="626" h="1307" extrusionOk="0">
                  <a:moveTo>
                    <a:pt x="373" y="0"/>
                  </a:moveTo>
                  <a:cubicBezTo>
                    <a:pt x="308" y="0"/>
                    <a:pt x="236" y="42"/>
                    <a:pt x="194" y="84"/>
                  </a:cubicBezTo>
                  <a:cubicBezTo>
                    <a:pt x="134" y="204"/>
                    <a:pt x="134" y="263"/>
                    <a:pt x="75" y="338"/>
                  </a:cubicBezTo>
                  <a:lnTo>
                    <a:pt x="75" y="636"/>
                  </a:lnTo>
                  <a:cubicBezTo>
                    <a:pt x="0" y="829"/>
                    <a:pt x="75" y="949"/>
                    <a:pt x="134" y="1202"/>
                  </a:cubicBezTo>
                  <a:lnTo>
                    <a:pt x="194" y="1261"/>
                  </a:lnTo>
                  <a:cubicBezTo>
                    <a:pt x="224" y="1291"/>
                    <a:pt x="253" y="1306"/>
                    <a:pt x="293" y="1306"/>
                  </a:cubicBezTo>
                  <a:cubicBezTo>
                    <a:pt x="332" y="1306"/>
                    <a:pt x="380" y="1291"/>
                    <a:pt x="447" y="1261"/>
                  </a:cubicBezTo>
                  <a:cubicBezTo>
                    <a:pt x="566" y="1083"/>
                    <a:pt x="626" y="889"/>
                    <a:pt x="626" y="710"/>
                  </a:cubicBezTo>
                  <a:lnTo>
                    <a:pt x="626" y="397"/>
                  </a:lnTo>
                  <a:cubicBezTo>
                    <a:pt x="626" y="263"/>
                    <a:pt x="566" y="204"/>
                    <a:pt x="507" y="84"/>
                  </a:cubicBezTo>
                  <a:lnTo>
                    <a:pt x="447" y="25"/>
                  </a:lnTo>
                  <a:cubicBezTo>
                    <a:pt x="425" y="7"/>
                    <a:pt x="400" y="0"/>
                    <a:pt x="373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08" name="Google Shape;5308;p32"/>
            <p:cNvSpPr/>
            <p:nvPr/>
          </p:nvSpPr>
          <p:spPr>
            <a:xfrm>
              <a:off x="6210472" y="775736"/>
              <a:ext cx="19559" cy="38900"/>
            </a:xfrm>
            <a:custGeom>
              <a:avLst/>
              <a:gdLst/>
              <a:ahLst/>
              <a:cxnLst/>
              <a:rect l="l" t="t" r="r" b="b"/>
              <a:pathLst>
                <a:path w="627" h="1247" extrusionOk="0">
                  <a:moveTo>
                    <a:pt x="375" y="0"/>
                  </a:moveTo>
                  <a:cubicBezTo>
                    <a:pt x="328" y="0"/>
                    <a:pt x="284" y="15"/>
                    <a:pt x="254" y="45"/>
                  </a:cubicBezTo>
                  <a:cubicBezTo>
                    <a:pt x="194" y="105"/>
                    <a:pt x="135" y="224"/>
                    <a:pt x="60" y="283"/>
                  </a:cubicBezTo>
                  <a:cubicBezTo>
                    <a:pt x="60" y="417"/>
                    <a:pt x="0" y="477"/>
                    <a:pt x="0" y="596"/>
                  </a:cubicBezTo>
                  <a:cubicBezTo>
                    <a:pt x="0" y="790"/>
                    <a:pt x="60" y="1028"/>
                    <a:pt x="194" y="1222"/>
                  </a:cubicBezTo>
                  <a:lnTo>
                    <a:pt x="254" y="1222"/>
                  </a:lnTo>
                  <a:cubicBezTo>
                    <a:pt x="271" y="1239"/>
                    <a:pt x="294" y="1247"/>
                    <a:pt x="319" y="1247"/>
                  </a:cubicBezTo>
                  <a:cubicBezTo>
                    <a:pt x="379" y="1247"/>
                    <a:pt x="454" y="1204"/>
                    <a:pt x="507" y="1162"/>
                  </a:cubicBezTo>
                  <a:cubicBezTo>
                    <a:pt x="567" y="969"/>
                    <a:pt x="626" y="790"/>
                    <a:pt x="626" y="656"/>
                  </a:cubicBezTo>
                  <a:lnTo>
                    <a:pt x="626" y="417"/>
                  </a:lnTo>
                  <a:cubicBezTo>
                    <a:pt x="626" y="283"/>
                    <a:pt x="567" y="224"/>
                    <a:pt x="567" y="105"/>
                  </a:cubicBezTo>
                  <a:lnTo>
                    <a:pt x="507" y="45"/>
                  </a:lnTo>
                  <a:cubicBezTo>
                    <a:pt x="470" y="15"/>
                    <a:pt x="421" y="0"/>
                    <a:pt x="375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09" name="Google Shape;5309;p32"/>
            <p:cNvSpPr/>
            <p:nvPr/>
          </p:nvSpPr>
          <p:spPr>
            <a:xfrm>
              <a:off x="6146803" y="859089"/>
              <a:ext cx="19091" cy="24020"/>
            </a:xfrm>
            <a:custGeom>
              <a:avLst/>
              <a:gdLst/>
              <a:ahLst/>
              <a:cxnLst/>
              <a:rect l="l" t="t" r="r" b="b"/>
              <a:pathLst>
                <a:path w="612" h="770" extrusionOk="0">
                  <a:moveTo>
                    <a:pt x="347" y="0"/>
                  </a:moveTo>
                  <a:cubicBezTo>
                    <a:pt x="308" y="0"/>
                    <a:pt x="270" y="15"/>
                    <a:pt x="239" y="40"/>
                  </a:cubicBezTo>
                  <a:cubicBezTo>
                    <a:pt x="120" y="99"/>
                    <a:pt x="120" y="99"/>
                    <a:pt x="60" y="159"/>
                  </a:cubicBezTo>
                  <a:cubicBezTo>
                    <a:pt x="60" y="218"/>
                    <a:pt x="1" y="293"/>
                    <a:pt x="1" y="352"/>
                  </a:cubicBezTo>
                  <a:cubicBezTo>
                    <a:pt x="1" y="531"/>
                    <a:pt x="60" y="665"/>
                    <a:pt x="179" y="725"/>
                  </a:cubicBezTo>
                  <a:cubicBezTo>
                    <a:pt x="209" y="755"/>
                    <a:pt x="258" y="770"/>
                    <a:pt x="306" y="770"/>
                  </a:cubicBezTo>
                  <a:cubicBezTo>
                    <a:pt x="354" y="770"/>
                    <a:pt x="403" y="755"/>
                    <a:pt x="433" y="725"/>
                  </a:cubicBezTo>
                  <a:lnTo>
                    <a:pt x="492" y="725"/>
                  </a:lnTo>
                  <a:cubicBezTo>
                    <a:pt x="552" y="591"/>
                    <a:pt x="611" y="531"/>
                    <a:pt x="611" y="412"/>
                  </a:cubicBezTo>
                  <a:lnTo>
                    <a:pt x="611" y="293"/>
                  </a:lnTo>
                  <a:cubicBezTo>
                    <a:pt x="552" y="218"/>
                    <a:pt x="552" y="159"/>
                    <a:pt x="492" y="99"/>
                  </a:cubicBezTo>
                  <a:cubicBezTo>
                    <a:pt x="457" y="29"/>
                    <a:pt x="402" y="0"/>
                    <a:pt x="347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10" name="Google Shape;5310;p32"/>
            <p:cNvSpPr/>
            <p:nvPr/>
          </p:nvSpPr>
          <p:spPr>
            <a:xfrm>
              <a:off x="6036186" y="843242"/>
              <a:ext cx="19559" cy="20183"/>
            </a:xfrm>
            <a:custGeom>
              <a:avLst/>
              <a:gdLst/>
              <a:ahLst/>
              <a:cxnLst/>
              <a:rect l="l" t="t" r="r" b="b"/>
              <a:pathLst>
                <a:path w="627" h="647" extrusionOk="0">
                  <a:moveTo>
                    <a:pt x="306" y="0"/>
                  </a:moveTo>
                  <a:cubicBezTo>
                    <a:pt x="254" y="0"/>
                    <a:pt x="195" y="19"/>
                    <a:pt x="135" y="56"/>
                  </a:cubicBezTo>
                  <a:cubicBezTo>
                    <a:pt x="61" y="116"/>
                    <a:pt x="61" y="116"/>
                    <a:pt x="61" y="175"/>
                  </a:cubicBezTo>
                  <a:cubicBezTo>
                    <a:pt x="1" y="235"/>
                    <a:pt x="1" y="294"/>
                    <a:pt x="1" y="354"/>
                  </a:cubicBezTo>
                  <a:cubicBezTo>
                    <a:pt x="61" y="428"/>
                    <a:pt x="61" y="488"/>
                    <a:pt x="195" y="607"/>
                  </a:cubicBezTo>
                  <a:cubicBezTo>
                    <a:pt x="244" y="632"/>
                    <a:pt x="283" y="646"/>
                    <a:pt x="322" y="646"/>
                  </a:cubicBezTo>
                  <a:cubicBezTo>
                    <a:pt x="376" y="646"/>
                    <a:pt x="429" y="617"/>
                    <a:pt x="507" y="548"/>
                  </a:cubicBezTo>
                  <a:cubicBezTo>
                    <a:pt x="627" y="488"/>
                    <a:pt x="627" y="354"/>
                    <a:pt x="627" y="294"/>
                  </a:cubicBezTo>
                  <a:cubicBezTo>
                    <a:pt x="627" y="235"/>
                    <a:pt x="627" y="175"/>
                    <a:pt x="567" y="175"/>
                  </a:cubicBezTo>
                  <a:cubicBezTo>
                    <a:pt x="567" y="116"/>
                    <a:pt x="507" y="56"/>
                    <a:pt x="433" y="56"/>
                  </a:cubicBezTo>
                  <a:cubicBezTo>
                    <a:pt x="403" y="19"/>
                    <a:pt x="358" y="0"/>
                    <a:pt x="306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11" name="Google Shape;5311;p32"/>
            <p:cNvSpPr/>
            <p:nvPr/>
          </p:nvSpPr>
          <p:spPr>
            <a:xfrm>
              <a:off x="6626863" y="698746"/>
              <a:ext cx="19559" cy="33160"/>
            </a:xfrm>
            <a:custGeom>
              <a:avLst/>
              <a:gdLst/>
              <a:ahLst/>
              <a:cxnLst/>
              <a:rect l="l" t="t" r="r" b="b"/>
              <a:pathLst>
                <a:path w="627" h="1063" extrusionOk="0">
                  <a:moveTo>
                    <a:pt x="379" y="0"/>
                  </a:moveTo>
                  <a:cubicBezTo>
                    <a:pt x="354" y="0"/>
                    <a:pt x="331" y="8"/>
                    <a:pt x="314" y="25"/>
                  </a:cubicBezTo>
                  <a:cubicBezTo>
                    <a:pt x="254" y="85"/>
                    <a:pt x="194" y="144"/>
                    <a:pt x="120" y="219"/>
                  </a:cubicBezTo>
                  <a:cubicBezTo>
                    <a:pt x="60" y="338"/>
                    <a:pt x="60" y="397"/>
                    <a:pt x="60" y="457"/>
                  </a:cubicBezTo>
                  <a:cubicBezTo>
                    <a:pt x="1" y="651"/>
                    <a:pt x="60" y="830"/>
                    <a:pt x="194" y="1023"/>
                  </a:cubicBezTo>
                  <a:cubicBezTo>
                    <a:pt x="219" y="1048"/>
                    <a:pt x="254" y="1062"/>
                    <a:pt x="291" y="1062"/>
                  </a:cubicBezTo>
                  <a:cubicBezTo>
                    <a:pt x="342" y="1062"/>
                    <a:pt x="398" y="1033"/>
                    <a:pt x="433" y="964"/>
                  </a:cubicBezTo>
                  <a:cubicBezTo>
                    <a:pt x="567" y="830"/>
                    <a:pt x="626" y="710"/>
                    <a:pt x="626" y="591"/>
                  </a:cubicBezTo>
                  <a:lnTo>
                    <a:pt x="626" y="397"/>
                  </a:lnTo>
                  <a:cubicBezTo>
                    <a:pt x="626" y="278"/>
                    <a:pt x="626" y="219"/>
                    <a:pt x="567" y="144"/>
                  </a:cubicBezTo>
                  <a:lnTo>
                    <a:pt x="567" y="85"/>
                  </a:lnTo>
                  <a:cubicBezTo>
                    <a:pt x="514" y="42"/>
                    <a:pt x="439" y="0"/>
                    <a:pt x="379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12" name="Google Shape;5312;p32"/>
            <p:cNvSpPr/>
            <p:nvPr/>
          </p:nvSpPr>
          <p:spPr>
            <a:xfrm>
              <a:off x="6667760" y="746444"/>
              <a:ext cx="19091" cy="37496"/>
            </a:xfrm>
            <a:custGeom>
              <a:avLst/>
              <a:gdLst/>
              <a:ahLst/>
              <a:cxnLst/>
              <a:rect l="l" t="t" r="r" b="b"/>
              <a:pathLst>
                <a:path w="612" h="1202" extrusionOk="0">
                  <a:moveTo>
                    <a:pt x="366" y="1"/>
                  </a:moveTo>
                  <a:cubicBezTo>
                    <a:pt x="317" y="1"/>
                    <a:pt x="269" y="16"/>
                    <a:pt x="239" y="45"/>
                  </a:cubicBezTo>
                  <a:cubicBezTo>
                    <a:pt x="179" y="105"/>
                    <a:pt x="120" y="239"/>
                    <a:pt x="60" y="299"/>
                  </a:cubicBezTo>
                  <a:cubicBezTo>
                    <a:pt x="60" y="358"/>
                    <a:pt x="60" y="477"/>
                    <a:pt x="1" y="552"/>
                  </a:cubicBezTo>
                  <a:cubicBezTo>
                    <a:pt x="1" y="790"/>
                    <a:pt x="60" y="984"/>
                    <a:pt x="179" y="1103"/>
                  </a:cubicBezTo>
                  <a:lnTo>
                    <a:pt x="239" y="1163"/>
                  </a:lnTo>
                  <a:cubicBezTo>
                    <a:pt x="264" y="1187"/>
                    <a:pt x="301" y="1202"/>
                    <a:pt x="341" y="1202"/>
                  </a:cubicBezTo>
                  <a:cubicBezTo>
                    <a:pt x="397" y="1202"/>
                    <a:pt x="457" y="1173"/>
                    <a:pt x="492" y="1103"/>
                  </a:cubicBezTo>
                  <a:cubicBezTo>
                    <a:pt x="552" y="924"/>
                    <a:pt x="611" y="790"/>
                    <a:pt x="611" y="611"/>
                  </a:cubicBezTo>
                  <a:lnTo>
                    <a:pt x="611" y="358"/>
                  </a:lnTo>
                  <a:cubicBezTo>
                    <a:pt x="611" y="299"/>
                    <a:pt x="611" y="179"/>
                    <a:pt x="552" y="105"/>
                  </a:cubicBezTo>
                  <a:lnTo>
                    <a:pt x="492" y="45"/>
                  </a:lnTo>
                  <a:cubicBezTo>
                    <a:pt x="463" y="16"/>
                    <a:pt x="414" y="1"/>
                    <a:pt x="366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13" name="Google Shape;5313;p32"/>
            <p:cNvSpPr/>
            <p:nvPr/>
          </p:nvSpPr>
          <p:spPr>
            <a:xfrm>
              <a:off x="6721665" y="701835"/>
              <a:ext cx="17688" cy="37247"/>
            </a:xfrm>
            <a:custGeom>
              <a:avLst/>
              <a:gdLst/>
              <a:ahLst/>
              <a:cxnLst/>
              <a:rect l="l" t="t" r="r" b="b"/>
              <a:pathLst>
                <a:path w="567" h="1194" extrusionOk="0">
                  <a:moveTo>
                    <a:pt x="254" y="1"/>
                  </a:moveTo>
                  <a:cubicBezTo>
                    <a:pt x="209" y="1"/>
                    <a:pt x="165" y="15"/>
                    <a:pt x="135" y="45"/>
                  </a:cubicBezTo>
                  <a:cubicBezTo>
                    <a:pt x="60" y="179"/>
                    <a:pt x="1" y="239"/>
                    <a:pt x="1" y="358"/>
                  </a:cubicBezTo>
                  <a:lnTo>
                    <a:pt x="1" y="611"/>
                  </a:lnTo>
                  <a:cubicBezTo>
                    <a:pt x="1" y="790"/>
                    <a:pt x="1" y="924"/>
                    <a:pt x="135" y="1103"/>
                  </a:cubicBezTo>
                  <a:lnTo>
                    <a:pt x="194" y="1163"/>
                  </a:lnTo>
                  <a:cubicBezTo>
                    <a:pt x="212" y="1185"/>
                    <a:pt x="235" y="1194"/>
                    <a:pt x="261" y="1194"/>
                  </a:cubicBezTo>
                  <a:cubicBezTo>
                    <a:pt x="320" y="1194"/>
                    <a:pt x="391" y="1145"/>
                    <a:pt x="433" y="1103"/>
                  </a:cubicBezTo>
                  <a:cubicBezTo>
                    <a:pt x="567" y="924"/>
                    <a:pt x="567" y="731"/>
                    <a:pt x="567" y="611"/>
                  </a:cubicBezTo>
                  <a:lnTo>
                    <a:pt x="567" y="298"/>
                  </a:lnTo>
                  <a:cubicBezTo>
                    <a:pt x="507" y="239"/>
                    <a:pt x="507" y="179"/>
                    <a:pt x="433" y="45"/>
                  </a:cubicBezTo>
                  <a:lnTo>
                    <a:pt x="373" y="45"/>
                  </a:lnTo>
                  <a:cubicBezTo>
                    <a:pt x="343" y="15"/>
                    <a:pt x="299" y="1"/>
                    <a:pt x="25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14" name="Google Shape;5314;p32"/>
            <p:cNvSpPr/>
            <p:nvPr/>
          </p:nvSpPr>
          <p:spPr>
            <a:xfrm>
              <a:off x="6717953" y="808366"/>
              <a:ext cx="19559" cy="31351"/>
            </a:xfrm>
            <a:custGeom>
              <a:avLst/>
              <a:gdLst/>
              <a:ahLst/>
              <a:cxnLst/>
              <a:rect l="l" t="t" r="r" b="b"/>
              <a:pathLst>
                <a:path w="627" h="1005" extrusionOk="0">
                  <a:moveTo>
                    <a:pt x="364" y="1"/>
                  </a:moveTo>
                  <a:cubicBezTo>
                    <a:pt x="310" y="1"/>
                    <a:pt x="246" y="19"/>
                    <a:pt x="179" y="57"/>
                  </a:cubicBezTo>
                  <a:cubicBezTo>
                    <a:pt x="120" y="116"/>
                    <a:pt x="60" y="176"/>
                    <a:pt x="60" y="235"/>
                  </a:cubicBezTo>
                  <a:cubicBezTo>
                    <a:pt x="1" y="295"/>
                    <a:pt x="1" y="429"/>
                    <a:pt x="1" y="489"/>
                  </a:cubicBezTo>
                  <a:cubicBezTo>
                    <a:pt x="1" y="608"/>
                    <a:pt x="1" y="802"/>
                    <a:pt x="179" y="921"/>
                  </a:cubicBezTo>
                  <a:lnTo>
                    <a:pt x="179" y="980"/>
                  </a:lnTo>
                  <a:cubicBezTo>
                    <a:pt x="201" y="998"/>
                    <a:pt x="227" y="1005"/>
                    <a:pt x="254" y="1005"/>
                  </a:cubicBezTo>
                  <a:cubicBezTo>
                    <a:pt x="319" y="1005"/>
                    <a:pt x="391" y="963"/>
                    <a:pt x="433" y="921"/>
                  </a:cubicBezTo>
                  <a:cubicBezTo>
                    <a:pt x="552" y="802"/>
                    <a:pt x="552" y="667"/>
                    <a:pt x="626" y="489"/>
                  </a:cubicBezTo>
                  <a:cubicBezTo>
                    <a:pt x="626" y="429"/>
                    <a:pt x="626" y="355"/>
                    <a:pt x="552" y="295"/>
                  </a:cubicBezTo>
                  <a:cubicBezTo>
                    <a:pt x="552" y="235"/>
                    <a:pt x="552" y="176"/>
                    <a:pt x="492" y="116"/>
                  </a:cubicBezTo>
                  <a:lnTo>
                    <a:pt x="492" y="57"/>
                  </a:lnTo>
                  <a:cubicBezTo>
                    <a:pt x="462" y="19"/>
                    <a:pt x="418" y="1"/>
                    <a:pt x="36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15" name="Google Shape;5315;p32"/>
            <p:cNvSpPr/>
            <p:nvPr/>
          </p:nvSpPr>
          <p:spPr>
            <a:xfrm>
              <a:off x="6770017" y="754960"/>
              <a:ext cx="17688" cy="48071"/>
            </a:xfrm>
            <a:custGeom>
              <a:avLst/>
              <a:gdLst/>
              <a:ahLst/>
              <a:cxnLst/>
              <a:rect l="l" t="t" r="r" b="b"/>
              <a:pathLst>
                <a:path w="567" h="1541" extrusionOk="0">
                  <a:moveTo>
                    <a:pt x="308" y="1"/>
                  </a:moveTo>
                  <a:cubicBezTo>
                    <a:pt x="248" y="1"/>
                    <a:pt x="176" y="43"/>
                    <a:pt x="134" y="85"/>
                  </a:cubicBezTo>
                  <a:cubicBezTo>
                    <a:pt x="75" y="204"/>
                    <a:pt x="75" y="338"/>
                    <a:pt x="0" y="398"/>
                  </a:cubicBezTo>
                  <a:lnTo>
                    <a:pt x="0" y="771"/>
                  </a:lnTo>
                  <a:cubicBezTo>
                    <a:pt x="0" y="1024"/>
                    <a:pt x="0" y="1203"/>
                    <a:pt x="134" y="1456"/>
                  </a:cubicBezTo>
                  <a:cubicBezTo>
                    <a:pt x="194" y="1456"/>
                    <a:pt x="194" y="1515"/>
                    <a:pt x="194" y="1515"/>
                  </a:cubicBezTo>
                  <a:cubicBezTo>
                    <a:pt x="229" y="1533"/>
                    <a:pt x="259" y="1540"/>
                    <a:pt x="285" y="1540"/>
                  </a:cubicBezTo>
                  <a:cubicBezTo>
                    <a:pt x="349" y="1540"/>
                    <a:pt x="394" y="1498"/>
                    <a:pt x="447" y="1456"/>
                  </a:cubicBezTo>
                  <a:cubicBezTo>
                    <a:pt x="566" y="1203"/>
                    <a:pt x="566" y="1024"/>
                    <a:pt x="566" y="771"/>
                  </a:cubicBezTo>
                  <a:lnTo>
                    <a:pt x="566" y="398"/>
                  </a:lnTo>
                  <a:cubicBezTo>
                    <a:pt x="507" y="338"/>
                    <a:pt x="507" y="204"/>
                    <a:pt x="447" y="85"/>
                  </a:cubicBezTo>
                  <a:lnTo>
                    <a:pt x="373" y="26"/>
                  </a:lnTo>
                  <a:cubicBezTo>
                    <a:pt x="355" y="8"/>
                    <a:pt x="333" y="1"/>
                    <a:pt x="308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16" name="Google Shape;5316;p32"/>
            <p:cNvSpPr/>
            <p:nvPr/>
          </p:nvSpPr>
          <p:spPr>
            <a:xfrm>
              <a:off x="6818806" y="695034"/>
              <a:ext cx="19091" cy="40772"/>
            </a:xfrm>
            <a:custGeom>
              <a:avLst/>
              <a:gdLst/>
              <a:ahLst/>
              <a:cxnLst/>
              <a:rect l="l" t="t" r="r" b="b"/>
              <a:pathLst>
                <a:path w="612" h="1307" extrusionOk="0">
                  <a:moveTo>
                    <a:pt x="321" y="0"/>
                  </a:moveTo>
                  <a:cubicBezTo>
                    <a:pt x="239" y="0"/>
                    <a:pt x="179" y="42"/>
                    <a:pt x="179" y="84"/>
                  </a:cubicBezTo>
                  <a:cubicBezTo>
                    <a:pt x="120" y="204"/>
                    <a:pt x="60" y="263"/>
                    <a:pt x="60" y="338"/>
                  </a:cubicBezTo>
                  <a:cubicBezTo>
                    <a:pt x="0" y="457"/>
                    <a:pt x="0" y="516"/>
                    <a:pt x="0" y="636"/>
                  </a:cubicBezTo>
                  <a:cubicBezTo>
                    <a:pt x="0" y="829"/>
                    <a:pt x="0" y="949"/>
                    <a:pt x="60" y="1202"/>
                  </a:cubicBezTo>
                  <a:lnTo>
                    <a:pt x="120" y="1261"/>
                  </a:lnTo>
                  <a:cubicBezTo>
                    <a:pt x="149" y="1291"/>
                    <a:pt x="194" y="1306"/>
                    <a:pt x="241" y="1306"/>
                  </a:cubicBezTo>
                  <a:cubicBezTo>
                    <a:pt x="287" y="1306"/>
                    <a:pt x="336" y="1291"/>
                    <a:pt x="373" y="1261"/>
                  </a:cubicBezTo>
                  <a:cubicBezTo>
                    <a:pt x="492" y="1083"/>
                    <a:pt x="552" y="889"/>
                    <a:pt x="552" y="710"/>
                  </a:cubicBezTo>
                  <a:cubicBezTo>
                    <a:pt x="611" y="576"/>
                    <a:pt x="611" y="457"/>
                    <a:pt x="552" y="397"/>
                  </a:cubicBezTo>
                  <a:cubicBezTo>
                    <a:pt x="552" y="263"/>
                    <a:pt x="492" y="204"/>
                    <a:pt x="432" y="84"/>
                  </a:cubicBezTo>
                  <a:lnTo>
                    <a:pt x="432" y="25"/>
                  </a:lnTo>
                  <a:cubicBezTo>
                    <a:pt x="393" y="7"/>
                    <a:pt x="355" y="0"/>
                    <a:pt x="321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17" name="Google Shape;5317;p32"/>
            <p:cNvSpPr/>
            <p:nvPr/>
          </p:nvSpPr>
          <p:spPr>
            <a:xfrm>
              <a:off x="6837866" y="775736"/>
              <a:ext cx="19528" cy="38900"/>
            </a:xfrm>
            <a:custGeom>
              <a:avLst/>
              <a:gdLst/>
              <a:ahLst/>
              <a:cxnLst/>
              <a:rect l="l" t="t" r="r" b="b"/>
              <a:pathLst>
                <a:path w="626" h="1247" extrusionOk="0">
                  <a:moveTo>
                    <a:pt x="374" y="0"/>
                  </a:moveTo>
                  <a:cubicBezTo>
                    <a:pt x="328" y="0"/>
                    <a:pt x="283" y="15"/>
                    <a:pt x="253" y="45"/>
                  </a:cubicBezTo>
                  <a:cubicBezTo>
                    <a:pt x="194" y="105"/>
                    <a:pt x="134" y="224"/>
                    <a:pt x="60" y="283"/>
                  </a:cubicBezTo>
                  <a:cubicBezTo>
                    <a:pt x="60" y="417"/>
                    <a:pt x="0" y="477"/>
                    <a:pt x="0" y="596"/>
                  </a:cubicBezTo>
                  <a:cubicBezTo>
                    <a:pt x="0" y="790"/>
                    <a:pt x="60" y="1028"/>
                    <a:pt x="194" y="1222"/>
                  </a:cubicBezTo>
                  <a:lnTo>
                    <a:pt x="253" y="1222"/>
                  </a:lnTo>
                  <a:cubicBezTo>
                    <a:pt x="271" y="1239"/>
                    <a:pt x="293" y="1247"/>
                    <a:pt x="319" y="1247"/>
                  </a:cubicBezTo>
                  <a:cubicBezTo>
                    <a:pt x="379" y="1247"/>
                    <a:pt x="454" y="1204"/>
                    <a:pt x="507" y="1162"/>
                  </a:cubicBezTo>
                  <a:cubicBezTo>
                    <a:pt x="566" y="969"/>
                    <a:pt x="626" y="790"/>
                    <a:pt x="626" y="656"/>
                  </a:cubicBezTo>
                  <a:lnTo>
                    <a:pt x="626" y="417"/>
                  </a:lnTo>
                  <a:cubicBezTo>
                    <a:pt x="626" y="283"/>
                    <a:pt x="566" y="224"/>
                    <a:pt x="566" y="105"/>
                  </a:cubicBezTo>
                  <a:lnTo>
                    <a:pt x="507" y="45"/>
                  </a:lnTo>
                  <a:cubicBezTo>
                    <a:pt x="469" y="15"/>
                    <a:pt x="421" y="0"/>
                    <a:pt x="374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18" name="Google Shape;5318;p32"/>
            <p:cNvSpPr/>
            <p:nvPr/>
          </p:nvSpPr>
          <p:spPr>
            <a:xfrm>
              <a:off x="6774197" y="859089"/>
              <a:ext cx="19091" cy="24020"/>
            </a:xfrm>
            <a:custGeom>
              <a:avLst/>
              <a:gdLst/>
              <a:ahLst/>
              <a:cxnLst/>
              <a:rect l="l" t="t" r="r" b="b"/>
              <a:pathLst>
                <a:path w="612" h="770" extrusionOk="0">
                  <a:moveTo>
                    <a:pt x="347" y="0"/>
                  </a:moveTo>
                  <a:cubicBezTo>
                    <a:pt x="308" y="0"/>
                    <a:pt x="269" y="15"/>
                    <a:pt x="239" y="40"/>
                  </a:cubicBezTo>
                  <a:cubicBezTo>
                    <a:pt x="119" y="99"/>
                    <a:pt x="119" y="99"/>
                    <a:pt x="60" y="159"/>
                  </a:cubicBezTo>
                  <a:cubicBezTo>
                    <a:pt x="60" y="218"/>
                    <a:pt x="0" y="293"/>
                    <a:pt x="0" y="352"/>
                  </a:cubicBezTo>
                  <a:cubicBezTo>
                    <a:pt x="0" y="531"/>
                    <a:pt x="60" y="665"/>
                    <a:pt x="179" y="725"/>
                  </a:cubicBezTo>
                  <a:cubicBezTo>
                    <a:pt x="209" y="755"/>
                    <a:pt x="257" y="770"/>
                    <a:pt x="313" y="770"/>
                  </a:cubicBezTo>
                  <a:cubicBezTo>
                    <a:pt x="369" y="770"/>
                    <a:pt x="432" y="755"/>
                    <a:pt x="492" y="725"/>
                  </a:cubicBezTo>
                  <a:cubicBezTo>
                    <a:pt x="551" y="591"/>
                    <a:pt x="611" y="531"/>
                    <a:pt x="611" y="412"/>
                  </a:cubicBezTo>
                  <a:lnTo>
                    <a:pt x="611" y="293"/>
                  </a:lnTo>
                  <a:cubicBezTo>
                    <a:pt x="551" y="218"/>
                    <a:pt x="551" y="159"/>
                    <a:pt x="492" y="99"/>
                  </a:cubicBezTo>
                  <a:cubicBezTo>
                    <a:pt x="457" y="29"/>
                    <a:pt x="402" y="0"/>
                    <a:pt x="347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19" name="Google Shape;5319;p32"/>
            <p:cNvSpPr/>
            <p:nvPr/>
          </p:nvSpPr>
          <p:spPr>
            <a:xfrm>
              <a:off x="6663580" y="843242"/>
              <a:ext cx="19559" cy="20183"/>
            </a:xfrm>
            <a:custGeom>
              <a:avLst/>
              <a:gdLst/>
              <a:ahLst/>
              <a:cxnLst/>
              <a:rect l="l" t="t" r="r" b="b"/>
              <a:pathLst>
                <a:path w="627" h="647" extrusionOk="0">
                  <a:moveTo>
                    <a:pt x="313" y="0"/>
                  </a:moveTo>
                  <a:cubicBezTo>
                    <a:pt x="269" y="0"/>
                    <a:pt x="224" y="19"/>
                    <a:pt x="194" y="56"/>
                  </a:cubicBezTo>
                  <a:cubicBezTo>
                    <a:pt x="135" y="116"/>
                    <a:pt x="60" y="116"/>
                    <a:pt x="60" y="175"/>
                  </a:cubicBezTo>
                  <a:cubicBezTo>
                    <a:pt x="1" y="235"/>
                    <a:pt x="1" y="294"/>
                    <a:pt x="1" y="354"/>
                  </a:cubicBezTo>
                  <a:cubicBezTo>
                    <a:pt x="60" y="428"/>
                    <a:pt x="60" y="488"/>
                    <a:pt x="194" y="607"/>
                  </a:cubicBezTo>
                  <a:cubicBezTo>
                    <a:pt x="244" y="632"/>
                    <a:pt x="293" y="646"/>
                    <a:pt x="339" y="646"/>
                  </a:cubicBezTo>
                  <a:cubicBezTo>
                    <a:pt x="405" y="646"/>
                    <a:pt x="463" y="617"/>
                    <a:pt x="507" y="548"/>
                  </a:cubicBezTo>
                  <a:cubicBezTo>
                    <a:pt x="626" y="488"/>
                    <a:pt x="626" y="354"/>
                    <a:pt x="626" y="294"/>
                  </a:cubicBezTo>
                  <a:cubicBezTo>
                    <a:pt x="626" y="235"/>
                    <a:pt x="626" y="175"/>
                    <a:pt x="567" y="175"/>
                  </a:cubicBezTo>
                  <a:cubicBezTo>
                    <a:pt x="567" y="116"/>
                    <a:pt x="507" y="56"/>
                    <a:pt x="433" y="56"/>
                  </a:cubicBezTo>
                  <a:cubicBezTo>
                    <a:pt x="403" y="19"/>
                    <a:pt x="358" y="0"/>
                    <a:pt x="313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20" name="Google Shape;5320;p32"/>
            <p:cNvSpPr/>
            <p:nvPr/>
          </p:nvSpPr>
          <p:spPr>
            <a:xfrm>
              <a:off x="7870015" y="698746"/>
              <a:ext cx="21400" cy="33160"/>
            </a:xfrm>
            <a:custGeom>
              <a:avLst/>
              <a:gdLst/>
              <a:ahLst/>
              <a:cxnLst/>
              <a:rect l="l" t="t" r="r" b="b"/>
              <a:pathLst>
                <a:path w="686" h="1063" extrusionOk="0">
                  <a:moveTo>
                    <a:pt x="405" y="0"/>
                  </a:moveTo>
                  <a:cubicBezTo>
                    <a:pt x="378" y="0"/>
                    <a:pt x="348" y="8"/>
                    <a:pt x="314" y="25"/>
                  </a:cubicBezTo>
                  <a:cubicBezTo>
                    <a:pt x="254" y="85"/>
                    <a:pt x="194" y="144"/>
                    <a:pt x="120" y="219"/>
                  </a:cubicBezTo>
                  <a:cubicBezTo>
                    <a:pt x="60" y="338"/>
                    <a:pt x="60" y="397"/>
                    <a:pt x="60" y="457"/>
                  </a:cubicBezTo>
                  <a:cubicBezTo>
                    <a:pt x="1" y="651"/>
                    <a:pt x="60" y="830"/>
                    <a:pt x="194" y="1023"/>
                  </a:cubicBezTo>
                  <a:cubicBezTo>
                    <a:pt x="219" y="1048"/>
                    <a:pt x="254" y="1062"/>
                    <a:pt x="291" y="1062"/>
                  </a:cubicBezTo>
                  <a:cubicBezTo>
                    <a:pt x="342" y="1062"/>
                    <a:pt x="398" y="1033"/>
                    <a:pt x="433" y="964"/>
                  </a:cubicBezTo>
                  <a:cubicBezTo>
                    <a:pt x="567" y="830"/>
                    <a:pt x="626" y="710"/>
                    <a:pt x="626" y="591"/>
                  </a:cubicBezTo>
                  <a:cubicBezTo>
                    <a:pt x="626" y="517"/>
                    <a:pt x="686" y="457"/>
                    <a:pt x="626" y="397"/>
                  </a:cubicBezTo>
                  <a:cubicBezTo>
                    <a:pt x="626" y="278"/>
                    <a:pt x="626" y="219"/>
                    <a:pt x="567" y="144"/>
                  </a:cubicBezTo>
                  <a:lnTo>
                    <a:pt x="567" y="85"/>
                  </a:lnTo>
                  <a:cubicBezTo>
                    <a:pt x="514" y="42"/>
                    <a:pt x="469" y="0"/>
                    <a:pt x="405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21" name="Google Shape;5321;p32"/>
            <p:cNvSpPr/>
            <p:nvPr/>
          </p:nvSpPr>
          <p:spPr>
            <a:xfrm>
              <a:off x="7910912" y="746444"/>
              <a:ext cx="19091" cy="37496"/>
            </a:xfrm>
            <a:custGeom>
              <a:avLst/>
              <a:gdLst/>
              <a:ahLst/>
              <a:cxnLst/>
              <a:rect l="l" t="t" r="r" b="b"/>
              <a:pathLst>
                <a:path w="612" h="1202" extrusionOk="0">
                  <a:moveTo>
                    <a:pt x="366" y="1"/>
                  </a:moveTo>
                  <a:cubicBezTo>
                    <a:pt x="317" y="1"/>
                    <a:pt x="269" y="16"/>
                    <a:pt x="239" y="45"/>
                  </a:cubicBezTo>
                  <a:cubicBezTo>
                    <a:pt x="179" y="105"/>
                    <a:pt x="120" y="239"/>
                    <a:pt x="120" y="299"/>
                  </a:cubicBezTo>
                  <a:cubicBezTo>
                    <a:pt x="60" y="358"/>
                    <a:pt x="60" y="477"/>
                    <a:pt x="1" y="552"/>
                  </a:cubicBezTo>
                  <a:cubicBezTo>
                    <a:pt x="1" y="790"/>
                    <a:pt x="60" y="984"/>
                    <a:pt x="179" y="1103"/>
                  </a:cubicBezTo>
                  <a:lnTo>
                    <a:pt x="239" y="1163"/>
                  </a:lnTo>
                  <a:cubicBezTo>
                    <a:pt x="264" y="1187"/>
                    <a:pt x="301" y="1202"/>
                    <a:pt x="341" y="1202"/>
                  </a:cubicBezTo>
                  <a:cubicBezTo>
                    <a:pt x="397" y="1202"/>
                    <a:pt x="457" y="1173"/>
                    <a:pt x="492" y="1103"/>
                  </a:cubicBezTo>
                  <a:cubicBezTo>
                    <a:pt x="552" y="924"/>
                    <a:pt x="611" y="790"/>
                    <a:pt x="611" y="611"/>
                  </a:cubicBezTo>
                  <a:lnTo>
                    <a:pt x="611" y="358"/>
                  </a:lnTo>
                  <a:cubicBezTo>
                    <a:pt x="611" y="299"/>
                    <a:pt x="611" y="179"/>
                    <a:pt x="552" y="105"/>
                  </a:cubicBezTo>
                  <a:lnTo>
                    <a:pt x="492" y="45"/>
                  </a:lnTo>
                  <a:cubicBezTo>
                    <a:pt x="462" y="16"/>
                    <a:pt x="414" y="1"/>
                    <a:pt x="366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22" name="Google Shape;5322;p32"/>
            <p:cNvSpPr/>
            <p:nvPr/>
          </p:nvSpPr>
          <p:spPr>
            <a:xfrm>
              <a:off x="7964817" y="701835"/>
              <a:ext cx="17688" cy="37247"/>
            </a:xfrm>
            <a:custGeom>
              <a:avLst/>
              <a:gdLst/>
              <a:ahLst/>
              <a:cxnLst/>
              <a:rect l="l" t="t" r="r" b="b"/>
              <a:pathLst>
                <a:path w="567" h="1194" extrusionOk="0">
                  <a:moveTo>
                    <a:pt x="254" y="1"/>
                  </a:moveTo>
                  <a:cubicBezTo>
                    <a:pt x="209" y="1"/>
                    <a:pt x="165" y="15"/>
                    <a:pt x="135" y="45"/>
                  </a:cubicBezTo>
                  <a:cubicBezTo>
                    <a:pt x="60" y="179"/>
                    <a:pt x="60" y="239"/>
                    <a:pt x="1" y="358"/>
                  </a:cubicBezTo>
                  <a:lnTo>
                    <a:pt x="1" y="611"/>
                  </a:lnTo>
                  <a:cubicBezTo>
                    <a:pt x="1" y="790"/>
                    <a:pt x="1" y="924"/>
                    <a:pt x="135" y="1103"/>
                  </a:cubicBezTo>
                  <a:lnTo>
                    <a:pt x="194" y="1163"/>
                  </a:lnTo>
                  <a:cubicBezTo>
                    <a:pt x="212" y="1185"/>
                    <a:pt x="235" y="1194"/>
                    <a:pt x="261" y="1194"/>
                  </a:cubicBezTo>
                  <a:cubicBezTo>
                    <a:pt x="320" y="1194"/>
                    <a:pt x="391" y="1145"/>
                    <a:pt x="433" y="1103"/>
                  </a:cubicBezTo>
                  <a:cubicBezTo>
                    <a:pt x="567" y="924"/>
                    <a:pt x="567" y="731"/>
                    <a:pt x="567" y="611"/>
                  </a:cubicBezTo>
                  <a:lnTo>
                    <a:pt x="567" y="298"/>
                  </a:lnTo>
                  <a:cubicBezTo>
                    <a:pt x="507" y="239"/>
                    <a:pt x="507" y="179"/>
                    <a:pt x="433" y="45"/>
                  </a:cubicBezTo>
                  <a:lnTo>
                    <a:pt x="373" y="45"/>
                  </a:lnTo>
                  <a:cubicBezTo>
                    <a:pt x="343" y="15"/>
                    <a:pt x="299" y="1"/>
                    <a:pt x="25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23" name="Google Shape;5323;p32"/>
            <p:cNvSpPr/>
            <p:nvPr/>
          </p:nvSpPr>
          <p:spPr>
            <a:xfrm>
              <a:off x="7961105" y="808366"/>
              <a:ext cx="19559" cy="31351"/>
            </a:xfrm>
            <a:custGeom>
              <a:avLst/>
              <a:gdLst/>
              <a:ahLst/>
              <a:cxnLst/>
              <a:rect l="l" t="t" r="r" b="b"/>
              <a:pathLst>
                <a:path w="627" h="1005" extrusionOk="0">
                  <a:moveTo>
                    <a:pt x="373" y="1"/>
                  </a:moveTo>
                  <a:cubicBezTo>
                    <a:pt x="328" y="1"/>
                    <a:pt x="284" y="19"/>
                    <a:pt x="254" y="57"/>
                  </a:cubicBezTo>
                  <a:cubicBezTo>
                    <a:pt x="120" y="116"/>
                    <a:pt x="120" y="176"/>
                    <a:pt x="60" y="235"/>
                  </a:cubicBezTo>
                  <a:cubicBezTo>
                    <a:pt x="1" y="295"/>
                    <a:pt x="1" y="429"/>
                    <a:pt x="1" y="489"/>
                  </a:cubicBezTo>
                  <a:cubicBezTo>
                    <a:pt x="1" y="608"/>
                    <a:pt x="60" y="802"/>
                    <a:pt x="179" y="921"/>
                  </a:cubicBezTo>
                  <a:lnTo>
                    <a:pt x="179" y="980"/>
                  </a:lnTo>
                  <a:cubicBezTo>
                    <a:pt x="201" y="998"/>
                    <a:pt x="227" y="1005"/>
                    <a:pt x="254" y="1005"/>
                  </a:cubicBezTo>
                  <a:cubicBezTo>
                    <a:pt x="319" y="1005"/>
                    <a:pt x="390" y="963"/>
                    <a:pt x="433" y="921"/>
                  </a:cubicBezTo>
                  <a:cubicBezTo>
                    <a:pt x="552" y="802"/>
                    <a:pt x="626" y="667"/>
                    <a:pt x="626" y="489"/>
                  </a:cubicBezTo>
                  <a:cubicBezTo>
                    <a:pt x="626" y="429"/>
                    <a:pt x="626" y="355"/>
                    <a:pt x="552" y="295"/>
                  </a:cubicBezTo>
                  <a:cubicBezTo>
                    <a:pt x="552" y="235"/>
                    <a:pt x="552" y="176"/>
                    <a:pt x="492" y="116"/>
                  </a:cubicBezTo>
                  <a:lnTo>
                    <a:pt x="492" y="57"/>
                  </a:lnTo>
                  <a:cubicBezTo>
                    <a:pt x="462" y="19"/>
                    <a:pt x="418" y="1"/>
                    <a:pt x="37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24" name="Google Shape;5324;p32"/>
            <p:cNvSpPr/>
            <p:nvPr/>
          </p:nvSpPr>
          <p:spPr>
            <a:xfrm>
              <a:off x="8013169" y="754960"/>
              <a:ext cx="17688" cy="48071"/>
            </a:xfrm>
            <a:custGeom>
              <a:avLst/>
              <a:gdLst/>
              <a:ahLst/>
              <a:cxnLst/>
              <a:rect l="l" t="t" r="r" b="b"/>
              <a:pathLst>
                <a:path w="567" h="1541" extrusionOk="0">
                  <a:moveTo>
                    <a:pt x="308" y="1"/>
                  </a:moveTo>
                  <a:cubicBezTo>
                    <a:pt x="248" y="1"/>
                    <a:pt x="176" y="43"/>
                    <a:pt x="134" y="85"/>
                  </a:cubicBezTo>
                  <a:cubicBezTo>
                    <a:pt x="75" y="204"/>
                    <a:pt x="75" y="338"/>
                    <a:pt x="0" y="398"/>
                  </a:cubicBezTo>
                  <a:lnTo>
                    <a:pt x="0" y="771"/>
                  </a:lnTo>
                  <a:cubicBezTo>
                    <a:pt x="0" y="1024"/>
                    <a:pt x="0" y="1203"/>
                    <a:pt x="134" y="1456"/>
                  </a:cubicBezTo>
                  <a:cubicBezTo>
                    <a:pt x="194" y="1456"/>
                    <a:pt x="194" y="1515"/>
                    <a:pt x="194" y="1515"/>
                  </a:cubicBezTo>
                  <a:cubicBezTo>
                    <a:pt x="229" y="1533"/>
                    <a:pt x="258" y="1540"/>
                    <a:pt x="285" y="1540"/>
                  </a:cubicBezTo>
                  <a:cubicBezTo>
                    <a:pt x="349" y="1540"/>
                    <a:pt x="394" y="1498"/>
                    <a:pt x="447" y="1456"/>
                  </a:cubicBezTo>
                  <a:cubicBezTo>
                    <a:pt x="566" y="1203"/>
                    <a:pt x="566" y="1024"/>
                    <a:pt x="566" y="771"/>
                  </a:cubicBezTo>
                  <a:lnTo>
                    <a:pt x="566" y="398"/>
                  </a:lnTo>
                  <a:cubicBezTo>
                    <a:pt x="507" y="338"/>
                    <a:pt x="507" y="204"/>
                    <a:pt x="447" y="85"/>
                  </a:cubicBezTo>
                  <a:lnTo>
                    <a:pt x="373" y="26"/>
                  </a:lnTo>
                  <a:cubicBezTo>
                    <a:pt x="355" y="8"/>
                    <a:pt x="333" y="1"/>
                    <a:pt x="308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25" name="Google Shape;5325;p32"/>
            <p:cNvSpPr/>
            <p:nvPr/>
          </p:nvSpPr>
          <p:spPr>
            <a:xfrm>
              <a:off x="8061958" y="695034"/>
              <a:ext cx="19091" cy="40772"/>
            </a:xfrm>
            <a:custGeom>
              <a:avLst/>
              <a:gdLst/>
              <a:ahLst/>
              <a:cxnLst/>
              <a:rect l="l" t="t" r="r" b="b"/>
              <a:pathLst>
                <a:path w="612" h="1307" extrusionOk="0">
                  <a:moveTo>
                    <a:pt x="332" y="0"/>
                  </a:moveTo>
                  <a:cubicBezTo>
                    <a:pt x="263" y="0"/>
                    <a:pt x="221" y="42"/>
                    <a:pt x="179" y="84"/>
                  </a:cubicBezTo>
                  <a:cubicBezTo>
                    <a:pt x="120" y="204"/>
                    <a:pt x="60" y="263"/>
                    <a:pt x="60" y="338"/>
                  </a:cubicBezTo>
                  <a:cubicBezTo>
                    <a:pt x="0" y="457"/>
                    <a:pt x="0" y="516"/>
                    <a:pt x="0" y="636"/>
                  </a:cubicBezTo>
                  <a:cubicBezTo>
                    <a:pt x="0" y="829"/>
                    <a:pt x="0" y="949"/>
                    <a:pt x="60" y="1202"/>
                  </a:cubicBezTo>
                  <a:lnTo>
                    <a:pt x="120" y="1261"/>
                  </a:lnTo>
                  <a:cubicBezTo>
                    <a:pt x="149" y="1291"/>
                    <a:pt x="194" y="1306"/>
                    <a:pt x="241" y="1306"/>
                  </a:cubicBezTo>
                  <a:cubicBezTo>
                    <a:pt x="287" y="1306"/>
                    <a:pt x="336" y="1291"/>
                    <a:pt x="373" y="1261"/>
                  </a:cubicBezTo>
                  <a:cubicBezTo>
                    <a:pt x="492" y="1083"/>
                    <a:pt x="552" y="889"/>
                    <a:pt x="552" y="710"/>
                  </a:cubicBezTo>
                  <a:cubicBezTo>
                    <a:pt x="611" y="576"/>
                    <a:pt x="611" y="457"/>
                    <a:pt x="552" y="397"/>
                  </a:cubicBezTo>
                  <a:cubicBezTo>
                    <a:pt x="552" y="263"/>
                    <a:pt x="492" y="204"/>
                    <a:pt x="432" y="84"/>
                  </a:cubicBezTo>
                  <a:lnTo>
                    <a:pt x="432" y="25"/>
                  </a:lnTo>
                  <a:cubicBezTo>
                    <a:pt x="393" y="7"/>
                    <a:pt x="360" y="0"/>
                    <a:pt x="332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26" name="Google Shape;5326;p32"/>
            <p:cNvSpPr/>
            <p:nvPr/>
          </p:nvSpPr>
          <p:spPr>
            <a:xfrm>
              <a:off x="8081018" y="775736"/>
              <a:ext cx="19528" cy="38900"/>
            </a:xfrm>
            <a:custGeom>
              <a:avLst/>
              <a:gdLst/>
              <a:ahLst/>
              <a:cxnLst/>
              <a:rect l="l" t="t" r="r" b="b"/>
              <a:pathLst>
                <a:path w="626" h="1247" extrusionOk="0">
                  <a:moveTo>
                    <a:pt x="397" y="0"/>
                  </a:moveTo>
                  <a:cubicBezTo>
                    <a:pt x="358" y="0"/>
                    <a:pt x="313" y="15"/>
                    <a:pt x="253" y="45"/>
                  </a:cubicBezTo>
                  <a:cubicBezTo>
                    <a:pt x="194" y="105"/>
                    <a:pt x="134" y="224"/>
                    <a:pt x="60" y="283"/>
                  </a:cubicBezTo>
                  <a:cubicBezTo>
                    <a:pt x="60" y="417"/>
                    <a:pt x="0" y="477"/>
                    <a:pt x="0" y="596"/>
                  </a:cubicBezTo>
                  <a:cubicBezTo>
                    <a:pt x="0" y="790"/>
                    <a:pt x="60" y="1028"/>
                    <a:pt x="194" y="1222"/>
                  </a:cubicBezTo>
                  <a:lnTo>
                    <a:pt x="253" y="1222"/>
                  </a:lnTo>
                  <a:cubicBezTo>
                    <a:pt x="271" y="1239"/>
                    <a:pt x="293" y="1247"/>
                    <a:pt x="318" y="1247"/>
                  </a:cubicBezTo>
                  <a:cubicBezTo>
                    <a:pt x="379" y="1247"/>
                    <a:pt x="454" y="1204"/>
                    <a:pt x="507" y="1162"/>
                  </a:cubicBezTo>
                  <a:cubicBezTo>
                    <a:pt x="566" y="969"/>
                    <a:pt x="626" y="790"/>
                    <a:pt x="626" y="656"/>
                  </a:cubicBezTo>
                  <a:lnTo>
                    <a:pt x="626" y="417"/>
                  </a:lnTo>
                  <a:cubicBezTo>
                    <a:pt x="626" y="283"/>
                    <a:pt x="626" y="224"/>
                    <a:pt x="566" y="105"/>
                  </a:cubicBezTo>
                  <a:lnTo>
                    <a:pt x="507" y="45"/>
                  </a:lnTo>
                  <a:cubicBezTo>
                    <a:pt x="469" y="15"/>
                    <a:pt x="436" y="0"/>
                    <a:pt x="397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27" name="Google Shape;5327;p32"/>
            <p:cNvSpPr/>
            <p:nvPr/>
          </p:nvSpPr>
          <p:spPr>
            <a:xfrm>
              <a:off x="8017349" y="859089"/>
              <a:ext cx="19060" cy="24020"/>
            </a:xfrm>
            <a:custGeom>
              <a:avLst/>
              <a:gdLst/>
              <a:ahLst/>
              <a:cxnLst/>
              <a:rect l="l" t="t" r="r" b="b"/>
              <a:pathLst>
                <a:path w="611" h="770" extrusionOk="0">
                  <a:moveTo>
                    <a:pt x="347" y="0"/>
                  </a:moveTo>
                  <a:cubicBezTo>
                    <a:pt x="308" y="0"/>
                    <a:pt x="269" y="15"/>
                    <a:pt x="239" y="40"/>
                  </a:cubicBezTo>
                  <a:cubicBezTo>
                    <a:pt x="119" y="99"/>
                    <a:pt x="119" y="99"/>
                    <a:pt x="60" y="159"/>
                  </a:cubicBezTo>
                  <a:cubicBezTo>
                    <a:pt x="60" y="218"/>
                    <a:pt x="60" y="293"/>
                    <a:pt x="0" y="352"/>
                  </a:cubicBezTo>
                  <a:cubicBezTo>
                    <a:pt x="0" y="531"/>
                    <a:pt x="60" y="665"/>
                    <a:pt x="179" y="725"/>
                  </a:cubicBezTo>
                  <a:cubicBezTo>
                    <a:pt x="209" y="755"/>
                    <a:pt x="257" y="770"/>
                    <a:pt x="313" y="770"/>
                  </a:cubicBezTo>
                  <a:cubicBezTo>
                    <a:pt x="369" y="770"/>
                    <a:pt x="432" y="755"/>
                    <a:pt x="492" y="725"/>
                  </a:cubicBezTo>
                  <a:cubicBezTo>
                    <a:pt x="611" y="591"/>
                    <a:pt x="611" y="531"/>
                    <a:pt x="611" y="412"/>
                  </a:cubicBezTo>
                  <a:lnTo>
                    <a:pt x="611" y="293"/>
                  </a:lnTo>
                  <a:cubicBezTo>
                    <a:pt x="611" y="218"/>
                    <a:pt x="551" y="159"/>
                    <a:pt x="492" y="99"/>
                  </a:cubicBezTo>
                  <a:cubicBezTo>
                    <a:pt x="457" y="29"/>
                    <a:pt x="402" y="0"/>
                    <a:pt x="347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28" name="Google Shape;5328;p32"/>
            <p:cNvSpPr/>
            <p:nvPr/>
          </p:nvSpPr>
          <p:spPr>
            <a:xfrm>
              <a:off x="7906732" y="843242"/>
              <a:ext cx="19559" cy="20183"/>
            </a:xfrm>
            <a:custGeom>
              <a:avLst/>
              <a:gdLst/>
              <a:ahLst/>
              <a:cxnLst/>
              <a:rect l="l" t="t" r="r" b="b"/>
              <a:pathLst>
                <a:path w="627" h="647" extrusionOk="0">
                  <a:moveTo>
                    <a:pt x="313" y="0"/>
                  </a:moveTo>
                  <a:cubicBezTo>
                    <a:pt x="269" y="0"/>
                    <a:pt x="224" y="19"/>
                    <a:pt x="194" y="56"/>
                  </a:cubicBezTo>
                  <a:cubicBezTo>
                    <a:pt x="135" y="116"/>
                    <a:pt x="60" y="116"/>
                    <a:pt x="60" y="175"/>
                  </a:cubicBezTo>
                  <a:cubicBezTo>
                    <a:pt x="1" y="235"/>
                    <a:pt x="1" y="294"/>
                    <a:pt x="1" y="354"/>
                  </a:cubicBezTo>
                  <a:cubicBezTo>
                    <a:pt x="60" y="428"/>
                    <a:pt x="60" y="488"/>
                    <a:pt x="194" y="607"/>
                  </a:cubicBezTo>
                  <a:cubicBezTo>
                    <a:pt x="244" y="632"/>
                    <a:pt x="293" y="646"/>
                    <a:pt x="339" y="646"/>
                  </a:cubicBezTo>
                  <a:cubicBezTo>
                    <a:pt x="404" y="646"/>
                    <a:pt x="463" y="617"/>
                    <a:pt x="507" y="548"/>
                  </a:cubicBezTo>
                  <a:cubicBezTo>
                    <a:pt x="626" y="488"/>
                    <a:pt x="626" y="354"/>
                    <a:pt x="626" y="294"/>
                  </a:cubicBezTo>
                  <a:cubicBezTo>
                    <a:pt x="626" y="235"/>
                    <a:pt x="626" y="175"/>
                    <a:pt x="567" y="175"/>
                  </a:cubicBezTo>
                  <a:cubicBezTo>
                    <a:pt x="567" y="116"/>
                    <a:pt x="507" y="56"/>
                    <a:pt x="433" y="56"/>
                  </a:cubicBezTo>
                  <a:cubicBezTo>
                    <a:pt x="403" y="19"/>
                    <a:pt x="358" y="0"/>
                    <a:pt x="313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29" name="Google Shape;5329;p32"/>
            <p:cNvSpPr/>
            <p:nvPr/>
          </p:nvSpPr>
          <p:spPr>
            <a:xfrm>
              <a:off x="3421649" y="694566"/>
              <a:ext cx="21400" cy="31476"/>
            </a:xfrm>
            <a:custGeom>
              <a:avLst/>
              <a:gdLst/>
              <a:ahLst/>
              <a:cxnLst/>
              <a:rect l="l" t="t" r="r" b="b"/>
              <a:pathLst>
                <a:path w="686" h="1009" extrusionOk="0">
                  <a:moveTo>
                    <a:pt x="435" y="1"/>
                  </a:moveTo>
                  <a:cubicBezTo>
                    <a:pt x="402" y="1"/>
                    <a:pt x="363" y="15"/>
                    <a:pt x="313" y="40"/>
                  </a:cubicBezTo>
                  <a:cubicBezTo>
                    <a:pt x="239" y="99"/>
                    <a:pt x="179" y="159"/>
                    <a:pt x="120" y="219"/>
                  </a:cubicBezTo>
                  <a:cubicBezTo>
                    <a:pt x="60" y="278"/>
                    <a:pt x="60" y="412"/>
                    <a:pt x="60" y="472"/>
                  </a:cubicBezTo>
                  <a:cubicBezTo>
                    <a:pt x="0" y="651"/>
                    <a:pt x="60" y="844"/>
                    <a:pt x="179" y="964"/>
                  </a:cubicBezTo>
                  <a:cubicBezTo>
                    <a:pt x="246" y="993"/>
                    <a:pt x="295" y="1008"/>
                    <a:pt x="334" y="1008"/>
                  </a:cubicBezTo>
                  <a:cubicBezTo>
                    <a:pt x="373" y="1008"/>
                    <a:pt x="403" y="993"/>
                    <a:pt x="432" y="964"/>
                  </a:cubicBezTo>
                  <a:cubicBezTo>
                    <a:pt x="552" y="844"/>
                    <a:pt x="611" y="651"/>
                    <a:pt x="611" y="531"/>
                  </a:cubicBezTo>
                  <a:cubicBezTo>
                    <a:pt x="686" y="472"/>
                    <a:pt x="686" y="412"/>
                    <a:pt x="611" y="353"/>
                  </a:cubicBezTo>
                  <a:lnTo>
                    <a:pt x="611" y="99"/>
                  </a:lnTo>
                  <a:lnTo>
                    <a:pt x="552" y="99"/>
                  </a:lnTo>
                  <a:cubicBezTo>
                    <a:pt x="517" y="30"/>
                    <a:pt x="482" y="1"/>
                    <a:pt x="435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30" name="Google Shape;5330;p32"/>
            <p:cNvSpPr/>
            <p:nvPr/>
          </p:nvSpPr>
          <p:spPr>
            <a:xfrm>
              <a:off x="3462077" y="741047"/>
              <a:ext cx="19559" cy="37964"/>
            </a:xfrm>
            <a:custGeom>
              <a:avLst/>
              <a:gdLst/>
              <a:ahLst/>
              <a:cxnLst/>
              <a:rect l="l" t="t" r="r" b="b"/>
              <a:pathLst>
                <a:path w="627" h="1217" extrusionOk="0">
                  <a:moveTo>
                    <a:pt x="377" y="0"/>
                  </a:moveTo>
                  <a:cubicBezTo>
                    <a:pt x="342" y="0"/>
                    <a:pt x="303" y="15"/>
                    <a:pt x="254" y="40"/>
                  </a:cubicBezTo>
                  <a:cubicBezTo>
                    <a:pt x="194" y="159"/>
                    <a:pt x="135" y="218"/>
                    <a:pt x="135" y="278"/>
                  </a:cubicBezTo>
                  <a:cubicBezTo>
                    <a:pt x="60" y="412"/>
                    <a:pt x="60" y="472"/>
                    <a:pt x="60" y="591"/>
                  </a:cubicBezTo>
                  <a:cubicBezTo>
                    <a:pt x="1" y="784"/>
                    <a:pt x="60" y="963"/>
                    <a:pt x="194" y="1157"/>
                  </a:cubicBezTo>
                  <a:lnTo>
                    <a:pt x="254" y="1217"/>
                  </a:lnTo>
                  <a:cubicBezTo>
                    <a:pt x="313" y="1217"/>
                    <a:pt x="433" y="1217"/>
                    <a:pt x="507" y="1157"/>
                  </a:cubicBezTo>
                  <a:cubicBezTo>
                    <a:pt x="626" y="963"/>
                    <a:pt x="626" y="784"/>
                    <a:pt x="626" y="650"/>
                  </a:cubicBezTo>
                  <a:lnTo>
                    <a:pt x="626" y="412"/>
                  </a:lnTo>
                  <a:cubicBezTo>
                    <a:pt x="626" y="278"/>
                    <a:pt x="626" y="218"/>
                    <a:pt x="567" y="99"/>
                  </a:cubicBezTo>
                  <a:lnTo>
                    <a:pt x="507" y="99"/>
                  </a:lnTo>
                  <a:cubicBezTo>
                    <a:pt x="463" y="29"/>
                    <a:pt x="425" y="0"/>
                    <a:pt x="377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31" name="Google Shape;5331;p32"/>
            <p:cNvSpPr/>
            <p:nvPr/>
          </p:nvSpPr>
          <p:spPr>
            <a:xfrm>
              <a:off x="3516450" y="696438"/>
              <a:ext cx="17220" cy="37496"/>
            </a:xfrm>
            <a:custGeom>
              <a:avLst/>
              <a:gdLst/>
              <a:ahLst/>
              <a:cxnLst/>
              <a:rect l="l" t="t" r="r" b="b"/>
              <a:pathLst>
                <a:path w="552" h="1202" extrusionOk="0">
                  <a:moveTo>
                    <a:pt x="271" y="0"/>
                  </a:moveTo>
                  <a:cubicBezTo>
                    <a:pt x="215" y="0"/>
                    <a:pt x="155" y="29"/>
                    <a:pt x="120" y="99"/>
                  </a:cubicBezTo>
                  <a:cubicBezTo>
                    <a:pt x="60" y="159"/>
                    <a:pt x="60" y="293"/>
                    <a:pt x="1" y="352"/>
                  </a:cubicBezTo>
                  <a:lnTo>
                    <a:pt x="1" y="591"/>
                  </a:lnTo>
                  <a:cubicBezTo>
                    <a:pt x="1" y="784"/>
                    <a:pt x="1" y="963"/>
                    <a:pt x="179" y="1157"/>
                  </a:cubicBezTo>
                  <a:cubicBezTo>
                    <a:pt x="246" y="1187"/>
                    <a:pt x="295" y="1201"/>
                    <a:pt x="334" y="1201"/>
                  </a:cubicBezTo>
                  <a:cubicBezTo>
                    <a:pt x="373" y="1201"/>
                    <a:pt x="403" y="1187"/>
                    <a:pt x="433" y="1157"/>
                  </a:cubicBezTo>
                  <a:cubicBezTo>
                    <a:pt x="552" y="963"/>
                    <a:pt x="552" y="784"/>
                    <a:pt x="552" y="591"/>
                  </a:cubicBezTo>
                  <a:lnTo>
                    <a:pt x="552" y="352"/>
                  </a:lnTo>
                  <a:cubicBezTo>
                    <a:pt x="492" y="218"/>
                    <a:pt x="492" y="159"/>
                    <a:pt x="433" y="99"/>
                  </a:cubicBezTo>
                  <a:lnTo>
                    <a:pt x="373" y="39"/>
                  </a:lnTo>
                  <a:cubicBezTo>
                    <a:pt x="348" y="15"/>
                    <a:pt x="311" y="0"/>
                    <a:pt x="271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32" name="Google Shape;5332;p32"/>
            <p:cNvSpPr/>
            <p:nvPr/>
          </p:nvSpPr>
          <p:spPr>
            <a:xfrm>
              <a:off x="3512738" y="802844"/>
              <a:ext cx="19091" cy="31944"/>
            </a:xfrm>
            <a:custGeom>
              <a:avLst/>
              <a:gdLst/>
              <a:ahLst/>
              <a:cxnLst/>
              <a:rect l="l" t="t" r="r" b="b"/>
              <a:pathLst>
                <a:path w="612" h="1024" extrusionOk="0">
                  <a:moveTo>
                    <a:pt x="341" y="1"/>
                  </a:moveTo>
                  <a:cubicBezTo>
                    <a:pt x="301" y="1"/>
                    <a:pt x="263" y="15"/>
                    <a:pt x="239" y="40"/>
                  </a:cubicBezTo>
                  <a:cubicBezTo>
                    <a:pt x="120" y="100"/>
                    <a:pt x="120" y="159"/>
                    <a:pt x="60" y="293"/>
                  </a:cubicBezTo>
                  <a:cubicBezTo>
                    <a:pt x="0" y="353"/>
                    <a:pt x="0" y="412"/>
                    <a:pt x="0" y="472"/>
                  </a:cubicBezTo>
                  <a:cubicBezTo>
                    <a:pt x="0" y="666"/>
                    <a:pt x="60" y="844"/>
                    <a:pt x="179" y="979"/>
                  </a:cubicBezTo>
                  <a:cubicBezTo>
                    <a:pt x="239" y="1008"/>
                    <a:pt x="287" y="1023"/>
                    <a:pt x="328" y="1023"/>
                  </a:cubicBezTo>
                  <a:cubicBezTo>
                    <a:pt x="369" y="1023"/>
                    <a:pt x="403" y="1008"/>
                    <a:pt x="432" y="979"/>
                  </a:cubicBezTo>
                  <a:cubicBezTo>
                    <a:pt x="552" y="785"/>
                    <a:pt x="611" y="666"/>
                    <a:pt x="611" y="532"/>
                  </a:cubicBezTo>
                  <a:lnTo>
                    <a:pt x="611" y="353"/>
                  </a:lnTo>
                  <a:cubicBezTo>
                    <a:pt x="552" y="293"/>
                    <a:pt x="552" y="159"/>
                    <a:pt x="492" y="100"/>
                  </a:cubicBezTo>
                  <a:cubicBezTo>
                    <a:pt x="457" y="30"/>
                    <a:pt x="397" y="1"/>
                    <a:pt x="341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33" name="Google Shape;5333;p32"/>
            <p:cNvSpPr/>
            <p:nvPr/>
          </p:nvSpPr>
          <p:spPr>
            <a:xfrm>
              <a:off x="3564771" y="749688"/>
              <a:ext cx="19559" cy="48851"/>
            </a:xfrm>
            <a:custGeom>
              <a:avLst/>
              <a:gdLst/>
              <a:ahLst/>
              <a:cxnLst/>
              <a:rect l="l" t="t" r="r" b="b"/>
              <a:pathLst>
                <a:path w="627" h="1566" extrusionOk="0">
                  <a:moveTo>
                    <a:pt x="373" y="1"/>
                  </a:moveTo>
                  <a:cubicBezTo>
                    <a:pt x="314" y="1"/>
                    <a:pt x="195" y="1"/>
                    <a:pt x="120" y="75"/>
                  </a:cubicBezTo>
                  <a:cubicBezTo>
                    <a:pt x="61" y="195"/>
                    <a:pt x="61" y="314"/>
                    <a:pt x="1" y="448"/>
                  </a:cubicBezTo>
                  <a:lnTo>
                    <a:pt x="1" y="746"/>
                  </a:lnTo>
                  <a:cubicBezTo>
                    <a:pt x="1" y="999"/>
                    <a:pt x="1" y="1252"/>
                    <a:pt x="120" y="1491"/>
                  </a:cubicBezTo>
                  <a:cubicBezTo>
                    <a:pt x="195" y="1491"/>
                    <a:pt x="195" y="1491"/>
                    <a:pt x="254" y="1565"/>
                  </a:cubicBezTo>
                  <a:cubicBezTo>
                    <a:pt x="314" y="1565"/>
                    <a:pt x="373" y="1565"/>
                    <a:pt x="433" y="1431"/>
                  </a:cubicBezTo>
                  <a:cubicBezTo>
                    <a:pt x="567" y="1252"/>
                    <a:pt x="567" y="999"/>
                    <a:pt x="627" y="746"/>
                  </a:cubicBezTo>
                  <a:cubicBezTo>
                    <a:pt x="627" y="686"/>
                    <a:pt x="567" y="567"/>
                    <a:pt x="567" y="448"/>
                  </a:cubicBezTo>
                  <a:cubicBezTo>
                    <a:pt x="567" y="314"/>
                    <a:pt x="493" y="195"/>
                    <a:pt x="433" y="75"/>
                  </a:cubicBezTo>
                  <a:cubicBezTo>
                    <a:pt x="433" y="75"/>
                    <a:pt x="373" y="75"/>
                    <a:pt x="37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34" name="Google Shape;5334;p32"/>
            <p:cNvSpPr/>
            <p:nvPr/>
          </p:nvSpPr>
          <p:spPr>
            <a:xfrm>
              <a:off x="3613124" y="690417"/>
              <a:ext cx="19528" cy="39805"/>
            </a:xfrm>
            <a:custGeom>
              <a:avLst/>
              <a:gdLst/>
              <a:ahLst/>
              <a:cxnLst/>
              <a:rect l="l" t="t" r="r" b="b"/>
              <a:pathLst>
                <a:path w="626" h="1276" extrusionOk="0">
                  <a:moveTo>
                    <a:pt x="314" y="1"/>
                  </a:moveTo>
                  <a:cubicBezTo>
                    <a:pt x="265" y="1"/>
                    <a:pt x="230" y="33"/>
                    <a:pt x="194" y="113"/>
                  </a:cubicBezTo>
                  <a:cubicBezTo>
                    <a:pt x="134" y="173"/>
                    <a:pt x="60" y="292"/>
                    <a:pt x="60" y="352"/>
                  </a:cubicBezTo>
                  <a:cubicBezTo>
                    <a:pt x="0" y="411"/>
                    <a:pt x="0" y="545"/>
                    <a:pt x="0" y="605"/>
                  </a:cubicBezTo>
                  <a:cubicBezTo>
                    <a:pt x="0" y="784"/>
                    <a:pt x="0" y="977"/>
                    <a:pt x="60" y="1156"/>
                  </a:cubicBezTo>
                  <a:lnTo>
                    <a:pt x="134" y="1231"/>
                  </a:lnTo>
                  <a:cubicBezTo>
                    <a:pt x="164" y="1260"/>
                    <a:pt x="209" y="1275"/>
                    <a:pt x="254" y="1275"/>
                  </a:cubicBezTo>
                  <a:cubicBezTo>
                    <a:pt x="298" y="1275"/>
                    <a:pt x="343" y="1260"/>
                    <a:pt x="373" y="1231"/>
                  </a:cubicBezTo>
                  <a:cubicBezTo>
                    <a:pt x="507" y="1037"/>
                    <a:pt x="566" y="858"/>
                    <a:pt x="626" y="664"/>
                  </a:cubicBezTo>
                  <a:cubicBezTo>
                    <a:pt x="626" y="545"/>
                    <a:pt x="626" y="486"/>
                    <a:pt x="566" y="352"/>
                  </a:cubicBezTo>
                  <a:cubicBezTo>
                    <a:pt x="566" y="292"/>
                    <a:pt x="507" y="173"/>
                    <a:pt x="432" y="113"/>
                  </a:cubicBezTo>
                  <a:lnTo>
                    <a:pt x="432" y="39"/>
                  </a:lnTo>
                  <a:cubicBezTo>
                    <a:pt x="385" y="15"/>
                    <a:pt x="346" y="1"/>
                    <a:pt x="31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35" name="Google Shape;5335;p32"/>
            <p:cNvSpPr/>
            <p:nvPr/>
          </p:nvSpPr>
          <p:spPr>
            <a:xfrm>
              <a:off x="3632621" y="770308"/>
              <a:ext cx="19559" cy="39836"/>
            </a:xfrm>
            <a:custGeom>
              <a:avLst/>
              <a:gdLst/>
              <a:ahLst/>
              <a:cxnLst/>
              <a:rect l="l" t="t" r="r" b="b"/>
              <a:pathLst>
                <a:path w="627" h="1277" extrusionOk="0">
                  <a:moveTo>
                    <a:pt x="345" y="1"/>
                  </a:moveTo>
                  <a:cubicBezTo>
                    <a:pt x="319" y="1"/>
                    <a:pt x="289" y="8"/>
                    <a:pt x="254" y="25"/>
                  </a:cubicBezTo>
                  <a:cubicBezTo>
                    <a:pt x="180" y="159"/>
                    <a:pt x="120" y="219"/>
                    <a:pt x="120" y="338"/>
                  </a:cubicBezTo>
                  <a:cubicBezTo>
                    <a:pt x="61" y="398"/>
                    <a:pt x="61" y="532"/>
                    <a:pt x="1" y="651"/>
                  </a:cubicBezTo>
                  <a:cubicBezTo>
                    <a:pt x="1" y="830"/>
                    <a:pt x="61" y="1023"/>
                    <a:pt x="180" y="1202"/>
                  </a:cubicBezTo>
                  <a:lnTo>
                    <a:pt x="254" y="1277"/>
                  </a:lnTo>
                  <a:cubicBezTo>
                    <a:pt x="373" y="1277"/>
                    <a:pt x="433" y="1277"/>
                    <a:pt x="493" y="1202"/>
                  </a:cubicBezTo>
                  <a:lnTo>
                    <a:pt x="493" y="1143"/>
                  </a:lnTo>
                  <a:cubicBezTo>
                    <a:pt x="627" y="964"/>
                    <a:pt x="627" y="830"/>
                    <a:pt x="627" y="651"/>
                  </a:cubicBezTo>
                  <a:lnTo>
                    <a:pt x="627" y="398"/>
                  </a:lnTo>
                  <a:cubicBezTo>
                    <a:pt x="627" y="338"/>
                    <a:pt x="627" y="219"/>
                    <a:pt x="552" y="159"/>
                  </a:cubicBezTo>
                  <a:lnTo>
                    <a:pt x="493" y="85"/>
                  </a:lnTo>
                  <a:cubicBezTo>
                    <a:pt x="450" y="43"/>
                    <a:pt x="408" y="1"/>
                    <a:pt x="345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36" name="Google Shape;5336;p32"/>
            <p:cNvSpPr/>
            <p:nvPr/>
          </p:nvSpPr>
          <p:spPr>
            <a:xfrm>
              <a:off x="3570823" y="854253"/>
              <a:ext cx="17220" cy="25018"/>
            </a:xfrm>
            <a:custGeom>
              <a:avLst/>
              <a:gdLst/>
              <a:ahLst/>
              <a:cxnLst/>
              <a:rect l="l" t="t" r="r" b="b"/>
              <a:pathLst>
                <a:path w="552" h="802" extrusionOk="0">
                  <a:moveTo>
                    <a:pt x="179" y="1"/>
                  </a:moveTo>
                  <a:cubicBezTo>
                    <a:pt x="120" y="75"/>
                    <a:pt x="60" y="135"/>
                    <a:pt x="1" y="195"/>
                  </a:cubicBezTo>
                  <a:lnTo>
                    <a:pt x="1" y="373"/>
                  </a:lnTo>
                  <a:cubicBezTo>
                    <a:pt x="1" y="507"/>
                    <a:pt x="1" y="627"/>
                    <a:pt x="120" y="746"/>
                  </a:cubicBezTo>
                  <a:cubicBezTo>
                    <a:pt x="179" y="783"/>
                    <a:pt x="224" y="802"/>
                    <a:pt x="271" y="802"/>
                  </a:cubicBezTo>
                  <a:cubicBezTo>
                    <a:pt x="317" y="802"/>
                    <a:pt x="366" y="783"/>
                    <a:pt x="433" y="746"/>
                  </a:cubicBezTo>
                  <a:lnTo>
                    <a:pt x="433" y="686"/>
                  </a:lnTo>
                  <a:cubicBezTo>
                    <a:pt x="552" y="627"/>
                    <a:pt x="552" y="507"/>
                    <a:pt x="552" y="448"/>
                  </a:cubicBezTo>
                  <a:lnTo>
                    <a:pt x="552" y="254"/>
                  </a:lnTo>
                  <a:cubicBezTo>
                    <a:pt x="552" y="195"/>
                    <a:pt x="492" y="135"/>
                    <a:pt x="433" y="75"/>
                  </a:cubicBezTo>
                  <a:cubicBezTo>
                    <a:pt x="373" y="1"/>
                    <a:pt x="239" y="1"/>
                    <a:pt x="179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37" name="Google Shape;5337;p32"/>
            <p:cNvSpPr/>
            <p:nvPr/>
          </p:nvSpPr>
          <p:spPr>
            <a:xfrm>
              <a:off x="3460206" y="837533"/>
              <a:ext cx="17719" cy="20495"/>
            </a:xfrm>
            <a:custGeom>
              <a:avLst/>
              <a:gdLst/>
              <a:ahLst/>
              <a:cxnLst/>
              <a:rect l="l" t="t" r="r" b="b"/>
              <a:pathLst>
                <a:path w="568" h="657" extrusionOk="0">
                  <a:moveTo>
                    <a:pt x="252" y="1"/>
                  </a:moveTo>
                  <a:cubicBezTo>
                    <a:pt x="206" y="1"/>
                    <a:pt x="157" y="15"/>
                    <a:pt x="120" y="45"/>
                  </a:cubicBezTo>
                  <a:cubicBezTo>
                    <a:pt x="61" y="105"/>
                    <a:pt x="1" y="164"/>
                    <a:pt x="1" y="239"/>
                  </a:cubicBezTo>
                  <a:lnTo>
                    <a:pt x="1" y="358"/>
                  </a:lnTo>
                  <a:cubicBezTo>
                    <a:pt x="1" y="418"/>
                    <a:pt x="1" y="537"/>
                    <a:pt x="120" y="611"/>
                  </a:cubicBezTo>
                  <a:cubicBezTo>
                    <a:pt x="187" y="641"/>
                    <a:pt x="250" y="656"/>
                    <a:pt x="304" y="656"/>
                  </a:cubicBezTo>
                  <a:cubicBezTo>
                    <a:pt x="359" y="656"/>
                    <a:pt x="403" y="641"/>
                    <a:pt x="433" y="611"/>
                  </a:cubicBezTo>
                  <a:cubicBezTo>
                    <a:pt x="567" y="477"/>
                    <a:pt x="567" y="418"/>
                    <a:pt x="567" y="299"/>
                  </a:cubicBezTo>
                  <a:lnTo>
                    <a:pt x="567" y="164"/>
                  </a:lnTo>
                  <a:cubicBezTo>
                    <a:pt x="493" y="105"/>
                    <a:pt x="433" y="105"/>
                    <a:pt x="373" y="45"/>
                  </a:cubicBezTo>
                  <a:cubicBezTo>
                    <a:pt x="344" y="15"/>
                    <a:pt x="299" y="1"/>
                    <a:pt x="252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38" name="Google Shape;5338;p32"/>
            <p:cNvSpPr/>
            <p:nvPr/>
          </p:nvSpPr>
          <p:spPr>
            <a:xfrm>
              <a:off x="912115" y="694566"/>
              <a:ext cx="19559" cy="31476"/>
            </a:xfrm>
            <a:custGeom>
              <a:avLst/>
              <a:gdLst/>
              <a:ahLst/>
              <a:cxnLst/>
              <a:rect l="l" t="t" r="r" b="b"/>
              <a:pathLst>
                <a:path w="627" h="1009" extrusionOk="0">
                  <a:moveTo>
                    <a:pt x="415" y="1"/>
                  </a:moveTo>
                  <a:cubicBezTo>
                    <a:pt x="375" y="1"/>
                    <a:pt x="338" y="15"/>
                    <a:pt x="313" y="40"/>
                  </a:cubicBezTo>
                  <a:cubicBezTo>
                    <a:pt x="254" y="99"/>
                    <a:pt x="194" y="159"/>
                    <a:pt x="135" y="219"/>
                  </a:cubicBezTo>
                  <a:cubicBezTo>
                    <a:pt x="75" y="278"/>
                    <a:pt x="75" y="412"/>
                    <a:pt x="75" y="472"/>
                  </a:cubicBezTo>
                  <a:cubicBezTo>
                    <a:pt x="0" y="651"/>
                    <a:pt x="75" y="844"/>
                    <a:pt x="194" y="964"/>
                  </a:cubicBezTo>
                  <a:cubicBezTo>
                    <a:pt x="224" y="993"/>
                    <a:pt x="269" y="1008"/>
                    <a:pt x="315" y="1008"/>
                  </a:cubicBezTo>
                  <a:cubicBezTo>
                    <a:pt x="362" y="1008"/>
                    <a:pt x="410" y="993"/>
                    <a:pt x="447" y="964"/>
                  </a:cubicBezTo>
                  <a:cubicBezTo>
                    <a:pt x="567" y="844"/>
                    <a:pt x="626" y="651"/>
                    <a:pt x="626" y="531"/>
                  </a:cubicBezTo>
                  <a:lnTo>
                    <a:pt x="626" y="353"/>
                  </a:lnTo>
                  <a:cubicBezTo>
                    <a:pt x="626" y="278"/>
                    <a:pt x="626" y="219"/>
                    <a:pt x="567" y="99"/>
                  </a:cubicBezTo>
                  <a:cubicBezTo>
                    <a:pt x="532" y="30"/>
                    <a:pt x="471" y="1"/>
                    <a:pt x="415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39" name="Google Shape;5339;p32"/>
            <p:cNvSpPr/>
            <p:nvPr/>
          </p:nvSpPr>
          <p:spPr>
            <a:xfrm>
              <a:off x="953011" y="741047"/>
              <a:ext cx="19559" cy="37964"/>
            </a:xfrm>
            <a:custGeom>
              <a:avLst/>
              <a:gdLst/>
              <a:ahLst/>
              <a:cxnLst/>
              <a:rect l="l" t="t" r="r" b="b"/>
              <a:pathLst>
                <a:path w="627" h="1217" extrusionOk="0">
                  <a:moveTo>
                    <a:pt x="350" y="0"/>
                  </a:moveTo>
                  <a:cubicBezTo>
                    <a:pt x="313" y="0"/>
                    <a:pt x="278" y="15"/>
                    <a:pt x="254" y="40"/>
                  </a:cubicBezTo>
                  <a:cubicBezTo>
                    <a:pt x="179" y="159"/>
                    <a:pt x="120" y="218"/>
                    <a:pt x="60" y="278"/>
                  </a:cubicBezTo>
                  <a:cubicBezTo>
                    <a:pt x="60" y="412"/>
                    <a:pt x="60" y="472"/>
                    <a:pt x="0" y="591"/>
                  </a:cubicBezTo>
                  <a:cubicBezTo>
                    <a:pt x="0" y="784"/>
                    <a:pt x="60" y="963"/>
                    <a:pt x="179" y="1157"/>
                  </a:cubicBezTo>
                  <a:lnTo>
                    <a:pt x="254" y="1217"/>
                  </a:lnTo>
                  <a:cubicBezTo>
                    <a:pt x="313" y="1217"/>
                    <a:pt x="432" y="1217"/>
                    <a:pt x="492" y="1157"/>
                  </a:cubicBezTo>
                  <a:cubicBezTo>
                    <a:pt x="552" y="963"/>
                    <a:pt x="626" y="784"/>
                    <a:pt x="626" y="650"/>
                  </a:cubicBezTo>
                  <a:lnTo>
                    <a:pt x="626" y="412"/>
                  </a:lnTo>
                  <a:cubicBezTo>
                    <a:pt x="626" y="278"/>
                    <a:pt x="552" y="218"/>
                    <a:pt x="552" y="99"/>
                  </a:cubicBezTo>
                  <a:lnTo>
                    <a:pt x="492" y="99"/>
                  </a:lnTo>
                  <a:cubicBezTo>
                    <a:pt x="457" y="29"/>
                    <a:pt x="402" y="0"/>
                    <a:pt x="350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40" name="Google Shape;5340;p32"/>
            <p:cNvSpPr/>
            <p:nvPr/>
          </p:nvSpPr>
          <p:spPr>
            <a:xfrm>
              <a:off x="1007384" y="696438"/>
              <a:ext cx="17220" cy="37496"/>
            </a:xfrm>
            <a:custGeom>
              <a:avLst/>
              <a:gdLst/>
              <a:ahLst/>
              <a:cxnLst/>
              <a:rect l="l" t="t" r="r" b="b"/>
              <a:pathLst>
                <a:path w="552" h="1202" extrusionOk="0">
                  <a:moveTo>
                    <a:pt x="265" y="0"/>
                  </a:moveTo>
                  <a:cubicBezTo>
                    <a:pt x="210" y="0"/>
                    <a:pt x="155" y="29"/>
                    <a:pt x="120" y="99"/>
                  </a:cubicBezTo>
                  <a:cubicBezTo>
                    <a:pt x="60" y="159"/>
                    <a:pt x="0" y="293"/>
                    <a:pt x="0" y="352"/>
                  </a:cubicBezTo>
                  <a:lnTo>
                    <a:pt x="0" y="591"/>
                  </a:lnTo>
                  <a:cubicBezTo>
                    <a:pt x="0" y="784"/>
                    <a:pt x="0" y="963"/>
                    <a:pt x="120" y="1157"/>
                  </a:cubicBezTo>
                  <a:lnTo>
                    <a:pt x="179" y="1157"/>
                  </a:lnTo>
                  <a:cubicBezTo>
                    <a:pt x="209" y="1187"/>
                    <a:pt x="257" y="1201"/>
                    <a:pt x="306" y="1201"/>
                  </a:cubicBezTo>
                  <a:cubicBezTo>
                    <a:pt x="354" y="1201"/>
                    <a:pt x="403" y="1187"/>
                    <a:pt x="432" y="1157"/>
                  </a:cubicBezTo>
                  <a:cubicBezTo>
                    <a:pt x="552" y="963"/>
                    <a:pt x="552" y="784"/>
                    <a:pt x="552" y="591"/>
                  </a:cubicBezTo>
                  <a:lnTo>
                    <a:pt x="552" y="352"/>
                  </a:lnTo>
                  <a:cubicBezTo>
                    <a:pt x="492" y="218"/>
                    <a:pt x="492" y="159"/>
                    <a:pt x="432" y="99"/>
                  </a:cubicBezTo>
                  <a:lnTo>
                    <a:pt x="373" y="39"/>
                  </a:lnTo>
                  <a:cubicBezTo>
                    <a:pt x="342" y="15"/>
                    <a:pt x="304" y="0"/>
                    <a:pt x="265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41" name="Google Shape;5341;p32"/>
            <p:cNvSpPr/>
            <p:nvPr/>
          </p:nvSpPr>
          <p:spPr>
            <a:xfrm>
              <a:off x="1046180" y="749688"/>
              <a:ext cx="17251" cy="48851"/>
            </a:xfrm>
            <a:custGeom>
              <a:avLst/>
              <a:gdLst/>
              <a:ahLst/>
              <a:cxnLst/>
              <a:rect l="l" t="t" r="r" b="b"/>
              <a:pathLst>
                <a:path w="553" h="1566" extrusionOk="0">
                  <a:moveTo>
                    <a:pt x="373" y="1"/>
                  </a:moveTo>
                  <a:cubicBezTo>
                    <a:pt x="314" y="1"/>
                    <a:pt x="180" y="1"/>
                    <a:pt x="120" y="75"/>
                  </a:cubicBezTo>
                  <a:cubicBezTo>
                    <a:pt x="60" y="195"/>
                    <a:pt x="60" y="314"/>
                    <a:pt x="1" y="448"/>
                  </a:cubicBezTo>
                  <a:lnTo>
                    <a:pt x="1" y="746"/>
                  </a:lnTo>
                  <a:cubicBezTo>
                    <a:pt x="1" y="999"/>
                    <a:pt x="1" y="1252"/>
                    <a:pt x="120" y="1491"/>
                  </a:cubicBezTo>
                  <a:cubicBezTo>
                    <a:pt x="120" y="1491"/>
                    <a:pt x="180" y="1491"/>
                    <a:pt x="180" y="1565"/>
                  </a:cubicBezTo>
                  <a:cubicBezTo>
                    <a:pt x="314" y="1565"/>
                    <a:pt x="373" y="1565"/>
                    <a:pt x="433" y="1431"/>
                  </a:cubicBezTo>
                  <a:cubicBezTo>
                    <a:pt x="552" y="1252"/>
                    <a:pt x="552" y="999"/>
                    <a:pt x="552" y="746"/>
                  </a:cubicBezTo>
                  <a:lnTo>
                    <a:pt x="552" y="448"/>
                  </a:lnTo>
                  <a:cubicBezTo>
                    <a:pt x="492" y="314"/>
                    <a:pt x="492" y="195"/>
                    <a:pt x="433" y="75"/>
                  </a:cubicBezTo>
                  <a:cubicBezTo>
                    <a:pt x="433" y="75"/>
                    <a:pt x="373" y="75"/>
                    <a:pt x="37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42" name="Google Shape;5342;p32"/>
            <p:cNvSpPr/>
            <p:nvPr/>
          </p:nvSpPr>
          <p:spPr>
            <a:xfrm>
              <a:off x="1104058" y="690417"/>
              <a:ext cx="19528" cy="39805"/>
            </a:xfrm>
            <a:custGeom>
              <a:avLst/>
              <a:gdLst/>
              <a:ahLst/>
              <a:cxnLst/>
              <a:rect l="l" t="t" r="r" b="b"/>
              <a:pathLst>
                <a:path w="626" h="1276" extrusionOk="0">
                  <a:moveTo>
                    <a:pt x="292" y="1"/>
                  </a:moveTo>
                  <a:cubicBezTo>
                    <a:pt x="227" y="1"/>
                    <a:pt x="179" y="33"/>
                    <a:pt x="179" y="113"/>
                  </a:cubicBezTo>
                  <a:cubicBezTo>
                    <a:pt x="60" y="173"/>
                    <a:pt x="60" y="292"/>
                    <a:pt x="60" y="352"/>
                  </a:cubicBezTo>
                  <a:cubicBezTo>
                    <a:pt x="0" y="411"/>
                    <a:pt x="0" y="545"/>
                    <a:pt x="0" y="605"/>
                  </a:cubicBezTo>
                  <a:cubicBezTo>
                    <a:pt x="0" y="784"/>
                    <a:pt x="0" y="977"/>
                    <a:pt x="60" y="1156"/>
                  </a:cubicBezTo>
                  <a:lnTo>
                    <a:pt x="119" y="1231"/>
                  </a:lnTo>
                  <a:cubicBezTo>
                    <a:pt x="149" y="1260"/>
                    <a:pt x="198" y="1275"/>
                    <a:pt x="246" y="1275"/>
                  </a:cubicBezTo>
                  <a:cubicBezTo>
                    <a:pt x="294" y="1275"/>
                    <a:pt x="343" y="1260"/>
                    <a:pt x="373" y="1231"/>
                  </a:cubicBezTo>
                  <a:cubicBezTo>
                    <a:pt x="492" y="1037"/>
                    <a:pt x="551" y="858"/>
                    <a:pt x="551" y="664"/>
                  </a:cubicBezTo>
                  <a:cubicBezTo>
                    <a:pt x="551" y="545"/>
                    <a:pt x="626" y="486"/>
                    <a:pt x="551" y="352"/>
                  </a:cubicBezTo>
                  <a:cubicBezTo>
                    <a:pt x="551" y="292"/>
                    <a:pt x="492" y="173"/>
                    <a:pt x="432" y="113"/>
                  </a:cubicBezTo>
                  <a:lnTo>
                    <a:pt x="432" y="39"/>
                  </a:lnTo>
                  <a:cubicBezTo>
                    <a:pt x="385" y="15"/>
                    <a:pt x="334" y="1"/>
                    <a:pt x="292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43" name="Google Shape;5343;p32"/>
            <p:cNvSpPr/>
            <p:nvPr/>
          </p:nvSpPr>
          <p:spPr>
            <a:xfrm>
              <a:off x="1114029" y="770308"/>
              <a:ext cx="19091" cy="39836"/>
            </a:xfrm>
            <a:custGeom>
              <a:avLst/>
              <a:gdLst/>
              <a:ahLst/>
              <a:cxnLst/>
              <a:rect l="l" t="t" r="r" b="b"/>
              <a:pathLst>
                <a:path w="612" h="1277" extrusionOk="0">
                  <a:moveTo>
                    <a:pt x="307" y="1"/>
                  </a:moveTo>
                  <a:cubicBezTo>
                    <a:pt x="281" y="1"/>
                    <a:pt x="257" y="8"/>
                    <a:pt x="239" y="25"/>
                  </a:cubicBezTo>
                  <a:cubicBezTo>
                    <a:pt x="180" y="159"/>
                    <a:pt x="120" y="219"/>
                    <a:pt x="60" y="338"/>
                  </a:cubicBezTo>
                  <a:cubicBezTo>
                    <a:pt x="60" y="398"/>
                    <a:pt x="1" y="532"/>
                    <a:pt x="1" y="651"/>
                  </a:cubicBezTo>
                  <a:cubicBezTo>
                    <a:pt x="1" y="830"/>
                    <a:pt x="60" y="1023"/>
                    <a:pt x="180" y="1202"/>
                  </a:cubicBezTo>
                  <a:lnTo>
                    <a:pt x="239" y="1277"/>
                  </a:lnTo>
                  <a:cubicBezTo>
                    <a:pt x="299" y="1277"/>
                    <a:pt x="433" y="1277"/>
                    <a:pt x="492" y="1202"/>
                  </a:cubicBezTo>
                  <a:lnTo>
                    <a:pt x="492" y="1143"/>
                  </a:lnTo>
                  <a:cubicBezTo>
                    <a:pt x="552" y="964"/>
                    <a:pt x="612" y="830"/>
                    <a:pt x="612" y="651"/>
                  </a:cubicBezTo>
                  <a:lnTo>
                    <a:pt x="612" y="398"/>
                  </a:lnTo>
                  <a:cubicBezTo>
                    <a:pt x="612" y="338"/>
                    <a:pt x="552" y="219"/>
                    <a:pt x="552" y="159"/>
                  </a:cubicBezTo>
                  <a:lnTo>
                    <a:pt x="492" y="85"/>
                  </a:lnTo>
                  <a:cubicBezTo>
                    <a:pt x="450" y="43"/>
                    <a:pt x="371" y="1"/>
                    <a:pt x="307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44" name="Google Shape;5344;p32"/>
            <p:cNvSpPr/>
            <p:nvPr/>
          </p:nvSpPr>
          <p:spPr>
            <a:xfrm>
              <a:off x="949299" y="837533"/>
              <a:ext cx="19091" cy="20495"/>
            </a:xfrm>
            <a:custGeom>
              <a:avLst/>
              <a:gdLst/>
              <a:ahLst/>
              <a:cxnLst/>
              <a:rect l="l" t="t" r="r" b="b"/>
              <a:pathLst>
                <a:path w="612" h="657" extrusionOk="0">
                  <a:moveTo>
                    <a:pt x="306" y="1"/>
                  </a:moveTo>
                  <a:cubicBezTo>
                    <a:pt x="257" y="1"/>
                    <a:pt x="209" y="15"/>
                    <a:pt x="179" y="45"/>
                  </a:cubicBezTo>
                  <a:cubicBezTo>
                    <a:pt x="119" y="105"/>
                    <a:pt x="60" y="164"/>
                    <a:pt x="60" y="239"/>
                  </a:cubicBezTo>
                  <a:cubicBezTo>
                    <a:pt x="0" y="299"/>
                    <a:pt x="0" y="299"/>
                    <a:pt x="0" y="358"/>
                  </a:cubicBezTo>
                  <a:cubicBezTo>
                    <a:pt x="60" y="418"/>
                    <a:pt x="60" y="537"/>
                    <a:pt x="179" y="611"/>
                  </a:cubicBezTo>
                  <a:cubicBezTo>
                    <a:pt x="239" y="641"/>
                    <a:pt x="302" y="656"/>
                    <a:pt x="358" y="656"/>
                  </a:cubicBezTo>
                  <a:cubicBezTo>
                    <a:pt x="414" y="656"/>
                    <a:pt x="462" y="641"/>
                    <a:pt x="492" y="611"/>
                  </a:cubicBezTo>
                  <a:cubicBezTo>
                    <a:pt x="611" y="477"/>
                    <a:pt x="611" y="418"/>
                    <a:pt x="611" y="299"/>
                  </a:cubicBezTo>
                  <a:cubicBezTo>
                    <a:pt x="611" y="299"/>
                    <a:pt x="611" y="239"/>
                    <a:pt x="551" y="164"/>
                  </a:cubicBezTo>
                  <a:cubicBezTo>
                    <a:pt x="551" y="105"/>
                    <a:pt x="492" y="105"/>
                    <a:pt x="432" y="45"/>
                  </a:cubicBezTo>
                  <a:cubicBezTo>
                    <a:pt x="403" y="15"/>
                    <a:pt x="354" y="1"/>
                    <a:pt x="306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45" name="Google Shape;5345;p32"/>
            <p:cNvSpPr/>
            <p:nvPr/>
          </p:nvSpPr>
          <p:spPr>
            <a:xfrm>
              <a:off x="1535765" y="694566"/>
              <a:ext cx="21431" cy="31476"/>
            </a:xfrm>
            <a:custGeom>
              <a:avLst/>
              <a:gdLst/>
              <a:ahLst/>
              <a:cxnLst/>
              <a:rect l="l" t="t" r="r" b="b"/>
              <a:pathLst>
                <a:path w="687" h="1009" extrusionOk="0">
                  <a:moveTo>
                    <a:pt x="411" y="1"/>
                  </a:moveTo>
                  <a:cubicBezTo>
                    <a:pt x="373" y="1"/>
                    <a:pt x="339" y="15"/>
                    <a:pt x="314" y="40"/>
                  </a:cubicBezTo>
                  <a:lnTo>
                    <a:pt x="120" y="219"/>
                  </a:lnTo>
                  <a:cubicBezTo>
                    <a:pt x="61" y="278"/>
                    <a:pt x="61" y="412"/>
                    <a:pt x="61" y="472"/>
                  </a:cubicBezTo>
                  <a:cubicBezTo>
                    <a:pt x="1" y="651"/>
                    <a:pt x="61" y="844"/>
                    <a:pt x="195" y="964"/>
                  </a:cubicBezTo>
                  <a:cubicBezTo>
                    <a:pt x="224" y="993"/>
                    <a:pt x="269" y="1008"/>
                    <a:pt x="314" y="1008"/>
                  </a:cubicBezTo>
                  <a:cubicBezTo>
                    <a:pt x="359" y="1008"/>
                    <a:pt x="403" y="993"/>
                    <a:pt x="433" y="964"/>
                  </a:cubicBezTo>
                  <a:cubicBezTo>
                    <a:pt x="567" y="844"/>
                    <a:pt x="627" y="651"/>
                    <a:pt x="627" y="531"/>
                  </a:cubicBezTo>
                  <a:cubicBezTo>
                    <a:pt x="627" y="472"/>
                    <a:pt x="686" y="412"/>
                    <a:pt x="627" y="353"/>
                  </a:cubicBezTo>
                  <a:cubicBezTo>
                    <a:pt x="627" y="278"/>
                    <a:pt x="627" y="219"/>
                    <a:pt x="567" y="99"/>
                  </a:cubicBezTo>
                  <a:cubicBezTo>
                    <a:pt x="523" y="30"/>
                    <a:pt x="464" y="1"/>
                    <a:pt x="411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46" name="Google Shape;5346;p32"/>
            <p:cNvSpPr/>
            <p:nvPr/>
          </p:nvSpPr>
          <p:spPr>
            <a:xfrm>
              <a:off x="1576662" y="741047"/>
              <a:ext cx="19091" cy="37964"/>
            </a:xfrm>
            <a:custGeom>
              <a:avLst/>
              <a:gdLst/>
              <a:ahLst/>
              <a:cxnLst/>
              <a:rect l="l" t="t" r="r" b="b"/>
              <a:pathLst>
                <a:path w="612" h="1217" extrusionOk="0">
                  <a:moveTo>
                    <a:pt x="341" y="0"/>
                  </a:moveTo>
                  <a:cubicBezTo>
                    <a:pt x="301" y="0"/>
                    <a:pt x="264" y="15"/>
                    <a:pt x="239" y="40"/>
                  </a:cubicBezTo>
                  <a:cubicBezTo>
                    <a:pt x="180" y="159"/>
                    <a:pt x="120" y="218"/>
                    <a:pt x="120" y="278"/>
                  </a:cubicBezTo>
                  <a:cubicBezTo>
                    <a:pt x="61" y="412"/>
                    <a:pt x="61" y="472"/>
                    <a:pt x="1" y="591"/>
                  </a:cubicBezTo>
                  <a:cubicBezTo>
                    <a:pt x="1" y="784"/>
                    <a:pt x="61" y="963"/>
                    <a:pt x="180" y="1157"/>
                  </a:cubicBezTo>
                  <a:lnTo>
                    <a:pt x="239" y="1217"/>
                  </a:lnTo>
                  <a:cubicBezTo>
                    <a:pt x="299" y="1217"/>
                    <a:pt x="433" y="1217"/>
                    <a:pt x="493" y="1157"/>
                  </a:cubicBezTo>
                  <a:cubicBezTo>
                    <a:pt x="552" y="963"/>
                    <a:pt x="612" y="784"/>
                    <a:pt x="612" y="650"/>
                  </a:cubicBezTo>
                  <a:lnTo>
                    <a:pt x="612" y="412"/>
                  </a:lnTo>
                  <a:cubicBezTo>
                    <a:pt x="612" y="278"/>
                    <a:pt x="612" y="218"/>
                    <a:pt x="552" y="99"/>
                  </a:cubicBezTo>
                  <a:lnTo>
                    <a:pt x="493" y="99"/>
                  </a:lnTo>
                  <a:cubicBezTo>
                    <a:pt x="458" y="29"/>
                    <a:pt x="397" y="0"/>
                    <a:pt x="341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47" name="Google Shape;5347;p32"/>
            <p:cNvSpPr/>
            <p:nvPr/>
          </p:nvSpPr>
          <p:spPr>
            <a:xfrm>
              <a:off x="1630598" y="696438"/>
              <a:ext cx="17688" cy="37496"/>
            </a:xfrm>
            <a:custGeom>
              <a:avLst/>
              <a:gdLst/>
              <a:ahLst/>
              <a:cxnLst/>
              <a:rect l="l" t="t" r="r" b="b"/>
              <a:pathLst>
                <a:path w="567" h="1202" extrusionOk="0">
                  <a:moveTo>
                    <a:pt x="276" y="0"/>
                  </a:moveTo>
                  <a:cubicBezTo>
                    <a:pt x="224" y="0"/>
                    <a:pt x="169" y="29"/>
                    <a:pt x="134" y="99"/>
                  </a:cubicBezTo>
                  <a:cubicBezTo>
                    <a:pt x="60" y="159"/>
                    <a:pt x="60" y="293"/>
                    <a:pt x="0" y="352"/>
                  </a:cubicBezTo>
                  <a:lnTo>
                    <a:pt x="0" y="591"/>
                  </a:lnTo>
                  <a:cubicBezTo>
                    <a:pt x="0" y="784"/>
                    <a:pt x="0" y="963"/>
                    <a:pt x="134" y="1157"/>
                  </a:cubicBezTo>
                  <a:lnTo>
                    <a:pt x="194" y="1157"/>
                  </a:lnTo>
                  <a:cubicBezTo>
                    <a:pt x="224" y="1187"/>
                    <a:pt x="268" y="1201"/>
                    <a:pt x="313" y="1201"/>
                  </a:cubicBezTo>
                  <a:cubicBezTo>
                    <a:pt x="358" y="1201"/>
                    <a:pt x="402" y="1187"/>
                    <a:pt x="432" y="1157"/>
                  </a:cubicBezTo>
                  <a:cubicBezTo>
                    <a:pt x="566" y="963"/>
                    <a:pt x="566" y="784"/>
                    <a:pt x="566" y="591"/>
                  </a:cubicBezTo>
                  <a:lnTo>
                    <a:pt x="566" y="352"/>
                  </a:lnTo>
                  <a:cubicBezTo>
                    <a:pt x="507" y="218"/>
                    <a:pt x="507" y="159"/>
                    <a:pt x="432" y="99"/>
                  </a:cubicBezTo>
                  <a:lnTo>
                    <a:pt x="373" y="39"/>
                  </a:lnTo>
                  <a:cubicBezTo>
                    <a:pt x="348" y="15"/>
                    <a:pt x="313" y="0"/>
                    <a:pt x="276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48" name="Google Shape;5348;p32"/>
            <p:cNvSpPr/>
            <p:nvPr/>
          </p:nvSpPr>
          <p:spPr>
            <a:xfrm>
              <a:off x="1626855" y="802844"/>
              <a:ext cx="19559" cy="31944"/>
            </a:xfrm>
            <a:custGeom>
              <a:avLst/>
              <a:gdLst/>
              <a:ahLst/>
              <a:cxnLst/>
              <a:rect l="l" t="t" r="r" b="b"/>
              <a:pathLst>
                <a:path w="627" h="1024" extrusionOk="0">
                  <a:moveTo>
                    <a:pt x="335" y="1"/>
                  </a:moveTo>
                  <a:cubicBezTo>
                    <a:pt x="288" y="1"/>
                    <a:pt x="235" y="15"/>
                    <a:pt x="180" y="40"/>
                  </a:cubicBezTo>
                  <a:cubicBezTo>
                    <a:pt x="120" y="100"/>
                    <a:pt x="120" y="159"/>
                    <a:pt x="60" y="293"/>
                  </a:cubicBezTo>
                  <a:cubicBezTo>
                    <a:pt x="1" y="353"/>
                    <a:pt x="1" y="412"/>
                    <a:pt x="1" y="472"/>
                  </a:cubicBezTo>
                  <a:cubicBezTo>
                    <a:pt x="1" y="666"/>
                    <a:pt x="60" y="844"/>
                    <a:pt x="180" y="979"/>
                  </a:cubicBezTo>
                  <a:cubicBezTo>
                    <a:pt x="217" y="1008"/>
                    <a:pt x="265" y="1023"/>
                    <a:pt x="312" y="1023"/>
                  </a:cubicBezTo>
                  <a:cubicBezTo>
                    <a:pt x="358" y="1023"/>
                    <a:pt x="403" y="1008"/>
                    <a:pt x="433" y="979"/>
                  </a:cubicBezTo>
                  <a:cubicBezTo>
                    <a:pt x="552" y="785"/>
                    <a:pt x="627" y="666"/>
                    <a:pt x="627" y="532"/>
                  </a:cubicBezTo>
                  <a:cubicBezTo>
                    <a:pt x="627" y="472"/>
                    <a:pt x="627" y="412"/>
                    <a:pt x="552" y="353"/>
                  </a:cubicBezTo>
                  <a:cubicBezTo>
                    <a:pt x="552" y="293"/>
                    <a:pt x="552" y="159"/>
                    <a:pt x="493" y="100"/>
                  </a:cubicBezTo>
                  <a:cubicBezTo>
                    <a:pt x="458" y="30"/>
                    <a:pt x="402" y="1"/>
                    <a:pt x="335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49" name="Google Shape;5349;p32"/>
            <p:cNvSpPr/>
            <p:nvPr/>
          </p:nvSpPr>
          <p:spPr>
            <a:xfrm>
              <a:off x="1678919" y="749688"/>
              <a:ext cx="17688" cy="48851"/>
            </a:xfrm>
            <a:custGeom>
              <a:avLst/>
              <a:gdLst/>
              <a:ahLst/>
              <a:cxnLst/>
              <a:rect l="l" t="t" r="r" b="b"/>
              <a:pathLst>
                <a:path w="567" h="1566" extrusionOk="0">
                  <a:moveTo>
                    <a:pt x="373" y="1"/>
                  </a:moveTo>
                  <a:cubicBezTo>
                    <a:pt x="313" y="1"/>
                    <a:pt x="194" y="1"/>
                    <a:pt x="135" y="75"/>
                  </a:cubicBezTo>
                  <a:cubicBezTo>
                    <a:pt x="75" y="195"/>
                    <a:pt x="75" y="314"/>
                    <a:pt x="0" y="448"/>
                  </a:cubicBezTo>
                  <a:lnTo>
                    <a:pt x="0" y="746"/>
                  </a:lnTo>
                  <a:cubicBezTo>
                    <a:pt x="0" y="999"/>
                    <a:pt x="0" y="1252"/>
                    <a:pt x="135" y="1491"/>
                  </a:cubicBezTo>
                  <a:cubicBezTo>
                    <a:pt x="194" y="1491"/>
                    <a:pt x="194" y="1491"/>
                    <a:pt x="194" y="1565"/>
                  </a:cubicBezTo>
                  <a:cubicBezTo>
                    <a:pt x="313" y="1565"/>
                    <a:pt x="373" y="1565"/>
                    <a:pt x="447" y="1431"/>
                  </a:cubicBezTo>
                  <a:cubicBezTo>
                    <a:pt x="567" y="1252"/>
                    <a:pt x="567" y="999"/>
                    <a:pt x="567" y="746"/>
                  </a:cubicBezTo>
                  <a:lnTo>
                    <a:pt x="567" y="448"/>
                  </a:lnTo>
                  <a:cubicBezTo>
                    <a:pt x="507" y="314"/>
                    <a:pt x="507" y="195"/>
                    <a:pt x="447" y="75"/>
                  </a:cubicBezTo>
                  <a:cubicBezTo>
                    <a:pt x="447" y="75"/>
                    <a:pt x="373" y="75"/>
                    <a:pt x="37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50" name="Google Shape;5350;p32"/>
            <p:cNvSpPr/>
            <p:nvPr/>
          </p:nvSpPr>
          <p:spPr>
            <a:xfrm>
              <a:off x="1727708" y="690417"/>
              <a:ext cx="19091" cy="39805"/>
            </a:xfrm>
            <a:custGeom>
              <a:avLst/>
              <a:gdLst/>
              <a:ahLst/>
              <a:cxnLst/>
              <a:rect l="l" t="t" r="r" b="b"/>
              <a:pathLst>
                <a:path w="612" h="1276" extrusionOk="0">
                  <a:moveTo>
                    <a:pt x="303" y="1"/>
                  </a:moveTo>
                  <a:cubicBezTo>
                    <a:pt x="251" y="1"/>
                    <a:pt x="215" y="33"/>
                    <a:pt x="179" y="113"/>
                  </a:cubicBezTo>
                  <a:cubicBezTo>
                    <a:pt x="120" y="173"/>
                    <a:pt x="60" y="292"/>
                    <a:pt x="60" y="352"/>
                  </a:cubicBezTo>
                  <a:cubicBezTo>
                    <a:pt x="1" y="411"/>
                    <a:pt x="1" y="545"/>
                    <a:pt x="1" y="605"/>
                  </a:cubicBezTo>
                  <a:cubicBezTo>
                    <a:pt x="1" y="784"/>
                    <a:pt x="1" y="977"/>
                    <a:pt x="60" y="1156"/>
                  </a:cubicBezTo>
                  <a:lnTo>
                    <a:pt x="120" y="1231"/>
                  </a:lnTo>
                  <a:cubicBezTo>
                    <a:pt x="150" y="1260"/>
                    <a:pt x="194" y="1275"/>
                    <a:pt x="241" y="1275"/>
                  </a:cubicBezTo>
                  <a:cubicBezTo>
                    <a:pt x="287" y="1275"/>
                    <a:pt x="336" y="1260"/>
                    <a:pt x="373" y="1231"/>
                  </a:cubicBezTo>
                  <a:cubicBezTo>
                    <a:pt x="492" y="1037"/>
                    <a:pt x="552" y="858"/>
                    <a:pt x="552" y="664"/>
                  </a:cubicBezTo>
                  <a:cubicBezTo>
                    <a:pt x="611" y="545"/>
                    <a:pt x="611" y="486"/>
                    <a:pt x="552" y="352"/>
                  </a:cubicBezTo>
                  <a:cubicBezTo>
                    <a:pt x="552" y="292"/>
                    <a:pt x="492" y="173"/>
                    <a:pt x="433" y="113"/>
                  </a:cubicBezTo>
                  <a:lnTo>
                    <a:pt x="433" y="39"/>
                  </a:lnTo>
                  <a:cubicBezTo>
                    <a:pt x="379" y="15"/>
                    <a:pt x="337" y="1"/>
                    <a:pt x="30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51" name="Google Shape;5351;p32"/>
            <p:cNvSpPr/>
            <p:nvPr/>
          </p:nvSpPr>
          <p:spPr>
            <a:xfrm>
              <a:off x="1746768" y="770308"/>
              <a:ext cx="19559" cy="39836"/>
            </a:xfrm>
            <a:custGeom>
              <a:avLst/>
              <a:gdLst/>
              <a:ahLst/>
              <a:cxnLst/>
              <a:rect l="l" t="t" r="r" b="b"/>
              <a:pathLst>
                <a:path w="627" h="1277" extrusionOk="0">
                  <a:moveTo>
                    <a:pt x="345" y="1"/>
                  </a:moveTo>
                  <a:cubicBezTo>
                    <a:pt x="318" y="1"/>
                    <a:pt x="289" y="8"/>
                    <a:pt x="254" y="25"/>
                  </a:cubicBezTo>
                  <a:cubicBezTo>
                    <a:pt x="194" y="159"/>
                    <a:pt x="135" y="219"/>
                    <a:pt x="60" y="338"/>
                  </a:cubicBezTo>
                  <a:cubicBezTo>
                    <a:pt x="60" y="398"/>
                    <a:pt x="0" y="532"/>
                    <a:pt x="0" y="651"/>
                  </a:cubicBezTo>
                  <a:cubicBezTo>
                    <a:pt x="0" y="830"/>
                    <a:pt x="60" y="1023"/>
                    <a:pt x="194" y="1202"/>
                  </a:cubicBezTo>
                  <a:lnTo>
                    <a:pt x="254" y="1277"/>
                  </a:lnTo>
                  <a:cubicBezTo>
                    <a:pt x="313" y="1277"/>
                    <a:pt x="433" y="1277"/>
                    <a:pt x="507" y="1202"/>
                  </a:cubicBezTo>
                  <a:lnTo>
                    <a:pt x="507" y="1143"/>
                  </a:lnTo>
                  <a:cubicBezTo>
                    <a:pt x="567" y="964"/>
                    <a:pt x="626" y="830"/>
                    <a:pt x="626" y="651"/>
                  </a:cubicBezTo>
                  <a:lnTo>
                    <a:pt x="626" y="398"/>
                  </a:lnTo>
                  <a:cubicBezTo>
                    <a:pt x="626" y="338"/>
                    <a:pt x="626" y="219"/>
                    <a:pt x="567" y="159"/>
                  </a:cubicBezTo>
                  <a:lnTo>
                    <a:pt x="507" y="85"/>
                  </a:lnTo>
                  <a:cubicBezTo>
                    <a:pt x="454" y="43"/>
                    <a:pt x="409" y="1"/>
                    <a:pt x="345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52" name="Google Shape;5352;p32"/>
            <p:cNvSpPr/>
            <p:nvPr/>
          </p:nvSpPr>
          <p:spPr>
            <a:xfrm>
              <a:off x="1683099" y="854253"/>
              <a:ext cx="19091" cy="25018"/>
            </a:xfrm>
            <a:custGeom>
              <a:avLst/>
              <a:gdLst/>
              <a:ahLst/>
              <a:cxnLst/>
              <a:rect l="l" t="t" r="r" b="b"/>
              <a:pathLst>
                <a:path w="612" h="802" extrusionOk="0">
                  <a:moveTo>
                    <a:pt x="239" y="1"/>
                  </a:moveTo>
                  <a:cubicBezTo>
                    <a:pt x="120" y="75"/>
                    <a:pt x="120" y="135"/>
                    <a:pt x="60" y="195"/>
                  </a:cubicBezTo>
                  <a:cubicBezTo>
                    <a:pt x="60" y="254"/>
                    <a:pt x="60" y="314"/>
                    <a:pt x="1" y="373"/>
                  </a:cubicBezTo>
                  <a:cubicBezTo>
                    <a:pt x="1" y="507"/>
                    <a:pt x="60" y="627"/>
                    <a:pt x="179" y="746"/>
                  </a:cubicBezTo>
                  <a:cubicBezTo>
                    <a:pt x="209" y="783"/>
                    <a:pt x="257" y="802"/>
                    <a:pt x="313" y="802"/>
                  </a:cubicBezTo>
                  <a:cubicBezTo>
                    <a:pt x="369" y="802"/>
                    <a:pt x="433" y="783"/>
                    <a:pt x="492" y="746"/>
                  </a:cubicBezTo>
                  <a:lnTo>
                    <a:pt x="492" y="686"/>
                  </a:lnTo>
                  <a:cubicBezTo>
                    <a:pt x="611" y="627"/>
                    <a:pt x="611" y="507"/>
                    <a:pt x="611" y="448"/>
                  </a:cubicBezTo>
                  <a:lnTo>
                    <a:pt x="611" y="254"/>
                  </a:lnTo>
                  <a:cubicBezTo>
                    <a:pt x="552" y="195"/>
                    <a:pt x="552" y="135"/>
                    <a:pt x="492" y="75"/>
                  </a:cubicBezTo>
                  <a:cubicBezTo>
                    <a:pt x="433" y="1"/>
                    <a:pt x="313" y="1"/>
                    <a:pt x="239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53" name="Google Shape;5353;p32"/>
            <p:cNvSpPr/>
            <p:nvPr/>
          </p:nvSpPr>
          <p:spPr>
            <a:xfrm>
              <a:off x="1572482" y="837533"/>
              <a:ext cx="19559" cy="20495"/>
            </a:xfrm>
            <a:custGeom>
              <a:avLst/>
              <a:gdLst/>
              <a:ahLst/>
              <a:cxnLst/>
              <a:rect l="l" t="t" r="r" b="b"/>
              <a:pathLst>
                <a:path w="627" h="657" extrusionOk="0">
                  <a:moveTo>
                    <a:pt x="314" y="1"/>
                  </a:moveTo>
                  <a:cubicBezTo>
                    <a:pt x="269" y="1"/>
                    <a:pt x="224" y="15"/>
                    <a:pt x="195" y="45"/>
                  </a:cubicBezTo>
                  <a:cubicBezTo>
                    <a:pt x="135" y="105"/>
                    <a:pt x="60" y="164"/>
                    <a:pt x="60" y="239"/>
                  </a:cubicBezTo>
                  <a:cubicBezTo>
                    <a:pt x="1" y="299"/>
                    <a:pt x="1" y="299"/>
                    <a:pt x="1" y="358"/>
                  </a:cubicBezTo>
                  <a:cubicBezTo>
                    <a:pt x="60" y="418"/>
                    <a:pt x="60" y="537"/>
                    <a:pt x="195" y="611"/>
                  </a:cubicBezTo>
                  <a:cubicBezTo>
                    <a:pt x="254" y="641"/>
                    <a:pt x="314" y="656"/>
                    <a:pt x="368" y="656"/>
                  </a:cubicBezTo>
                  <a:cubicBezTo>
                    <a:pt x="422" y="656"/>
                    <a:pt x="470" y="641"/>
                    <a:pt x="507" y="611"/>
                  </a:cubicBezTo>
                  <a:cubicBezTo>
                    <a:pt x="627" y="477"/>
                    <a:pt x="627" y="418"/>
                    <a:pt x="627" y="299"/>
                  </a:cubicBezTo>
                  <a:cubicBezTo>
                    <a:pt x="627" y="299"/>
                    <a:pt x="627" y="239"/>
                    <a:pt x="567" y="164"/>
                  </a:cubicBezTo>
                  <a:cubicBezTo>
                    <a:pt x="567" y="105"/>
                    <a:pt x="507" y="105"/>
                    <a:pt x="433" y="45"/>
                  </a:cubicBezTo>
                  <a:cubicBezTo>
                    <a:pt x="403" y="15"/>
                    <a:pt x="358" y="1"/>
                    <a:pt x="31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54" name="Google Shape;5354;p32"/>
            <p:cNvSpPr/>
            <p:nvPr/>
          </p:nvSpPr>
          <p:spPr>
            <a:xfrm>
              <a:off x="2178497" y="694566"/>
              <a:ext cx="21400" cy="31476"/>
            </a:xfrm>
            <a:custGeom>
              <a:avLst/>
              <a:gdLst/>
              <a:ahLst/>
              <a:cxnLst/>
              <a:rect l="l" t="t" r="r" b="b"/>
              <a:pathLst>
                <a:path w="686" h="1009" extrusionOk="0">
                  <a:moveTo>
                    <a:pt x="435" y="1"/>
                  </a:moveTo>
                  <a:cubicBezTo>
                    <a:pt x="402" y="1"/>
                    <a:pt x="363" y="15"/>
                    <a:pt x="313" y="40"/>
                  </a:cubicBezTo>
                  <a:cubicBezTo>
                    <a:pt x="239" y="99"/>
                    <a:pt x="179" y="159"/>
                    <a:pt x="120" y="219"/>
                  </a:cubicBezTo>
                  <a:cubicBezTo>
                    <a:pt x="60" y="278"/>
                    <a:pt x="60" y="412"/>
                    <a:pt x="60" y="472"/>
                  </a:cubicBezTo>
                  <a:cubicBezTo>
                    <a:pt x="1" y="651"/>
                    <a:pt x="60" y="844"/>
                    <a:pt x="179" y="964"/>
                  </a:cubicBezTo>
                  <a:cubicBezTo>
                    <a:pt x="209" y="993"/>
                    <a:pt x="257" y="1008"/>
                    <a:pt x="306" y="1008"/>
                  </a:cubicBezTo>
                  <a:cubicBezTo>
                    <a:pt x="354" y="1008"/>
                    <a:pt x="403" y="993"/>
                    <a:pt x="433" y="964"/>
                  </a:cubicBezTo>
                  <a:cubicBezTo>
                    <a:pt x="552" y="844"/>
                    <a:pt x="611" y="651"/>
                    <a:pt x="611" y="531"/>
                  </a:cubicBezTo>
                  <a:cubicBezTo>
                    <a:pt x="611" y="472"/>
                    <a:pt x="686" y="412"/>
                    <a:pt x="611" y="353"/>
                  </a:cubicBezTo>
                  <a:cubicBezTo>
                    <a:pt x="611" y="278"/>
                    <a:pt x="611" y="219"/>
                    <a:pt x="552" y="99"/>
                  </a:cubicBezTo>
                  <a:cubicBezTo>
                    <a:pt x="517" y="30"/>
                    <a:pt x="482" y="1"/>
                    <a:pt x="435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55" name="Google Shape;5355;p32"/>
            <p:cNvSpPr/>
            <p:nvPr/>
          </p:nvSpPr>
          <p:spPr>
            <a:xfrm>
              <a:off x="2218925" y="741047"/>
              <a:ext cx="19559" cy="37964"/>
            </a:xfrm>
            <a:custGeom>
              <a:avLst/>
              <a:gdLst/>
              <a:ahLst/>
              <a:cxnLst/>
              <a:rect l="l" t="t" r="r" b="b"/>
              <a:pathLst>
                <a:path w="627" h="1217" extrusionOk="0">
                  <a:moveTo>
                    <a:pt x="377" y="0"/>
                  </a:moveTo>
                  <a:cubicBezTo>
                    <a:pt x="342" y="0"/>
                    <a:pt x="303" y="15"/>
                    <a:pt x="254" y="40"/>
                  </a:cubicBezTo>
                  <a:cubicBezTo>
                    <a:pt x="194" y="159"/>
                    <a:pt x="135" y="218"/>
                    <a:pt x="135" y="278"/>
                  </a:cubicBezTo>
                  <a:cubicBezTo>
                    <a:pt x="60" y="412"/>
                    <a:pt x="60" y="472"/>
                    <a:pt x="60" y="591"/>
                  </a:cubicBezTo>
                  <a:cubicBezTo>
                    <a:pt x="1" y="784"/>
                    <a:pt x="60" y="963"/>
                    <a:pt x="194" y="1157"/>
                  </a:cubicBezTo>
                  <a:lnTo>
                    <a:pt x="254" y="1217"/>
                  </a:lnTo>
                  <a:cubicBezTo>
                    <a:pt x="313" y="1217"/>
                    <a:pt x="433" y="1217"/>
                    <a:pt x="507" y="1157"/>
                  </a:cubicBezTo>
                  <a:cubicBezTo>
                    <a:pt x="567" y="963"/>
                    <a:pt x="626" y="784"/>
                    <a:pt x="626" y="650"/>
                  </a:cubicBezTo>
                  <a:lnTo>
                    <a:pt x="626" y="412"/>
                  </a:lnTo>
                  <a:cubicBezTo>
                    <a:pt x="626" y="278"/>
                    <a:pt x="626" y="218"/>
                    <a:pt x="567" y="99"/>
                  </a:cubicBezTo>
                  <a:lnTo>
                    <a:pt x="507" y="99"/>
                  </a:lnTo>
                  <a:cubicBezTo>
                    <a:pt x="463" y="29"/>
                    <a:pt x="425" y="0"/>
                    <a:pt x="377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56" name="Google Shape;5356;p32"/>
            <p:cNvSpPr/>
            <p:nvPr/>
          </p:nvSpPr>
          <p:spPr>
            <a:xfrm>
              <a:off x="2273298" y="696438"/>
              <a:ext cx="17220" cy="37496"/>
            </a:xfrm>
            <a:custGeom>
              <a:avLst/>
              <a:gdLst/>
              <a:ahLst/>
              <a:cxnLst/>
              <a:rect l="l" t="t" r="r" b="b"/>
              <a:pathLst>
                <a:path w="552" h="1202" extrusionOk="0">
                  <a:moveTo>
                    <a:pt x="271" y="0"/>
                  </a:moveTo>
                  <a:cubicBezTo>
                    <a:pt x="215" y="0"/>
                    <a:pt x="155" y="29"/>
                    <a:pt x="120" y="99"/>
                  </a:cubicBezTo>
                  <a:cubicBezTo>
                    <a:pt x="60" y="159"/>
                    <a:pt x="60" y="293"/>
                    <a:pt x="1" y="352"/>
                  </a:cubicBezTo>
                  <a:lnTo>
                    <a:pt x="1" y="591"/>
                  </a:lnTo>
                  <a:cubicBezTo>
                    <a:pt x="1" y="784"/>
                    <a:pt x="1" y="963"/>
                    <a:pt x="120" y="1157"/>
                  </a:cubicBezTo>
                  <a:lnTo>
                    <a:pt x="179" y="1157"/>
                  </a:lnTo>
                  <a:cubicBezTo>
                    <a:pt x="217" y="1187"/>
                    <a:pt x="265" y="1201"/>
                    <a:pt x="312" y="1201"/>
                  </a:cubicBezTo>
                  <a:cubicBezTo>
                    <a:pt x="358" y="1201"/>
                    <a:pt x="403" y="1187"/>
                    <a:pt x="433" y="1157"/>
                  </a:cubicBezTo>
                  <a:cubicBezTo>
                    <a:pt x="552" y="963"/>
                    <a:pt x="552" y="784"/>
                    <a:pt x="552" y="591"/>
                  </a:cubicBezTo>
                  <a:lnTo>
                    <a:pt x="552" y="352"/>
                  </a:lnTo>
                  <a:cubicBezTo>
                    <a:pt x="492" y="218"/>
                    <a:pt x="492" y="159"/>
                    <a:pt x="433" y="99"/>
                  </a:cubicBezTo>
                  <a:lnTo>
                    <a:pt x="373" y="39"/>
                  </a:lnTo>
                  <a:cubicBezTo>
                    <a:pt x="348" y="15"/>
                    <a:pt x="311" y="0"/>
                    <a:pt x="271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57" name="Google Shape;5357;p32"/>
            <p:cNvSpPr/>
            <p:nvPr/>
          </p:nvSpPr>
          <p:spPr>
            <a:xfrm>
              <a:off x="2269586" y="802844"/>
              <a:ext cx="19091" cy="31944"/>
            </a:xfrm>
            <a:custGeom>
              <a:avLst/>
              <a:gdLst/>
              <a:ahLst/>
              <a:cxnLst/>
              <a:rect l="l" t="t" r="r" b="b"/>
              <a:pathLst>
                <a:path w="612" h="1024" extrusionOk="0">
                  <a:moveTo>
                    <a:pt x="341" y="1"/>
                  </a:moveTo>
                  <a:cubicBezTo>
                    <a:pt x="301" y="1"/>
                    <a:pt x="263" y="15"/>
                    <a:pt x="239" y="40"/>
                  </a:cubicBezTo>
                  <a:cubicBezTo>
                    <a:pt x="120" y="100"/>
                    <a:pt x="120" y="159"/>
                    <a:pt x="60" y="293"/>
                  </a:cubicBezTo>
                  <a:cubicBezTo>
                    <a:pt x="0" y="353"/>
                    <a:pt x="0" y="412"/>
                    <a:pt x="0" y="472"/>
                  </a:cubicBezTo>
                  <a:cubicBezTo>
                    <a:pt x="0" y="666"/>
                    <a:pt x="60" y="844"/>
                    <a:pt x="179" y="979"/>
                  </a:cubicBezTo>
                  <a:cubicBezTo>
                    <a:pt x="209" y="1008"/>
                    <a:pt x="257" y="1023"/>
                    <a:pt x="306" y="1023"/>
                  </a:cubicBezTo>
                  <a:cubicBezTo>
                    <a:pt x="354" y="1023"/>
                    <a:pt x="403" y="1008"/>
                    <a:pt x="432" y="979"/>
                  </a:cubicBezTo>
                  <a:cubicBezTo>
                    <a:pt x="552" y="785"/>
                    <a:pt x="611" y="666"/>
                    <a:pt x="611" y="532"/>
                  </a:cubicBezTo>
                  <a:lnTo>
                    <a:pt x="611" y="353"/>
                  </a:lnTo>
                  <a:cubicBezTo>
                    <a:pt x="552" y="293"/>
                    <a:pt x="552" y="159"/>
                    <a:pt x="492" y="100"/>
                  </a:cubicBezTo>
                  <a:cubicBezTo>
                    <a:pt x="457" y="30"/>
                    <a:pt x="397" y="1"/>
                    <a:pt x="341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58" name="Google Shape;5358;p32"/>
            <p:cNvSpPr/>
            <p:nvPr/>
          </p:nvSpPr>
          <p:spPr>
            <a:xfrm>
              <a:off x="2321619" y="749688"/>
              <a:ext cx="19559" cy="48851"/>
            </a:xfrm>
            <a:custGeom>
              <a:avLst/>
              <a:gdLst/>
              <a:ahLst/>
              <a:cxnLst/>
              <a:rect l="l" t="t" r="r" b="b"/>
              <a:pathLst>
                <a:path w="627" h="1566" extrusionOk="0">
                  <a:moveTo>
                    <a:pt x="373" y="1"/>
                  </a:moveTo>
                  <a:cubicBezTo>
                    <a:pt x="314" y="1"/>
                    <a:pt x="195" y="1"/>
                    <a:pt x="120" y="75"/>
                  </a:cubicBezTo>
                  <a:cubicBezTo>
                    <a:pt x="61" y="195"/>
                    <a:pt x="61" y="314"/>
                    <a:pt x="1" y="448"/>
                  </a:cubicBezTo>
                  <a:lnTo>
                    <a:pt x="1" y="746"/>
                  </a:lnTo>
                  <a:cubicBezTo>
                    <a:pt x="1" y="999"/>
                    <a:pt x="1" y="1252"/>
                    <a:pt x="120" y="1491"/>
                  </a:cubicBezTo>
                  <a:cubicBezTo>
                    <a:pt x="195" y="1491"/>
                    <a:pt x="195" y="1491"/>
                    <a:pt x="195" y="1565"/>
                  </a:cubicBezTo>
                  <a:cubicBezTo>
                    <a:pt x="314" y="1565"/>
                    <a:pt x="373" y="1565"/>
                    <a:pt x="433" y="1431"/>
                  </a:cubicBezTo>
                  <a:cubicBezTo>
                    <a:pt x="567" y="1252"/>
                    <a:pt x="567" y="999"/>
                    <a:pt x="627" y="746"/>
                  </a:cubicBezTo>
                  <a:cubicBezTo>
                    <a:pt x="567" y="686"/>
                    <a:pt x="567" y="567"/>
                    <a:pt x="567" y="448"/>
                  </a:cubicBezTo>
                  <a:cubicBezTo>
                    <a:pt x="567" y="314"/>
                    <a:pt x="493" y="195"/>
                    <a:pt x="433" y="75"/>
                  </a:cubicBezTo>
                  <a:cubicBezTo>
                    <a:pt x="433" y="75"/>
                    <a:pt x="373" y="75"/>
                    <a:pt x="37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59" name="Google Shape;5359;p32"/>
            <p:cNvSpPr/>
            <p:nvPr/>
          </p:nvSpPr>
          <p:spPr>
            <a:xfrm>
              <a:off x="2369972" y="690417"/>
              <a:ext cx="19528" cy="39805"/>
            </a:xfrm>
            <a:custGeom>
              <a:avLst/>
              <a:gdLst/>
              <a:ahLst/>
              <a:cxnLst/>
              <a:rect l="l" t="t" r="r" b="b"/>
              <a:pathLst>
                <a:path w="626" h="1276" extrusionOk="0">
                  <a:moveTo>
                    <a:pt x="314" y="1"/>
                  </a:moveTo>
                  <a:cubicBezTo>
                    <a:pt x="265" y="1"/>
                    <a:pt x="230" y="33"/>
                    <a:pt x="194" y="113"/>
                  </a:cubicBezTo>
                  <a:cubicBezTo>
                    <a:pt x="134" y="173"/>
                    <a:pt x="60" y="292"/>
                    <a:pt x="60" y="352"/>
                  </a:cubicBezTo>
                  <a:cubicBezTo>
                    <a:pt x="0" y="411"/>
                    <a:pt x="0" y="545"/>
                    <a:pt x="0" y="605"/>
                  </a:cubicBezTo>
                  <a:cubicBezTo>
                    <a:pt x="0" y="784"/>
                    <a:pt x="0" y="977"/>
                    <a:pt x="60" y="1156"/>
                  </a:cubicBezTo>
                  <a:lnTo>
                    <a:pt x="134" y="1231"/>
                  </a:lnTo>
                  <a:cubicBezTo>
                    <a:pt x="164" y="1260"/>
                    <a:pt x="209" y="1275"/>
                    <a:pt x="254" y="1275"/>
                  </a:cubicBezTo>
                  <a:cubicBezTo>
                    <a:pt x="298" y="1275"/>
                    <a:pt x="343" y="1260"/>
                    <a:pt x="373" y="1231"/>
                  </a:cubicBezTo>
                  <a:cubicBezTo>
                    <a:pt x="507" y="1037"/>
                    <a:pt x="566" y="858"/>
                    <a:pt x="626" y="664"/>
                  </a:cubicBezTo>
                  <a:cubicBezTo>
                    <a:pt x="626" y="545"/>
                    <a:pt x="626" y="486"/>
                    <a:pt x="566" y="352"/>
                  </a:cubicBezTo>
                  <a:cubicBezTo>
                    <a:pt x="566" y="292"/>
                    <a:pt x="507" y="173"/>
                    <a:pt x="432" y="113"/>
                  </a:cubicBezTo>
                  <a:lnTo>
                    <a:pt x="432" y="39"/>
                  </a:lnTo>
                  <a:cubicBezTo>
                    <a:pt x="385" y="15"/>
                    <a:pt x="347" y="1"/>
                    <a:pt x="31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60" name="Google Shape;5360;p32"/>
            <p:cNvSpPr/>
            <p:nvPr/>
          </p:nvSpPr>
          <p:spPr>
            <a:xfrm>
              <a:off x="2389469" y="770308"/>
              <a:ext cx="19559" cy="39836"/>
            </a:xfrm>
            <a:custGeom>
              <a:avLst/>
              <a:gdLst/>
              <a:ahLst/>
              <a:cxnLst/>
              <a:rect l="l" t="t" r="r" b="b"/>
              <a:pathLst>
                <a:path w="627" h="1277" extrusionOk="0">
                  <a:moveTo>
                    <a:pt x="345" y="1"/>
                  </a:moveTo>
                  <a:cubicBezTo>
                    <a:pt x="319" y="1"/>
                    <a:pt x="289" y="8"/>
                    <a:pt x="254" y="25"/>
                  </a:cubicBezTo>
                  <a:cubicBezTo>
                    <a:pt x="180" y="159"/>
                    <a:pt x="120" y="219"/>
                    <a:pt x="61" y="338"/>
                  </a:cubicBezTo>
                  <a:cubicBezTo>
                    <a:pt x="61" y="398"/>
                    <a:pt x="61" y="532"/>
                    <a:pt x="1" y="651"/>
                  </a:cubicBezTo>
                  <a:cubicBezTo>
                    <a:pt x="1" y="830"/>
                    <a:pt x="61" y="1023"/>
                    <a:pt x="180" y="1202"/>
                  </a:cubicBezTo>
                  <a:lnTo>
                    <a:pt x="254" y="1277"/>
                  </a:lnTo>
                  <a:cubicBezTo>
                    <a:pt x="373" y="1277"/>
                    <a:pt x="433" y="1277"/>
                    <a:pt x="493" y="1202"/>
                  </a:cubicBezTo>
                  <a:lnTo>
                    <a:pt x="493" y="1143"/>
                  </a:lnTo>
                  <a:cubicBezTo>
                    <a:pt x="552" y="964"/>
                    <a:pt x="627" y="830"/>
                    <a:pt x="627" y="651"/>
                  </a:cubicBezTo>
                  <a:lnTo>
                    <a:pt x="627" y="398"/>
                  </a:lnTo>
                  <a:cubicBezTo>
                    <a:pt x="627" y="338"/>
                    <a:pt x="627" y="219"/>
                    <a:pt x="552" y="159"/>
                  </a:cubicBezTo>
                  <a:lnTo>
                    <a:pt x="493" y="85"/>
                  </a:lnTo>
                  <a:cubicBezTo>
                    <a:pt x="450" y="43"/>
                    <a:pt x="408" y="1"/>
                    <a:pt x="345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61" name="Google Shape;5361;p32"/>
            <p:cNvSpPr/>
            <p:nvPr/>
          </p:nvSpPr>
          <p:spPr>
            <a:xfrm>
              <a:off x="2325363" y="854253"/>
              <a:ext cx="19528" cy="25018"/>
            </a:xfrm>
            <a:custGeom>
              <a:avLst/>
              <a:gdLst/>
              <a:ahLst/>
              <a:cxnLst/>
              <a:rect l="l" t="t" r="r" b="b"/>
              <a:pathLst>
                <a:path w="626" h="802" extrusionOk="0">
                  <a:moveTo>
                    <a:pt x="253" y="1"/>
                  </a:moveTo>
                  <a:cubicBezTo>
                    <a:pt x="194" y="75"/>
                    <a:pt x="134" y="135"/>
                    <a:pt x="75" y="195"/>
                  </a:cubicBezTo>
                  <a:cubicBezTo>
                    <a:pt x="75" y="254"/>
                    <a:pt x="75" y="314"/>
                    <a:pt x="0" y="373"/>
                  </a:cubicBezTo>
                  <a:cubicBezTo>
                    <a:pt x="0" y="507"/>
                    <a:pt x="75" y="627"/>
                    <a:pt x="194" y="746"/>
                  </a:cubicBezTo>
                  <a:cubicBezTo>
                    <a:pt x="224" y="783"/>
                    <a:pt x="268" y="802"/>
                    <a:pt x="322" y="802"/>
                  </a:cubicBezTo>
                  <a:cubicBezTo>
                    <a:pt x="376" y="802"/>
                    <a:pt x="440" y="783"/>
                    <a:pt x="507" y="746"/>
                  </a:cubicBezTo>
                  <a:lnTo>
                    <a:pt x="507" y="686"/>
                  </a:lnTo>
                  <a:cubicBezTo>
                    <a:pt x="626" y="627"/>
                    <a:pt x="626" y="507"/>
                    <a:pt x="626" y="448"/>
                  </a:cubicBezTo>
                  <a:lnTo>
                    <a:pt x="626" y="254"/>
                  </a:lnTo>
                  <a:cubicBezTo>
                    <a:pt x="626" y="195"/>
                    <a:pt x="566" y="135"/>
                    <a:pt x="507" y="75"/>
                  </a:cubicBezTo>
                  <a:cubicBezTo>
                    <a:pt x="447" y="1"/>
                    <a:pt x="313" y="1"/>
                    <a:pt x="25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62" name="Google Shape;5362;p32"/>
            <p:cNvSpPr/>
            <p:nvPr/>
          </p:nvSpPr>
          <p:spPr>
            <a:xfrm>
              <a:off x="2215213" y="837533"/>
              <a:ext cx="19559" cy="20495"/>
            </a:xfrm>
            <a:custGeom>
              <a:avLst/>
              <a:gdLst/>
              <a:ahLst/>
              <a:cxnLst/>
              <a:rect l="l" t="t" r="r" b="b"/>
              <a:pathLst>
                <a:path w="627" h="657" extrusionOk="0">
                  <a:moveTo>
                    <a:pt x="311" y="1"/>
                  </a:moveTo>
                  <a:cubicBezTo>
                    <a:pt x="265" y="1"/>
                    <a:pt x="216" y="15"/>
                    <a:pt x="179" y="45"/>
                  </a:cubicBezTo>
                  <a:cubicBezTo>
                    <a:pt x="120" y="105"/>
                    <a:pt x="60" y="164"/>
                    <a:pt x="60" y="239"/>
                  </a:cubicBezTo>
                  <a:cubicBezTo>
                    <a:pt x="0" y="299"/>
                    <a:pt x="0" y="299"/>
                    <a:pt x="0" y="358"/>
                  </a:cubicBezTo>
                  <a:cubicBezTo>
                    <a:pt x="60" y="418"/>
                    <a:pt x="60" y="537"/>
                    <a:pt x="179" y="611"/>
                  </a:cubicBezTo>
                  <a:cubicBezTo>
                    <a:pt x="246" y="641"/>
                    <a:pt x="310" y="656"/>
                    <a:pt x="364" y="656"/>
                  </a:cubicBezTo>
                  <a:cubicBezTo>
                    <a:pt x="418" y="656"/>
                    <a:pt x="462" y="641"/>
                    <a:pt x="492" y="611"/>
                  </a:cubicBezTo>
                  <a:cubicBezTo>
                    <a:pt x="626" y="477"/>
                    <a:pt x="626" y="418"/>
                    <a:pt x="626" y="299"/>
                  </a:cubicBezTo>
                  <a:cubicBezTo>
                    <a:pt x="626" y="299"/>
                    <a:pt x="626" y="239"/>
                    <a:pt x="552" y="164"/>
                  </a:cubicBezTo>
                  <a:cubicBezTo>
                    <a:pt x="552" y="105"/>
                    <a:pt x="492" y="105"/>
                    <a:pt x="432" y="45"/>
                  </a:cubicBezTo>
                  <a:cubicBezTo>
                    <a:pt x="403" y="15"/>
                    <a:pt x="358" y="1"/>
                    <a:pt x="311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63" name="Google Shape;5363;p32"/>
            <p:cNvSpPr/>
            <p:nvPr/>
          </p:nvSpPr>
          <p:spPr>
            <a:xfrm>
              <a:off x="2807731" y="694566"/>
              <a:ext cx="19559" cy="31476"/>
            </a:xfrm>
            <a:custGeom>
              <a:avLst/>
              <a:gdLst/>
              <a:ahLst/>
              <a:cxnLst/>
              <a:rect l="l" t="t" r="r" b="b"/>
              <a:pathLst>
                <a:path w="627" h="1009" extrusionOk="0">
                  <a:moveTo>
                    <a:pt x="376" y="1"/>
                  </a:moveTo>
                  <a:cubicBezTo>
                    <a:pt x="343" y="1"/>
                    <a:pt x="303" y="15"/>
                    <a:pt x="254" y="40"/>
                  </a:cubicBezTo>
                  <a:cubicBezTo>
                    <a:pt x="180" y="99"/>
                    <a:pt x="120" y="159"/>
                    <a:pt x="60" y="219"/>
                  </a:cubicBezTo>
                  <a:cubicBezTo>
                    <a:pt x="1" y="278"/>
                    <a:pt x="1" y="412"/>
                    <a:pt x="1" y="472"/>
                  </a:cubicBezTo>
                  <a:cubicBezTo>
                    <a:pt x="1" y="651"/>
                    <a:pt x="1" y="844"/>
                    <a:pt x="120" y="964"/>
                  </a:cubicBezTo>
                  <a:cubicBezTo>
                    <a:pt x="187" y="993"/>
                    <a:pt x="235" y="1008"/>
                    <a:pt x="275" y="1008"/>
                  </a:cubicBezTo>
                  <a:cubicBezTo>
                    <a:pt x="314" y="1008"/>
                    <a:pt x="343" y="993"/>
                    <a:pt x="373" y="964"/>
                  </a:cubicBezTo>
                  <a:lnTo>
                    <a:pt x="433" y="964"/>
                  </a:lnTo>
                  <a:cubicBezTo>
                    <a:pt x="492" y="844"/>
                    <a:pt x="552" y="651"/>
                    <a:pt x="552" y="531"/>
                  </a:cubicBezTo>
                  <a:cubicBezTo>
                    <a:pt x="626" y="472"/>
                    <a:pt x="626" y="412"/>
                    <a:pt x="626" y="353"/>
                  </a:cubicBezTo>
                  <a:cubicBezTo>
                    <a:pt x="552" y="278"/>
                    <a:pt x="552" y="219"/>
                    <a:pt x="552" y="99"/>
                  </a:cubicBezTo>
                  <a:lnTo>
                    <a:pt x="492" y="99"/>
                  </a:lnTo>
                  <a:cubicBezTo>
                    <a:pt x="458" y="30"/>
                    <a:pt x="423" y="1"/>
                    <a:pt x="376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64" name="Google Shape;5364;p32"/>
            <p:cNvSpPr/>
            <p:nvPr/>
          </p:nvSpPr>
          <p:spPr>
            <a:xfrm>
              <a:off x="2848160" y="741047"/>
              <a:ext cx="17688" cy="37964"/>
            </a:xfrm>
            <a:custGeom>
              <a:avLst/>
              <a:gdLst/>
              <a:ahLst/>
              <a:cxnLst/>
              <a:rect l="l" t="t" r="r" b="b"/>
              <a:pathLst>
                <a:path w="567" h="1217" extrusionOk="0">
                  <a:moveTo>
                    <a:pt x="317" y="0"/>
                  </a:moveTo>
                  <a:cubicBezTo>
                    <a:pt x="283" y="0"/>
                    <a:pt x="244" y="15"/>
                    <a:pt x="195" y="40"/>
                  </a:cubicBezTo>
                  <a:cubicBezTo>
                    <a:pt x="135" y="159"/>
                    <a:pt x="75" y="218"/>
                    <a:pt x="75" y="278"/>
                  </a:cubicBezTo>
                  <a:cubicBezTo>
                    <a:pt x="1" y="412"/>
                    <a:pt x="1" y="472"/>
                    <a:pt x="1" y="591"/>
                  </a:cubicBezTo>
                  <a:cubicBezTo>
                    <a:pt x="1" y="784"/>
                    <a:pt x="1" y="963"/>
                    <a:pt x="135" y="1157"/>
                  </a:cubicBezTo>
                  <a:lnTo>
                    <a:pt x="195" y="1217"/>
                  </a:lnTo>
                  <a:cubicBezTo>
                    <a:pt x="254" y="1217"/>
                    <a:pt x="373" y="1217"/>
                    <a:pt x="448" y="1157"/>
                  </a:cubicBezTo>
                  <a:cubicBezTo>
                    <a:pt x="567" y="963"/>
                    <a:pt x="567" y="784"/>
                    <a:pt x="567" y="650"/>
                  </a:cubicBezTo>
                  <a:lnTo>
                    <a:pt x="567" y="412"/>
                  </a:lnTo>
                  <a:cubicBezTo>
                    <a:pt x="567" y="278"/>
                    <a:pt x="567" y="218"/>
                    <a:pt x="507" y="99"/>
                  </a:cubicBezTo>
                  <a:lnTo>
                    <a:pt x="448" y="99"/>
                  </a:lnTo>
                  <a:cubicBezTo>
                    <a:pt x="404" y="29"/>
                    <a:pt x="366" y="0"/>
                    <a:pt x="317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65" name="Google Shape;5365;p32"/>
            <p:cNvSpPr/>
            <p:nvPr/>
          </p:nvSpPr>
          <p:spPr>
            <a:xfrm>
              <a:off x="2900692" y="696438"/>
              <a:ext cx="19528" cy="37496"/>
            </a:xfrm>
            <a:custGeom>
              <a:avLst/>
              <a:gdLst/>
              <a:ahLst/>
              <a:cxnLst/>
              <a:rect l="l" t="t" r="r" b="b"/>
              <a:pathLst>
                <a:path w="626" h="1202" extrusionOk="0">
                  <a:moveTo>
                    <a:pt x="271" y="0"/>
                  </a:moveTo>
                  <a:cubicBezTo>
                    <a:pt x="215" y="0"/>
                    <a:pt x="154" y="29"/>
                    <a:pt x="119" y="99"/>
                  </a:cubicBezTo>
                  <a:cubicBezTo>
                    <a:pt x="60" y="159"/>
                    <a:pt x="60" y="293"/>
                    <a:pt x="0" y="352"/>
                  </a:cubicBezTo>
                  <a:lnTo>
                    <a:pt x="0" y="591"/>
                  </a:lnTo>
                  <a:cubicBezTo>
                    <a:pt x="0" y="784"/>
                    <a:pt x="60" y="963"/>
                    <a:pt x="179" y="1157"/>
                  </a:cubicBezTo>
                  <a:cubicBezTo>
                    <a:pt x="246" y="1187"/>
                    <a:pt x="295" y="1201"/>
                    <a:pt x="334" y="1201"/>
                  </a:cubicBezTo>
                  <a:cubicBezTo>
                    <a:pt x="373" y="1201"/>
                    <a:pt x="403" y="1187"/>
                    <a:pt x="432" y="1157"/>
                  </a:cubicBezTo>
                  <a:cubicBezTo>
                    <a:pt x="552" y="963"/>
                    <a:pt x="552" y="784"/>
                    <a:pt x="626" y="591"/>
                  </a:cubicBezTo>
                  <a:cubicBezTo>
                    <a:pt x="552" y="531"/>
                    <a:pt x="552" y="412"/>
                    <a:pt x="552" y="352"/>
                  </a:cubicBezTo>
                  <a:cubicBezTo>
                    <a:pt x="492" y="218"/>
                    <a:pt x="492" y="159"/>
                    <a:pt x="432" y="99"/>
                  </a:cubicBezTo>
                  <a:lnTo>
                    <a:pt x="373" y="39"/>
                  </a:lnTo>
                  <a:cubicBezTo>
                    <a:pt x="348" y="15"/>
                    <a:pt x="311" y="0"/>
                    <a:pt x="271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66" name="Google Shape;5366;p32"/>
            <p:cNvSpPr/>
            <p:nvPr/>
          </p:nvSpPr>
          <p:spPr>
            <a:xfrm>
              <a:off x="2896980" y="802844"/>
              <a:ext cx="19060" cy="31944"/>
            </a:xfrm>
            <a:custGeom>
              <a:avLst/>
              <a:gdLst/>
              <a:ahLst/>
              <a:cxnLst/>
              <a:rect l="l" t="t" r="r" b="b"/>
              <a:pathLst>
                <a:path w="611" h="1024" extrusionOk="0">
                  <a:moveTo>
                    <a:pt x="340" y="1"/>
                  </a:moveTo>
                  <a:cubicBezTo>
                    <a:pt x="301" y="1"/>
                    <a:pt x="263" y="15"/>
                    <a:pt x="238" y="40"/>
                  </a:cubicBezTo>
                  <a:cubicBezTo>
                    <a:pt x="119" y="100"/>
                    <a:pt x="119" y="159"/>
                    <a:pt x="60" y="293"/>
                  </a:cubicBezTo>
                  <a:cubicBezTo>
                    <a:pt x="0" y="353"/>
                    <a:pt x="0" y="412"/>
                    <a:pt x="0" y="472"/>
                  </a:cubicBezTo>
                  <a:cubicBezTo>
                    <a:pt x="0" y="666"/>
                    <a:pt x="60" y="844"/>
                    <a:pt x="179" y="979"/>
                  </a:cubicBezTo>
                  <a:cubicBezTo>
                    <a:pt x="238" y="1008"/>
                    <a:pt x="287" y="1023"/>
                    <a:pt x="328" y="1023"/>
                  </a:cubicBezTo>
                  <a:cubicBezTo>
                    <a:pt x="369" y="1023"/>
                    <a:pt x="402" y="1008"/>
                    <a:pt x="432" y="979"/>
                  </a:cubicBezTo>
                  <a:cubicBezTo>
                    <a:pt x="551" y="785"/>
                    <a:pt x="611" y="666"/>
                    <a:pt x="611" y="532"/>
                  </a:cubicBezTo>
                  <a:lnTo>
                    <a:pt x="611" y="353"/>
                  </a:lnTo>
                  <a:cubicBezTo>
                    <a:pt x="551" y="293"/>
                    <a:pt x="551" y="159"/>
                    <a:pt x="492" y="100"/>
                  </a:cubicBezTo>
                  <a:cubicBezTo>
                    <a:pt x="457" y="30"/>
                    <a:pt x="396" y="1"/>
                    <a:pt x="340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67" name="Google Shape;5367;p32"/>
            <p:cNvSpPr/>
            <p:nvPr/>
          </p:nvSpPr>
          <p:spPr>
            <a:xfrm>
              <a:off x="2949013" y="749688"/>
              <a:ext cx="19559" cy="48851"/>
            </a:xfrm>
            <a:custGeom>
              <a:avLst/>
              <a:gdLst/>
              <a:ahLst/>
              <a:cxnLst/>
              <a:rect l="l" t="t" r="r" b="b"/>
              <a:pathLst>
                <a:path w="627" h="1566" extrusionOk="0">
                  <a:moveTo>
                    <a:pt x="373" y="1"/>
                  </a:moveTo>
                  <a:cubicBezTo>
                    <a:pt x="313" y="1"/>
                    <a:pt x="194" y="1"/>
                    <a:pt x="120" y="75"/>
                  </a:cubicBezTo>
                  <a:cubicBezTo>
                    <a:pt x="60" y="195"/>
                    <a:pt x="60" y="314"/>
                    <a:pt x="1" y="448"/>
                  </a:cubicBezTo>
                  <a:lnTo>
                    <a:pt x="1" y="746"/>
                  </a:lnTo>
                  <a:cubicBezTo>
                    <a:pt x="1" y="999"/>
                    <a:pt x="1" y="1252"/>
                    <a:pt x="120" y="1491"/>
                  </a:cubicBezTo>
                  <a:cubicBezTo>
                    <a:pt x="194" y="1491"/>
                    <a:pt x="194" y="1491"/>
                    <a:pt x="254" y="1565"/>
                  </a:cubicBezTo>
                  <a:cubicBezTo>
                    <a:pt x="313" y="1565"/>
                    <a:pt x="373" y="1565"/>
                    <a:pt x="433" y="1431"/>
                  </a:cubicBezTo>
                  <a:cubicBezTo>
                    <a:pt x="567" y="1252"/>
                    <a:pt x="626" y="999"/>
                    <a:pt x="626" y="746"/>
                  </a:cubicBezTo>
                  <a:cubicBezTo>
                    <a:pt x="626" y="686"/>
                    <a:pt x="567" y="567"/>
                    <a:pt x="567" y="448"/>
                  </a:cubicBezTo>
                  <a:cubicBezTo>
                    <a:pt x="567" y="314"/>
                    <a:pt x="492" y="195"/>
                    <a:pt x="433" y="75"/>
                  </a:cubicBezTo>
                  <a:cubicBezTo>
                    <a:pt x="433" y="75"/>
                    <a:pt x="373" y="75"/>
                    <a:pt x="37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68" name="Google Shape;5368;p32"/>
            <p:cNvSpPr/>
            <p:nvPr/>
          </p:nvSpPr>
          <p:spPr>
            <a:xfrm>
              <a:off x="2997334" y="690417"/>
              <a:ext cx="19559" cy="39805"/>
            </a:xfrm>
            <a:custGeom>
              <a:avLst/>
              <a:gdLst/>
              <a:ahLst/>
              <a:cxnLst/>
              <a:rect l="l" t="t" r="r" b="b"/>
              <a:pathLst>
                <a:path w="627" h="1276" extrusionOk="0">
                  <a:moveTo>
                    <a:pt x="315" y="1"/>
                  </a:moveTo>
                  <a:cubicBezTo>
                    <a:pt x="266" y="1"/>
                    <a:pt x="230" y="33"/>
                    <a:pt x="195" y="113"/>
                  </a:cubicBezTo>
                  <a:cubicBezTo>
                    <a:pt x="135" y="173"/>
                    <a:pt x="61" y="292"/>
                    <a:pt x="61" y="352"/>
                  </a:cubicBezTo>
                  <a:cubicBezTo>
                    <a:pt x="1" y="411"/>
                    <a:pt x="1" y="545"/>
                    <a:pt x="1" y="605"/>
                  </a:cubicBezTo>
                  <a:cubicBezTo>
                    <a:pt x="1" y="784"/>
                    <a:pt x="1" y="977"/>
                    <a:pt x="61" y="1156"/>
                  </a:cubicBezTo>
                  <a:lnTo>
                    <a:pt x="135" y="1231"/>
                  </a:lnTo>
                  <a:cubicBezTo>
                    <a:pt x="165" y="1260"/>
                    <a:pt x="210" y="1275"/>
                    <a:pt x="254" y="1275"/>
                  </a:cubicBezTo>
                  <a:cubicBezTo>
                    <a:pt x="299" y="1275"/>
                    <a:pt x="344" y="1260"/>
                    <a:pt x="373" y="1231"/>
                  </a:cubicBezTo>
                  <a:cubicBezTo>
                    <a:pt x="508" y="1037"/>
                    <a:pt x="567" y="858"/>
                    <a:pt x="627" y="664"/>
                  </a:cubicBezTo>
                  <a:cubicBezTo>
                    <a:pt x="627" y="545"/>
                    <a:pt x="627" y="486"/>
                    <a:pt x="567" y="352"/>
                  </a:cubicBezTo>
                  <a:cubicBezTo>
                    <a:pt x="567" y="292"/>
                    <a:pt x="508" y="173"/>
                    <a:pt x="433" y="113"/>
                  </a:cubicBezTo>
                  <a:lnTo>
                    <a:pt x="433" y="39"/>
                  </a:lnTo>
                  <a:cubicBezTo>
                    <a:pt x="385" y="15"/>
                    <a:pt x="347" y="1"/>
                    <a:pt x="315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69" name="Google Shape;5369;p32"/>
            <p:cNvSpPr/>
            <p:nvPr/>
          </p:nvSpPr>
          <p:spPr>
            <a:xfrm>
              <a:off x="3016862" y="770308"/>
              <a:ext cx="19559" cy="39836"/>
            </a:xfrm>
            <a:custGeom>
              <a:avLst/>
              <a:gdLst/>
              <a:ahLst/>
              <a:cxnLst/>
              <a:rect l="l" t="t" r="r" b="b"/>
              <a:pathLst>
                <a:path w="627" h="1277" extrusionOk="0">
                  <a:moveTo>
                    <a:pt x="366" y="1"/>
                  </a:moveTo>
                  <a:cubicBezTo>
                    <a:pt x="348" y="1"/>
                    <a:pt x="331" y="8"/>
                    <a:pt x="314" y="25"/>
                  </a:cubicBezTo>
                  <a:cubicBezTo>
                    <a:pt x="179" y="159"/>
                    <a:pt x="120" y="219"/>
                    <a:pt x="120" y="338"/>
                  </a:cubicBezTo>
                  <a:cubicBezTo>
                    <a:pt x="60" y="398"/>
                    <a:pt x="60" y="532"/>
                    <a:pt x="60" y="651"/>
                  </a:cubicBezTo>
                  <a:cubicBezTo>
                    <a:pt x="1" y="830"/>
                    <a:pt x="60" y="1023"/>
                    <a:pt x="179" y="1202"/>
                  </a:cubicBezTo>
                  <a:lnTo>
                    <a:pt x="254" y="1277"/>
                  </a:lnTo>
                  <a:cubicBezTo>
                    <a:pt x="373" y="1277"/>
                    <a:pt x="433" y="1277"/>
                    <a:pt x="492" y="1202"/>
                  </a:cubicBezTo>
                  <a:lnTo>
                    <a:pt x="492" y="1143"/>
                  </a:lnTo>
                  <a:cubicBezTo>
                    <a:pt x="626" y="964"/>
                    <a:pt x="626" y="830"/>
                    <a:pt x="626" y="651"/>
                  </a:cubicBezTo>
                  <a:lnTo>
                    <a:pt x="626" y="398"/>
                  </a:lnTo>
                  <a:cubicBezTo>
                    <a:pt x="626" y="338"/>
                    <a:pt x="626" y="219"/>
                    <a:pt x="552" y="159"/>
                  </a:cubicBezTo>
                  <a:lnTo>
                    <a:pt x="492" y="85"/>
                  </a:lnTo>
                  <a:cubicBezTo>
                    <a:pt x="450" y="43"/>
                    <a:pt x="408" y="1"/>
                    <a:pt x="366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70" name="Google Shape;5370;p32"/>
            <p:cNvSpPr/>
            <p:nvPr/>
          </p:nvSpPr>
          <p:spPr>
            <a:xfrm>
              <a:off x="2955065" y="854253"/>
              <a:ext cx="17220" cy="25018"/>
            </a:xfrm>
            <a:custGeom>
              <a:avLst/>
              <a:gdLst/>
              <a:ahLst/>
              <a:cxnLst/>
              <a:rect l="l" t="t" r="r" b="b"/>
              <a:pathLst>
                <a:path w="552" h="802" extrusionOk="0">
                  <a:moveTo>
                    <a:pt x="179" y="1"/>
                  </a:moveTo>
                  <a:cubicBezTo>
                    <a:pt x="119" y="75"/>
                    <a:pt x="60" y="135"/>
                    <a:pt x="0" y="195"/>
                  </a:cubicBezTo>
                  <a:lnTo>
                    <a:pt x="0" y="373"/>
                  </a:lnTo>
                  <a:cubicBezTo>
                    <a:pt x="0" y="507"/>
                    <a:pt x="0" y="627"/>
                    <a:pt x="119" y="746"/>
                  </a:cubicBezTo>
                  <a:cubicBezTo>
                    <a:pt x="179" y="783"/>
                    <a:pt x="242" y="802"/>
                    <a:pt x="298" y="802"/>
                  </a:cubicBezTo>
                  <a:cubicBezTo>
                    <a:pt x="354" y="802"/>
                    <a:pt x="403" y="783"/>
                    <a:pt x="432" y="746"/>
                  </a:cubicBezTo>
                  <a:lnTo>
                    <a:pt x="432" y="686"/>
                  </a:lnTo>
                  <a:cubicBezTo>
                    <a:pt x="552" y="627"/>
                    <a:pt x="552" y="507"/>
                    <a:pt x="552" y="448"/>
                  </a:cubicBezTo>
                  <a:lnTo>
                    <a:pt x="552" y="254"/>
                  </a:lnTo>
                  <a:cubicBezTo>
                    <a:pt x="552" y="195"/>
                    <a:pt x="492" y="135"/>
                    <a:pt x="432" y="75"/>
                  </a:cubicBezTo>
                  <a:cubicBezTo>
                    <a:pt x="373" y="1"/>
                    <a:pt x="239" y="1"/>
                    <a:pt x="179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71" name="Google Shape;5371;p32"/>
            <p:cNvSpPr/>
            <p:nvPr/>
          </p:nvSpPr>
          <p:spPr>
            <a:xfrm>
              <a:off x="2844448" y="837533"/>
              <a:ext cx="17688" cy="20495"/>
            </a:xfrm>
            <a:custGeom>
              <a:avLst/>
              <a:gdLst/>
              <a:ahLst/>
              <a:cxnLst/>
              <a:rect l="l" t="t" r="r" b="b"/>
              <a:pathLst>
                <a:path w="567" h="657" extrusionOk="0">
                  <a:moveTo>
                    <a:pt x="252" y="1"/>
                  </a:moveTo>
                  <a:cubicBezTo>
                    <a:pt x="206" y="1"/>
                    <a:pt x="157" y="15"/>
                    <a:pt x="120" y="45"/>
                  </a:cubicBezTo>
                  <a:cubicBezTo>
                    <a:pt x="60" y="105"/>
                    <a:pt x="1" y="164"/>
                    <a:pt x="1" y="239"/>
                  </a:cubicBezTo>
                  <a:lnTo>
                    <a:pt x="1" y="358"/>
                  </a:lnTo>
                  <a:cubicBezTo>
                    <a:pt x="1" y="418"/>
                    <a:pt x="1" y="537"/>
                    <a:pt x="120" y="611"/>
                  </a:cubicBezTo>
                  <a:cubicBezTo>
                    <a:pt x="187" y="641"/>
                    <a:pt x="250" y="656"/>
                    <a:pt x="304" y="656"/>
                  </a:cubicBezTo>
                  <a:cubicBezTo>
                    <a:pt x="358" y="656"/>
                    <a:pt x="403" y="641"/>
                    <a:pt x="433" y="611"/>
                  </a:cubicBezTo>
                  <a:cubicBezTo>
                    <a:pt x="567" y="477"/>
                    <a:pt x="567" y="418"/>
                    <a:pt x="567" y="299"/>
                  </a:cubicBezTo>
                  <a:lnTo>
                    <a:pt x="567" y="164"/>
                  </a:lnTo>
                  <a:cubicBezTo>
                    <a:pt x="492" y="105"/>
                    <a:pt x="492" y="105"/>
                    <a:pt x="373" y="45"/>
                  </a:cubicBezTo>
                  <a:cubicBezTo>
                    <a:pt x="343" y="15"/>
                    <a:pt x="299" y="1"/>
                    <a:pt x="252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72" name="Google Shape;5372;p32"/>
            <p:cNvSpPr/>
            <p:nvPr/>
          </p:nvSpPr>
          <p:spPr>
            <a:xfrm>
              <a:off x="4050883" y="694566"/>
              <a:ext cx="19559" cy="31476"/>
            </a:xfrm>
            <a:custGeom>
              <a:avLst/>
              <a:gdLst/>
              <a:ahLst/>
              <a:cxnLst/>
              <a:rect l="l" t="t" r="r" b="b"/>
              <a:pathLst>
                <a:path w="627" h="1009" extrusionOk="0">
                  <a:moveTo>
                    <a:pt x="394" y="1"/>
                  </a:moveTo>
                  <a:cubicBezTo>
                    <a:pt x="353" y="1"/>
                    <a:pt x="303" y="15"/>
                    <a:pt x="254" y="40"/>
                  </a:cubicBezTo>
                  <a:cubicBezTo>
                    <a:pt x="180" y="99"/>
                    <a:pt x="120" y="159"/>
                    <a:pt x="60" y="219"/>
                  </a:cubicBezTo>
                  <a:cubicBezTo>
                    <a:pt x="1" y="278"/>
                    <a:pt x="1" y="412"/>
                    <a:pt x="1" y="472"/>
                  </a:cubicBezTo>
                  <a:cubicBezTo>
                    <a:pt x="1" y="651"/>
                    <a:pt x="1" y="844"/>
                    <a:pt x="120" y="964"/>
                  </a:cubicBezTo>
                  <a:cubicBezTo>
                    <a:pt x="187" y="993"/>
                    <a:pt x="235" y="1008"/>
                    <a:pt x="274" y="1008"/>
                  </a:cubicBezTo>
                  <a:cubicBezTo>
                    <a:pt x="314" y="1008"/>
                    <a:pt x="343" y="993"/>
                    <a:pt x="373" y="964"/>
                  </a:cubicBezTo>
                  <a:lnTo>
                    <a:pt x="433" y="964"/>
                  </a:lnTo>
                  <a:cubicBezTo>
                    <a:pt x="492" y="844"/>
                    <a:pt x="552" y="651"/>
                    <a:pt x="552" y="531"/>
                  </a:cubicBezTo>
                  <a:cubicBezTo>
                    <a:pt x="626" y="472"/>
                    <a:pt x="626" y="412"/>
                    <a:pt x="626" y="353"/>
                  </a:cubicBezTo>
                  <a:cubicBezTo>
                    <a:pt x="552" y="278"/>
                    <a:pt x="552" y="219"/>
                    <a:pt x="552" y="99"/>
                  </a:cubicBezTo>
                  <a:lnTo>
                    <a:pt x="492" y="99"/>
                  </a:lnTo>
                  <a:cubicBezTo>
                    <a:pt x="492" y="30"/>
                    <a:pt x="451" y="1"/>
                    <a:pt x="39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73" name="Google Shape;5373;p32"/>
            <p:cNvSpPr/>
            <p:nvPr/>
          </p:nvSpPr>
          <p:spPr>
            <a:xfrm>
              <a:off x="4091312" y="741047"/>
              <a:ext cx="17688" cy="37964"/>
            </a:xfrm>
            <a:custGeom>
              <a:avLst/>
              <a:gdLst/>
              <a:ahLst/>
              <a:cxnLst/>
              <a:rect l="l" t="t" r="r" b="b"/>
              <a:pathLst>
                <a:path w="567" h="1217" extrusionOk="0">
                  <a:moveTo>
                    <a:pt x="321" y="0"/>
                  </a:moveTo>
                  <a:cubicBezTo>
                    <a:pt x="283" y="0"/>
                    <a:pt x="244" y="15"/>
                    <a:pt x="195" y="40"/>
                  </a:cubicBezTo>
                  <a:cubicBezTo>
                    <a:pt x="135" y="159"/>
                    <a:pt x="75" y="218"/>
                    <a:pt x="75" y="278"/>
                  </a:cubicBezTo>
                  <a:cubicBezTo>
                    <a:pt x="1" y="412"/>
                    <a:pt x="1" y="472"/>
                    <a:pt x="1" y="591"/>
                  </a:cubicBezTo>
                  <a:cubicBezTo>
                    <a:pt x="1" y="784"/>
                    <a:pt x="1" y="963"/>
                    <a:pt x="135" y="1157"/>
                  </a:cubicBezTo>
                  <a:lnTo>
                    <a:pt x="195" y="1217"/>
                  </a:lnTo>
                  <a:cubicBezTo>
                    <a:pt x="254" y="1217"/>
                    <a:pt x="373" y="1217"/>
                    <a:pt x="448" y="1157"/>
                  </a:cubicBezTo>
                  <a:cubicBezTo>
                    <a:pt x="567" y="963"/>
                    <a:pt x="567" y="784"/>
                    <a:pt x="567" y="650"/>
                  </a:cubicBezTo>
                  <a:lnTo>
                    <a:pt x="567" y="412"/>
                  </a:lnTo>
                  <a:cubicBezTo>
                    <a:pt x="567" y="278"/>
                    <a:pt x="567" y="218"/>
                    <a:pt x="507" y="99"/>
                  </a:cubicBezTo>
                  <a:cubicBezTo>
                    <a:pt x="429" y="29"/>
                    <a:pt x="376" y="0"/>
                    <a:pt x="321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74" name="Google Shape;5374;p32"/>
            <p:cNvSpPr/>
            <p:nvPr/>
          </p:nvSpPr>
          <p:spPr>
            <a:xfrm>
              <a:off x="4143844" y="696438"/>
              <a:ext cx="19528" cy="37496"/>
            </a:xfrm>
            <a:custGeom>
              <a:avLst/>
              <a:gdLst/>
              <a:ahLst/>
              <a:cxnLst/>
              <a:rect l="l" t="t" r="r" b="b"/>
              <a:pathLst>
                <a:path w="626" h="1202" extrusionOk="0">
                  <a:moveTo>
                    <a:pt x="271" y="0"/>
                  </a:moveTo>
                  <a:cubicBezTo>
                    <a:pt x="215" y="0"/>
                    <a:pt x="154" y="29"/>
                    <a:pt x="119" y="99"/>
                  </a:cubicBezTo>
                  <a:cubicBezTo>
                    <a:pt x="60" y="159"/>
                    <a:pt x="60" y="293"/>
                    <a:pt x="0" y="352"/>
                  </a:cubicBezTo>
                  <a:lnTo>
                    <a:pt x="0" y="591"/>
                  </a:lnTo>
                  <a:cubicBezTo>
                    <a:pt x="0" y="784"/>
                    <a:pt x="60" y="963"/>
                    <a:pt x="179" y="1157"/>
                  </a:cubicBezTo>
                  <a:cubicBezTo>
                    <a:pt x="246" y="1187"/>
                    <a:pt x="294" y="1201"/>
                    <a:pt x="334" y="1201"/>
                  </a:cubicBezTo>
                  <a:cubicBezTo>
                    <a:pt x="373" y="1201"/>
                    <a:pt x="403" y="1187"/>
                    <a:pt x="432" y="1157"/>
                  </a:cubicBezTo>
                  <a:cubicBezTo>
                    <a:pt x="551" y="963"/>
                    <a:pt x="626" y="784"/>
                    <a:pt x="626" y="591"/>
                  </a:cubicBezTo>
                  <a:cubicBezTo>
                    <a:pt x="626" y="531"/>
                    <a:pt x="551" y="412"/>
                    <a:pt x="551" y="352"/>
                  </a:cubicBezTo>
                  <a:cubicBezTo>
                    <a:pt x="492" y="218"/>
                    <a:pt x="492" y="159"/>
                    <a:pt x="432" y="99"/>
                  </a:cubicBezTo>
                  <a:lnTo>
                    <a:pt x="373" y="39"/>
                  </a:lnTo>
                  <a:cubicBezTo>
                    <a:pt x="348" y="15"/>
                    <a:pt x="311" y="0"/>
                    <a:pt x="271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75" name="Google Shape;5375;p32"/>
            <p:cNvSpPr/>
            <p:nvPr/>
          </p:nvSpPr>
          <p:spPr>
            <a:xfrm>
              <a:off x="4140132" y="802844"/>
              <a:ext cx="19060" cy="31944"/>
            </a:xfrm>
            <a:custGeom>
              <a:avLst/>
              <a:gdLst/>
              <a:ahLst/>
              <a:cxnLst/>
              <a:rect l="l" t="t" r="r" b="b"/>
              <a:pathLst>
                <a:path w="611" h="1024" extrusionOk="0">
                  <a:moveTo>
                    <a:pt x="340" y="1"/>
                  </a:moveTo>
                  <a:cubicBezTo>
                    <a:pt x="301" y="1"/>
                    <a:pt x="263" y="15"/>
                    <a:pt x="238" y="40"/>
                  </a:cubicBezTo>
                  <a:cubicBezTo>
                    <a:pt x="119" y="100"/>
                    <a:pt x="119" y="159"/>
                    <a:pt x="60" y="293"/>
                  </a:cubicBezTo>
                  <a:cubicBezTo>
                    <a:pt x="60" y="353"/>
                    <a:pt x="0" y="412"/>
                    <a:pt x="0" y="472"/>
                  </a:cubicBezTo>
                  <a:cubicBezTo>
                    <a:pt x="0" y="666"/>
                    <a:pt x="60" y="844"/>
                    <a:pt x="179" y="979"/>
                  </a:cubicBezTo>
                  <a:cubicBezTo>
                    <a:pt x="238" y="1008"/>
                    <a:pt x="287" y="1023"/>
                    <a:pt x="328" y="1023"/>
                  </a:cubicBezTo>
                  <a:cubicBezTo>
                    <a:pt x="369" y="1023"/>
                    <a:pt x="402" y="1008"/>
                    <a:pt x="432" y="979"/>
                  </a:cubicBezTo>
                  <a:lnTo>
                    <a:pt x="492" y="979"/>
                  </a:lnTo>
                  <a:cubicBezTo>
                    <a:pt x="551" y="785"/>
                    <a:pt x="611" y="666"/>
                    <a:pt x="611" y="532"/>
                  </a:cubicBezTo>
                  <a:lnTo>
                    <a:pt x="611" y="353"/>
                  </a:lnTo>
                  <a:cubicBezTo>
                    <a:pt x="551" y="293"/>
                    <a:pt x="551" y="159"/>
                    <a:pt x="492" y="100"/>
                  </a:cubicBezTo>
                  <a:cubicBezTo>
                    <a:pt x="457" y="30"/>
                    <a:pt x="396" y="1"/>
                    <a:pt x="340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76" name="Google Shape;5376;p32"/>
            <p:cNvSpPr/>
            <p:nvPr/>
          </p:nvSpPr>
          <p:spPr>
            <a:xfrm>
              <a:off x="4192165" y="749688"/>
              <a:ext cx="19559" cy="48851"/>
            </a:xfrm>
            <a:custGeom>
              <a:avLst/>
              <a:gdLst/>
              <a:ahLst/>
              <a:cxnLst/>
              <a:rect l="l" t="t" r="r" b="b"/>
              <a:pathLst>
                <a:path w="627" h="1566" extrusionOk="0">
                  <a:moveTo>
                    <a:pt x="373" y="1"/>
                  </a:moveTo>
                  <a:cubicBezTo>
                    <a:pt x="313" y="1"/>
                    <a:pt x="194" y="1"/>
                    <a:pt x="120" y="75"/>
                  </a:cubicBezTo>
                  <a:cubicBezTo>
                    <a:pt x="60" y="195"/>
                    <a:pt x="60" y="314"/>
                    <a:pt x="60" y="448"/>
                  </a:cubicBezTo>
                  <a:cubicBezTo>
                    <a:pt x="1" y="567"/>
                    <a:pt x="1" y="686"/>
                    <a:pt x="1" y="746"/>
                  </a:cubicBezTo>
                  <a:cubicBezTo>
                    <a:pt x="1" y="999"/>
                    <a:pt x="60" y="1252"/>
                    <a:pt x="194" y="1491"/>
                  </a:cubicBezTo>
                  <a:lnTo>
                    <a:pt x="254" y="1565"/>
                  </a:lnTo>
                  <a:cubicBezTo>
                    <a:pt x="313" y="1565"/>
                    <a:pt x="373" y="1565"/>
                    <a:pt x="433" y="1431"/>
                  </a:cubicBezTo>
                  <a:cubicBezTo>
                    <a:pt x="567" y="1252"/>
                    <a:pt x="626" y="999"/>
                    <a:pt x="626" y="746"/>
                  </a:cubicBezTo>
                  <a:cubicBezTo>
                    <a:pt x="626" y="686"/>
                    <a:pt x="626" y="567"/>
                    <a:pt x="567" y="448"/>
                  </a:cubicBezTo>
                  <a:cubicBezTo>
                    <a:pt x="567" y="314"/>
                    <a:pt x="492" y="195"/>
                    <a:pt x="433" y="75"/>
                  </a:cubicBezTo>
                  <a:lnTo>
                    <a:pt x="373" y="1"/>
                  </a:ln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77" name="Google Shape;5377;p32"/>
            <p:cNvSpPr/>
            <p:nvPr/>
          </p:nvSpPr>
          <p:spPr>
            <a:xfrm>
              <a:off x="4240486" y="690417"/>
              <a:ext cx="19559" cy="39805"/>
            </a:xfrm>
            <a:custGeom>
              <a:avLst/>
              <a:gdLst/>
              <a:ahLst/>
              <a:cxnLst/>
              <a:rect l="l" t="t" r="r" b="b"/>
              <a:pathLst>
                <a:path w="627" h="1276" extrusionOk="0">
                  <a:moveTo>
                    <a:pt x="341" y="1"/>
                  </a:moveTo>
                  <a:cubicBezTo>
                    <a:pt x="288" y="1"/>
                    <a:pt x="230" y="33"/>
                    <a:pt x="195" y="113"/>
                  </a:cubicBezTo>
                  <a:cubicBezTo>
                    <a:pt x="135" y="173"/>
                    <a:pt x="61" y="292"/>
                    <a:pt x="61" y="352"/>
                  </a:cubicBezTo>
                  <a:cubicBezTo>
                    <a:pt x="1" y="411"/>
                    <a:pt x="1" y="545"/>
                    <a:pt x="1" y="605"/>
                  </a:cubicBezTo>
                  <a:cubicBezTo>
                    <a:pt x="1" y="784"/>
                    <a:pt x="1" y="977"/>
                    <a:pt x="61" y="1156"/>
                  </a:cubicBezTo>
                  <a:lnTo>
                    <a:pt x="135" y="1231"/>
                  </a:lnTo>
                  <a:cubicBezTo>
                    <a:pt x="165" y="1260"/>
                    <a:pt x="210" y="1275"/>
                    <a:pt x="254" y="1275"/>
                  </a:cubicBezTo>
                  <a:cubicBezTo>
                    <a:pt x="299" y="1275"/>
                    <a:pt x="344" y="1260"/>
                    <a:pt x="373" y="1231"/>
                  </a:cubicBezTo>
                  <a:cubicBezTo>
                    <a:pt x="507" y="1037"/>
                    <a:pt x="567" y="858"/>
                    <a:pt x="627" y="664"/>
                  </a:cubicBezTo>
                  <a:cubicBezTo>
                    <a:pt x="627" y="545"/>
                    <a:pt x="627" y="486"/>
                    <a:pt x="567" y="352"/>
                  </a:cubicBezTo>
                  <a:cubicBezTo>
                    <a:pt x="567" y="292"/>
                    <a:pt x="567" y="173"/>
                    <a:pt x="433" y="113"/>
                  </a:cubicBezTo>
                  <a:lnTo>
                    <a:pt x="433" y="39"/>
                  </a:lnTo>
                  <a:cubicBezTo>
                    <a:pt x="409" y="15"/>
                    <a:pt x="376" y="1"/>
                    <a:pt x="341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78" name="Google Shape;5378;p32"/>
            <p:cNvSpPr/>
            <p:nvPr/>
          </p:nvSpPr>
          <p:spPr>
            <a:xfrm>
              <a:off x="4260014" y="770308"/>
              <a:ext cx="19559" cy="39836"/>
            </a:xfrm>
            <a:custGeom>
              <a:avLst/>
              <a:gdLst/>
              <a:ahLst/>
              <a:cxnLst/>
              <a:rect l="l" t="t" r="r" b="b"/>
              <a:pathLst>
                <a:path w="627" h="1277" extrusionOk="0">
                  <a:moveTo>
                    <a:pt x="378" y="1"/>
                  </a:moveTo>
                  <a:cubicBezTo>
                    <a:pt x="354" y="1"/>
                    <a:pt x="331" y="8"/>
                    <a:pt x="314" y="25"/>
                  </a:cubicBezTo>
                  <a:cubicBezTo>
                    <a:pt x="179" y="159"/>
                    <a:pt x="120" y="219"/>
                    <a:pt x="120" y="338"/>
                  </a:cubicBezTo>
                  <a:cubicBezTo>
                    <a:pt x="60" y="398"/>
                    <a:pt x="60" y="532"/>
                    <a:pt x="60" y="651"/>
                  </a:cubicBezTo>
                  <a:cubicBezTo>
                    <a:pt x="1" y="830"/>
                    <a:pt x="60" y="1023"/>
                    <a:pt x="179" y="1202"/>
                  </a:cubicBezTo>
                  <a:lnTo>
                    <a:pt x="254" y="1277"/>
                  </a:lnTo>
                  <a:cubicBezTo>
                    <a:pt x="373" y="1277"/>
                    <a:pt x="433" y="1277"/>
                    <a:pt x="492" y="1202"/>
                  </a:cubicBezTo>
                  <a:lnTo>
                    <a:pt x="492" y="1143"/>
                  </a:lnTo>
                  <a:cubicBezTo>
                    <a:pt x="626" y="964"/>
                    <a:pt x="626" y="830"/>
                    <a:pt x="626" y="651"/>
                  </a:cubicBezTo>
                  <a:lnTo>
                    <a:pt x="626" y="398"/>
                  </a:lnTo>
                  <a:cubicBezTo>
                    <a:pt x="626" y="338"/>
                    <a:pt x="626" y="219"/>
                    <a:pt x="552" y="159"/>
                  </a:cubicBezTo>
                  <a:lnTo>
                    <a:pt x="552" y="85"/>
                  </a:lnTo>
                  <a:cubicBezTo>
                    <a:pt x="510" y="43"/>
                    <a:pt x="438" y="1"/>
                    <a:pt x="378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79" name="Google Shape;5379;p32"/>
            <p:cNvSpPr/>
            <p:nvPr/>
          </p:nvSpPr>
          <p:spPr>
            <a:xfrm>
              <a:off x="4198217" y="854253"/>
              <a:ext cx="17220" cy="25018"/>
            </a:xfrm>
            <a:custGeom>
              <a:avLst/>
              <a:gdLst/>
              <a:ahLst/>
              <a:cxnLst/>
              <a:rect l="l" t="t" r="r" b="b"/>
              <a:pathLst>
                <a:path w="552" h="802" extrusionOk="0">
                  <a:moveTo>
                    <a:pt x="179" y="1"/>
                  </a:moveTo>
                  <a:cubicBezTo>
                    <a:pt x="119" y="75"/>
                    <a:pt x="60" y="135"/>
                    <a:pt x="0" y="195"/>
                  </a:cubicBezTo>
                  <a:lnTo>
                    <a:pt x="0" y="373"/>
                  </a:lnTo>
                  <a:cubicBezTo>
                    <a:pt x="0" y="507"/>
                    <a:pt x="0" y="627"/>
                    <a:pt x="119" y="746"/>
                  </a:cubicBezTo>
                  <a:cubicBezTo>
                    <a:pt x="179" y="783"/>
                    <a:pt x="242" y="802"/>
                    <a:pt x="298" y="802"/>
                  </a:cubicBezTo>
                  <a:cubicBezTo>
                    <a:pt x="354" y="802"/>
                    <a:pt x="403" y="783"/>
                    <a:pt x="432" y="746"/>
                  </a:cubicBezTo>
                  <a:lnTo>
                    <a:pt x="432" y="686"/>
                  </a:lnTo>
                  <a:cubicBezTo>
                    <a:pt x="551" y="627"/>
                    <a:pt x="551" y="507"/>
                    <a:pt x="551" y="448"/>
                  </a:cubicBezTo>
                  <a:lnTo>
                    <a:pt x="551" y="254"/>
                  </a:lnTo>
                  <a:cubicBezTo>
                    <a:pt x="551" y="195"/>
                    <a:pt x="492" y="135"/>
                    <a:pt x="432" y="75"/>
                  </a:cubicBezTo>
                  <a:cubicBezTo>
                    <a:pt x="373" y="1"/>
                    <a:pt x="239" y="1"/>
                    <a:pt x="179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80" name="Google Shape;5380;p32"/>
            <p:cNvSpPr/>
            <p:nvPr/>
          </p:nvSpPr>
          <p:spPr>
            <a:xfrm>
              <a:off x="4087600" y="837533"/>
              <a:ext cx="17688" cy="20495"/>
            </a:xfrm>
            <a:custGeom>
              <a:avLst/>
              <a:gdLst/>
              <a:ahLst/>
              <a:cxnLst/>
              <a:rect l="l" t="t" r="r" b="b"/>
              <a:pathLst>
                <a:path w="567" h="657" extrusionOk="0">
                  <a:moveTo>
                    <a:pt x="252" y="1"/>
                  </a:moveTo>
                  <a:cubicBezTo>
                    <a:pt x="206" y="1"/>
                    <a:pt x="157" y="15"/>
                    <a:pt x="120" y="45"/>
                  </a:cubicBezTo>
                  <a:cubicBezTo>
                    <a:pt x="60" y="105"/>
                    <a:pt x="1" y="164"/>
                    <a:pt x="1" y="239"/>
                  </a:cubicBezTo>
                  <a:lnTo>
                    <a:pt x="1" y="358"/>
                  </a:lnTo>
                  <a:cubicBezTo>
                    <a:pt x="1" y="418"/>
                    <a:pt x="1" y="537"/>
                    <a:pt x="194" y="611"/>
                  </a:cubicBezTo>
                  <a:cubicBezTo>
                    <a:pt x="224" y="641"/>
                    <a:pt x="269" y="656"/>
                    <a:pt x="314" y="656"/>
                  </a:cubicBezTo>
                  <a:cubicBezTo>
                    <a:pt x="358" y="656"/>
                    <a:pt x="403" y="641"/>
                    <a:pt x="433" y="611"/>
                  </a:cubicBezTo>
                  <a:cubicBezTo>
                    <a:pt x="567" y="477"/>
                    <a:pt x="567" y="418"/>
                    <a:pt x="567" y="299"/>
                  </a:cubicBezTo>
                  <a:lnTo>
                    <a:pt x="567" y="164"/>
                  </a:lnTo>
                  <a:cubicBezTo>
                    <a:pt x="492" y="105"/>
                    <a:pt x="492" y="105"/>
                    <a:pt x="373" y="45"/>
                  </a:cubicBezTo>
                  <a:cubicBezTo>
                    <a:pt x="343" y="15"/>
                    <a:pt x="299" y="1"/>
                    <a:pt x="252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81" name="Google Shape;5381;p32"/>
            <p:cNvSpPr/>
            <p:nvPr/>
          </p:nvSpPr>
          <p:spPr>
            <a:xfrm>
              <a:off x="334903" y="3164430"/>
              <a:ext cx="325364" cy="102725"/>
            </a:xfrm>
            <a:custGeom>
              <a:avLst/>
              <a:gdLst/>
              <a:ahLst/>
              <a:cxnLst/>
              <a:rect l="l" t="t" r="r" b="b"/>
              <a:pathLst>
                <a:path w="10430" h="3293" extrusionOk="0">
                  <a:moveTo>
                    <a:pt x="9059" y="0"/>
                  </a:moveTo>
                  <a:cubicBezTo>
                    <a:pt x="9803" y="0"/>
                    <a:pt x="10429" y="745"/>
                    <a:pt x="10429" y="1684"/>
                  </a:cubicBezTo>
                  <a:cubicBezTo>
                    <a:pt x="10429" y="2548"/>
                    <a:pt x="9803" y="3293"/>
                    <a:pt x="9059" y="3293"/>
                  </a:cubicBezTo>
                  <a:lnTo>
                    <a:pt x="1371" y="3293"/>
                  </a:lnTo>
                  <a:cubicBezTo>
                    <a:pt x="627" y="3293"/>
                    <a:pt x="1" y="2548"/>
                    <a:pt x="1" y="1684"/>
                  </a:cubicBezTo>
                  <a:cubicBezTo>
                    <a:pt x="1" y="745"/>
                    <a:pt x="627" y="0"/>
                    <a:pt x="13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82" name="Google Shape;5382;p32"/>
            <p:cNvSpPr/>
            <p:nvPr/>
          </p:nvSpPr>
          <p:spPr>
            <a:xfrm>
              <a:off x="334903" y="2926475"/>
              <a:ext cx="325364" cy="102756"/>
            </a:xfrm>
            <a:custGeom>
              <a:avLst/>
              <a:gdLst/>
              <a:ahLst/>
              <a:cxnLst/>
              <a:rect l="l" t="t" r="r" b="b"/>
              <a:pathLst>
                <a:path w="10430" h="3294" extrusionOk="0">
                  <a:moveTo>
                    <a:pt x="9059" y="1"/>
                  </a:moveTo>
                  <a:cubicBezTo>
                    <a:pt x="9803" y="1"/>
                    <a:pt x="10429" y="746"/>
                    <a:pt x="10429" y="1610"/>
                  </a:cubicBezTo>
                  <a:cubicBezTo>
                    <a:pt x="10429" y="2548"/>
                    <a:pt x="9803" y="3293"/>
                    <a:pt x="9059" y="3293"/>
                  </a:cubicBezTo>
                  <a:lnTo>
                    <a:pt x="1371" y="3293"/>
                  </a:lnTo>
                  <a:cubicBezTo>
                    <a:pt x="627" y="3293"/>
                    <a:pt x="1" y="2548"/>
                    <a:pt x="1" y="1610"/>
                  </a:cubicBezTo>
                  <a:cubicBezTo>
                    <a:pt x="1" y="746"/>
                    <a:pt x="627" y="1"/>
                    <a:pt x="13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83" name="Google Shape;5383;p32"/>
            <p:cNvSpPr/>
            <p:nvPr/>
          </p:nvSpPr>
          <p:spPr>
            <a:xfrm>
              <a:off x="334903" y="2688083"/>
              <a:ext cx="325364" cy="100885"/>
            </a:xfrm>
            <a:custGeom>
              <a:avLst/>
              <a:gdLst/>
              <a:ahLst/>
              <a:cxnLst/>
              <a:rect l="l" t="t" r="r" b="b"/>
              <a:pathLst>
                <a:path w="10430" h="3234" extrusionOk="0">
                  <a:moveTo>
                    <a:pt x="9059" y="0"/>
                  </a:moveTo>
                  <a:cubicBezTo>
                    <a:pt x="9803" y="0"/>
                    <a:pt x="10429" y="745"/>
                    <a:pt x="10429" y="1624"/>
                  </a:cubicBezTo>
                  <a:cubicBezTo>
                    <a:pt x="10429" y="2548"/>
                    <a:pt x="9803" y="3233"/>
                    <a:pt x="9059" y="3233"/>
                  </a:cubicBezTo>
                  <a:lnTo>
                    <a:pt x="1371" y="3233"/>
                  </a:lnTo>
                  <a:cubicBezTo>
                    <a:pt x="627" y="3233"/>
                    <a:pt x="1" y="2548"/>
                    <a:pt x="1" y="1624"/>
                  </a:cubicBezTo>
                  <a:cubicBezTo>
                    <a:pt x="1" y="745"/>
                    <a:pt x="627" y="0"/>
                    <a:pt x="13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84" name="Google Shape;5384;p32"/>
            <p:cNvSpPr/>
            <p:nvPr/>
          </p:nvSpPr>
          <p:spPr>
            <a:xfrm>
              <a:off x="334903" y="3881042"/>
              <a:ext cx="325364" cy="100853"/>
            </a:xfrm>
            <a:custGeom>
              <a:avLst/>
              <a:gdLst/>
              <a:ahLst/>
              <a:cxnLst/>
              <a:rect l="l" t="t" r="r" b="b"/>
              <a:pathLst>
                <a:path w="10430" h="3233" extrusionOk="0">
                  <a:moveTo>
                    <a:pt x="9059" y="0"/>
                  </a:moveTo>
                  <a:cubicBezTo>
                    <a:pt x="9803" y="0"/>
                    <a:pt x="10429" y="686"/>
                    <a:pt x="10429" y="1609"/>
                  </a:cubicBezTo>
                  <a:cubicBezTo>
                    <a:pt x="10429" y="2488"/>
                    <a:pt x="9803" y="3233"/>
                    <a:pt x="9059" y="3233"/>
                  </a:cubicBezTo>
                  <a:lnTo>
                    <a:pt x="1371" y="3233"/>
                  </a:lnTo>
                  <a:cubicBezTo>
                    <a:pt x="627" y="3233"/>
                    <a:pt x="1" y="2488"/>
                    <a:pt x="1" y="1609"/>
                  </a:cubicBezTo>
                  <a:cubicBezTo>
                    <a:pt x="1" y="686"/>
                    <a:pt x="627" y="0"/>
                    <a:pt x="13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85" name="Google Shape;5385;p32"/>
            <p:cNvSpPr/>
            <p:nvPr/>
          </p:nvSpPr>
          <p:spPr>
            <a:xfrm>
              <a:off x="334903" y="3642619"/>
              <a:ext cx="325364" cy="100885"/>
            </a:xfrm>
            <a:custGeom>
              <a:avLst/>
              <a:gdLst/>
              <a:ahLst/>
              <a:cxnLst/>
              <a:rect l="l" t="t" r="r" b="b"/>
              <a:pathLst>
                <a:path w="10430" h="3234" extrusionOk="0">
                  <a:moveTo>
                    <a:pt x="9059" y="1"/>
                  </a:moveTo>
                  <a:cubicBezTo>
                    <a:pt x="9803" y="1"/>
                    <a:pt x="10429" y="686"/>
                    <a:pt x="10429" y="1625"/>
                  </a:cubicBezTo>
                  <a:cubicBezTo>
                    <a:pt x="10429" y="2489"/>
                    <a:pt x="9803" y="3234"/>
                    <a:pt x="9059" y="3234"/>
                  </a:cubicBezTo>
                  <a:lnTo>
                    <a:pt x="1371" y="3234"/>
                  </a:lnTo>
                  <a:cubicBezTo>
                    <a:pt x="627" y="3234"/>
                    <a:pt x="1" y="2489"/>
                    <a:pt x="1" y="1625"/>
                  </a:cubicBezTo>
                  <a:cubicBezTo>
                    <a:pt x="1" y="686"/>
                    <a:pt x="627" y="1"/>
                    <a:pt x="13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86" name="Google Shape;5386;p32"/>
            <p:cNvSpPr/>
            <p:nvPr/>
          </p:nvSpPr>
          <p:spPr>
            <a:xfrm>
              <a:off x="334903" y="3402823"/>
              <a:ext cx="325364" cy="102756"/>
            </a:xfrm>
            <a:custGeom>
              <a:avLst/>
              <a:gdLst/>
              <a:ahLst/>
              <a:cxnLst/>
              <a:rect l="l" t="t" r="r" b="b"/>
              <a:pathLst>
                <a:path w="10430" h="3294" extrusionOk="0">
                  <a:moveTo>
                    <a:pt x="9059" y="1"/>
                  </a:moveTo>
                  <a:cubicBezTo>
                    <a:pt x="9803" y="1"/>
                    <a:pt x="10429" y="746"/>
                    <a:pt x="10429" y="1669"/>
                  </a:cubicBezTo>
                  <a:cubicBezTo>
                    <a:pt x="10429" y="2548"/>
                    <a:pt x="9803" y="3293"/>
                    <a:pt x="9059" y="3293"/>
                  </a:cubicBezTo>
                  <a:lnTo>
                    <a:pt x="1371" y="3293"/>
                  </a:lnTo>
                  <a:cubicBezTo>
                    <a:pt x="627" y="3293"/>
                    <a:pt x="1" y="2548"/>
                    <a:pt x="1" y="1669"/>
                  </a:cubicBezTo>
                  <a:cubicBezTo>
                    <a:pt x="1" y="746"/>
                    <a:pt x="627" y="1"/>
                    <a:pt x="13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87" name="Google Shape;5387;p32"/>
            <p:cNvSpPr/>
            <p:nvPr/>
          </p:nvSpPr>
          <p:spPr>
            <a:xfrm>
              <a:off x="334903" y="4595314"/>
              <a:ext cx="325364" cy="100885"/>
            </a:xfrm>
            <a:custGeom>
              <a:avLst/>
              <a:gdLst/>
              <a:ahLst/>
              <a:cxnLst/>
              <a:rect l="l" t="t" r="r" b="b"/>
              <a:pathLst>
                <a:path w="10430" h="3234" extrusionOk="0">
                  <a:moveTo>
                    <a:pt x="9059" y="1"/>
                  </a:moveTo>
                  <a:cubicBezTo>
                    <a:pt x="9803" y="1"/>
                    <a:pt x="10429" y="746"/>
                    <a:pt x="10429" y="1624"/>
                  </a:cubicBezTo>
                  <a:cubicBezTo>
                    <a:pt x="10429" y="2548"/>
                    <a:pt x="9803" y="3233"/>
                    <a:pt x="9059" y="3233"/>
                  </a:cubicBezTo>
                  <a:lnTo>
                    <a:pt x="1371" y="3233"/>
                  </a:lnTo>
                  <a:cubicBezTo>
                    <a:pt x="627" y="3233"/>
                    <a:pt x="1" y="2548"/>
                    <a:pt x="1" y="1624"/>
                  </a:cubicBezTo>
                  <a:cubicBezTo>
                    <a:pt x="1" y="746"/>
                    <a:pt x="627" y="1"/>
                    <a:pt x="13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88" name="Google Shape;5388;p32"/>
            <p:cNvSpPr/>
            <p:nvPr/>
          </p:nvSpPr>
          <p:spPr>
            <a:xfrm>
              <a:off x="334903" y="4357390"/>
              <a:ext cx="325364" cy="100853"/>
            </a:xfrm>
            <a:custGeom>
              <a:avLst/>
              <a:gdLst/>
              <a:ahLst/>
              <a:cxnLst/>
              <a:rect l="l" t="t" r="r" b="b"/>
              <a:pathLst>
                <a:path w="10430" h="3233" extrusionOk="0">
                  <a:moveTo>
                    <a:pt x="9059" y="0"/>
                  </a:moveTo>
                  <a:cubicBezTo>
                    <a:pt x="9803" y="0"/>
                    <a:pt x="10429" y="745"/>
                    <a:pt x="10429" y="1609"/>
                  </a:cubicBezTo>
                  <a:cubicBezTo>
                    <a:pt x="10429" y="2488"/>
                    <a:pt x="9803" y="3233"/>
                    <a:pt x="9059" y="3233"/>
                  </a:cubicBezTo>
                  <a:lnTo>
                    <a:pt x="1371" y="3233"/>
                  </a:lnTo>
                  <a:cubicBezTo>
                    <a:pt x="627" y="3233"/>
                    <a:pt x="1" y="2488"/>
                    <a:pt x="1" y="1609"/>
                  </a:cubicBezTo>
                  <a:cubicBezTo>
                    <a:pt x="1" y="745"/>
                    <a:pt x="627" y="0"/>
                    <a:pt x="13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89" name="Google Shape;5389;p32"/>
            <p:cNvSpPr/>
            <p:nvPr/>
          </p:nvSpPr>
          <p:spPr>
            <a:xfrm>
              <a:off x="334903" y="4118966"/>
              <a:ext cx="325364" cy="100885"/>
            </a:xfrm>
            <a:custGeom>
              <a:avLst/>
              <a:gdLst/>
              <a:ahLst/>
              <a:cxnLst/>
              <a:rect l="l" t="t" r="r" b="b"/>
              <a:pathLst>
                <a:path w="10430" h="3234" extrusionOk="0">
                  <a:moveTo>
                    <a:pt x="9059" y="1"/>
                  </a:moveTo>
                  <a:cubicBezTo>
                    <a:pt x="9803" y="1"/>
                    <a:pt x="10429" y="686"/>
                    <a:pt x="10429" y="1625"/>
                  </a:cubicBezTo>
                  <a:cubicBezTo>
                    <a:pt x="10429" y="2489"/>
                    <a:pt x="9803" y="3234"/>
                    <a:pt x="9059" y="3234"/>
                  </a:cubicBezTo>
                  <a:lnTo>
                    <a:pt x="1371" y="3234"/>
                  </a:lnTo>
                  <a:cubicBezTo>
                    <a:pt x="627" y="3234"/>
                    <a:pt x="1" y="2489"/>
                    <a:pt x="1" y="1625"/>
                  </a:cubicBezTo>
                  <a:cubicBezTo>
                    <a:pt x="1" y="686"/>
                    <a:pt x="627" y="1"/>
                    <a:pt x="13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90" name="Google Shape;5390;p32"/>
            <p:cNvSpPr/>
            <p:nvPr/>
          </p:nvSpPr>
          <p:spPr>
            <a:xfrm>
              <a:off x="334903" y="1259040"/>
              <a:ext cx="325364" cy="102725"/>
            </a:xfrm>
            <a:custGeom>
              <a:avLst/>
              <a:gdLst/>
              <a:ahLst/>
              <a:cxnLst/>
              <a:rect l="l" t="t" r="r" b="b"/>
              <a:pathLst>
                <a:path w="10430" h="3293" extrusionOk="0">
                  <a:moveTo>
                    <a:pt x="9059" y="1"/>
                  </a:moveTo>
                  <a:cubicBezTo>
                    <a:pt x="9803" y="1"/>
                    <a:pt x="10429" y="745"/>
                    <a:pt x="10429" y="1684"/>
                  </a:cubicBezTo>
                  <a:cubicBezTo>
                    <a:pt x="10429" y="2548"/>
                    <a:pt x="9803" y="3293"/>
                    <a:pt x="9059" y="3293"/>
                  </a:cubicBezTo>
                  <a:lnTo>
                    <a:pt x="1371" y="3293"/>
                  </a:lnTo>
                  <a:cubicBezTo>
                    <a:pt x="627" y="3293"/>
                    <a:pt x="1" y="2548"/>
                    <a:pt x="1" y="1684"/>
                  </a:cubicBezTo>
                  <a:cubicBezTo>
                    <a:pt x="1" y="745"/>
                    <a:pt x="627" y="1"/>
                    <a:pt x="13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91" name="Google Shape;5391;p32"/>
            <p:cNvSpPr/>
            <p:nvPr/>
          </p:nvSpPr>
          <p:spPr>
            <a:xfrm>
              <a:off x="334903" y="1021116"/>
              <a:ext cx="325364" cy="102725"/>
            </a:xfrm>
            <a:custGeom>
              <a:avLst/>
              <a:gdLst/>
              <a:ahLst/>
              <a:cxnLst/>
              <a:rect l="l" t="t" r="r" b="b"/>
              <a:pathLst>
                <a:path w="10430" h="3293" extrusionOk="0">
                  <a:moveTo>
                    <a:pt x="9059" y="0"/>
                  </a:moveTo>
                  <a:cubicBezTo>
                    <a:pt x="9803" y="0"/>
                    <a:pt x="10429" y="745"/>
                    <a:pt x="10429" y="1609"/>
                  </a:cubicBezTo>
                  <a:cubicBezTo>
                    <a:pt x="10429" y="2548"/>
                    <a:pt x="9803" y="3292"/>
                    <a:pt x="9059" y="3292"/>
                  </a:cubicBezTo>
                  <a:lnTo>
                    <a:pt x="1371" y="3292"/>
                  </a:lnTo>
                  <a:cubicBezTo>
                    <a:pt x="627" y="3292"/>
                    <a:pt x="1" y="2548"/>
                    <a:pt x="1" y="1609"/>
                  </a:cubicBezTo>
                  <a:cubicBezTo>
                    <a:pt x="1" y="745"/>
                    <a:pt x="627" y="0"/>
                    <a:pt x="13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92" name="Google Shape;5392;p32"/>
            <p:cNvSpPr/>
            <p:nvPr/>
          </p:nvSpPr>
          <p:spPr>
            <a:xfrm>
              <a:off x="334903" y="782692"/>
              <a:ext cx="325364" cy="100885"/>
            </a:xfrm>
            <a:custGeom>
              <a:avLst/>
              <a:gdLst/>
              <a:ahLst/>
              <a:cxnLst/>
              <a:rect l="l" t="t" r="r" b="b"/>
              <a:pathLst>
                <a:path w="10430" h="3234" extrusionOk="0">
                  <a:moveTo>
                    <a:pt x="9059" y="1"/>
                  </a:moveTo>
                  <a:cubicBezTo>
                    <a:pt x="9803" y="1"/>
                    <a:pt x="10429" y="746"/>
                    <a:pt x="10429" y="1625"/>
                  </a:cubicBezTo>
                  <a:cubicBezTo>
                    <a:pt x="10429" y="2548"/>
                    <a:pt x="9803" y="3233"/>
                    <a:pt x="9059" y="3233"/>
                  </a:cubicBezTo>
                  <a:lnTo>
                    <a:pt x="1371" y="3233"/>
                  </a:lnTo>
                  <a:cubicBezTo>
                    <a:pt x="627" y="3233"/>
                    <a:pt x="1" y="2548"/>
                    <a:pt x="1" y="1625"/>
                  </a:cubicBezTo>
                  <a:cubicBezTo>
                    <a:pt x="1" y="746"/>
                    <a:pt x="627" y="1"/>
                    <a:pt x="13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93" name="Google Shape;5393;p32"/>
            <p:cNvSpPr/>
            <p:nvPr/>
          </p:nvSpPr>
          <p:spPr>
            <a:xfrm>
              <a:off x="334903" y="1975651"/>
              <a:ext cx="325364" cy="100885"/>
            </a:xfrm>
            <a:custGeom>
              <a:avLst/>
              <a:gdLst/>
              <a:ahLst/>
              <a:cxnLst/>
              <a:rect l="l" t="t" r="r" b="b"/>
              <a:pathLst>
                <a:path w="10430" h="3234" extrusionOk="0">
                  <a:moveTo>
                    <a:pt x="9059" y="1"/>
                  </a:moveTo>
                  <a:cubicBezTo>
                    <a:pt x="9803" y="1"/>
                    <a:pt x="10429" y="686"/>
                    <a:pt x="10429" y="1609"/>
                  </a:cubicBezTo>
                  <a:cubicBezTo>
                    <a:pt x="10429" y="2488"/>
                    <a:pt x="9803" y="3233"/>
                    <a:pt x="9059" y="3233"/>
                  </a:cubicBezTo>
                  <a:lnTo>
                    <a:pt x="1371" y="3233"/>
                  </a:lnTo>
                  <a:cubicBezTo>
                    <a:pt x="627" y="3233"/>
                    <a:pt x="1" y="2488"/>
                    <a:pt x="1" y="1609"/>
                  </a:cubicBezTo>
                  <a:cubicBezTo>
                    <a:pt x="1" y="686"/>
                    <a:pt x="627" y="1"/>
                    <a:pt x="13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94" name="Google Shape;5394;p32"/>
            <p:cNvSpPr/>
            <p:nvPr/>
          </p:nvSpPr>
          <p:spPr>
            <a:xfrm>
              <a:off x="334903" y="1737259"/>
              <a:ext cx="325364" cy="100853"/>
            </a:xfrm>
            <a:custGeom>
              <a:avLst/>
              <a:gdLst/>
              <a:ahLst/>
              <a:cxnLst/>
              <a:rect l="l" t="t" r="r" b="b"/>
              <a:pathLst>
                <a:path w="10430" h="3233" extrusionOk="0">
                  <a:moveTo>
                    <a:pt x="9059" y="0"/>
                  </a:moveTo>
                  <a:cubicBezTo>
                    <a:pt x="9803" y="0"/>
                    <a:pt x="10429" y="685"/>
                    <a:pt x="10429" y="1624"/>
                  </a:cubicBezTo>
                  <a:cubicBezTo>
                    <a:pt x="10429" y="2488"/>
                    <a:pt x="9803" y="3233"/>
                    <a:pt x="9059" y="3233"/>
                  </a:cubicBezTo>
                  <a:lnTo>
                    <a:pt x="1371" y="3233"/>
                  </a:lnTo>
                  <a:cubicBezTo>
                    <a:pt x="627" y="3233"/>
                    <a:pt x="1" y="2488"/>
                    <a:pt x="1" y="1624"/>
                  </a:cubicBezTo>
                  <a:cubicBezTo>
                    <a:pt x="1" y="685"/>
                    <a:pt x="627" y="0"/>
                    <a:pt x="13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95" name="Google Shape;5395;p32"/>
            <p:cNvSpPr/>
            <p:nvPr/>
          </p:nvSpPr>
          <p:spPr>
            <a:xfrm>
              <a:off x="334903" y="1497463"/>
              <a:ext cx="325364" cy="102725"/>
            </a:xfrm>
            <a:custGeom>
              <a:avLst/>
              <a:gdLst/>
              <a:ahLst/>
              <a:cxnLst/>
              <a:rect l="l" t="t" r="r" b="b"/>
              <a:pathLst>
                <a:path w="10430" h="3293" extrusionOk="0">
                  <a:moveTo>
                    <a:pt x="9059" y="0"/>
                  </a:moveTo>
                  <a:cubicBezTo>
                    <a:pt x="9803" y="0"/>
                    <a:pt x="10429" y="745"/>
                    <a:pt x="10429" y="1669"/>
                  </a:cubicBezTo>
                  <a:cubicBezTo>
                    <a:pt x="10429" y="2547"/>
                    <a:pt x="9803" y="3292"/>
                    <a:pt x="9059" y="3292"/>
                  </a:cubicBezTo>
                  <a:lnTo>
                    <a:pt x="1371" y="3292"/>
                  </a:lnTo>
                  <a:cubicBezTo>
                    <a:pt x="627" y="3292"/>
                    <a:pt x="1" y="2547"/>
                    <a:pt x="1" y="1669"/>
                  </a:cubicBezTo>
                  <a:cubicBezTo>
                    <a:pt x="1" y="745"/>
                    <a:pt x="627" y="0"/>
                    <a:pt x="13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96" name="Google Shape;5396;p32"/>
            <p:cNvSpPr/>
            <p:nvPr/>
          </p:nvSpPr>
          <p:spPr>
            <a:xfrm>
              <a:off x="334903" y="2689923"/>
              <a:ext cx="325364" cy="100885"/>
            </a:xfrm>
            <a:custGeom>
              <a:avLst/>
              <a:gdLst/>
              <a:ahLst/>
              <a:cxnLst/>
              <a:rect l="l" t="t" r="r" b="b"/>
              <a:pathLst>
                <a:path w="10430" h="3234" extrusionOk="0">
                  <a:moveTo>
                    <a:pt x="9059" y="1"/>
                  </a:moveTo>
                  <a:cubicBezTo>
                    <a:pt x="9803" y="1"/>
                    <a:pt x="10429" y="746"/>
                    <a:pt x="10429" y="1625"/>
                  </a:cubicBezTo>
                  <a:cubicBezTo>
                    <a:pt x="10429" y="2548"/>
                    <a:pt x="9803" y="3234"/>
                    <a:pt x="9059" y="3234"/>
                  </a:cubicBezTo>
                  <a:lnTo>
                    <a:pt x="1371" y="3234"/>
                  </a:lnTo>
                  <a:cubicBezTo>
                    <a:pt x="627" y="3234"/>
                    <a:pt x="1" y="2548"/>
                    <a:pt x="1" y="1625"/>
                  </a:cubicBezTo>
                  <a:cubicBezTo>
                    <a:pt x="1" y="746"/>
                    <a:pt x="627" y="1"/>
                    <a:pt x="13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97" name="Google Shape;5397;p32"/>
            <p:cNvSpPr/>
            <p:nvPr/>
          </p:nvSpPr>
          <p:spPr>
            <a:xfrm>
              <a:off x="334903" y="2451999"/>
              <a:ext cx="325364" cy="100885"/>
            </a:xfrm>
            <a:custGeom>
              <a:avLst/>
              <a:gdLst/>
              <a:ahLst/>
              <a:cxnLst/>
              <a:rect l="l" t="t" r="r" b="b"/>
              <a:pathLst>
                <a:path w="10430" h="3234" extrusionOk="0">
                  <a:moveTo>
                    <a:pt x="9059" y="0"/>
                  </a:moveTo>
                  <a:cubicBezTo>
                    <a:pt x="9803" y="0"/>
                    <a:pt x="10429" y="745"/>
                    <a:pt x="10429" y="1609"/>
                  </a:cubicBezTo>
                  <a:cubicBezTo>
                    <a:pt x="10429" y="2488"/>
                    <a:pt x="9803" y="3233"/>
                    <a:pt x="9059" y="3233"/>
                  </a:cubicBezTo>
                  <a:lnTo>
                    <a:pt x="1371" y="3233"/>
                  </a:lnTo>
                  <a:cubicBezTo>
                    <a:pt x="627" y="3233"/>
                    <a:pt x="1" y="2488"/>
                    <a:pt x="1" y="1609"/>
                  </a:cubicBezTo>
                  <a:cubicBezTo>
                    <a:pt x="1" y="745"/>
                    <a:pt x="627" y="0"/>
                    <a:pt x="13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98" name="Google Shape;5398;p32"/>
            <p:cNvSpPr/>
            <p:nvPr/>
          </p:nvSpPr>
          <p:spPr>
            <a:xfrm>
              <a:off x="334903" y="2213607"/>
              <a:ext cx="325364" cy="100853"/>
            </a:xfrm>
            <a:custGeom>
              <a:avLst/>
              <a:gdLst/>
              <a:ahLst/>
              <a:cxnLst/>
              <a:rect l="l" t="t" r="r" b="b"/>
              <a:pathLst>
                <a:path w="10430" h="3233" extrusionOk="0">
                  <a:moveTo>
                    <a:pt x="9059" y="0"/>
                  </a:moveTo>
                  <a:cubicBezTo>
                    <a:pt x="9803" y="0"/>
                    <a:pt x="10429" y="685"/>
                    <a:pt x="10429" y="1624"/>
                  </a:cubicBezTo>
                  <a:cubicBezTo>
                    <a:pt x="10429" y="2488"/>
                    <a:pt x="9803" y="3233"/>
                    <a:pt x="9059" y="3233"/>
                  </a:cubicBezTo>
                  <a:lnTo>
                    <a:pt x="1371" y="3233"/>
                  </a:lnTo>
                  <a:cubicBezTo>
                    <a:pt x="627" y="3233"/>
                    <a:pt x="1" y="2488"/>
                    <a:pt x="1" y="1624"/>
                  </a:cubicBezTo>
                  <a:cubicBezTo>
                    <a:pt x="1" y="685"/>
                    <a:pt x="627" y="0"/>
                    <a:pt x="13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99" name="Google Shape;5399;p32"/>
            <p:cNvSpPr/>
            <p:nvPr/>
          </p:nvSpPr>
          <p:spPr>
            <a:xfrm>
              <a:off x="495075" y="646175"/>
              <a:ext cx="8153847" cy="4261144"/>
            </a:xfrm>
            <a:custGeom>
              <a:avLst/>
              <a:gdLst/>
              <a:ahLst/>
              <a:cxnLst/>
              <a:rect l="l" t="t" r="r" b="b"/>
              <a:pathLst>
                <a:path w="254987" h="136313" extrusionOk="0">
                  <a:moveTo>
                    <a:pt x="0" y="1"/>
                  </a:moveTo>
                  <a:lnTo>
                    <a:pt x="0" y="136313"/>
                  </a:lnTo>
                  <a:lnTo>
                    <a:pt x="254987" y="136313"/>
                  </a:lnTo>
                  <a:lnTo>
                    <a:pt x="25498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00" name="Google Shape;5400;p32"/>
            <p:cNvSpPr/>
            <p:nvPr/>
          </p:nvSpPr>
          <p:spPr>
            <a:xfrm>
              <a:off x="617468" y="819409"/>
              <a:ext cx="124125" cy="124125"/>
            </a:xfrm>
            <a:custGeom>
              <a:avLst/>
              <a:gdLst/>
              <a:ahLst/>
              <a:cxnLst/>
              <a:rect l="l" t="t" r="r" b="b"/>
              <a:pathLst>
                <a:path w="3979" h="3979" extrusionOk="0">
                  <a:moveTo>
                    <a:pt x="3978" y="1997"/>
                  </a:moveTo>
                  <a:cubicBezTo>
                    <a:pt x="3978" y="3055"/>
                    <a:pt x="3114" y="3978"/>
                    <a:pt x="1997" y="3978"/>
                  </a:cubicBezTo>
                  <a:cubicBezTo>
                    <a:pt x="880" y="3978"/>
                    <a:pt x="1" y="3055"/>
                    <a:pt x="1" y="1997"/>
                  </a:cubicBezTo>
                  <a:cubicBezTo>
                    <a:pt x="1" y="880"/>
                    <a:pt x="880" y="1"/>
                    <a:pt x="1997" y="1"/>
                  </a:cubicBezTo>
                  <a:cubicBezTo>
                    <a:pt x="3114" y="1"/>
                    <a:pt x="3978" y="880"/>
                    <a:pt x="3978" y="199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01" name="Google Shape;5401;p32"/>
            <p:cNvSpPr/>
            <p:nvPr/>
          </p:nvSpPr>
          <p:spPr>
            <a:xfrm>
              <a:off x="617468" y="1059673"/>
              <a:ext cx="124125" cy="124125"/>
            </a:xfrm>
            <a:custGeom>
              <a:avLst/>
              <a:gdLst/>
              <a:ahLst/>
              <a:cxnLst/>
              <a:rect l="l" t="t" r="r" b="b"/>
              <a:pathLst>
                <a:path w="3979" h="3979" extrusionOk="0">
                  <a:moveTo>
                    <a:pt x="3978" y="1982"/>
                  </a:moveTo>
                  <a:cubicBezTo>
                    <a:pt x="3978" y="3040"/>
                    <a:pt x="3114" y="3978"/>
                    <a:pt x="1997" y="3978"/>
                  </a:cubicBezTo>
                  <a:cubicBezTo>
                    <a:pt x="880" y="3978"/>
                    <a:pt x="1" y="3040"/>
                    <a:pt x="1" y="1982"/>
                  </a:cubicBezTo>
                  <a:cubicBezTo>
                    <a:pt x="1" y="865"/>
                    <a:pt x="880" y="1"/>
                    <a:pt x="1997" y="1"/>
                  </a:cubicBezTo>
                  <a:cubicBezTo>
                    <a:pt x="3114" y="1"/>
                    <a:pt x="3978" y="865"/>
                    <a:pt x="3978" y="198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02" name="Google Shape;5402;p32"/>
            <p:cNvSpPr/>
            <p:nvPr/>
          </p:nvSpPr>
          <p:spPr>
            <a:xfrm>
              <a:off x="617468" y="1295756"/>
              <a:ext cx="124125" cy="124125"/>
            </a:xfrm>
            <a:custGeom>
              <a:avLst/>
              <a:gdLst/>
              <a:ahLst/>
              <a:cxnLst/>
              <a:rect l="l" t="t" r="r" b="b"/>
              <a:pathLst>
                <a:path w="3979" h="3979" extrusionOk="0">
                  <a:moveTo>
                    <a:pt x="3978" y="1997"/>
                  </a:moveTo>
                  <a:cubicBezTo>
                    <a:pt x="3978" y="3114"/>
                    <a:pt x="3114" y="3978"/>
                    <a:pt x="1997" y="3978"/>
                  </a:cubicBezTo>
                  <a:cubicBezTo>
                    <a:pt x="880" y="3978"/>
                    <a:pt x="1" y="3114"/>
                    <a:pt x="1" y="1997"/>
                  </a:cubicBezTo>
                  <a:cubicBezTo>
                    <a:pt x="1" y="939"/>
                    <a:pt x="880" y="1"/>
                    <a:pt x="1997" y="1"/>
                  </a:cubicBezTo>
                  <a:cubicBezTo>
                    <a:pt x="3114" y="1"/>
                    <a:pt x="3978" y="939"/>
                    <a:pt x="3978" y="199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03" name="Google Shape;5403;p32"/>
            <p:cNvSpPr/>
            <p:nvPr/>
          </p:nvSpPr>
          <p:spPr>
            <a:xfrm>
              <a:off x="617468" y="1536020"/>
              <a:ext cx="124125" cy="124125"/>
            </a:xfrm>
            <a:custGeom>
              <a:avLst/>
              <a:gdLst/>
              <a:ahLst/>
              <a:cxnLst/>
              <a:rect l="l" t="t" r="r" b="b"/>
              <a:pathLst>
                <a:path w="3979" h="3979" extrusionOk="0">
                  <a:moveTo>
                    <a:pt x="3978" y="1982"/>
                  </a:moveTo>
                  <a:cubicBezTo>
                    <a:pt x="3978" y="3099"/>
                    <a:pt x="3114" y="3978"/>
                    <a:pt x="1997" y="3978"/>
                  </a:cubicBezTo>
                  <a:cubicBezTo>
                    <a:pt x="880" y="3978"/>
                    <a:pt x="1" y="3099"/>
                    <a:pt x="1" y="1982"/>
                  </a:cubicBezTo>
                  <a:cubicBezTo>
                    <a:pt x="1" y="939"/>
                    <a:pt x="880" y="1"/>
                    <a:pt x="1997" y="1"/>
                  </a:cubicBezTo>
                  <a:cubicBezTo>
                    <a:pt x="3114" y="1"/>
                    <a:pt x="3978" y="939"/>
                    <a:pt x="3978" y="198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04" name="Google Shape;5404;p32"/>
            <p:cNvSpPr/>
            <p:nvPr/>
          </p:nvSpPr>
          <p:spPr>
            <a:xfrm>
              <a:off x="617468" y="1768392"/>
              <a:ext cx="124125" cy="124094"/>
            </a:xfrm>
            <a:custGeom>
              <a:avLst/>
              <a:gdLst/>
              <a:ahLst/>
              <a:cxnLst/>
              <a:rect l="l" t="t" r="r" b="b"/>
              <a:pathLst>
                <a:path w="3979" h="3978" extrusionOk="0">
                  <a:moveTo>
                    <a:pt x="3978" y="1982"/>
                  </a:moveTo>
                  <a:cubicBezTo>
                    <a:pt x="3978" y="3099"/>
                    <a:pt x="3114" y="3978"/>
                    <a:pt x="1997" y="3978"/>
                  </a:cubicBezTo>
                  <a:cubicBezTo>
                    <a:pt x="880" y="3978"/>
                    <a:pt x="1" y="3099"/>
                    <a:pt x="1" y="1982"/>
                  </a:cubicBezTo>
                  <a:cubicBezTo>
                    <a:pt x="1" y="939"/>
                    <a:pt x="880" y="0"/>
                    <a:pt x="1997" y="0"/>
                  </a:cubicBezTo>
                  <a:cubicBezTo>
                    <a:pt x="3114" y="0"/>
                    <a:pt x="3978" y="939"/>
                    <a:pt x="3978" y="198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05" name="Google Shape;5405;p32"/>
            <p:cNvSpPr/>
            <p:nvPr/>
          </p:nvSpPr>
          <p:spPr>
            <a:xfrm>
              <a:off x="617468" y="2008656"/>
              <a:ext cx="124125" cy="123626"/>
            </a:xfrm>
            <a:custGeom>
              <a:avLst/>
              <a:gdLst/>
              <a:ahLst/>
              <a:cxnLst/>
              <a:rect l="l" t="t" r="r" b="b"/>
              <a:pathLst>
                <a:path w="3979" h="3963" extrusionOk="0">
                  <a:moveTo>
                    <a:pt x="3978" y="1982"/>
                  </a:moveTo>
                  <a:cubicBezTo>
                    <a:pt x="3978" y="3099"/>
                    <a:pt x="3114" y="3963"/>
                    <a:pt x="1997" y="3963"/>
                  </a:cubicBezTo>
                  <a:cubicBezTo>
                    <a:pt x="880" y="3963"/>
                    <a:pt x="1" y="3099"/>
                    <a:pt x="1" y="1982"/>
                  </a:cubicBezTo>
                  <a:cubicBezTo>
                    <a:pt x="1" y="924"/>
                    <a:pt x="880" y="0"/>
                    <a:pt x="1997" y="0"/>
                  </a:cubicBezTo>
                  <a:cubicBezTo>
                    <a:pt x="3114" y="0"/>
                    <a:pt x="3978" y="924"/>
                    <a:pt x="3978" y="198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06" name="Google Shape;5406;p32"/>
            <p:cNvSpPr/>
            <p:nvPr/>
          </p:nvSpPr>
          <p:spPr>
            <a:xfrm>
              <a:off x="617468" y="2246580"/>
              <a:ext cx="124125" cy="124125"/>
            </a:xfrm>
            <a:custGeom>
              <a:avLst/>
              <a:gdLst/>
              <a:ahLst/>
              <a:cxnLst/>
              <a:rect l="l" t="t" r="r" b="b"/>
              <a:pathLst>
                <a:path w="3979" h="3979" extrusionOk="0">
                  <a:moveTo>
                    <a:pt x="3978" y="1997"/>
                  </a:moveTo>
                  <a:cubicBezTo>
                    <a:pt x="3978" y="3114"/>
                    <a:pt x="3114" y="3978"/>
                    <a:pt x="1997" y="3978"/>
                  </a:cubicBezTo>
                  <a:cubicBezTo>
                    <a:pt x="880" y="3978"/>
                    <a:pt x="1" y="3114"/>
                    <a:pt x="1" y="1997"/>
                  </a:cubicBezTo>
                  <a:cubicBezTo>
                    <a:pt x="1" y="880"/>
                    <a:pt x="880" y="1"/>
                    <a:pt x="1997" y="1"/>
                  </a:cubicBezTo>
                  <a:cubicBezTo>
                    <a:pt x="3114" y="1"/>
                    <a:pt x="3978" y="880"/>
                    <a:pt x="3978" y="199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07" name="Google Shape;5407;p32"/>
            <p:cNvSpPr/>
            <p:nvPr/>
          </p:nvSpPr>
          <p:spPr>
            <a:xfrm>
              <a:off x="617468" y="2486844"/>
              <a:ext cx="124125" cy="124125"/>
            </a:xfrm>
            <a:custGeom>
              <a:avLst/>
              <a:gdLst/>
              <a:ahLst/>
              <a:cxnLst/>
              <a:rect l="l" t="t" r="r" b="b"/>
              <a:pathLst>
                <a:path w="3979" h="3979" extrusionOk="0">
                  <a:moveTo>
                    <a:pt x="3978" y="1982"/>
                  </a:moveTo>
                  <a:cubicBezTo>
                    <a:pt x="3978" y="3099"/>
                    <a:pt x="3114" y="3978"/>
                    <a:pt x="1997" y="3978"/>
                  </a:cubicBezTo>
                  <a:cubicBezTo>
                    <a:pt x="880" y="3978"/>
                    <a:pt x="1" y="3099"/>
                    <a:pt x="1" y="1982"/>
                  </a:cubicBezTo>
                  <a:cubicBezTo>
                    <a:pt x="1" y="865"/>
                    <a:pt x="880" y="1"/>
                    <a:pt x="1997" y="1"/>
                  </a:cubicBezTo>
                  <a:cubicBezTo>
                    <a:pt x="3114" y="1"/>
                    <a:pt x="3978" y="865"/>
                    <a:pt x="3978" y="198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08" name="Google Shape;5408;p32"/>
            <p:cNvSpPr/>
            <p:nvPr/>
          </p:nvSpPr>
          <p:spPr>
            <a:xfrm>
              <a:off x="617468" y="2727108"/>
              <a:ext cx="124125" cy="123657"/>
            </a:xfrm>
            <a:custGeom>
              <a:avLst/>
              <a:gdLst/>
              <a:ahLst/>
              <a:cxnLst/>
              <a:rect l="l" t="t" r="r" b="b"/>
              <a:pathLst>
                <a:path w="3979" h="3964" extrusionOk="0">
                  <a:moveTo>
                    <a:pt x="3978" y="1982"/>
                  </a:moveTo>
                  <a:cubicBezTo>
                    <a:pt x="3978" y="3099"/>
                    <a:pt x="3114" y="3964"/>
                    <a:pt x="1997" y="3964"/>
                  </a:cubicBezTo>
                  <a:cubicBezTo>
                    <a:pt x="880" y="3964"/>
                    <a:pt x="1" y="3099"/>
                    <a:pt x="1" y="1982"/>
                  </a:cubicBezTo>
                  <a:cubicBezTo>
                    <a:pt x="1" y="865"/>
                    <a:pt x="880" y="1"/>
                    <a:pt x="1997" y="1"/>
                  </a:cubicBezTo>
                  <a:cubicBezTo>
                    <a:pt x="3114" y="1"/>
                    <a:pt x="3978" y="865"/>
                    <a:pt x="3978" y="198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09" name="Google Shape;5409;p32"/>
            <p:cNvSpPr/>
            <p:nvPr/>
          </p:nvSpPr>
          <p:spPr>
            <a:xfrm>
              <a:off x="617468" y="2966904"/>
              <a:ext cx="124125" cy="124125"/>
            </a:xfrm>
            <a:custGeom>
              <a:avLst/>
              <a:gdLst/>
              <a:ahLst/>
              <a:cxnLst/>
              <a:rect l="l" t="t" r="r" b="b"/>
              <a:pathLst>
                <a:path w="3979" h="3979" extrusionOk="0">
                  <a:moveTo>
                    <a:pt x="3978" y="1997"/>
                  </a:moveTo>
                  <a:cubicBezTo>
                    <a:pt x="3978" y="3114"/>
                    <a:pt x="3114" y="3979"/>
                    <a:pt x="1997" y="3979"/>
                  </a:cubicBezTo>
                  <a:cubicBezTo>
                    <a:pt x="880" y="3979"/>
                    <a:pt x="1" y="3114"/>
                    <a:pt x="1" y="1997"/>
                  </a:cubicBezTo>
                  <a:cubicBezTo>
                    <a:pt x="1" y="880"/>
                    <a:pt x="880" y="1"/>
                    <a:pt x="1997" y="1"/>
                  </a:cubicBezTo>
                  <a:cubicBezTo>
                    <a:pt x="3114" y="1"/>
                    <a:pt x="3978" y="880"/>
                    <a:pt x="3978" y="199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10" name="Google Shape;5410;p32"/>
            <p:cNvSpPr/>
            <p:nvPr/>
          </p:nvSpPr>
          <p:spPr>
            <a:xfrm>
              <a:off x="617468" y="3205327"/>
              <a:ext cx="124125" cy="123657"/>
            </a:xfrm>
            <a:custGeom>
              <a:avLst/>
              <a:gdLst/>
              <a:ahLst/>
              <a:cxnLst/>
              <a:rect l="l" t="t" r="r" b="b"/>
              <a:pathLst>
                <a:path w="3979" h="3964" extrusionOk="0">
                  <a:moveTo>
                    <a:pt x="3978" y="1982"/>
                  </a:moveTo>
                  <a:cubicBezTo>
                    <a:pt x="3978" y="3039"/>
                    <a:pt x="3114" y="3963"/>
                    <a:pt x="1997" y="3963"/>
                  </a:cubicBezTo>
                  <a:cubicBezTo>
                    <a:pt x="880" y="3963"/>
                    <a:pt x="1" y="3039"/>
                    <a:pt x="1" y="1982"/>
                  </a:cubicBezTo>
                  <a:cubicBezTo>
                    <a:pt x="1" y="864"/>
                    <a:pt x="880" y="0"/>
                    <a:pt x="1997" y="0"/>
                  </a:cubicBezTo>
                  <a:cubicBezTo>
                    <a:pt x="3114" y="0"/>
                    <a:pt x="3978" y="864"/>
                    <a:pt x="3978" y="198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11" name="Google Shape;5411;p32"/>
            <p:cNvSpPr/>
            <p:nvPr/>
          </p:nvSpPr>
          <p:spPr>
            <a:xfrm>
              <a:off x="617468" y="3445123"/>
              <a:ext cx="124125" cy="124125"/>
            </a:xfrm>
            <a:custGeom>
              <a:avLst/>
              <a:gdLst/>
              <a:ahLst/>
              <a:cxnLst/>
              <a:rect l="l" t="t" r="r" b="b"/>
              <a:pathLst>
                <a:path w="3979" h="3979" extrusionOk="0">
                  <a:moveTo>
                    <a:pt x="3978" y="1997"/>
                  </a:moveTo>
                  <a:cubicBezTo>
                    <a:pt x="3978" y="3054"/>
                    <a:pt x="3114" y="3978"/>
                    <a:pt x="1997" y="3978"/>
                  </a:cubicBezTo>
                  <a:cubicBezTo>
                    <a:pt x="880" y="3978"/>
                    <a:pt x="1" y="3054"/>
                    <a:pt x="1" y="1997"/>
                  </a:cubicBezTo>
                  <a:cubicBezTo>
                    <a:pt x="1" y="879"/>
                    <a:pt x="880" y="0"/>
                    <a:pt x="1997" y="0"/>
                  </a:cubicBezTo>
                  <a:cubicBezTo>
                    <a:pt x="3114" y="0"/>
                    <a:pt x="3978" y="879"/>
                    <a:pt x="3978" y="199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12" name="Google Shape;5412;p32"/>
            <p:cNvSpPr/>
            <p:nvPr/>
          </p:nvSpPr>
          <p:spPr>
            <a:xfrm>
              <a:off x="617468" y="3677495"/>
              <a:ext cx="124125" cy="124094"/>
            </a:xfrm>
            <a:custGeom>
              <a:avLst/>
              <a:gdLst/>
              <a:ahLst/>
              <a:cxnLst/>
              <a:rect l="l" t="t" r="r" b="b"/>
              <a:pathLst>
                <a:path w="3979" h="3978" extrusionOk="0">
                  <a:moveTo>
                    <a:pt x="3978" y="1996"/>
                  </a:moveTo>
                  <a:cubicBezTo>
                    <a:pt x="3978" y="3054"/>
                    <a:pt x="3114" y="3978"/>
                    <a:pt x="1997" y="3978"/>
                  </a:cubicBezTo>
                  <a:cubicBezTo>
                    <a:pt x="880" y="3978"/>
                    <a:pt x="1" y="3054"/>
                    <a:pt x="1" y="1996"/>
                  </a:cubicBezTo>
                  <a:cubicBezTo>
                    <a:pt x="1" y="879"/>
                    <a:pt x="880" y="0"/>
                    <a:pt x="1997" y="0"/>
                  </a:cubicBezTo>
                  <a:cubicBezTo>
                    <a:pt x="3114" y="0"/>
                    <a:pt x="3978" y="879"/>
                    <a:pt x="3978" y="199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13" name="Google Shape;5413;p32"/>
            <p:cNvSpPr/>
            <p:nvPr/>
          </p:nvSpPr>
          <p:spPr>
            <a:xfrm>
              <a:off x="617468" y="3917758"/>
              <a:ext cx="124125" cy="124094"/>
            </a:xfrm>
            <a:custGeom>
              <a:avLst/>
              <a:gdLst/>
              <a:ahLst/>
              <a:cxnLst/>
              <a:rect l="l" t="t" r="r" b="b"/>
              <a:pathLst>
                <a:path w="3979" h="3978" extrusionOk="0">
                  <a:moveTo>
                    <a:pt x="3978" y="1982"/>
                  </a:moveTo>
                  <a:cubicBezTo>
                    <a:pt x="3978" y="3039"/>
                    <a:pt x="3114" y="3978"/>
                    <a:pt x="1997" y="3978"/>
                  </a:cubicBezTo>
                  <a:cubicBezTo>
                    <a:pt x="880" y="3978"/>
                    <a:pt x="1" y="3039"/>
                    <a:pt x="1" y="1982"/>
                  </a:cubicBezTo>
                  <a:cubicBezTo>
                    <a:pt x="1" y="864"/>
                    <a:pt x="880" y="0"/>
                    <a:pt x="1997" y="0"/>
                  </a:cubicBezTo>
                  <a:cubicBezTo>
                    <a:pt x="3114" y="0"/>
                    <a:pt x="3978" y="864"/>
                    <a:pt x="3978" y="198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14" name="Google Shape;5414;p32"/>
            <p:cNvSpPr/>
            <p:nvPr/>
          </p:nvSpPr>
          <p:spPr>
            <a:xfrm>
              <a:off x="617468" y="4153842"/>
              <a:ext cx="124125" cy="124094"/>
            </a:xfrm>
            <a:custGeom>
              <a:avLst/>
              <a:gdLst/>
              <a:ahLst/>
              <a:cxnLst/>
              <a:rect l="l" t="t" r="r" b="b"/>
              <a:pathLst>
                <a:path w="3979" h="3978" extrusionOk="0">
                  <a:moveTo>
                    <a:pt x="3978" y="1996"/>
                  </a:moveTo>
                  <a:cubicBezTo>
                    <a:pt x="3978" y="3114"/>
                    <a:pt x="3114" y="3978"/>
                    <a:pt x="1997" y="3978"/>
                  </a:cubicBezTo>
                  <a:cubicBezTo>
                    <a:pt x="880" y="3978"/>
                    <a:pt x="1" y="3114"/>
                    <a:pt x="1" y="1996"/>
                  </a:cubicBezTo>
                  <a:cubicBezTo>
                    <a:pt x="1" y="939"/>
                    <a:pt x="880" y="0"/>
                    <a:pt x="1997" y="0"/>
                  </a:cubicBezTo>
                  <a:cubicBezTo>
                    <a:pt x="3114" y="0"/>
                    <a:pt x="3978" y="939"/>
                    <a:pt x="3978" y="199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15" name="Google Shape;5415;p32"/>
            <p:cNvSpPr/>
            <p:nvPr/>
          </p:nvSpPr>
          <p:spPr>
            <a:xfrm>
              <a:off x="617468" y="4394106"/>
              <a:ext cx="124125" cy="124094"/>
            </a:xfrm>
            <a:custGeom>
              <a:avLst/>
              <a:gdLst/>
              <a:ahLst/>
              <a:cxnLst/>
              <a:rect l="l" t="t" r="r" b="b"/>
              <a:pathLst>
                <a:path w="3979" h="3978" extrusionOk="0">
                  <a:moveTo>
                    <a:pt x="3978" y="1981"/>
                  </a:moveTo>
                  <a:cubicBezTo>
                    <a:pt x="3978" y="3099"/>
                    <a:pt x="3114" y="3978"/>
                    <a:pt x="1997" y="3978"/>
                  </a:cubicBezTo>
                  <a:cubicBezTo>
                    <a:pt x="880" y="3978"/>
                    <a:pt x="1" y="3099"/>
                    <a:pt x="1" y="1981"/>
                  </a:cubicBezTo>
                  <a:cubicBezTo>
                    <a:pt x="1" y="939"/>
                    <a:pt x="880" y="0"/>
                    <a:pt x="1997" y="0"/>
                  </a:cubicBezTo>
                  <a:cubicBezTo>
                    <a:pt x="3114" y="0"/>
                    <a:pt x="3978" y="939"/>
                    <a:pt x="3978" y="198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16" name="Google Shape;5416;p32"/>
            <p:cNvSpPr/>
            <p:nvPr/>
          </p:nvSpPr>
          <p:spPr>
            <a:xfrm>
              <a:off x="617468" y="4634370"/>
              <a:ext cx="124125" cy="123626"/>
            </a:xfrm>
            <a:custGeom>
              <a:avLst/>
              <a:gdLst/>
              <a:ahLst/>
              <a:cxnLst/>
              <a:rect l="l" t="t" r="r" b="b"/>
              <a:pathLst>
                <a:path w="3979" h="3963" extrusionOk="0">
                  <a:moveTo>
                    <a:pt x="3978" y="1981"/>
                  </a:moveTo>
                  <a:cubicBezTo>
                    <a:pt x="3978" y="3099"/>
                    <a:pt x="3114" y="3963"/>
                    <a:pt x="1997" y="3963"/>
                  </a:cubicBezTo>
                  <a:cubicBezTo>
                    <a:pt x="880" y="3963"/>
                    <a:pt x="1" y="3099"/>
                    <a:pt x="1" y="1981"/>
                  </a:cubicBezTo>
                  <a:cubicBezTo>
                    <a:pt x="1" y="924"/>
                    <a:pt x="880" y="0"/>
                    <a:pt x="1997" y="0"/>
                  </a:cubicBezTo>
                  <a:cubicBezTo>
                    <a:pt x="3114" y="0"/>
                    <a:pt x="3978" y="924"/>
                    <a:pt x="3978" y="198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17" name="Google Shape;5417;p32"/>
            <p:cNvSpPr/>
            <p:nvPr/>
          </p:nvSpPr>
          <p:spPr>
            <a:xfrm>
              <a:off x="307951" y="1307361"/>
              <a:ext cx="410401" cy="102756"/>
            </a:xfrm>
            <a:custGeom>
              <a:avLst/>
              <a:gdLst/>
              <a:ahLst/>
              <a:cxnLst/>
              <a:rect l="l" t="t" r="r" b="b"/>
              <a:pathLst>
                <a:path w="13156" h="3294" extrusionOk="0">
                  <a:moveTo>
                    <a:pt x="11412" y="1"/>
                  </a:moveTo>
                  <a:cubicBezTo>
                    <a:pt x="12411" y="1"/>
                    <a:pt x="13155" y="746"/>
                    <a:pt x="13155" y="1684"/>
                  </a:cubicBezTo>
                  <a:cubicBezTo>
                    <a:pt x="13155" y="2548"/>
                    <a:pt x="12411" y="3293"/>
                    <a:pt x="11412" y="3293"/>
                  </a:cubicBezTo>
                  <a:lnTo>
                    <a:pt x="1729" y="3293"/>
                  </a:lnTo>
                  <a:cubicBezTo>
                    <a:pt x="746" y="3293"/>
                    <a:pt x="1" y="2548"/>
                    <a:pt x="1" y="1684"/>
                  </a:cubicBezTo>
                  <a:cubicBezTo>
                    <a:pt x="1" y="746"/>
                    <a:pt x="746" y="1"/>
                    <a:pt x="17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18" name="Google Shape;5418;p32"/>
            <p:cNvSpPr/>
            <p:nvPr/>
          </p:nvSpPr>
          <p:spPr>
            <a:xfrm>
              <a:off x="307951" y="1069437"/>
              <a:ext cx="410401" cy="102725"/>
            </a:xfrm>
            <a:custGeom>
              <a:avLst/>
              <a:gdLst/>
              <a:ahLst/>
              <a:cxnLst/>
              <a:rect l="l" t="t" r="r" b="b"/>
              <a:pathLst>
                <a:path w="13156" h="3293" extrusionOk="0">
                  <a:moveTo>
                    <a:pt x="11412" y="0"/>
                  </a:moveTo>
                  <a:cubicBezTo>
                    <a:pt x="12411" y="0"/>
                    <a:pt x="13155" y="745"/>
                    <a:pt x="13155" y="1669"/>
                  </a:cubicBezTo>
                  <a:cubicBezTo>
                    <a:pt x="13155" y="2548"/>
                    <a:pt x="12411" y="3293"/>
                    <a:pt x="11412" y="3293"/>
                  </a:cubicBezTo>
                  <a:lnTo>
                    <a:pt x="1729" y="3293"/>
                  </a:lnTo>
                  <a:cubicBezTo>
                    <a:pt x="746" y="3293"/>
                    <a:pt x="1" y="2548"/>
                    <a:pt x="1" y="1669"/>
                  </a:cubicBezTo>
                  <a:cubicBezTo>
                    <a:pt x="1" y="745"/>
                    <a:pt x="746" y="0"/>
                    <a:pt x="1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19" name="Google Shape;5419;p32"/>
            <p:cNvSpPr/>
            <p:nvPr/>
          </p:nvSpPr>
          <p:spPr>
            <a:xfrm>
              <a:off x="307951" y="831044"/>
              <a:ext cx="410401" cy="102725"/>
            </a:xfrm>
            <a:custGeom>
              <a:avLst/>
              <a:gdLst/>
              <a:ahLst/>
              <a:cxnLst/>
              <a:rect l="l" t="t" r="r" b="b"/>
              <a:pathLst>
                <a:path w="13156" h="3293" extrusionOk="0">
                  <a:moveTo>
                    <a:pt x="11412" y="0"/>
                  </a:moveTo>
                  <a:cubicBezTo>
                    <a:pt x="12411" y="0"/>
                    <a:pt x="13155" y="745"/>
                    <a:pt x="13155" y="1624"/>
                  </a:cubicBezTo>
                  <a:cubicBezTo>
                    <a:pt x="13155" y="2548"/>
                    <a:pt x="12411" y="3292"/>
                    <a:pt x="11412" y="3292"/>
                  </a:cubicBezTo>
                  <a:lnTo>
                    <a:pt x="1729" y="3292"/>
                  </a:lnTo>
                  <a:cubicBezTo>
                    <a:pt x="746" y="3292"/>
                    <a:pt x="1" y="2548"/>
                    <a:pt x="1" y="1624"/>
                  </a:cubicBezTo>
                  <a:cubicBezTo>
                    <a:pt x="1" y="745"/>
                    <a:pt x="746" y="0"/>
                    <a:pt x="1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20" name="Google Shape;5420;p32"/>
            <p:cNvSpPr/>
            <p:nvPr/>
          </p:nvSpPr>
          <p:spPr>
            <a:xfrm>
              <a:off x="307951" y="2023972"/>
              <a:ext cx="410401" cy="100885"/>
            </a:xfrm>
            <a:custGeom>
              <a:avLst/>
              <a:gdLst/>
              <a:ahLst/>
              <a:cxnLst/>
              <a:rect l="l" t="t" r="r" b="b"/>
              <a:pathLst>
                <a:path w="13156" h="3234" extrusionOk="0">
                  <a:moveTo>
                    <a:pt x="11412" y="1"/>
                  </a:moveTo>
                  <a:cubicBezTo>
                    <a:pt x="12411" y="1"/>
                    <a:pt x="13155" y="686"/>
                    <a:pt x="13155" y="1610"/>
                  </a:cubicBezTo>
                  <a:cubicBezTo>
                    <a:pt x="13155" y="2489"/>
                    <a:pt x="12411" y="3234"/>
                    <a:pt x="11412" y="3234"/>
                  </a:cubicBezTo>
                  <a:lnTo>
                    <a:pt x="1729" y="3234"/>
                  </a:lnTo>
                  <a:cubicBezTo>
                    <a:pt x="746" y="3234"/>
                    <a:pt x="1" y="2489"/>
                    <a:pt x="1" y="1610"/>
                  </a:cubicBezTo>
                  <a:cubicBezTo>
                    <a:pt x="1" y="686"/>
                    <a:pt x="746" y="1"/>
                    <a:pt x="17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21" name="Google Shape;5421;p32"/>
            <p:cNvSpPr/>
            <p:nvPr/>
          </p:nvSpPr>
          <p:spPr>
            <a:xfrm>
              <a:off x="307951" y="1786048"/>
              <a:ext cx="410401" cy="100417"/>
            </a:xfrm>
            <a:custGeom>
              <a:avLst/>
              <a:gdLst/>
              <a:ahLst/>
              <a:cxnLst/>
              <a:rect l="l" t="t" r="r" b="b"/>
              <a:pathLst>
                <a:path w="13156" h="3219" extrusionOk="0">
                  <a:moveTo>
                    <a:pt x="11412" y="0"/>
                  </a:moveTo>
                  <a:cubicBezTo>
                    <a:pt x="12411" y="0"/>
                    <a:pt x="13155" y="671"/>
                    <a:pt x="13155" y="1609"/>
                  </a:cubicBezTo>
                  <a:cubicBezTo>
                    <a:pt x="13155" y="2473"/>
                    <a:pt x="12411" y="3218"/>
                    <a:pt x="11412" y="3218"/>
                  </a:cubicBezTo>
                  <a:lnTo>
                    <a:pt x="1729" y="3218"/>
                  </a:lnTo>
                  <a:cubicBezTo>
                    <a:pt x="746" y="3218"/>
                    <a:pt x="1" y="2473"/>
                    <a:pt x="1" y="1609"/>
                  </a:cubicBezTo>
                  <a:cubicBezTo>
                    <a:pt x="1" y="671"/>
                    <a:pt x="746" y="0"/>
                    <a:pt x="1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22" name="Google Shape;5422;p32"/>
            <p:cNvSpPr/>
            <p:nvPr/>
          </p:nvSpPr>
          <p:spPr>
            <a:xfrm>
              <a:off x="307951" y="1547625"/>
              <a:ext cx="410401" cy="100885"/>
            </a:xfrm>
            <a:custGeom>
              <a:avLst/>
              <a:gdLst/>
              <a:ahLst/>
              <a:cxnLst/>
              <a:rect l="l" t="t" r="r" b="b"/>
              <a:pathLst>
                <a:path w="13156" h="3234" extrusionOk="0">
                  <a:moveTo>
                    <a:pt x="11412" y="1"/>
                  </a:moveTo>
                  <a:cubicBezTo>
                    <a:pt x="12411" y="1"/>
                    <a:pt x="13155" y="686"/>
                    <a:pt x="13155" y="1610"/>
                  </a:cubicBezTo>
                  <a:cubicBezTo>
                    <a:pt x="13155" y="2489"/>
                    <a:pt x="12411" y="3234"/>
                    <a:pt x="11412" y="3234"/>
                  </a:cubicBezTo>
                  <a:lnTo>
                    <a:pt x="1729" y="3234"/>
                  </a:lnTo>
                  <a:cubicBezTo>
                    <a:pt x="746" y="3234"/>
                    <a:pt x="1" y="2489"/>
                    <a:pt x="1" y="1610"/>
                  </a:cubicBezTo>
                  <a:cubicBezTo>
                    <a:pt x="1" y="686"/>
                    <a:pt x="746" y="1"/>
                    <a:pt x="17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23" name="Google Shape;5423;p32"/>
            <p:cNvSpPr/>
            <p:nvPr/>
          </p:nvSpPr>
          <p:spPr>
            <a:xfrm>
              <a:off x="307951" y="2738743"/>
              <a:ext cx="410401" cy="100417"/>
            </a:xfrm>
            <a:custGeom>
              <a:avLst/>
              <a:gdLst/>
              <a:ahLst/>
              <a:cxnLst/>
              <a:rect l="l" t="t" r="r" b="b"/>
              <a:pathLst>
                <a:path w="13156" h="3219" extrusionOk="0">
                  <a:moveTo>
                    <a:pt x="11412" y="0"/>
                  </a:moveTo>
                  <a:cubicBezTo>
                    <a:pt x="12411" y="0"/>
                    <a:pt x="13155" y="745"/>
                    <a:pt x="13155" y="1609"/>
                  </a:cubicBezTo>
                  <a:cubicBezTo>
                    <a:pt x="13155" y="2533"/>
                    <a:pt x="12411" y="3218"/>
                    <a:pt x="11412" y="3218"/>
                  </a:cubicBezTo>
                  <a:lnTo>
                    <a:pt x="1729" y="3218"/>
                  </a:lnTo>
                  <a:cubicBezTo>
                    <a:pt x="746" y="3218"/>
                    <a:pt x="1" y="2533"/>
                    <a:pt x="1" y="1609"/>
                  </a:cubicBezTo>
                  <a:cubicBezTo>
                    <a:pt x="1" y="745"/>
                    <a:pt x="746" y="0"/>
                    <a:pt x="1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24" name="Google Shape;5424;p32"/>
            <p:cNvSpPr/>
            <p:nvPr/>
          </p:nvSpPr>
          <p:spPr>
            <a:xfrm>
              <a:off x="307951" y="2500320"/>
              <a:ext cx="410401" cy="100885"/>
            </a:xfrm>
            <a:custGeom>
              <a:avLst/>
              <a:gdLst/>
              <a:ahLst/>
              <a:cxnLst/>
              <a:rect l="l" t="t" r="r" b="b"/>
              <a:pathLst>
                <a:path w="13156" h="3234" extrusionOk="0">
                  <a:moveTo>
                    <a:pt x="11412" y="1"/>
                  </a:moveTo>
                  <a:cubicBezTo>
                    <a:pt x="12411" y="1"/>
                    <a:pt x="13155" y="746"/>
                    <a:pt x="13155" y="1610"/>
                  </a:cubicBezTo>
                  <a:cubicBezTo>
                    <a:pt x="13155" y="2548"/>
                    <a:pt x="12411" y="3234"/>
                    <a:pt x="11412" y="3234"/>
                  </a:cubicBezTo>
                  <a:lnTo>
                    <a:pt x="1729" y="3234"/>
                  </a:lnTo>
                  <a:cubicBezTo>
                    <a:pt x="746" y="3234"/>
                    <a:pt x="1" y="2548"/>
                    <a:pt x="1" y="1610"/>
                  </a:cubicBezTo>
                  <a:cubicBezTo>
                    <a:pt x="1" y="746"/>
                    <a:pt x="746" y="1"/>
                    <a:pt x="17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25" name="Google Shape;5425;p32"/>
            <p:cNvSpPr/>
            <p:nvPr/>
          </p:nvSpPr>
          <p:spPr>
            <a:xfrm>
              <a:off x="307951" y="2262396"/>
              <a:ext cx="410401" cy="100417"/>
            </a:xfrm>
            <a:custGeom>
              <a:avLst/>
              <a:gdLst/>
              <a:ahLst/>
              <a:cxnLst/>
              <a:rect l="l" t="t" r="r" b="b"/>
              <a:pathLst>
                <a:path w="13156" h="3219" extrusionOk="0">
                  <a:moveTo>
                    <a:pt x="11412" y="0"/>
                  </a:moveTo>
                  <a:cubicBezTo>
                    <a:pt x="12411" y="0"/>
                    <a:pt x="13155" y="745"/>
                    <a:pt x="13155" y="1609"/>
                  </a:cubicBezTo>
                  <a:cubicBezTo>
                    <a:pt x="13155" y="2473"/>
                    <a:pt x="12411" y="3218"/>
                    <a:pt x="11412" y="3218"/>
                  </a:cubicBezTo>
                  <a:lnTo>
                    <a:pt x="1729" y="3218"/>
                  </a:lnTo>
                  <a:cubicBezTo>
                    <a:pt x="746" y="3218"/>
                    <a:pt x="1" y="2473"/>
                    <a:pt x="1" y="1609"/>
                  </a:cubicBezTo>
                  <a:cubicBezTo>
                    <a:pt x="1" y="745"/>
                    <a:pt x="746" y="0"/>
                    <a:pt x="1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26" name="Google Shape;5426;p32"/>
            <p:cNvSpPr/>
            <p:nvPr/>
          </p:nvSpPr>
          <p:spPr>
            <a:xfrm>
              <a:off x="307951" y="3212751"/>
              <a:ext cx="410401" cy="102725"/>
            </a:xfrm>
            <a:custGeom>
              <a:avLst/>
              <a:gdLst/>
              <a:ahLst/>
              <a:cxnLst/>
              <a:rect l="l" t="t" r="r" b="b"/>
              <a:pathLst>
                <a:path w="13156" h="3293" extrusionOk="0">
                  <a:moveTo>
                    <a:pt x="11412" y="1"/>
                  </a:moveTo>
                  <a:cubicBezTo>
                    <a:pt x="12411" y="1"/>
                    <a:pt x="13155" y="746"/>
                    <a:pt x="13155" y="1684"/>
                  </a:cubicBezTo>
                  <a:cubicBezTo>
                    <a:pt x="13155" y="2548"/>
                    <a:pt x="12411" y="3293"/>
                    <a:pt x="11412" y="3293"/>
                  </a:cubicBezTo>
                  <a:lnTo>
                    <a:pt x="1729" y="3293"/>
                  </a:lnTo>
                  <a:cubicBezTo>
                    <a:pt x="746" y="3293"/>
                    <a:pt x="1" y="2548"/>
                    <a:pt x="1" y="1684"/>
                  </a:cubicBezTo>
                  <a:cubicBezTo>
                    <a:pt x="1" y="746"/>
                    <a:pt x="746" y="1"/>
                    <a:pt x="17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27" name="Google Shape;5427;p32"/>
            <p:cNvSpPr/>
            <p:nvPr/>
          </p:nvSpPr>
          <p:spPr>
            <a:xfrm>
              <a:off x="307951" y="2974827"/>
              <a:ext cx="410401" cy="102725"/>
            </a:xfrm>
            <a:custGeom>
              <a:avLst/>
              <a:gdLst/>
              <a:ahLst/>
              <a:cxnLst/>
              <a:rect l="l" t="t" r="r" b="b"/>
              <a:pathLst>
                <a:path w="13156" h="3293" extrusionOk="0">
                  <a:moveTo>
                    <a:pt x="11412" y="0"/>
                  </a:moveTo>
                  <a:cubicBezTo>
                    <a:pt x="12411" y="0"/>
                    <a:pt x="13155" y="745"/>
                    <a:pt x="13155" y="1669"/>
                  </a:cubicBezTo>
                  <a:cubicBezTo>
                    <a:pt x="13155" y="2548"/>
                    <a:pt x="12411" y="3292"/>
                    <a:pt x="11412" y="3292"/>
                  </a:cubicBezTo>
                  <a:lnTo>
                    <a:pt x="1729" y="3292"/>
                  </a:lnTo>
                  <a:cubicBezTo>
                    <a:pt x="746" y="3292"/>
                    <a:pt x="1" y="2548"/>
                    <a:pt x="1" y="1669"/>
                  </a:cubicBezTo>
                  <a:cubicBezTo>
                    <a:pt x="1" y="745"/>
                    <a:pt x="746" y="0"/>
                    <a:pt x="1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28" name="Google Shape;5428;p32"/>
            <p:cNvSpPr/>
            <p:nvPr/>
          </p:nvSpPr>
          <p:spPr>
            <a:xfrm>
              <a:off x="307951" y="3929363"/>
              <a:ext cx="410401" cy="100885"/>
            </a:xfrm>
            <a:custGeom>
              <a:avLst/>
              <a:gdLst/>
              <a:ahLst/>
              <a:cxnLst/>
              <a:rect l="l" t="t" r="r" b="b"/>
              <a:pathLst>
                <a:path w="13156" h="3234" extrusionOk="0">
                  <a:moveTo>
                    <a:pt x="11412" y="1"/>
                  </a:moveTo>
                  <a:cubicBezTo>
                    <a:pt x="12411" y="1"/>
                    <a:pt x="13155" y="686"/>
                    <a:pt x="13155" y="1610"/>
                  </a:cubicBezTo>
                  <a:cubicBezTo>
                    <a:pt x="13155" y="2488"/>
                    <a:pt x="12411" y="3233"/>
                    <a:pt x="11412" y="3233"/>
                  </a:cubicBezTo>
                  <a:lnTo>
                    <a:pt x="1729" y="3233"/>
                  </a:lnTo>
                  <a:cubicBezTo>
                    <a:pt x="746" y="3233"/>
                    <a:pt x="1" y="2488"/>
                    <a:pt x="1" y="1610"/>
                  </a:cubicBezTo>
                  <a:cubicBezTo>
                    <a:pt x="1" y="686"/>
                    <a:pt x="746" y="1"/>
                    <a:pt x="17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29" name="Google Shape;5429;p32"/>
            <p:cNvSpPr/>
            <p:nvPr/>
          </p:nvSpPr>
          <p:spPr>
            <a:xfrm>
              <a:off x="307951" y="3691439"/>
              <a:ext cx="410401" cy="100386"/>
            </a:xfrm>
            <a:custGeom>
              <a:avLst/>
              <a:gdLst/>
              <a:ahLst/>
              <a:cxnLst/>
              <a:rect l="l" t="t" r="r" b="b"/>
              <a:pathLst>
                <a:path w="13156" h="3218" extrusionOk="0">
                  <a:moveTo>
                    <a:pt x="11412" y="0"/>
                  </a:moveTo>
                  <a:cubicBezTo>
                    <a:pt x="12411" y="0"/>
                    <a:pt x="13155" y="670"/>
                    <a:pt x="13155" y="1609"/>
                  </a:cubicBezTo>
                  <a:cubicBezTo>
                    <a:pt x="13155" y="2473"/>
                    <a:pt x="12411" y="3218"/>
                    <a:pt x="11412" y="3218"/>
                  </a:cubicBezTo>
                  <a:lnTo>
                    <a:pt x="1729" y="3218"/>
                  </a:lnTo>
                  <a:cubicBezTo>
                    <a:pt x="746" y="3218"/>
                    <a:pt x="1" y="2473"/>
                    <a:pt x="1" y="1609"/>
                  </a:cubicBezTo>
                  <a:cubicBezTo>
                    <a:pt x="1" y="670"/>
                    <a:pt x="746" y="0"/>
                    <a:pt x="1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30" name="Google Shape;5430;p32"/>
            <p:cNvSpPr/>
            <p:nvPr/>
          </p:nvSpPr>
          <p:spPr>
            <a:xfrm>
              <a:off x="307951" y="3453015"/>
              <a:ext cx="410401" cy="100885"/>
            </a:xfrm>
            <a:custGeom>
              <a:avLst/>
              <a:gdLst/>
              <a:ahLst/>
              <a:cxnLst/>
              <a:rect l="l" t="t" r="r" b="b"/>
              <a:pathLst>
                <a:path w="13156" h="3234" extrusionOk="0">
                  <a:moveTo>
                    <a:pt x="11412" y="1"/>
                  </a:moveTo>
                  <a:cubicBezTo>
                    <a:pt x="12411" y="1"/>
                    <a:pt x="13155" y="686"/>
                    <a:pt x="13155" y="1610"/>
                  </a:cubicBezTo>
                  <a:cubicBezTo>
                    <a:pt x="13155" y="2489"/>
                    <a:pt x="12411" y="3233"/>
                    <a:pt x="11412" y="3233"/>
                  </a:cubicBezTo>
                  <a:lnTo>
                    <a:pt x="1729" y="3233"/>
                  </a:lnTo>
                  <a:cubicBezTo>
                    <a:pt x="746" y="3233"/>
                    <a:pt x="1" y="2489"/>
                    <a:pt x="1" y="1610"/>
                  </a:cubicBezTo>
                  <a:cubicBezTo>
                    <a:pt x="1" y="686"/>
                    <a:pt x="746" y="1"/>
                    <a:pt x="17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31" name="Google Shape;5431;p32"/>
            <p:cNvSpPr/>
            <p:nvPr/>
          </p:nvSpPr>
          <p:spPr>
            <a:xfrm>
              <a:off x="307951" y="4644103"/>
              <a:ext cx="410401" cy="100417"/>
            </a:xfrm>
            <a:custGeom>
              <a:avLst/>
              <a:gdLst/>
              <a:ahLst/>
              <a:cxnLst/>
              <a:rect l="l" t="t" r="r" b="b"/>
              <a:pathLst>
                <a:path w="13156" h="3219" extrusionOk="0">
                  <a:moveTo>
                    <a:pt x="11412" y="1"/>
                  </a:moveTo>
                  <a:cubicBezTo>
                    <a:pt x="12411" y="1"/>
                    <a:pt x="13155" y="746"/>
                    <a:pt x="13155" y="1610"/>
                  </a:cubicBezTo>
                  <a:cubicBezTo>
                    <a:pt x="13155" y="2533"/>
                    <a:pt x="12411" y="3219"/>
                    <a:pt x="11412" y="3219"/>
                  </a:cubicBezTo>
                  <a:lnTo>
                    <a:pt x="1729" y="3219"/>
                  </a:lnTo>
                  <a:cubicBezTo>
                    <a:pt x="746" y="3219"/>
                    <a:pt x="1" y="2533"/>
                    <a:pt x="1" y="1610"/>
                  </a:cubicBezTo>
                  <a:cubicBezTo>
                    <a:pt x="1" y="746"/>
                    <a:pt x="746" y="1"/>
                    <a:pt x="17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32" name="Google Shape;5432;p32"/>
            <p:cNvSpPr/>
            <p:nvPr/>
          </p:nvSpPr>
          <p:spPr>
            <a:xfrm>
              <a:off x="307951" y="4405711"/>
              <a:ext cx="410401" cy="100885"/>
            </a:xfrm>
            <a:custGeom>
              <a:avLst/>
              <a:gdLst/>
              <a:ahLst/>
              <a:cxnLst/>
              <a:rect l="l" t="t" r="r" b="b"/>
              <a:pathLst>
                <a:path w="13156" h="3234" extrusionOk="0">
                  <a:moveTo>
                    <a:pt x="11412" y="0"/>
                  </a:moveTo>
                  <a:cubicBezTo>
                    <a:pt x="12411" y="0"/>
                    <a:pt x="13155" y="745"/>
                    <a:pt x="13155" y="1609"/>
                  </a:cubicBezTo>
                  <a:cubicBezTo>
                    <a:pt x="13155" y="2548"/>
                    <a:pt x="12411" y="3233"/>
                    <a:pt x="11412" y="3233"/>
                  </a:cubicBezTo>
                  <a:lnTo>
                    <a:pt x="1729" y="3233"/>
                  </a:lnTo>
                  <a:cubicBezTo>
                    <a:pt x="746" y="3233"/>
                    <a:pt x="1" y="2548"/>
                    <a:pt x="1" y="1609"/>
                  </a:cubicBezTo>
                  <a:cubicBezTo>
                    <a:pt x="1" y="745"/>
                    <a:pt x="746" y="0"/>
                    <a:pt x="1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33" name="Google Shape;5433;p32"/>
            <p:cNvSpPr/>
            <p:nvPr/>
          </p:nvSpPr>
          <p:spPr>
            <a:xfrm>
              <a:off x="307951" y="4167755"/>
              <a:ext cx="410401" cy="100417"/>
            </a:xfrm>
            <a:custGeom>
              <a:avLst/>
              <a:gdLst/>
              <a:ahLst/>
              <a:cxnLst/>
              <a:rect l="l" t="t" r="r" b="b"/>
              <a:pathLst>
                <a:path w="13156" h="3219" extrusionOk="0">
                  <a:moveTo>
                    <a:pt x="11412" y="1"/>
                  </a:moveTo>
                  <a:cubicBezTo>
                    <a:pt x="12411" y="1"/>
                    <a:pt x="13155" y="746"/>
                    <a:pt x="13155" y="1610"/>
                  </a:cubicBezTo>
                  <a:cubicBezTo>
                    <a:pt x="13155" y="2474"/>
                    <a:pt x="12411" y="3219"/>
                    <a:pt x="11412" y="3219"/>
                  </a:cubicBezTo>
                  <a:lnTo>
                    <a:pt x="1729" y="3219"/>
                  </a:lnTo>
                  <a:cubicBezTo>
                    <a:pt x="746" y="3219"/>
                    <a:pt x="1" y="2474"/>
                    <a:pt x="1" y="1610"/>
                  </a:cubicBezTo>
                  <a:cubicBezTo>
                    <a:pt x="1" y="746"/>
                    <a:pt x="746" y="1"/>
                    <a:pt x="17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434" name="Google Shape;5434;p32"/>
          <p:cNvGrpSpPr/>
          <p:nvPr/>
        </p:nvGrpSpPr>
        <p:grpSpPr>
          <a:xfrm>
            <a:off x="8546925" y="1003497"/>
            <a:ext cx="2879339" cy="5397692"/>
            <a:chOff x="6410194" y="752622"/>
            <a:chExt cx="2159504" cy="4048269"/>
          </a:xfrm>
        </p:grpSpPr>
        <p:sp>
          <p:nvSpPr>
            <p:cNvPr id="5435" name="Google Shape;5435;p32"/>
            <p:cNvSpPr/>
            <p:nvPr/>
          </p:nvSpPr>
          <p:spPr>
            <a:xfrm rot="10800000">
              <a:off x="8460921" y="4727426"/>
              <a:ext cx="19559" cy="37964"/>
            </a:xfrm>
            <a:custGeom>
              <a:avLst/>
              <a:gdLst/>
              <a:ahLst/>
              <a:cxnLst/>
              <a:rect l="l" t="t" r="r" b="b"/>
              <a:pathLst>
                <a:path w="627" h="1217" extrusionOk="0">
                  <a:moveTo>
                    <a:pt x="350" y="0"/>
                  </a:moveTo>
                  <a:cubicBezTo>
                    <a:pt x="313" y="0"/>
                    <a:pt x="278" y="15"/>
                    <a:pt x="254" y="40"/>
                  </a:cubicBezTo>
                  <a:cubicBezTo>
                    <a:pt x="179" y="159"/>
                    <a:pt x="120" y="218"/>
                    <a:pt x="60" y="278"/>
                  </a:cubicBezTo>
                  <a:cubicBezTo>
                    <a:pt x="60" y="412"/>
                    <a:pt x="60" y="472"/>
                    <a:pt x="0" y="591"/>
                  </a:cubicBezTo>
                  <a:cubicBezTo>
                    <a:pt x="0" y="784"/>
                    <a:pt x="60" y="963"/>
                    <a:pt x="179" y="1157"/>
                  </a:cubicBezTo>
                  <a:lnTo>
                    <a:pt x="254" y="1217"/>
                  </a:lnTo>
                  <a:cubicBezTo>
                    <a:pt x="313" y="1217"/>
                    <a:pt x="432" y="1217"/>
                    <a:pt x="492" y="1157"/>
                  </a:cubicBezTo>
                  <a:cubicBezTo>
                    <a:pt x="552" y="963"/>
                    <a:pt x="626" y="784"/>
                    <a:pt x="626" y="650"/>
                  </a:cubicBezTo>
                  <a:lnTo>
                    <a:pt x="626" y="412"/>
                  </a:lnTo>
                  <a:cubicBezTo>
                    <a:pt x="626" y="278"/>
                    <a:pt x="552" y="218"/>
                    <a:pt x="552" y="99"/>
                  </a:cubicBezTo>
                  <a:lnTo>
                    <a:pt x="492" y="99"/>
                  </a:lnTo>
                  <a:cubicBezTo>
                    <a:pt x="457" y="29"/>
                    <a:pt x="402" y="0"/>
                    <a:pt x="350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36" name="Google Shape;5436;p32"/>
            <p:cNvSpPr/>
            <p:nvPr/>
          </p:nvSpPr>
          <p:spPr>
            <a:xfrm rot="10800000">
              <a:off x="8410728" y="4671650"/>
              <a:ext cx="19559" cy="31944"/>
            </a:xfrm>
            <a:custGeom>
              <a:avLst/>
              <a:gdLst/>
              <a:ahLst/>
              <a:cxnLst/>
              <a:rect l="l" t="t" r="r" b="b"/>
              <a:pathLst>
                <a:path w="627" h="1024" extrusionOk="0">
                  <a:moveTo>
                    <a:pt x="339" y="1"/>
                  </a:moveTo>
                  <a:cubicBezTo>
                    <a:pt x="293" y="1"/>
                    <a:pt x="243" y="15"/>
                    <a:pt x="194" y="40"/>
                  </a:cubicBezTo>
                  <a:cubicBezTo>
                    <a:pt x="134" y="100"/>
                    <a:pt x="60" y="159"/>
                    <a:pt x="60" y="293"/>
                  </a:cubicBezTo>
                  <a:cubicBezTo>
                    <a:pt x="0" y="353"/>
                    <a:pt x="0" y="412"/>
                    <a:pt x="0" y="472"/>
                  </a:cubicBezTo>
                  <a:cubicBezTo>
                    <a:pt x="0" y="666"/>
                    <a:pt x="0" y="844"/>
                    <a:pt x="194" y="979"/>
                  </a:cubicBezTo>
                  <a:cubicBezTo>
                    <a:pt x="224" y="1008"/>
                    <a:pt x="269" y="1023"/>
                    <a:pt x="313" y="1023"/>
                  </a:cubicBezTo>
                  <a:cubicBezTo>
                    <a:pt x="358" y="1023"/>
                    <a:pt x="403" y="1008"/>
                    <a:pt x="432" y="979"/>
                  </a:cubicBezTo>
                  <a:cubicBezTo>
                    <a:pt x="566" y="785"/>
                    <a:pt x="566" y="666"/>
                    <a:pt x="626" y="532"/>
                  </a:cubicBezTo>
                  <a:cubicBezTo>
                    <a:pt x="626" y="472"/>
                    <a:pt x="626" y="412"/>
                    <a:pt x="566" y="353"/>
                  </a:cubicBezTo>
                  <a:cubicBezTo>
                    <a:pt x="566" y="293"/>
                    <a:pt x="566" y="159"/>
                    <a:pt x="507" y="100"/>
                  </a:cubicBezTo>
                  <a:cubicBezTo>
                    <a:pt x="463" y="30"/>
                    <a:pt x="404" y="1"/>
                    <a:pt x="339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37" name="Google Shape;5437;p32"/>
            <p:cNvSpPr/>
            <p:nvPr/>
          </p:nvSpPr>
          <p:spPr>
            <a:xfrm rot="10800000">
              <a:off x="8360535" y="4707898"/>
              <a:ext cx="17251" cy="48851"/>
            </a:xfrm>
            <a:custGeom>
              <a:avLst/>
              <a:gdLst/>
              <a:ahLst/>
              <a:cxnLst/>
              <a:rect l="l" t="t" r="r" b="b"/>
              <a:pathLst>
                <a:path w="553" h="1566" extrusionOk="0">
                  <a:moveTo>
                    <a:pt x="373" y="1"/>
                  </a:moveTo>
                  <a:cubicBezTo>
                    <a:pt x="314" y="1"/>
                    <a:pt x="180" y="1"/>
                    <a:pt x="120" y="75"/>
                  </a:cubicBezTo>
                  <a:cubicBezTo>
                    <a:pt x="60" y="195"/>
                    <a:pt x="60" y="314"/>
                    <a:pt x="1" y="448"/>
                  </a:cubicBezTo>
                  <a:lnTo>
                    <a:pt x="1" y="746"/>
                  </a:lnTo>
                  <a:cubicBezTo>
                    <a:pt x="1" y="999"/>
                    <a:pt x="1" y="1252"/>
                    <a:pt x="120" y="1491"/>
                  </a:cubicBezTo>
                  <a:cubicBezTo>
                    <a:pt x="120" y="1491"/>
                    <a:pt x="180" y="1491"/>
                    <a:pt x="180" y="1565"/>
                  </a:cubicBezTo>
                  <a:cubicBezTo>
                    <a:pt x="314" y="1565"/>
                    <a:pt x="373" y="1565"/>
                    <a:pt x="433" y="1431"/>
                  </a:cubicBezTo>
                  <a:cubicBezTo>
                    <a:pt x="552" y="1252"/>
                    <a:pt x="552" y="999"/>
                    <a:pt x="552" y="746"/>
                  </a:cubicBezTo>
                  <a:lnTo>
                    <a:pt x="552" y="448"/>
                  </a:lnTo>
                  <a:cubicBezTo>
                    <a:pt x="492" y="314"/>
                    <a:pt x="492" y="195"/>
                    <a:pt x="433" y="75"/>
                  </a:cubicBezTo>
                  <a:cubicBezTo>
                    <a:pt x="433" y="75"/>
                    <a:pt x="373" y="75"/>
                    <a:pt x="37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38" name="Google Shape;5438;p32"/>
            <p:cNvSpPr/>
            <p:nvPr/>
          </p:nvSpPr>
          <p:spPr>
            <a:xfrm rot="10800000">
              <a:off x="8290846" y="4696294"/>
              <a:ext cx="19091" cy="39836"/>
            </a:xfrm>
            <a:custGeom>
              <a:avLst/>
              <a:gdLst/>
              <a:ahLst/>
              <a:cxnLst/>
              <a:rect l="l" t="t" r="r" b="b"/>
              <a:pathLst>
                <a:path w="612" h="1277" extrusionOk="0">
                  <a:moveTo>
                    <a:pt x="307" y="1"/>
                  </a:moveTo>
                  <a:cubicBezTo>
                    <a:pt x="281" y="1"/>
                    <a:pt x="257" y="8"/>
                    <a:pt x="239" y="25"/>
                  </a:cubicBezTo>
                  <a:cubicBezTo>
                    <a:pt x="180" y="159"/>
                    <a:pt x="120" y="219"/>
                    <a:pt x="60" y="338"/>
                  </a:cubicBezTo>
                  <a:cubicBezTo>
                    <a:pt x="60" y="398"/>
                    <a:pt x="1" y="532"/>
                    <a:pt x="1" y="651"/>
                  </a:cubicBezTo>
                  <a:cubicBezTo>
                    <a:pt x="1" y="830"/>
                    <a:pt x="60" y="1023"/>
                    <a:pt x="180" y="1202"/>
                  </a:cubicBezTo>
                  <a:lnTo>
                    <a:pt x="239" y="1277"/>
                  </a:lnTo>
                  <a:cubicBezTo>
                    <a:pt x="299" y="1277"/>
                    <a:pt x="433" y="1277"/>
                    <a:pt x="492" y="1202"/>
                  </a:cubicBezTo>
                  <a:lnTo>
                    <a:pt x="492" y="1143"/>
                  </a:lnTo>
                  <a:cubicBezTo>
                    <a:pt x="552" y="964"/>
                    <a:pt x="612" y="830"/>
                    <a:pt x="612" y="651"/>
                  </a:cubicBezTo>
                  <a:lnTo>
                    <a:pt x="612" y="398"/>
                  </a:lnTo>
                  <a:cubicBezTo>
                    <a:pt x="612" y="338"/>
                    <a:pt x="552" y="219"/>
                    <a:pt x="552" y="159"/>
                  </a:cubicBezTo>
                  <a:lnTo>
                    <a:pt x="492" y="85"/>
                  </a:lnTo>
                  <a:cubicBezTo>
                    <a:pt x="450" y="43"/>
                    <a:pt x="371" y="1"/>
                    <a:pt x="307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39" name="Google Shape;5439;p32"/>
            <p:cNvSpPr/>
            <p:nvPr/>
          </p:nvSpPr>
          <p:spPr>
            <a:xfrm rot="10800000">
              <a:off x="8354515" y="4627166"/>
              <a:ext cx="19559" cy="25018"/>
            </a:xfrm>
            <a:custGeom>
              <a:avLst/>
              <a:gdLst/>
              <a:ahLst/>
              <a:cxnLst/>
              <a:rect l="l" t="t" r="r" b="b"/>
              <a:pathLst>
                <a:path w="627" h="802" extrusionOk="0">
                  <a:moveTo>
                    <a:pt x="254" y="1"/>
                  </a:moveTo>
                  <a:cubicBezTo>
                    <a:pt x="120" y="75"/>
                    <a:pt x="120" y="135"/>
                    <a:pt x="61" y="195"/>
                  </a:cubicBezTo>
                  <a:cubicBezTo>
                    <a:pt x="61" y="254"/>
                    <a:pt x="1" y="314"/>
                    <a:pt x="1" y="373"/>
                  </a:cubicBezTo>
                  <a:cubicBezTo>
                    <a:pt x="1" y="507"/>
                    <a:pt x="61" y="627"/>
                    <a:pt x="195" y="746"/>
                  </a:cubicBezTo>
                  <a:cubicBezTo>
                    <a:pt x="224" y="783"/>
                    <a:pt x="269" y="802"/>
                    <a:pt x="321" y="802"/>
                  </a:cubicBezTo>
                  <a:cubicBezTo>
                    <a:pt x="373" y="802"/>
                    <a:pt x="433" y="783"/>
                    <a:pt x="493" y="746"/>
                  </a:cubicBezTo>
                  <a:lnTo>
                    <a:pt x="493" y="686"/>
                  </a:lnTo>
                  <a:cubicBezTo>
                    <a:pt x="567" y="627"/>
                    <a:pt x="627" y="507"/>
                    <a:pt x="627" y="448"/>
                  </a:cubicBezTo>
                  <a:lnTo>
                    <a:pt x="627" y="254"/>
                  </a:lnTo>
                  <a:cubicBezTo>
                    <a:pt x="567" y="195"/>
                    <a:pt x="567" y="135"/>
                    <a:pt x="493" y="75"/>
                  </a:cubicBezTo>
                  <a:cubicBezTo>
                    <a:pt x="433" y="1"/>
                    <a:pt x="314" y="1"/>
                    <a:pt x="25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40" name="Google Shape;5440;p32"/>
            <p:cNvSpPr/>
            <p:nvPr/>
          </p:nvSpPr>
          <p:spPr>
            <a:xfrm rot="10800000">
              <a:off x="8465101" y="4648409"/>
              <a:ext cx="19091" cy="20495"/>
            </a:xfrm>
            <a:custGeom>
              <a:avLst/>
              <a:gdLst/>
              <a:ahLst/>
              <a:cxnLst/>
              <a:rect l="l" t="t" r="r" b="b"/>
              <a:pathLst>
                <a:path w="612" h="657" extrusionOk="0">
                  <a:moveTo>
                    <a:pt x="306" y="1"/>
                  </a:moveTo>
                  <a:cubicBezTo>
                    <a:pt x="257" y="1"/>
                    <a:pt x="209" y="15"/>
                    <a:pt x="179" y="45"/>
                  </a:cubicBezTo>
                  <a:cubicBezTo>
                    <a:pt x="119" y="105"/>
                    <a:pt x="60" y="164"/>
                    <a:pt x="60" y="239"/>
                  </a:cubicBezTo>
                  <a:cubicBezTo>
                    <a:pt x="0" y="299"/>
                    <a:pt x="0" y="299"/>
                    <a:pt x="0" y="358"/>
                  </a:cubicBezTo>
                  <a:cubicBezTo>
                    <a:pt x="60" y="418"/>
                    <a:pt x="60" y="537"/>
                    <a:pt x="179" y="611"/>
                  </a:cubicBezTo>
                  <a:cubicBezTo>
                    <a:pt x="239" y="641"/>
                    <a:pt x="302" y="656"/>
                    <a:pt x="358" y="656"/>
                  </a:cubicBezTo>
                  <a:cubicBezTo>
                    <a:pt x="414" y="656"/>
                    <a:pt x="462" y="641"/>
                    <a:pt x="492" y="611"/>
                  </a:cubicBezTo>
                  <a:cubicBezTo>
                    <a:pt x="611" y="477"/>
                    <a:pt x="611" y="418"/>
                    <a:pt x="611" y="299"/>
                  </a:cubicBezTo>
                  <a:cubicBezTo>
                    <a:pt x="611" y="299"/>
                    <a:pt x="611" y="239"/>
                    <a:pt x="551" y="164"/>
                  </a:cubicBezTo>
                  <a:cubicBezTo>
                    <a:pt x="551" y="105"/>
                    <a:pt x="492" y="105"/>
                    <a:pt x="432" y="45"/>
                  </a:cubicBezTo>
                  <a:cubicBezTo>
                    <a:pt x="403" y="15"/>
                    <a:pt x="354" y="1"/>
                    <a:pt x="306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41" name="Google Shape;5441;p32"/>
            <p:cNvSpPr/>
            <p:nvPr/>
          </p:nvSpPr>
          <p:spPr>
            <a:xfrm rot="10800000">
              <a:off x="7837738" y="4727426"/>
              <a:ext cx="19091" cy="37964"/>
            </a:xfrm>
            <a:custGeom>
              <a:avLst/>
              <a:gdLst/>
              <a:ahLst/>
              <a:cxnLst/>
              <a:rect l="l" t="t" r="r" b="b"/>
              <a:pathLst>
                <a:path w="612" h="1217" extrusionOk="0">
                  <a:moveTo>
                    <a:pt x="341" y="0"/>
                  </a:moveTo>
                  <a:cubicBezTo>
                    <a:pt x="301" y="0"/>
                    <a:pt x="264" y="15"/>
                    <a:pt x="239" y="40"/>
                  </a:cubicBezTo>
                  <a:cubicBezTo>
                    <a:pt x="180" y="159"/>
                    <a:pt x="120" y="218"/>
                    <a:pt x="120" y="278"/>
                  </a:cubicBezTo>
                  <a:cubicBezTo>
                    <a:pt x="61" y="412"/>
                    <a:pt x="61" y="472"/>
                    <a:pt x="1" y="591"/>
                  </a:cubicBezTo>
                  <a:cubicBezTo>
                    <a:pt x="1" y="784"/>
                    <a:pt x="61" y="963"/>
                    <a:pt x="180" y="1157"/>
                  </a:cubicBezTo>
                  <a:lnTo>
                    <a:pt x="239" y="1217"/>
                  </a:lnTo>
                  <a:cubicBezTo>
                    <a:pt x="299" y="1217"/>
                    <a:pt x="433" y="1217"/>
                    <a:pt x="493" y="1157"/>
                  </a:cubicBezTo>
                  <a:cubicBezTo>
                    <a:pt x="552" y="963"/>
                    <a:pt x="612" y="784"/>
                    <a:pt x="612" y="650"/>
                  </a:cubicBezTo>
                  <a:lnTo>
                    <a:pt x="612" y="412"/>
                  </a:lnTo>
                  <a:cubicBezTo>
                    <a:pt x="612" y="278"/>
                    <a:pt x="612" y="218"/>
                    <a:pt x="552" y="99"/>
                  </a:cubicBezTo>
                  <a:lnTo>
                    <a:pt x="493" y="99"/>
                  </a:lnTo>
                  <a:cubicBezTo>
                    <a:pt x="458" y="29"/>
                    <a:pt x="397" y="0"/>
                    <a:pt x="341" y="0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42" name="Google Shape;5442;p32"/>
            <p:cNvSpPr/>
            <p:nvPr/>
          </p:nvSpPr>
          <p:spPr>
            <a:xfrm rot="10800000">
              <a:off x="7787078" y="4671650"/>
              <a:ext cx="19559" cy="31944"/>
            </a:xfrm>
            <a:custGeom>
              <a:avLst/>
              <a:gdLst/>
              <a:ahLst/>
              <a:cxnLst/>
              <a:rect l="l" t="t" r="r" b="b"/>
              <a:pathLst>
                <a:path w="627" h="1024" extrusionOk="0">
                  <a:moveTo>
                    <a:pt x="335" y="1"/>
                  </a:moveTo>
                  <a:cubicBezTo>
                    <a:pt x="288" y="1"/>
                    <a:pt x="235" y="15"/>
                    <a:pt x="180" y="40"/>
                  </a:cubicBezTo>
                  <a:cubicBezTo>
                    <a:pt x="120" y="100"/>
                    <a:pt x="120" y="159"/>
                    <a:pt x="60" y="293"/>
                  </a:cubicBezTo>
                  <a:cubicBezTo>
                    <a:pt x="1" y="353"/>
                    <a:pt x="1" y="412"/>
                    <a:pt x="1" y="472"/>
                  </a:cubicBezTo>
                  <a:cubicBezTo>
                    <a:pt x="1" y="666"/>
                    <a:pt x="60" y="844"/>
                    <a:pt x="180" y="979"/>
                  </a:cubicBezTo>
                  <a:cubicBezTo>
                    <a:pt x="217" y="1008"/>
                    <a:pt x="265" y="1023"/>
                    <a:pt x="312" y="1023"/>
                  </a:cubicBezTo>
                  <a:cubicBezTo>
                    <a:pt x="358" y="1023"/>
                    <a:pt x="403" y="1008"/>
                    <a:pt x="433" y="979"/>
                  </a:cubicBezTo>
                  <a:cubicBezTo>
                    <a:pt x="552" y="785"/>
                    <a:pt x="627" y="666"/>
                    <a:pt x="627" y="532"/>
                  </a:cubicBezTo>
                  <a:cubicBezTo>
                    <a:pt x="627" y="472"/>
                    <a:pt x="627" y="412"/>
                    <a:pt x="552" y="353"/>
                  </a:cubicBezTo>
                  <a:cubicBezTo>
                    <a:pt x="552" y="293"/>
                    <a:pt x="552" y="159"/>
                    <a:pt x="493" y="100"/>
                  </a:cubicBezTo>
                  <a:cubicBezTo>
                    <a:pt x="458" y="30"/>
                    <a:pt x="402" y="1"/>
                    <a:pt x="335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43" name="Google Shape;5443;p32"/>
            <p:cNvSpPr/>
            <p:nvPr/>
          </p:nvSpPr>
          <p:spPr>
            <a:xfrm rot="10800000">
              <a:off x="7736885" y="4707898"/>
              <a:ext cx="17688" cy="48851"/>
            </a:xfrm>
            <a:custGeom>
              <a:avLst/>
              <a:gdLst/>
              <a:ahLst/>
              <a:cxnLst/>
              <a:rect l="l" t="t" r="r" b="b"/>
              <a:pathLst>
                <a:path w="567" h="1566" extrusionOk="0">
                  <a:moveTo>
                    <a:pt x="373" y="1"/>
                  </a:moveTo>
                  <a:cubicBezTo>
                    <a:pt x="313" y="1"/>
                    <a:pt x="194" y="1"/>
                    <a:pt x="135" y="75"/>
                  </a:cubicBezTo>
                  <a:cubicBezTo>
                    <a:pt x="75" y="195"/>
                    <a:pt x="75" y="314"/>
                    <a:pt x="0" y="448"/>
                  </a:cubicBezTo>
                  <a:lnTo>
                    <a:pt x="0" y="746"/>
                  </a:lnTo>
                  <a:cubicBezTo>
                    <a:pt x="0" y="999"/>
                    <a:pt x="0" y="1252"/>
                    <a:pt x="135" y="1491"/>
                  </a:cubicBezTo>
                  <a:cubicBezTo>
                    <a:pt x="194" y="1491"/>
                    <a:pt x="194" y="1491"/>
                    <a:pt x="194" y="1565"/>
                  </a:cubicBezTo>
                  <a:cubicBezTo>
                    <a:pt x="313" y="1565"/>
                    <a:pt x="373" y="1565"/>
                    <a:pt x="447" y="1431"/>
                  </a:cubicBezTo>
                  <a:cubicBezTo>
                    <a:pt x="567" y="1252"/>
                    <a:pt x="567" y="999"/>
                    <a:pt x="567" y="746"/>
                  </a:cubicBezTo>
                  <a:lnTo>
                    <a:pt x="567" y="448"/>
                  </a:lnTo>
                  <a:cubicBezTo>
                    <a:pt x="507" y="314"/>
                    <a:pt x="507" y="195"/>
                    <a:pt x="447" y="75"/>
                  </a:cubicBezTo>
                  <a:cubicBezTo>
                    <a:pt x="447" y="75"/>
                    <a:pt x="373" y="75"/>
                    <a:pt x="373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44" name="Google Shape;5444;p32"/>
            <p:cNvSpPr/>
            <p:nvPr/>
          </p:nvSpPr>
          <p:spPr>
            <a:xfrm rot="10800000">
              <a:off x="7667164" y="4696294"/>
              <a:ext cx="19559" cy="39836"/>
            </a:xfrm>
            <a:custGeom>
              <a:avLst/>
              <a:gdLst/>
              <a:ahLst/>
              <a:cxnLst/>
              <a:rect l="l" t="t" r="r" b="b"/>
              <a:pathLst>
                <a:path w="627" h="1277" extrusionOk="0">
                  <a:moveTo>
                    <a:pt x="345" y="1"/>
                  </a:moveTo>
                  <a:cubicBezTo>
                    <a:pt x="318" y="1"/>
                    <a:pt x="289" y="8"/>
                    <a:pt x="254" y="25"/>
                  </a:cubicBezTo>
                  <a:cubicBezTo>
                    <a:pt x="194" y="159"/>
                    <a:pt x="135" y="219"/>
                    <a:pt x="60" y="338"/>
                  </a:cubicBezTo>
                  <a:cubicBezTo>
                    <a:pt x="60" y="398"/>
                    <a:pt x="0" y="532"/>
                    <a:pt x="0" y="651"/>
                  </a:cubicBezTo>
                  <a:cubicBezTo>
                    <a:pt x="0" y="830"/>
                    <a:pt x="60" y="1023"/>
                    <a:pt x="194" y="1202"/>
                  </a:cubicBezTo>
                  <a:lnTo>
                    <a:pt x="254" y="1277"/>
                  </a:lnTo>
                  <a:cubicBezTo>
                    <a:pt x="313" y="1277"/>
                    <a:pt x="433" y="1277"/>
                    <a:pt x="507" y="1202"/>
                  </a:cubicBezTo>
                  <a:lnTo>
                    <a:pt x="507" y="1143"/>
                  </a:lnTo>
                  <a:cubicBezTo>
                    <a:pt x="567" y="964"/>
                    <a:pt x="626" y="830"/>
                    <a:pt x="626" y="651"/>
                  </a:cubicBezTo>
                  <a:lnTo>
                    <a:pt x="626" y="398"/>
                  </a:lnTo>
                  <a:cubicBezTo>
                    <a:pt x="626" y="338"/>
                    <a:pt x="626" y="219"/>
                    <a:pt x="567" y="159"/>
                  </a:cubicBezTo>
                  <a:lnTo>
                    <a:pt x="507" y="85"/>
                  </a:lnTo>
                  <a:cubicBezTo>
                    <a:pt x="454" y="43"/>
                    <a:pt x="409" y="1"/>
                    <a:pt x="345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45" name="Google Shape;5445;p32"/>
            <p:cNvSpPr/>
            <p:nvPr/>
          </p:nvSpPr>
          <p:spPr>
            <a:xfrm rot="10800000">
              <a:off x="7731301" y="4627166"/>
              <a:ext cx="19091" cy="25018"/>
            </a:xfrm>
            <a:custGeom>
              <a:avLst/>
              <a:gdLst/>
              <a:ahLst/>
              <a:cxnLst/>
              <a:rect l="l" t="t" r="r" b="b"/>
              <a:pathLst>
                <a:path w="612" h="802" extrusionOk="0">
                  <a:moveTo>
                    <a:pt x="239" y="1"/>
                  </a:moveTo>
                  <a:cubicBezTo>
                    <a:pt x="120" y="75"/>
                    <a:pt x="120" y="135"/>
                    <a:pt x="60" y="195"/>
                  </a:cubicBezTo>
                  <a:cubicBezTo>
                    <a:pt x="60" y="254"/>
                    <a:pt x="60" y="314"/>
                    <a:pt x="1" y="373"/>
                  </a:cubicBezTo>
                  <a:cubicBezTo>
                    <a:pt x="1" y="507"/>
                    <a:pt x="60" y="627"/>
                    <a:pt x="179" y="746"/>
                  </a:cubicBezTo>
                  <a:cubicBezTo>
                    <a:pt x="209" y="783"/>
                    <a:pt x="257" y="802"/>
                    <a:pt x="313" y="802"/>
                  </a:cubicBezTo>
                  <a:cubicBezTo>
                    <a:pt x="369" y="802"/>
                    <a:pt x="433" y="783"/>
                    <a:pt x="492" y="746"/>
                  </a:cubicBezTo>
                  <a:lnTo>
                    <a:pt x="492" y="686"/>
                  </a:lnTo>
                  <a:cubicBezTo>
                    <a:pt x="611" y="627"/>
                    <a:pt x="611" y="507"/>
                    <a:pt x="611" y="448"/>
                  </a:cubicBezTo>
                  <a:lnTo>
                    <a:pt x="611" y="254"/>
                  </a:lnTo>
                  <a:cubicBezTo>
                    <a:pt x="552" y="195"/>
                    <a:pt x="552" y="135"/>
                    <a:pt x="492" y="75"/>
                  </a:cubicBezTo>
                  <a:cubicBezTo>
                    <a:pt x="433" y="1"/>
                    <a:pt x="313" y="1"/>
                    <a:pt x="239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46" name="Google Shape;5446;p32"/>
            <p:cNvSpPr/>
            <p:nvPr/>
          </p:nvSpPr>
          <p:spPr>
            <a:xfrm rot="10800000">
              <a:off x="7841451" y="4648409"/>
              <a:ext cx="19559" cy="20495"/>
            </a:xfrm>
            <a:custGeom>
              <a:avLst/>
              <a:gdLst/>
              <a:ahLst/>
              <a:cxnLst/>
              <a:rect l="l" t="t" r="r" b="b"/>
              <a:pathLst>
                <a:path w="627" h="657" extrusionOk="0">
                  <a:moveTo>
                    <a:pt x="314" y="1"/>
                  </a:moveTo>
                  <a:cubicBezTo>
                    <a:pt x="269" y="1"/>
                    <a:pt x="224" y="15"/>
                    <a:pt x="195" y="45"/>
                  </a:cubicBezTo>
                  <a:cubicBezTo>
                    <a:pt x="135" y="105"/>
                    <a:pt x="60" y="164"/>
                    <a:pt x="60" y="239"/>
                  </a:cubicBezTo>
                  <a:cubicBezTo>
                    <a:pt x="1" y="299"/>
                    <a:pt x="1" y="299"/>
                    <a:pt x="1" y="358"/>
                  </a:cubicBezTo>
                  <a:cubicBezTo>
                    <a:pt x="60" y="418"/>
                    <a:pt x="60" y="537"/>
                    <a:pt x="195" y="611"/>
                  </a:cubicBezTo>
                  <a:cubicBezTo>
                    <a:pt x="254" y="641"/>
                    <a:pt x="314" y="656"/>
                    <a:pt x="368" y="656"/>
                  </a:cubicBezTo>
                  <a:cubicBezTo>
                    <a:pt x="422" y="656"/>
                    <a:pt x="470" y="641"/>
                    <a:pt x="507" y="611"/>
                  </a:cubicBezTo>
                  <a:cubicBezTo>
                    <a:pt x="627" y="477"/>
                    <a:pt x="627" y="418"/>
                    <a:pt x="627" y="299"/>
                  </a:cubicBezTo>
                  <a:cubicBezTo>
                    <a:pt x="627" y="299"/>
                    <a:pt x="627" y="239"/>
                    <a:pt x="567" y="164"/>
                  </a:cubicBezTo>
                  <a:cubicBezTo>
                    <a:pt x="567" y="105"/>
                    <a:pt x="507" y="105"/>
                    <a:pt x="433" y="45"/>
                  </a:cubicBezTo>
                  <a:cubicBezTo>
                    <a:pt x="403" y="15"/>
                    <a:pt x="358" y="1"/>
                    <a:pt x="314" y="1"/>
                  </a:cubicBezTo>
                  <a:close/>
                </a:path>
              </a:pathLst>
            </a:custGeom>
            <a:solidFill>
              <a:srgbClr val="9232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47" name="Google Shape;5447;p32"/>
            <p:cNvSpPr/>
            <p:nvPr/>
          </p:nvSpPr>
          <p:spPr>
            <a:xfrm rot="10800000">
              <a:off x="8114719" y="4566616"/>
              <a:ext cx="290488" cy="182397"/>
            </a:xfrm>
            <a:custGeom>
              <a:avLst/>
              <a:gdLst/>
              <a:ahLst/>
              <a:cxnLst/>
              <a:rect l="l" t="t" r="r" b="b"/>
              <a:pathLst>
                <a:path w="9312" h="5847" extrusionOk="0">
                  <a:moveTo>
                    <a:pt x="5731" y="1"/>
                  </a:moveTo>
                  <a:cubicBezTo>
                    <a:pt x="3403" y="1"/>
                    <a:pt x="1232" y="1731"/>
                    <a:pt x="627" y="2986"/>
                  </a:cubicBezTo>
                  <a:cubicBezTo>
                    <a:pt x="1" y="4356"/>
                    <a:pt x="2429" y="5846"/>
                    <a:pt x="4783" y="5846"/>
                  </a:cubicBezTo>
                  <a:cubicBezTo>
                    <a:pt x="4805" y="5847"/>
                    <a:pt x="4827" y="5847"/>
                    <a:pt x="4849" y="5847"/>
                  </a:cubicBezTo>
                  <a:cubicBezTo>
                    <a:pt x="7187" y="5847"/>
                    <a:pt x="9075" y="2727"/>
                    <a:pt x="9193" y="2122"/>
                  </a:cubicBezTo>
                  <a:cubicBezTo>
                    <a:pt x="9312" y="1615"/>
                    <a:pt x="8388" y="125"/>
                    <a:pt x="5960" y="6"/>
                  </a:cubicBezTo>
                  <a:cubicBezTo>
                    <a:pt x="5884" y="2"/>
                    <a:pt x="5807" y="1"/>
                    <a:pt x="573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48" name="Google Shape;5448;p32"/>
            <p:cNvSpPr/>
            <p:nvPr/>
          </p:nvSpPr>
          <p:spPr>
            <a:xfrm rot="10800000">
              <a:off x="8007814" y="4646101"/>
              <a:ext cx="313728" cy="113893"/>
            </a:xfrm>
            <a:custGeom>
              <a:avLst/>
              <a:gdLst/>
              <a:ahLst/>
              <a:cxnLst/>
              <a:rect l="l" t="t" r="r" b="b"/>
              <a:pathLst>
                <a:path w="10057" h="3651" extrusionOk="0">
                  <a:moveTo>
                    <a:pt x="9863" y="1"/>
                  </a:moveTo>
                  <a:cubicBezTo>
                    <a:pt x="9818" y="1"/>
                    <a:pt x="9773" y="16"/>
                    <a:pt x="9743" y="45"/>
                  </a:cubicBezTo>
                  <a:cubicBezTo>
                    <a:pt x="9743" y="45"/>
                    <a:pt x="9609" y="105"/>
                    <a:pt x="9431" y="358"/>
                  </a:cubicBezTo>
                  <a:cubicBezTo>
                    <a:pt x="9311" y="418"/>
                    <a:pt x="9177" y="552"/>
                    <a:pt x="9058" y="671"/>
                  </a:cubicBezTo>
                  <a:cubicBezTo>
                    <a:pt x="8864" y="790"/>
                    <a:pt x="8686" y="924"/>
                    <a:pt x="8492" y="1044"/>
                  </a:cubicBezTo>
                  <a:cubicBezTo>
                    <a:pt x="8373" y="1103"/>
                    <a:pt x="8313" y="1163"/>
                    <a:pt x="8194" y="1222"/>
                  </a:cubicBezTo>
                  <a:cubicBezTo>
                    <a:pt x="8060" y="1297"/>
                    <a:pt x="7941" y="1356"/>
                    <a:pt x="7822" y="1416"/>
                  </a:cubicBezTo>
                  <a:cubicBezTo>
                    <a:pt x="7568" y="1535"/>
                    <a:pt x="7315" y="1669"/>
                    <a:pt x="7077" y="1788"/>
                  </a:cubicBezTo>
                  <a:cubicBezTo>
                    <a:pt x="6764" y="1848"/>
                    <a:pt x="6451" y="1967"/>
                    <a:pt x="6198" y="2101"/>
                  </a:cubicBezTo>
                  <a:cubicBezTo>
                    <a:pt x="5885" y="2161"/>
                    <a:pt x="5587" y="2280"/>
                    <a:pt x="5274" y="2340"/>
                  </a:cubicBezTo>
                  <a:cubicBezTo>
                    <a:pt x="4961" y="2414"/>
                    <a:pt x="4648" y="2533"/>
                    <a:pt x="4336" y="2593"/>
                  </a:cubicBezTo>
                  <a:cubicBezTo>
                    <a:pt x="3963" y="2652"/>
                    <a:pt x="3650" y="2712"/>
                    <a:pt x="3412" y="2787"/>
                  </a:cubicBezTo>
                  <a:cubicBezTo>
                    <a:pt x="3099" y="2846"/>
                    <a:pt x="2786" y="2906"/>
                    <a:pt x="2533" y="2906"/>
                  </a:cubicBezTo>
                  <a:cubicBezTo>
                    <a:pt x="2235" y="2965"/>
                    <a:pt x="1982" y="3025"/>
                    <a:pt x="1729" y="3084"/>
                  </a:cubicBezTo>
                  <a:cubicBezTo>
                    <a:pt x="1237" y="3159"/>
                    <a:pt x="864" y="3219"/>
                    <a:pt x="552" y="3278"/>
                  </a:cubicBezTo>
                  <a:cubicBezTo>
                    <a:pt x="298" y="3278"/>
                    <a:pt x="120" y="3338"/>
                    <a:pt x="120" y="3338"/>
                  </a:cubicBezTo>
                  <a:cubicBezTo>
                    <a:pt x="60" y="3338"/>
                    <a:pt x="0" y="3397"/>
                    <a:pt x="0" y="3457"/>
                  </a:cubicBezTo>
                  <a:cubicBezTo>
                    <a:pt x="0" y="3591"/>
                    <a:pt x="60" y="3651"/>
                    <a:pt x="179" y="3651"/>
                  </a:cubicBezTo>
                  <a:lnTo>
                    <a:pt x="1118" y="3651"/>
                  </a:lnTo>
                  <a:cubicBezTo>
                    <a:pt x="1297" y="3651"/>
                    <a:pt x="1550" y="3591"/>
                    <a:pt x="1788" y="3591"/>
                  </a:cubicBezTo>
                  <a:cubicBezTo>
                    <a:pt x="2041" y="3591"/>
                    <a:pt x="2295" y="3531"/>
                    <a:pt x="2607" y="3531"/>
                  </a:cubicBezTo>
                  <a:cubicBezTo>
                    <a:pt x="2905" y="3457"/>
                    <a:pt x="3159" y="3397"/>
                    <a:pt x="3472" y="3397"/>
                  </a:cubicBezTo>
                  <a:cubicBezTo>
                    <a:pt x="3784" y="3338"/>
                    <a:pt x="4097" y="3278"/>
                    <a:pt x="4470" y="3219"/>
                  </a:cubicBezTo>
                  <a:cubicBezTo>
                    <a:pt x="4768" y="3159"/>
                    <a:pt x="5080" y="3084"/>
                    <a:pt x="5393" y="2965"/>
                  </a:cubicBezTo>
                  <a:cubicBezTo>
                    <a:pt x="5766" y="2906"/>
                    <a:pt x="6079" y="2787"/>
                    <a:pt x="6391" y="2652"/>
                  </a:cubicBezTo>
                  <a:cubicBezTo>
                    <a:pt x="6704" y="2593"/>
                    <a:pt x="7002" y="2474"/>
                    <a:pt x="7256" y="2340"/>
                  </a:cubicBezTo>
                  <a:cubicBezTo>
                    <a:pt x="7568" y="2220"/>
                    <a:pt x="7881" y="2042"/>
                    <a:pt x="8120" y="1908"/>
                  </a:cubicBezTo>
                  <a:cubicBezTo>
                    <a:pt x="8254" y="1848"/>
                    <a:pt x="8373" y="1788"/>
                    <a:pt x="8432" y="1669"/>
                  </a:cubicBezTo>
                  <a:cubicBezTo>
                    <a:pt x="8567" y="1595"/>
                    <a:pt x="8686" y="1535"/>
                    <a:pt x="8805" y="1476"/>
                  </a:cubicBezTo>
                  <a:cubicBezTo>
                    <a:pt x="8999" y="1297"/>
                    <a:pt x="9177" y="1163"/>
                    <a:pt x="9311" y="984"/>
                  </a:cubicBezTo>
                  <a:cubicBezTo>
                    <a:pt x="9490" y="850"/>
                    <a:pt x="9609" y="731"/>
                    <a:pt x="9684" y="611"/>
                  </a:cubicBezTo>
                  <a:cubicBezTo>
                    <a:pt x="9803" y="477"/>
                    <a:pt x="9863" y="418"/>
                    <a:pt x="9922" y="358"/>
                  </a:cubicBezTo>
                  <a:lnTo>
                    <a:pt x="9982" y="299"/>
                  </a:lnTo>
                  <a:cubicBezTo>
                    <a:pt x="10056" y="179"/>
                    <a:pt x="10056" y="105"/>
                    <a:pt x="9982" y="45"/>
                  </a:cubicBezTo>
                  <a:cubicBezTo>
                    <a:pt x="9952" y="16"/>
                    <a:pt x="9907" y="1"/>
                    <a:pt x="9863" y="1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49" name="Google Shape;5449;p32"/>
            <p:cNvSpPr/>
            <p:nvPr/>
          </p:nvSpPr>
          <p:spPr>
            <a:xfrm rot="10800000">
              <a:off x="7942304" y="4409175"/>
              <a:ext cx="160810" cy="183770"/>
            </a:xfrm>
            <a:custGeom>
              <a:avLst/>
              <a:gdLst/>
              <a:ahLst/>
              <a:cxnLst/>
              <a:rect l="l" t="t" r="r" b="b"/>
              <a:pathLst>
                <a:path w="5155" h="5891" extrusionOk="0">
                  <a:moveTo>
                    <a:pt x="1850" y="0"/>
                  </a:moveTo>
                  <a:cubicBezTo>
                    <a:pt x="1611" y="0"/>
                    <a:pt x="1388" y="49"/>
                    <a:pt x="1192" y="158"/>
                  </a:cubicBezTo>
                  <a:cubicBezTo>
                    <a:pt x="0" y="843"/>
                    <a:pt x="447" y="4061"/>
                    <a:pt x="1058" y="4880"/>
                  </a:cubicBezTo>
                  <a:cubicBezTo>
                    <a:pt x="1599" y="5525"/>
                    <a:pt x="2364" y="5890"/>
                    <a:pt x="2888" y="5890"/>
                  </a:cubicBezTo>
                  <a:cubicBezTo>
                    <a:pt x="2970" y="5890"/>
                    <a:pt x="3046" y="5882"/>
                    <a:pt x="3114" y="5863"/>
                  </a:cubicBezTo>
                  <a:cubicBezTo>
                    <a:pt x="4097" y="5685"/>
                    <a:pt x="5155" y="4061"/>
                    <a:pt x="4976" y="2646"/>
                  </a:cubicBezTo>
                  <a:cubicBezTo>
                    <a:pt x="4813" y="1392"/>
                    <a:pt x="3119" y="0"/>
                    <a:pt x="18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50" name="Google Shape;5450;p32"/>
            <p:cNvSpPr/>
            <p:nvPr/>
          </p:nvSpPr>
          <p:spPr>
            <a:xfrm rot="10800000">
              <a:off x="8075663" y="4128826"/>
              <a:ext cx="158970" cy="220393"/>
            </a:xfrm>
            <a:custGeom>
              <a:avLst/>
              <a:gdLst/>
              <a:ahLst/>
              <a:cxnLst/>
              <a:rect l="l" t="t" r="r" b="b"/>
              <a:pathLst>
                <a:path w="5096" h="7065" extrusionOk="0">
                  <a:moveTo>
                    <a:pt x="2710" y="1"/>
                  </a:moveTo>
                  <a:cubicBezTo>
                    <a:pt x="2569" y="1"/>
                    <a:pt x="2429" y="34"/>
                    <a:pt x="2294" y="106"/>
                  </a:cubicBezTo>
                  <a:cubicBezTo>
                    <a:pt x="1311" y="658"/>
                    <a:pt x="0" y="2654"/>
                    <a:pt x="254" y="4576"/>
                  </a:cubicBezTo>
                  <a:cubicBezTo>
                    <a:pt x="541" y="6343"/>
                    <a:pt x="1611" y="7065"/>
                    <a:pt x="2070" y="7065"/>
                  </a:cubicBezTo>
                  <a:cubicBezTo>
                    <a:pt x="2110" y="7065"/>
                    <a:pt x="2145" y="7059"/>
                    <a:pt x="2175" y="7049"/>
                  </a:cubicBezTo>
                  <a:cubicBezTo>
                    <a:pt x="2667" y="6929"/>
                    <a:pt x="5095" y="5186"/>
                    <a:pt x="4902" y="3265"/>
                  </a:cubicBezTo>
                  <a:cubicBezTo>
                    <a:pt x="4746" y="1587"/>
                    <a:pt x="3682" y="1"/>
                    <a:pt x="271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51" name="Google Shape;5451;p32"/>
            <p:cNvSpPr/>
            <p:nvPr/>
          </p:nvSpPr>
          <p:spPr>
            <a:xfrm rot="10800000">
              <a:off x="8103083" y="4131196"/>
              <a:ext cx="106469" cy="118042"/>
            </a:xfrm>
            <a:custGeom>
              <a:avLst/>
              <a:gdLst/>
              <a:ahLst/>
              <a:cxnLst/>
              <a:rect l="l" t="t" r="r" b="b"/>
              <a:pathLst>
                <a:path w="3413" h="3784" extrusionOk="0">
                  <a:moveTo>
                    <a:pt x="939" y="2667"/>
                  </a:moveTo>
                  <a:lnTo>
                    <a:pt x="939" y="2667"/>
                  </a:lnTo>
                  <a:cubicBezTo>
                    <a:pt x="999" y="2726"/>
                    <a:pt x="999" y="2726"/>
                    <a:pt x="999" y="2801"/>
                  </a:cubicBezTo>
                  <a:cubicBezTo>
                    <a:pt x="999" y="2726"/>
                    <a:pt x="939" y="2726"/>
                    <a:pt x="939" y="2667"/>
                  </a:cubicBezTo>
                  <a:close/>
                  <a:moveTo>
                    <a:pt x="2369" y="0"/>
                  </a:moveTo>
                  <a:cubicBezTo>
                    <a:pt x="2235" y="0"/>
                    <a:pt x="2176" y="60"/>
                    <a:pt x="2116" y="119"/>
                  </a:cubicBezTo>
                  <a:lnTo>
                    <a:pt x="2116" y="313"/>
                  </a:lnTo>
                  <a:cubicBezTo>
                    <a:pt x="2057" y="372"/>
                    <a:pt x="2057" y="492"/>
                    <a:pt x="1997" y="685"/>
                  </a:cubicBezTo>
                  <a:cubicBezTo>
                    <a:pt x="1997" y="864"/>
                    <a:pt x="1923" y="1058"/>
                    <a:pt x="1863" y="1237"/>
                  </a:cubicBezTo>
                  <a:cubicBezTo>
                    <a:pt x="1863" y="1371"/>
                    <a:pt x="1803" y="1430"/>
                    <a:pt x="1803" y="1549"/>
                  </a:cubicBezTo>
                  <a:cubicBezTo>
                    <a:pt x="1803" y="1683"/>
                    <a:pt x="1744" y="1743"/>
                    <a:pt x="1744" y="1862"/>
                  </a:cubicBezTo>
                  <a:cubicBezTo>
                    <a:pt x="1744" y="1981"/>
                    <a:pt x="1684" y="2115"/>
                    <a:pt x="1684" y="2175"/>
                  </a:cubicBezTo>
                  <a:cubicBezTo>
                    <a:pt x="1625" y="2294"/>
                    <a:pt x="1625" y="2428"/>
                    <a:pt x="1625" y="2488"/>
                  </a:cubicBezTo>
                  <a:cubicBezTo>
                    <a:pt x="1550" y="2547"/>
                    <a:pt x="1550" y="2607"/>
                    <a:pt x="1550" y="2667"/>
                  </a:cubicBezTo>
                  <a:lnTo>
                    <a:pt x="1550" y="2547"/>
                  </a:lnTo>
                  <a:cubicBezTo>
                    <a:pt x="1490" y="2428"/>
                    <a:pt x="1490" y="2235"/>
                    <a:pt x="1490" y="2056"/>
                  </a:cubicBezTo>
                  <a:lnTo>
                    <a:pt x="1490" y="1549"/>
                  </a:lnTo>
                  <a:cubicBezTo>
                    <a:pt x="1431" y="1371"/>
                    <a:pt x="1431" y="1177"/>
                    <a:pt x="1431" y="1058"/>
                  </a:cubicBezTo>
                  <a:cubicBezTo>
                    <a:pt x="1431" y="804"/>
                    <a:pt x="1371" y="626"/>
                    <a:pt x="1371" y="626"/>
                  </a:cubicBezTo>
                  <a:cubicBezTo>
                    <a:pt x="1371" y="566"/>
                    <a:pt x="1312" y="492"/>
                    <a:pt x="1312" y="492"/>
                  </a:cubicBezTo>
                  <a:cubicBezTo>
                    <a:pt x="1273" y="475"/>
                    <a:pt x="1241" y="467"/>
                    <a:pt x="1213" y="467"/>
                  </a:cubicBezTo>
                  <a:cubicBezTo>
                    <a:pt x="1144" y="467"/>
                    <a:pt x="1101" y="513"/>
                    <a:pt x="1058" y="566"/>
                  </a:cubicBezTo>
                  <a:cubicBezTo>
                    <a:pt x="1058" y="566"/>
                    <a:pt x="999" y="745"/>
                    <a:pt x="939" y="1058"/>
                  </a:cubicBezTo>
                  <a:cubicBezTo>
                    <a:pt x="880" y="1311"/>
                    <a:pt x="880" y="1743"/>
                    <a:pt x="880" y="2115"/>
                  </a:cubicBezTo>
                  <a:cubicBezTo>
                    <a:pt x="880" y="2294"/>
                    <a:pt x="939" y="2488"/>
                    <a:pt x="939" y="2667"/>
                  </a:cubicBezTo>
                  <a:cubicBezTo>
                    <a:pt x="880" y="2607"/>
                    <a:pt x="880" y="2488"/>
                    <a:pt x="805" y="2428"/>
                  </a:cubicBezTo>
                  <a:cubicBezTo>
                    <a:pt x="805" y="2294"/>
                    <a:pt x="746" y="2235"/>
                    <a:pt x="746" y="2115"/>
                  </a:cubicBezTo>
                  <a:cubicBezTo>
                    <a:pt x="686" y="1981"/>
                    <a:pt x="686" y="1922"/>
                    <a:pt x="686" y="1803"/>
                  </a:cubicBezTo>
                  <a:cubicBezTo>
                    <a:pt x="626" y="1743"/>
                    <a:pt x="626" y="1609"/>
                    <a:pt x="626" y="1490"/>
                  </a:cubicBezTo>
                  <a:cubicBezTo>
                    <a:pt x="626" y="1430"/>
                    <a:pt x="567" y="1311"/>
                    <a:pt x="567" y="1237"/>
                  </a:cubicBezTo>
                  <a:lnTo>
                    <a:pt x="567" y="998"/>
                  </a:lnTo>
                  <a:cubicBezTo>
                    <a:pt x="567" y="804"/>
                    <a:pt x="507" y="685"/>
                    <a:pt x="507" y="566"/>
                  </a:cubicBezTo>
                  <a:lnTo>
                    <a:pt x="507" y="492"/>
                  </a:lnTo>
                  <a:lnTo>
                    <a:pt x="507" y="432"/>
                  </a:lnTo>
                  <a:cubicBezTo>
                    <a:pt x="507" y="372"/>
                    <a:pt x="507" y="313"/>
                    <a:pt x="433" y="253"/>
                  </a:cubicBezTo>
                  <a:cubicBezTo>
                    <a:pt x="314" y="253"/>
                    <a:pt x="254" y="313"/>
                    <a:pt x="194" y="372"/>
                  </a:cubicBezTo>
                  <a:lnTo>
                    <a:pt x="194" y="432"/>
                  </a:lnTo>
                  <a:cubicBezTo>
                    <a:pt x="194" y="432"/>
                    <a:pt x="194" y="492"/>
                    <a:pt x="135" y="492"/>
                  </a:cubicBezTo>
                  <a:cubicBezTo>
                    <a:pt x="135" y="626"/>
                    <a:pt x="60" y="745"/>
                    <a:pt x="60" y="939"/>
                  </a:cubicBezTo>
                  <a:cubicBezTo>
                    <a:pt x="60" y="1058"/>
                    <a:pt x="1" y="1117"/>
                    <a:pt x="1" y="1237"/>
                  </a:cubicBezTo>
                  <a:lnTo>
                    <a:pt x="1" y="1549"/>
                  </a:lnTo>
                  <a:cubicBezTo>
                    <a:pt x="1" y="1803"/>
                    <a:pt x="60" y="2056"/>
                    <a:pt x="135" y="2294"/>
                  </a:cubicBezTo>
                  <a:cubicBezTo>
                    <a:pt x="194" y="2428"/>
                    <a:pt x="194" y="2547"/>
                    <a:pt x="254" y="2607"/>
                  </a:cubicBezTo>
                  <a:cubicBezTo>
                    <a:pt x="314" y="2726"/>
                    <a:pt x="373" y="2860"/>
                    <a:pt x="433" y="2980"/>
                  </a:cubicBezTo>
                  <a:cubicBezTo>
                    <a:pt x="507" y="3039"/>
                    <a:pt x="567" y="3173"/>
                    <a:pt x="626" y="3233"/>
                  </a:cubicBezTo>
                  <a:cubicBezTo>
                    <a:pt x="686" y="3292"/>
                    <a:pt x="746" y="3412"/>
                    <a:pt x="805" y="3471"/>
                  </a:cubicBezTo>
                  <a:cubicBezTo>
                    <a:pt x="939" y="3546"/>
                    <a:pt x="999" y="3605"/>
                    <a:pt x="1058" y="3605"/>
                  </a:cubicBezTo>
                  <a:cubicBezTo>
                    <a:pt x="1118" y="3665"/>
                    <a:pt x="1178" y="3665"/>
                    <a:pt x="1178" y="3724"/>
                  </a:cubicBezTo>
                  <a:cubicBezTo>
                    <a:pt x="1312" y="3784"/>
                    <a:pt x="1371" y="3784"/>
                    <a:pt x="1371" y="3784"/>
                  </a:cubicBezTo>
                  <a:lnTo>
                    <a:pt x="1550" y="3784"/>
                  </a:lnTo>
                  <a:lnTo>
                    <a:pt x="1997" y="3352"/>
                  </a:lnTo>
                  <a:lnTo>
                    <a:pt x="2176" y="3173"/>
                  </a:lnTo>
                  <a:cubicBezTo>
                    <a:pt x="2235" y="3099"/>
                    <a:pt x="2295" y="3039"/>
                    <a:pt x="2369" y="2920"/>
                  </a:cubicBezTo>
                  <a:cubicBezTo>
                    <a:pt x="2429" y="2860"/>
                    <a:pt x="2489" y="2801"/>
                    <a:pt x="2548" y="2667"/>
                  </a:cubicBezTo>
                  <a:cubicBezTo>
                    <a:pt x="2608" y="2607"/>
                    <a:pt x="2667" y="2488"/>
                    <a:pt x="2742" y="2428"/>
                  </a:cubicBezTo>
                  <a:cubicBezTo>
                    <a:pt x="2861" y="2235"/>
                    <a:pt x="2980" y="2056"/>
                    <a:pt x="3040" y="1862"/>
                  </a:cubicBezTo>
                  <a:cubicBezTo>
                    <a:pt x="3114" y="1743"/>
                    <a:pt x="3174" y="1683"/>
                    <a:pt x="3174" y="1549"/>
                  </a:cubicBezTo>
                  <a:cubicBezTo>
                    <a:pt x="3233" y="1490"/>
                    <a:pt x="3233" y="1371"/>
                    <a:pt x="3293" y="1311"/>
                  </a:cubicBezTo>
                  <a:cubicBezTo>
                    <a:pt x="3353" y="1117"/>
                    <a:pt x="3353" y="998"/>
                    <a:pt x="3412" y="939"/>
                  </a:cubicBezTo>
                  <a:lnTo>
                    <a:pt x="3412" y="745"/>
                  </a:lnTo>
                  <a:cubicBezTo>
                    <a:pt x="3412" y="685"/>
                    <a:pt x="3412" y="626"/>
                    <a:pt x="3353" y="566"/>
                  </a:cubicBezTo>
                  <a:cubicBezTo>
                    <a:pt x="3233" y="566"/>
                    <a:pt x="3174" y="566"/>
                    <a:pt x="3114" y="626"/>
                  </a:cubicBezTo>
                  <a:cubicBezTo>
                    <a:pt x="3114" y="626"/>
                    <a:pt x="3114" y="685"/>
                    <a:pt x="3040" y="745"/>
                  </a:cubicBezTo>
                  <a:cubicBezTo>
                    <a:pt x="2980" y="864"/>
                    <a:pt x="2921" y="939"/>
                    <a:pt x="2801" y="1117"/>
                  </a:cubicBezTo>
                  <a:cubicBezTo>
                    <a:pt x="2742" y="1237"/>
                    <a:pt x="2667" y="1371"/>
                    <a:pt x="2548" y="1549"/>
                  </a:cubicBezTo>
                  <a:cubicBezTo>
                    <a:pt x="2489" y="1609"/>
                    <a:pt x="2429" y="1743"/>
                    <a:pt x="2369" y="1803"/>
                  </a:cubicBezTo>
                  <a:cubicBezTo>
                    <a:pt x="2369" y="1743"/>
                    <a:pt x="2429" y="1743"/>
                    <a:pt x="2429" y="1683"/>
                  </a:cubicBezTo>
                  <a:cubicBezTo>
                    <a:pt x="2429" y="1549"/>
                    <a:pt x="2429" y="1430"/>
                    <a:pt x="2489" y="1311"/>
                  </a:cubicBezTo>
                  <a:lnTo>
                    <a:pt x="2489" y="745"/>
                  </a:lnTo>
                  <a:lnTo>
                    <a:pt x="2489" y="313"/>
                  </a:lnTo>
                  <a:lnTo>
                    <a:pt x="2489" y="119"/>
                  </a:lnTo>
                  <a:cubicBezTo>
                    <a:pt x="2429" y="60"/>
                    <a:pt x="2429" y="0"/>
                    <a:pt x="236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52" name="Google Shape;5452;p32"/>
            <p:cNvSpPr/>
            <p:nvPr/>
          </p:nvSpPr>
          <p:spPr>
            <a:xfrm rot="10800000">
              <a:off x="7963673" y="4415601"/>
              <a:ext cx="108309" cy="116201"/>
            </a:xfrm>
            <a:custGeom>
              <a:avLst/>
              <a:gdLst/>
              <a:ahLst/>
              <a:cxnLst/>
              <a:rect l="l" t="t" r="r" b="b"/>
              <a:pathLst>
                <a:path w="3472" h="3725" extrusionOk="0">
                  <a:moveTo>
                    <a:pt x="1058" y="0"/>
                  </a:moveTo>
                  <a:cubicBezTo>
                    <a:pt x="999" y="60"/>
                    <a:pt x="939" y="60"/>
                    <a:pt x="939" y="120"/>
                  </a:cubicBezTo>
                  <a:lnTo>
                    <a:pt x="939" y="179"/>
                  </a:lnTo>
                  <a:lnTo>
                    <a:pt x="939" y="313"/>
                  </a:lnTo>
                  <a:lnTo>
                    <a:pt x="939" y="745"/>
                  </a:lnTo>
                  <a:cubicBezTo>
                    <a:pt x="939" y="924"/>
                    <a:pt x="999" y="1118"/>
                    <a:pt x="1058" y="1356"/>
                  </a:cubicBezTo>
                  <a:cubicBezTo>
                    <a:pt x="1058" y="1431"/>
                    <a:pt x="1058" y="1550"/>
                    <a:pt x="1118" y="1669"/>
                  </a:cubicBezTo>
                  <a:lnTo>
                    <a:pt x="1118" y="1803"/>
                  </a:lnTo>
                  <a:cubicBezTo>
                    <a:pt x="1118" y="1728"/>
                    <a:pt x="1058" y="1609"/>
                    <a:pt x="999" y="1550"/>
                  </a:cubicBezTo>
                  <a:cubicBezTo>
                    <a:pt x="864" y="1431"/>
                    <a:pt x="745" y="1237"/>
                    <a:pt x="626" y="1118"/>
                  </a:cubicBezTo>
                  <a:cubicBezTo>
                    <a:pt x="567" y="984"/>
                    <a:pt x="492" y="864"/>
                    <a:pt x="432" y="805"/>
                  </a:cubicBezTo>
                  <a:cubicBezTo>
                    <a:pt x="373" y="745"/>
                    <a:pt x="313" y="686"/>
                    <a:pt x="313" y="686"/>
                  </a:cubicBezTo>
                  <a:cubicBezTo>
                    <a:pt x="283" y="648"/>
                    <a:pt x="254" y="630"/>
                    <a:pt x="222" y="630"/>
                  </a:cubicBezTo>
                  <a:cubicBezTo>
                    <a:pt x="190" y="630"/>
                    <a:pt x="157" y="648"/>
                    <a:pt x="120" y="686"/>
                  </a:cubicBezTo>
                  <a:cubicBezTo>
                    <a:pt x="60" y="686"/>
                    <a:pt x="0" y="745"/>
                    <a:pt x="0" y="805"/>
                  </a:cubicBezTo>
                  <a:cubicBezTo>
                    <a:pt x="0" y="805"/>
                    <a:pt x="60" y="864"/>
                    <a:pt x="60" y="984"/>
                  </a:cubicBezTo>
                  <a:cubicBezTo>
                    <a:pt x="120" y="1118"/>
                    <a:pt x="120" y="1237"/>
                    <a:pt x="254" y="1356"/>
                  </a:cubicBezTo>
                  <a:cubicBezTo>
                    <a:pt x="254" y="1431"/>
                    <a:pt x="313" y="1550"/>
                    <a:pt x="313" y="1609"/>
                  </a:cubicBezTo>
                  <a:cubicBezTo>
                    <a:pt x="373" y="1728"/>
                    <a:pt x="432" y="1803"/>
                    <a:pt x="492" y="1863"/>
                  </a:cubicBezTo>
                  <a:cubicBezTo>
                    <a:pt x="626" y="2041"/>
                    <a:pt x="745" y="2235"/>
                    <a:pt x="864" y="2414"/>
                  </a:cubicBezTo>
                  <a:cubicBezTo>
                    <a:pt x="939" y="2548"/>
                    <a:pt x="999" y="2607"/>
                    <a:pt x="1058" y="2667"/>
                  </a:cubicBezTo>
                  <a:cubicBezTo>
                    <a:pt x="1118" y="2786"/>
                    <a:pt x="1177" y="2846"/>
                    <a:pt x="1311" y="2920"/>
                  </a:cubicBezTo>
                  <a:cubicBezTo>
                    <a:pt x="1371" y="3039"/>
                    <a:pt x="1431" y="3099"/>
                    <a:pt x="1490" y="3159"/>
                  </a:cubicBezTo>
                  <a:cubicBezTo>
                    <a:pt x="1550" y="3218"/>
                    <a:pt x="1609" y="3293"/>
                    <a:pt x="1684" y="3352"/>
                  </a:cubicBezTo>
                  <a:cubicBezTo>
                    <a:pt x="1922" y="3531"/>
                    <a:pt x="2116" y="3665"/>
                    <a:pt x="2116" y="3665"/>
                  </a:cubicBezTo>
                  <a:lnTo>
                    <a:pt x="2175" y="3725"/>
                  </a:lnTo>
                  <a:lnTo>
                    <a:pt x="2354" y="3725"/>
                  </a:lnTo>
                  <a:lnTo>
                    <a:pt x="2488" y="3591"/>
                  </a:lnTo>
                  <a:cubicBezTo>
                    <a:pt x="2548" y="3591"/>
                    <a:pt x="2607" y="3531"/>
                    <a:pt x="2667" y="3471"/>
                  </a:cubicBezTo>
                  <a:cubicBezTo>
                    <a:pt x="2667" y="3412"/>
                    <a:pt x="2727" y="3352"/>
                    <a:pt x="2861" y="3293"/>
                  </a:cubicBezTo>
                  <a:cubicBezTo>
                    <a:pt x="2920" y="3218"/>
                    <a:pt x="2980" y="3159"/>
                    <a:pt x="3040" y="3099"/>
                  </a:cubicBezTo>
                  <a:cubicBezTo>
                    <a:pt x="3099" y="2980"/>
                    <a:pt x="3174" y="2920"/>
                    <a:pt x="3174" y="2786"/>
                  </a:cubicBezTo>
                  <a:cubicBezTo>
                    <a:pt x="3233" y="2667"/>
                    <a:pt x="3293" y="2548"/>
                    <a:pt x="3352" y="2414"/>
                  </a:cubicBezTo>
                  <a:cubicBezTo>
                    <a:pt x="3352" y="2295"/>
                    <a:pt x="3412" y="2235"/>
                    <a:pt x="3412" y="2101"/>
                  </a:cubicBezTo>
                  <a:cubicBezTo>
                    <a:pt x="3472" y="1863"/>
                    <a:pt x="3472" y="1609"/>
                    <a:pt x="3472" y="1356"/>
                  </a:cubicBezTo>
                  <a:lnTo>
                    <a:pt x="3472" y="1058"/>
                  </a:lnTo>
                  <a:cubicBezTo>
                    <a:pt x="3412" y="924"/>
                    <a:pt x="3412" y="864"/>
                    <a:pt x="3412" y="745"/>
                  </a:cubicBezTo>
                  <a:cubicBezTo>
                    <a:pt x="3352" y="552"/>
                    <a:pt x="3293" y="432"/>
                    <a:pt x="3293" y="313"/>
                  </a:cubicBezTo>
                  <a:cubicBezTo>
                    <a:pt x="3233" y="313"/>
                    <a:pt x="3233" y="239"/>
                    <a:pt x="3233" y="239"/>
                  </a:cubicBezTo>
                  <a:lnTo>
                    <a:pt x="3233" y="179"/>
                  </a:lnTo>
                  <a:cubicBezTo>
                    <a:pt x="3191" y="137"/>
                    <a:pt x="3112" y="95"/>
                    <a:pt x="3048" y="95"/>
                  </a:cubicBezTo>
                  <a:cubicBezTo>
                    <a:pt x="3021" y="95"/>
                    <a:pt x="2997" y="102"/>
                    <a:pt x="2980" y="120"/>
                  </a:cubicBezTo>
                  <a:cubicBezTo>
                    <a:pt x="2920" y="120"/>
                    <a:pt x="2861" y="179"/>
                    <a:pt x="2861" y="239"/>
                  </a:cubicBezTo>
                  <a:cubicBezTo>
                    <a:pt x="2861" y="239"/>
                    <a:pt x="2861" y="313"/>
                    <a:pt x="2920" y="313"/>
                  </a:cubicBezTo>
                  <a:lnTo>
                    <a:pt x="2920" y="432"/>
                  </a:lnTo>
                  <a:lnTo>
                    <a:pt x="2920" y="805"/>
                  </a:lnTo>
                  <a:lnTo>
                    <a:pt x="2920" y="1058"/>
                  </a:lnTo>
                  <a:lnTo>
                    <a:pt x="2920" y="1356"/>
                  </a:lnTo>
                  <a:cubicBezTo>
                    <a:pt x="2920" y="1490"/>
                    <a:pt x="2861" y="1550"/>
                    <a:pt x="2861" y="1669"/>
                  </a:cubicBezTo>
                  <a:cubicBezTo>
                    <a:pt x="2861" y="1728"/>
                    <a:pt x="2861" y="1863"/>
                    <a:pt x="2801" y="1982"/>
                  </a:cubicBezTo>
                  <a:cubicBezTo>
                    <a:pt x="2801" y="2041"/>
                    <a:pt x="2801" y="2175"/>
                    <a:pt x="2727" y="2295"/>
                  </a:cubicBezTo>
                  <a:cubicBezTo>
                    <a:pt x="2727" y="2354"/>
                    <a:pt x="2727" y="2473"/>
                    <a:pt x="2667" y="2548"/>
                  </a:cubicBezTo>
                  <a:cubicBezTo>
                    <a:pt x="2667" y="2607"/>
                    <a:pt x="2607" y="2607"/>
                    <a:pt x="2607" y="2667"/>
                  </a:cubicBezTo>
                  <a:lnTo>
                    <a:pt x="2607" y="2548"/>
                  </a:lnTo>
                  <a:cubicBezTo>
                    <a:pt x="2667" y="2354"/>
                    <a:pt x="2667" y="2175"/>
                    <a:pt x="2667" y="1982"/>
                  </a:cubicBezTo>
                  <a:cubicBezTo>
                    <a:pt x="2667" y="1550"/>
                    <a:pt x="2607" y="1177"/>
                    <a:pt x="2548" y="924"/>
                  </a:cubicBezTo>
                  <a:cubicBezTo>
                    <a:pt x="2429" y="611"/>
                    <a:pt x="2354" y="432"/>
                    <a:pt x="2354" y="432"/>
                  </a:cubicBezTo>
                  <a:cubicBezTo>
                    <a:pt x="2295" y="373"/>
                    <a:pt x="2235" y="373"/>
                    <a:pt x="2116" y="373"/>
                  </a:cubicBezTo>
                  <a:cubicBezTo>
                    <a:pt x="2056" y="432"/>
                    <a:pt x="2056" y="492"/>
                    <a:pt x="2056" y="492"/>
                  </a:cubicBezTo>
                  <a:lnTo>
                    <a:pt x="2056" y="984"/>
                  </a:lnTo>
                  <a:lnTo>
                    <a:pt x="2056" y="1431"/>
                  </a:lnTo>
                  <a:lnTo>
                    <a:pt x="2056" y="1982"/>
                  </a:lnTo>
                  <a:lnTo>
                    <a:pt x="2056" y="2473"/>
                  </a:lnTo>
                  <a:lnTo>
                    <a:pt x="2056" y="2607"/>
                  </a:lnTo>
                  <a:cubicBezTo>
                    <a:pt x="2056" y="2548"/>
                    <a:pt x="2056" y="2473"/>
                    <a:pt x="1982" y="2414"/>
                  </a:cubicBezTo>
                  <a:cubicBezTo>
                    <a:pt x="1922" y="2354"/>
                    <a:pt x="1922" y="2235"/>
                    <a:pt x="1922" y="2101"/>
                  </a:cubicBezTo>
                  <a:cubicBezTo>
                    <a:pt x="1863" y="2041"/>
                    <a:pt x="1803" y="1922"/>
                    <a:pt x="1803" y="1803"/>
                  </a:cubicBezTo>
                  <a:cubicBezTo>
                    <a:pt x="1743" y="1728"/>
                    <a:pt x="1743" y="1609"/>
                    <a:pt x="1684" y="1490"/>
                  </a:cubicBezTo>
                  <a:cubicBezTo>
                    <a:pt x="1684" y="1356"/>
                    <a:pt x="1609" y="1296"/>
                    <a:pt x="1609" y="1177"/>
                  </a:cubicBezTo>
                  <a:cubicBezTo>
                    <a:pt x="1550" y="984"/>
                    <a:pt x="1490" y="805"/>
                    <a:pt x="1431" y="611"/>
                  </a:cubicBezTo>
                  <a:cubicBezTo>
                    <a:pt x="1371" y="492"/>
                    <a:pt x="1371" y="373"/>
                    <a:pt x="1311" y="239"/>
                  </a:cubicBezTo>
                  <a:cubicBezTo>
                    <a:pt x="1237" y="179"/>
                    <a:pt x="1237" y="120"/>
                    <a:pt x="1237" y="120"/>
                  </a:cubicBezTo>
                  <a:cubicBezTo>
                    <a:pt x="1237" y="0"/>
                    <a:pt x="1118" y="0"/>
                    <a:pt x="105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53" name="Google Shape;5453;p32"/>
            <p:cNvSpPr/>
            <p:nvPr/>
          </p:nvSpPr>
          <p:spPr>
            <a:xfrm rot="10800000">
              <a:off x="7758254" y="4241096"/>
              <a:ext cx="213935" cy="122222"/>
            </a:xfrm>
            <a:custGeom>
              <a:avLst/>
              <a:gdLst/>
              <a:ahLst/>
              <a:cxnLst/>
              <a:rect l="l" t="t" r="r" b="b"/>
              <a:pathLst>
                <a:path w="6858" h="3918" extrusionOk="0">
                  <a:moveTo>
                    <a:pt x="5335" y="0"/>
                  </a:moveTo>
                  <a:cubicBezTo>
                    <a:pt x="3545" y="0"/>
                    <a:pt x="1" y="1073"/>
                    <a:pt x="94" y="3404"/>
                  </a:cubicBezTo>
                  <a:cubicBezTo>
                    <a:pt x="94" y="3746"/>
                    <a:pt x="809" y="3918"/>
                    <a:pt x="1710" y="3918"/>
                  </a:cubicBezTo>
                  <a:cubicBezTo>
                    <a:pt x="2611" y="3918"/>
                    <a:pt x="3699" y="3746"/>
                    <a:pt x="4444" y="3404"/>
                  </a:cubicBezTo>
                  <a:cubicBezTo>
                    <a:pt x="5934" y="2733"/>
                    <a:pt x="6857" y="990"/>
                    <a:pt x="6306" y="246"/>
                  </a:cubicBezTo>
                  <a:cubicBezTo>
                    <a:pt x="6196" y="83"/>
                    <a:pt x="5833" y="0"/>
                    <a:pt x="53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54" name="Google Shape;5454;p32"/>
            <p:cNvSpPr/>
            <p:nvPr/>
          </p:nvSpPr>
          <p:spPr>
            <a:xfrm rot="10800000">
              <a:off x="7843322" y="4252950"/>
              <a:ext cx="118042" cy="87377"/>
            </a:xfrm>
            <a:custGeom>
              <a:avLst/>
              <a:gdLst/>
              <a:ahLst/>
              <a:cxnLst/>
              <a:rect l="l" t="t" r="r" b="b"/>
              <a:pathLst>
                <a:path w="3784" h="2801" extrusionOk="0">
                  <a:moveTo>
                    <a:pt x="3531" y="0"/>
                  </a:moveTo>
                  <a:cubicBezTo>
                    <a:pt x="3531" y="0"/>
                    <a:pt x="3277" y="60"/>
                    <a:pt x="2905" y="134"/>
                  </a:cubicBezTo>
                  <a:cubicBezTo>
                    <a:pt x="2667" y="194"/>
                    <a:pt x="2473" y="313"/>
                    <a:pt x="2235" y="373"/>
                  </a:cubicBezTo>
                  <a:cubicBezTo>
                    <a:pt x="2101" y="432"/>
                    <a:pt x="1981" y="507"/>
                    <a:pt x="1862" y="566"/>
                  </a:cubicBezTo>
                  <a:cubicBezTo>
                    <a:pt x="1728" y="626"/>
                    <a:pt x="1609" y="685"/>
                    <a:pt x="1549" y="745"/>
                  </a:cubicBezTo>
                  <a:cubicBezTo>
                    <a:pt x="1415" y="805"/>
                    <a:pt x="1296" y="879"/>
                    <a:pt x="1177" y="939"/>
                  </a:cubicBezTo>
                  <a:cubicBezTo>
                    <a:pt x="1043" y="998"/>
                    <a:pt x="924" y="1117"/>
                    <a:pt x="864" y="1177"/>
                  </a:cubicBezTo>
                  <a:cubicBezTo>
                    <a:pt x="745" y="1252"/>
                    <a:pt x="670" y="1371"/>
                    <a:pt x="551" y="1430"/>
                  </a:cubicBezTo>
                  <a:cubicBezTo>
                    <a:pt x="492" y="1490"/>
                    <a:pt x="432" y="1624"/>
                    <a:pt x="298" y="1684"/>
                  </a:cubicBezTo>
                  <a:cubicBezTo>
                    <a:pt x="238" y="1743"/>
                    <a:pt x="238" y="1862"/>
                    <a:pt x="179" y="1922"/>
                  </a:cubicBezTo>
                  <a:cubicBezTo>
                    <a:pt x="119" y="1922"/>
                    <a:pt x="119" y="1996"/>
                    <a:pt x="119" y="2056"/>
                  </a:cubicBezTo>
                  <a:cubicBezTo>
                    <a:pt x="60" y="2056"/>
                    <a:pt x="60" y="2116"/>
                    <a:pt x="60" y="2116"/>
                  </a:cubicBezTo>
                  <a:cubicBezTo>
                    <a:pt x="0" y="2235"/>
                    <a:pt x="0" y="2294"/>
                    <a:pt x="0" y="2294"/>
                  </a:cubicBezTo>
                  <a:cubicBezTo>
                    <a:pt x="0" y="2369"/>
                    <a:pt x="0" y="2428"/>
                    <a:pt x="60" y="2488"/>
                  </a:cubicBezTo>
                  <a:cubicBezTo>
                    <a:pt x="60" y="2488"/>
                    <a:pt x="60" y="2548"/>
                    <a:pt x="119" y="2548"/>
                  </a:cubicBezTo>
                  <a:cubicBezTo>
                    <a:pt x="119" y="2548"/>
                    <a:pt x="179" y="2548"/>
                    <a:pt x="238" y="2607"/>
                  </a:cubicBezTo>
                  <a:cubicBezTo>
                    <a:pt x="372" y="2607"/>
                    <a:pt x="492" y="2667"/>
                    <a:pt x="670" y="2741"/>
                  </a:cubicBezTo>
                  <a:lnTo>
                    <a:pt x="924" y="2741"/>
                  </a:lnTo>
                  <a:cubicBezTo>
                    <a:pt x="1043" y="2801"/>
                    <a:pt x="1117" y="2801"/>
                    <a:pt x="1237" y="2801"/>
                  </a:cubicBezTo>
                  <a:lnTo>
                    <a:pt x="1922" y="2801"/>
                  </a:lnTo>
                  <a:cubicBezTo>
                    <a:pt x="2041" y="2801"/>
                    <a:pt x="2160" y="2741"/>
                    <a:pt x="2294" y="2741"/>
                  </a:cubicBezTo>
                  <a:cubicBezTo>
                    <a:pt x="2413" y="2741"/>
                    <a:pt x="2473" y="2667"/>
                    <a:pt x="2607" y="2667"/>
                  </a:cubicBezTo>
                  <a:cubicBezTo>
                    <a:pt x="2845" y="2607"/>
                    <a:pt x="3039" y="2548"/>
                    <a:pt x="3158" y="2428"/>
                  </a:cubicBezTo>
                  <a:cubicBezTo>
                    <a:pt x="3352" y="2369"/>
                    <a:pt x="3471" y="2294"/>
                    <a:pt x="3531" y="2235"/>
                  </a:cubicBezTo>
                  <a:cubicBezTo>
                    <a:pt x="3650" y="2175"/>
                    <a:pt x="3650" y="2116"/>
                    <a:pt x="3650" y="2116"/>
                  </a:cubicBezTo>
                  <a:cubicBezTo>
                    <a:pt x="3784" y="2116"/>
                    <a:pt x="3784" y="1996"/>
                    <a:pt x="3724" y="1922"/>
                  </a:cubicBezTo>
                  <a:cubicBezTo>
                    <a:pt x="3724" y="1852"/>
                    <a:pt x="3678" y="1823"/>
                    <a:pt x="3628" y="1823"/>
                  </a:cubicBezTo>
                  <a:cubicBezTo>
                    <a:pt x="3593" y="1823"/>
                    <a:pt x="3555" y="1838"/>
                    <a:pt x="3531" y="1862"/>
                  </a:cubicBezTo>
                  <a:lnTo>
                    <a:pt x="3412" y="1862"/>
                  </a:lnTo>
                  <a:cubicBezTo>
                    <a:pt x="3277" y="1922"/>
                    <a:pt x="3158" y="1922"/>
                    <a:pt x="3039" y="1996"/>
                  </a:cubicBezTo>
                  <a:cubicBezTo>
                    <a:pt x="2845" y="1996"/>
                    <a:pt x="2667" y="2056"/>
                    <a:pt x="2473" y="2116"/>
                  </a:cubicBezTo>
                  <a:lnTo>
                    <a:pt x="2160" y="2116"/>
                  </a:lnTo>
                  <a:cubicBezTo>
                    <a:pt x="2101" y="2175"/>
                    <a:pt x="1981" y="2175"/>
                    <a:pt x="1862" y="2175"/>
                  </a:cubicBezTo>
                  <a:cubicBezTo>
                    <a:pt x="2101" y="2116"/>
                    <a:pt x="2294" y="1996"/>
                    <a:pt x="2473" y="1922"/>
                  </a:cubicBezTo>
                  <a:cubicBezTo>
                    <a:pt x="2667" y="1862"/>
                    <a:pt x="2845" y="1743"/>
                    <a:pt x="2980" y="1684"/>
                  </a:cubicBezTo>
                  <a:cubicBezTo>
                    <a:pt x="3099" y="1624"/>
                    <a:pt x="3218" y="1549"/>
                    <a:pt x="3277" y="1490"/>
                  </a:cubicBezTo>
                  <a:cubicBezTo>
                    <a:pt x="3412" y="1430"/>
                    <a:pt x="3412" y="1371"/>
                    <a:pt x="3412" y="1371"/>
                  </a:cubicBezTo>
                  <a:cubicBezTo>
                    <a:pt x="3471" y="1371"/>
                    <a:pt x="3471" y="1311"/>
                    <a:pt x="3471" y="1252"/>
                  </a:cubicBezTo>
                  <a:cubicBezTo>
                    <a:pt x="3471" y="1153"/>
                    <a:pt x="3439" y="1094"/>
                    <a:pt x="3368" y="1094"/>
                  </a:cubicBezTo>
                  <a:cubicBezTo>
                    <a:pt x="3343" y="1094"/>
                    <a:pt x="3313" y="1102"/>
                    <a:pt x="3277" y="1117"/>
                  </a:cubicBezTo>
                  <a:lnTo>
                    <a:pt x="3158" y="1117"/>
                  </a:lnTo>
                  <a:cubicBezTo>
                    <a:pt x="3039" y="1177"/>
                    <a:pt x="2905" y="1177"/>
                    <a:pt x="2786" y="1252"/>
                  </a:cubicBezTo>
                  <a:cubicBezTo>
                    <a:pt x="2607" y="1252"/>
                    <a:pt x="2413" y="1311"/>
                    <a:pt x="2235" y="1371"/>
                  </a:cubicBezTo>
                  <a:cubicBezTo>
                    <a:pt x="2160" y="1430"/>
                    <a:pt x="2041" y="1430"/>
                    <a:pt x="1981" y="1490"/>
                  </a:cubicBezTo>
                  <a:cubicBezTo>
                    <a:pt x="1862" y="1490"/>
                    <a:pt x="1788" y="1549"/>
                    <a:pt x="1669" y="1624"/>
                  </a:cubicBezTo>
                  <a:cubicBezTo>
                    <a:pt x="1549" y="1624"/>
                    <a:pt x="1490" y="1684"/>
                    <a:pt x="1356" y="1684"/>
                  </a:cubicBezTo>
                  <a:cubicBezTo>
                    <a:pt x="1296" y="1743"/>
                    <a:pt x="1177" y="1803"/>
                    <a:pt x="1117" y="1803"/>
                  </a:cubicBezTo>
                  <a:cubicBezTo>
                    <a:pt x="983" y="1862"/>
                    <a:pt x="924" y="1862"/>
                    <a:pt x="804" y="1922"/>
                  </a:cubicBezTo>
                  <a:lnTo>
                    <a:pt x="924" y="1803"/>
                  </a:lnTo>
                  <a:cubicBezTo>
                    <a:pt x="983" y="1743"/>
                    <a:pt x="1117" y="1684"/>
                    <a:pt x="1177" y="1624"/>
                  </a:cubicBezTo>
                  <a:cubicBezTo>
                    <a:pt x="1296" y="1549"/>
                    <a:pt x="1356" y="1490"/>
                    <a:pt x="1490" y="1430"/>
                  </a:cubicBezTo>
                  <a:cubicBezTo>
                    <a:pt x="1609" y="1371"/>
                    <a:pt x="1728" y="1311"/>
                    <a:pt x="1788" y="1252"/>
                  </a:cubicBezTo>
                  <a:cubicBezTo>
                    <a:pt x="2041" y="1117"/>
                    <a:pt x="2294" y="1058"/>
                    <a:pt x="2473" y="939"/>
                  </a:cubicBezTo>
                  <a:cubicBezTo>
                    <a:pt x="2667" y="805"/>
                    <a:pt x="2905" y="685"/>
                    <a:pt x="3039" y="626"/>
                  </a:cubicBezTo>
                  <a:lnTo>
                    <a:pt x="3650" y="313"/>
                  </a:lnTo>
                  <a:cubicBezTo>
                    <a:pt x="3724" y="313"/>
                    <a:pt x="3724" y="194"/>
                    <a:pt x="3724" y="134"/>
                  </a:cubicBezTo>
                  <a:cubicBezTo>
                    <a:pt x="3724" y="60"/>
                    <a:pt x="3650" y="0"/>
                    <a:pt x="353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55" name="Google Shape;5455;p32"/>
            <p:cNvSpPr/>
            <p:nvPr/>
          </p:nvSpPr>
          <p:spPr>
            <a:xfrm rot="10800000">
              <a:off x="7795407" y="4411327"/>
              <a:ext cx="139005" cy="212563"/>
            </a:xfrm>
            <a:custGeom>
              <a:avLst/>
              <a:gdLst/>
              <a:ahLst/>
              <a:cxnLst/>
              <a:rect l="l" t="t" r="r" b="b"/>
              <a:pathLst>
                <a:path w="4456" h="6814" extrusionOk="0">
                  <a:moveTo>
                    <a:pt x="2498" y="0"/>
                  </a:moveTo>
                  <a:cubicBezTo>
                    <a:pt x="2097" y="0"/>
                    <a:pt x="1695" y="265"/>
                    <a:pt x="1371" y="897"/>
                  </a:cubicBezTo>
                  <a:cubicBezTo>
                    <a:pt x="253" y="3131"/>
                    <a:pt x="0" y="6304"/>
                    <a:pt x="864" y="6796"/>
                  </a:cubicBezTo>
                  <a:cubicBezTo>
                    <a:pt x="895" y="6808"/>
                    <a:pt x="933" y="6813"/>
                    <a:pt x="979" y="6813"/>
                  </a:cubicBezTo>
                  <a:cubicBezTo>
                    <a:pt x="1684" y="6813"/>
                    <a:pt x="4052" y="5421"/>
                    <a:pt x="4276" y="3265"/>
                  </a:cubicBezTo>
                  <a:cubicBezTo>
                    <a:pt x="4455" y="1584"/>
                    <a:pt x="3479" y="0"/>
                    <a:pt x="24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56" name="Google Shape;5456;p32"/>
            <p:cNvSpPr/>
            <p:nvPr/>
          </p:nvSpPr>
          <p:spPr>
            <a:xfrm rot="10800000">
              <a:off x="7820082" y="4417442"/>
              <a:ext cx="91121" cy="114361"/>
            </a:xfrm>
            <a:custGeom>
              <a:avLst/>
              <a:gdLst/>
              <a:ahLst/>
              <a:cxnLst/>
              <a:rect l="l" t="t" r="r" b="b"/>
              <a:pathLst>
                <a:path w="2921" h="3666" extrusionOk="0">
                  <a:moveTo>
                    <a:pt x="924" y="2850"/>
                  </a:moveTo>
                  <a:cubicBezTo>
                    <a:pt x="923" y="2865"/>
                    <a:pt x="916" y="2920"/>
                    <a:pt x="865" y="2920"/>
                  </a:cubicBezTo>
                  <a:cubicBezTo>
                    <a:pt x="894" y="2885"/>
                    <a:pt x="908" y="2866"/>
                    <a:pt x="924" y="2850"/>
                  </a:cubicBezTo>
                  <a:close/>
                  <a:moveTo>
                    <a:pt x="1804" y="0"/>
                  </a:moveTo>
                  <a:cubicBezTo>
                    <a:pt x="1744" y="0"/>
                    <a:pt x="1669" y="60"/>
                    <a:pt x="1610" y="120"/>
                  </a:cubicBezTo>
                  <a:lnTo>
                    <a:pt x="1610" y="179"/>
                  </a:lnTo>
                  <a:lnTo>
                    <a:pt x="1610" y="239"/>
                  </a:lnTo>
                  <a:cubicBezTo>
                    <a:pt x="1550" y="313"/>
                    <a:pt x="1550" y="373"/>
                    <a:pt x="1550" y="432"/>
                  </a:cubicBezTo>
                  <a:cubicBezTo>
                    <a:pt x="1491" y="492"/>
                    <a:pt x="1491" y="552"/>
                    <a:pt x="1491" y="611"/>
                  </a:cubicBezTo>
                  <a:cubicBezTo>
                    <a:pt x="1431" y="686"/>
                    <a:pt x="1431" y="805"/>
                    <a:pt x="1372" y="864"/>
                  </a:cubicBezTo>
                  <a:cubicBezTo>
                    <a:pt x="1372" y="924"/>
                    <a:pt x="1297" y="1058"/>
                    <a:pt x="1237" y="1118"/>
                  </a:cubicBezTo>
                  <a:cubicBezTo>
                    <a:pt x="1178" y="1237"/>
                    <a:pt x="1178" y="1296"/>
                    <a:pt x="1118" y="1431"/>
                  </a:cubicBezTo>
                  <a:cubicBezTo>
                    <a:pt x="1059" y="1490"/>
                    <a:pt x="999" y="1609"/>
                    <a:pt x="999" y="1669"/>
                  </a:cubicBezTo>
                  <a:cubicBezTo>
                    <a:pt x="925" y="1803"/>
                    <a:pt x="865" y="1863"/>
                    <a:pt x="805" y="1982"/>
                  </a:cubicBezTo>
                  <a:cubicBezTo>
                    <a:pt x="746" y="2041"/>
                    <a:pt x="746" y="2175"/>
                    <a:pt x="686" y="2235"/>
                  </a:cubicBezTo>
                  <a:lnTo>
                    <a:pt x="686" y="1922"/>
                  </a:lnTo>
                  <a:cubicBezTo>
                    <a:pt x="746" y="1490"/>
                    <a:pt x="746" y="1058"/>
                    <a:pt x="686" y="745"/>
                  </a:cubicBezTo>
                  <a:cubicBezTo>
                    <a:pt x="686" y="611"/>
                    <a:pt x="686" y="492"/>
                    <a:pt x="627" y="373"/>
                  </a:cubicBezTo>
                  <a:lnTo>
                    <a:pt x="627" y="239"/>
                  </a:lnTo>
                  <a:cubicBezTo>
                    <a:pt x="552" y="179"/>
                    <a:pt x="552" y="120"/>
                    <a:pt x="493" y="120"/>
                  </a:cubicBezTo>
                  <a:cubicBezTo>
                    <a:pt x="373" y="120"/>
                    <a:pt x="314" y="179"/>
                    <a:pt x="254" y="239"/>
                  </a:cubicBezTo>
                  <a:lnTo>
                    <a:pt x="254" y="373"/>
                  </a:lnTo>
                  <a:cubicBezTo>
                    <a:pt x="254" y="492"/>
                    <a:pt x="180" y="611"/>
                    <a:pt x="180" y="745"/>
                  </a:cubicBezTo>
                  <a:cubicBezTo>
                    <a:pt x="180" y="924"/>
                    <a:pt x="180" y="1058"/>
                    <a:pt x="120" y="1237"/>
                  </a:cubicBezTo>
                  <a:lnTo>
                    <a:pt x="120" y="1550"/>
                  </a:lnTo>
                  <a:lnTo>
                    <a:pt x="120" y="1863"/>
                  </a:lnTo>
                  <a:cubicBezTo>
                    <a:pt x="61" y="2041"/>
                    <a:pt x="61" y="2235"/>
                    <a:pt x="61" y="2414"/>
                  </a:cubicBezTo>
                  <a:lnTo>
                    <a:pt x="61" y="2727"/>
                  </a:lnTo>
                  <a:cubicBezTo>
                    <a:pt x="1" y="2786"/>
                    <a:pt x="61" y="2846"/>
                    <a:pt x="1" y="2980"/>
                  </a:cubicBezTo>
                  <a:lnTo>
                    <a:pt x="1" y="3471"/>
                  </a:lnTo>
                  <a:cubicBezTo>
                    <a:pt x="1" y="3531"/>
                    <a:pt x="1" y="3531"/>
                    <a:pt x="61" y="3531"/>
                  </a:cubicBezTo>
                  <a:cubicBezTo>
                    <a:pt x="61" y="3591"/>
                    <a:pt x="120" y="3665"/>
                    <a:pt x="180" y="3665"/>
                  </a:cubicBezTo>
                  <a:cubicBezTo>
                    <a:pt x="180" y="3665"/>
                    <a:pt x="254" y="3665"/>
                    <a:pt x="433" y="3591"/>
                  </a:cubicBezTo>
                  <a:lnTo>
                    <a:pt x="627" y="3591"/>
                  </a:lnTo>
                  <a:cubicBezTo>
                    <a:pt x="746" y="3531"/>
                    <a:pt x="805" y="3531"/>
                    <a:pt x="925" y="3471"/>
                  </a:cubicBezTo>
                  <a:cubicBezTo>
                    <a:pt x="1059" y="3412"/>
                    <a:pt x="1118" y="3352"/>
                    <a:pt x="1237" y="3293"/>
                  </a:cubicBezTo>
                  <a:cubicBezTo>
                    <a:pt x="1372" y="3218"/>
                    <a:pt x="1491" y="3159"/>
                    <a:pt x="1610" y="3099"/>
                  </a:cubicBezTo>
                  <a:cubicBezTo>
                    <a:pt x="1669" y="2980"/>
                    <a:pt x="1804" y="2920"/>
                    <a:pt x="1923" y="2786"/>
                  </a:cubicBezTo>
                  <a:cubicBezTo>
                    <a:pt x="2042" y="2667"/>
                    <a:pt x="2116" y="2548"/>
                    <a:pt x="2236" y="2473"/>
                  </a:cubicBezTo>
                  <a:cubicBezTo>
                    <a:pt x="2295" y="2354"/>
                    <a:pt x="2414" y="2235"/>
                    <a:pt x="2489" y="2101"/>
                  </a:cubicBezTo>
                  <a:cubicBezTo>
                    <a:pt x="2548" y="1982"/>
                    <a:pt x="2608" y="1803"/>
                    <a:pt x="2668" y="1669"/>
                  </a:cubicBezTo>
                  <a:cubicBezTo>
                    <a:pt x="2727" y="1550"/>
                    <a:pt x="2787" y="1431"/>
                    <a:pt x="2787" y="1296"/>
                  </a:cubicBezTo>
                  <a:cubicBezTo>
                    <a:pt x="2861" y="1177"/>
                    <a:pt x="2861" y="1058"/>
                    <a:pt x="2921" y="924"/>
                  </a:cubicBezTo>
                  <a:lnTo>
                    <a:pt x="2921" y="686"/>
                  </a:lnTo>
                  <a:lnTo>
                    <a:pt x="2921" y="432"/>
                  </a:lnTo>
                  <a:lnTo>
                    <a:pt x="2921" y="239"/>
                  </a:lnTo>
                  <a:cubicBezTo>
                    <a:pt x="2921" y="179"/>
                    <a:pt x="2861" y="120"/>
                    <a:pt x="2787" y="60"/>
                  </a:cubicBezTo>
                  <a:cubicBezTo>
                    <a:pt x="2727" y="60"/>
                    <a:pt x="2608" y="120"/>
                    <a:pt x="2608" y="179"/>
                  </a:cubicBezTo>
                  <a:cubicBezTo>
                    <a:pt x="2608" y="179"/>
                    <a:pt x="2608" y="239"/>
                    <a:pt x="2548" y="373"/>
                  </a:cubicBezTo>
                  <a:cubicBezTo>
                    <a:pt x="2548" y="432"/>
                    <a:pt x="2548" y="492"/>
                    <a:pt x="2489" y="552"/>
                  </a:cubicBezTo>
                  <a:cubicBezTo>
                    <a:pt x="2489" y="686"/>
                    <a:pt x="2414" y="745"/>
                    <a:pt x="2414" y="805"/>
                  </a:cubicBezTo>
                  <a:cubicBezTo>
                    <a:pt x="2355" y="924"/>
                    <a:pt x="2355" y="984"/>
                    <a:pt x="2295" y="1118"/>
                  </a:cubicBezTo>
                  <a:cubicBezTo>
                    <a:pt x="2236" y="1237"/>
                    <a:pt x="2176" y="1296"/>
                    <a:pt x="2116" y="1431"/>
                  </a:cubicBezTo>
                  <a:cubicBezTo>
                    <a:pt x="2116" y="1550"/>
                    <a:pt x="2042" y="1669"/>
                    <a:pt x="1923" y="1728"/>
                  </a:cubicBezTo>
                  <a:cubicBezTo>
                    <a:pt x="1863" y="1863"/>
                    <a:pt x="1804" y="1982"/>
                    <a:pt x="1744" y="2101"/>
                  </a:cubicBezTo>
                  <a:lnTo>
                    <a:pt x="1491" y="2354"/>
                  </a:lnTo>
                  <a:cubicBezTo>
                    <a:pt x="1431" y="2473"/>
                    <a:pt x="1297" y="2548"/>
                    <a:pt x="1237" y="2667"/>
                  </a:cubicBezTo>
                  <a:cubicBezTo>
                    <a:pt x="1120" y="2726"/>
                    <a:pt x="1061" y="2784"/>
                    <a:pt x="932" y="2843"/>
                  </a:cubicBezTo>
                  <a:lnTo>
                    <a:pt x="932" y="2843"/>
                  </a:lnTo>
                  <a:cubicBezTo>
                    <a:pt x="947" y="2828"/>
                    <a:pt x="966" y="2813"/>
                    <a:pt x="999" y="2786"/>
                  </a:cubicBezTo>
                  <a:cubicBezTo>
                    <a:pt x="1059" y="2727"/>
                    <a:pt x="1118" y="2667"/>
                    <a:pt x="1178" y="2548"/>
                  </a:cubicBezTo>
                  <a:cubicBezTo>
                    <a:pt x="1237" y="2473"/>
                    <a:pt x="1297" y="2354"/>
                    <a:pt x="1372" y="2295"/>
                  </a:cubicBezTo>
                  <a:cubicBezTo>
                    <a:pt x="1431" y="2175"/>
                    <a:pt x="1491" y="2101"/>
                    <a:pt x="1550" y="1982"/>
                  </a:cubicBezTo>
                  <a:cubicBezTo>
                    <a:pt x="1550" y="1863"/>
                    <a:pt x="1610" y="1728"/>
                    <a:pt x="1669" y="1669"/>
                  </a:cubicBezTo>
                  <a:cubicBezTo>
                    <a:pt x="1744" y="1550"/>
                    <a:pt x="1744" y="1431"/>
                    <a:pt x="1804" y="1356"/>
                  </a:cubicBezTo>
                  <a:cubicBezTo>
                    <a:pt x="1863" y="1237"/>
                    <a:pt x="1863" y="1118"/>
                    <a:pt x="1863" y="1058"/>
                  </a:cubicBezTo>
                  <a:cubicBezTo>
                    <a:pt x="1923" y="924"/>
                    <a:pt x="1923" y="864"/>
                    <a:pt x="1923" y="745"/>
                  </a:cubicBezTo>
                  <a:cubicBezTo>
                    <a:pt x="1982" y="686"/>
                    <a:pt x="1982" y="552"/>
                    <a:pt x="1982" y="492"/>
                  </a:cubicBezTo>
                  <a:lnTo>
                    <a:pt x="1982" y="313"/>
                  </a:lnTo>
                  <a:cubicBezTo>
                    <a:pt x="1982" y="179"/>
                    <a:pt x="1923" y="120"/>
                    <a:pt x="1923" y="120"/>
                  </a:cubicBezTo>
                  <a:cubicBezTo>
                    <a:pt x="1923" y="60"/>
                    <a:pt x="1863" y="0"/>
                    <a:pt x="18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57" name="Google Shape;5457;p32"/>
            <p:cNvSpPr/>
            <p:nvPr/>
          </p:nvSpPr>
          <p:spPr>
            <a:xfrm rot="10800000">
              <a:off x="7895824" y="3875585"/>
              <a:ext cx="632978" cy="564037"/>
            </a:xfrm>
            <a:custGeom>
              <a:avLst/>
              <a:gdLst/>
              <a:ahLst/>
              <a:cxnLst/>
              <a:rect l="l" t="t" r="r" b="b"/>
              <a:pathLst>
                <a:path w="20291" h="18081" extrusionOk="0">
                  <a:moveTo>
                    <a:pt x="20140" y="0"/>
                  </a:moveTo>
                  <a:cubicBezTo>
                    <a:pt x="20076" y="0"/>
                    <a:pt x="20030" y="42"/>
                    <a:pt x="19978" y="84"/>
                  </a:cubicBezTo>
                  <a:cubicBezTo>
                    <a:pt x="19978" y="84"/>
                    <a:pt x="19918" y="144"/>
                    <a:pt x="19799" y="338"/>
                  </a:cubicBezTo>
                  <a:cubicBezTo>
                    <a:pt x="19739" y="516"/>
                    <a:pt x="19546" y="770"/>
                    <a:pt x="19367" y="1083"/>
                  </a:cubicBezTo>
                  <a:cubicBezTo>
                    <a:pt x="19173" y="1381"/>
                    <a:pt x="18935" y="1753"/>
                    <a:pt x="18622" y="2200"/>
                  </a:cubicBezTo>
                  <a:cubicBezTo>
                    <a:pt x="18309" y="2572"/>
                    <a:pt x="17996" y="3064"/>
                    <a:pt x="17624" y="3556"/>
                  </a:cubicBezTo>
                  <a:cubicBezTo>
                    <a:pt x="17445" y="3809"/>
                    <a:pt x="17192" y="4122"/>
                    <a:pt x="16998" y="4360"/>
                  </a:cubicBezTo>
                  <a:cubicBezTo>
                    <a:pt x="16819" y="4613"/>
                    <a:pt x="16566" y="4926"/>
                    <a:pt x="16387" y="5179"/>
                  </a:cubicBezTo>
                  <a:cubicBezTo>
                    <a:pt x="15881" y="5731"/>
                    <a:pt x="15389" y="6356"/>
                    <a:pt x="14898" y="6967"/>
                  </a:cubicBezTo>
                  <a:cubicBezTo>
                    <a:pt x="14391" y="7533"/>
                    <a:pt x="13840" y="8159"/>
                    <a:pt x="13274" y="8770"/>
                  </a:cubicBezTo>
                  <a:cubicBezTo>
                    <a:pt x="12976" y="9023"/>
                    <a:pt x="12663" y="9336"/>
                    <a:pt x="12350" y="9649"/>
                  </a:cubicBezTo>
                  <a:lnTo>
                    <a:pt x="11918" y="10081"/>
                  </a:lnTo>
                  <a:lnTo>
                    <a:pt x="11412" y="10513"/>
                  </a:lnTo>
                  <a:cubicBezTo>
                    <a:pt x="11114" y="10766"/>
                    <a:pt x="10801" y="11064"/>
                    <a:pt x="10548" y="11377"/>
                  </a:cubicBezTo>
                  <a:cubicBezTo>
                    <a:pt x="10175" y="11630"/>
                    <a:pt x="9862" y="11883"/>
                    <a:pt x="9549" y="12181"/>
                  </a:cubicBezTo>
                  <a:cubicBezTo>
                    <a:pt x="9371" y="12315"/>
                    <a:pt x="9251" y="12434"/>
                    <a:pt x="9058" y="12554"/>
                  </a:cubicBezTo>
                  <a:cubicBezTo>
                    <a:pt x="8939" y="12688"/>
                    <a:pt x="8745" y="12807"/>
                    <a:pt x="8626" y="12926"/>
                  </a:cubicBezTo>
                  <a:cubicBezTo>
                    <a:pt x="8253" y="13179"/>
                    <a:pt x="7941" y="13433"/>
                    <a:pt x="7628" y="13671"/>
                  </a:cubicBezTo>
                  <a:cubicBezTo>
                    <a:pt x="7017" y="14118"/>
                    <a:pt x="6332" y="14550"/>
                    <a:pt x="5765" y="14922"/>
                  </a:cubicBezTo>
                  <a:cubicBezTo>
                    <a:pt x="5155" y="15295"/>
                    <a:pt x="4529" y="15667"/>
                    <a:pt x="3963" y="15980"/>
                  </a:cubicBezTo>
                  <a:cubicBezTo>
                    <a:pt x="3412" y="16218"/>
                    <a:pt x="2920" y="16531"/>
                    <a:pt x="2473" y="16725"/>
                  </a:cubicBezTo>
                  <a:cubicBezTo>
                    <a:pt x="2354" y="16785"/>
                    <a:pt x="2235" y="16844"/>
                    <a:pt x="2101" y="16904"/>
                  </a:cubicBezTo>
                  <a:cubicBezTo>
                    <a:pt x="1981" y="16963"/>
                    <a:pt x="1922" y="17023"/>
                    <a:pt x="1803" y="17023"/>
                  </a:cubicBezTo>
                  <a:cubicBezTo>
                    <a:pt x="1609" y="17157"/>
                    <a:pt x="1430" y="17217"/>
                    <a:pt x="1237" y="17276"/>
                  </a:cubicBezTo>
                  <a:cubicBezTo>
                    <a:pt x="551" y="17589"/>
                    <a:pt x="179" y="17708"/>
                    <a:pt x="179" y="17708"/>
                  </a:cubicBezTo>
                  <a:lnTo>
                    <a:pt x="119" y="17708"/>
                  </a:lnTo>
                  <a:cubicBezTo>
                    <a:pt x="60" y="17768"/>
                    <a:pt x="0" y="17842"/>
                    <a:pt x="60" y="17961"/>
                  </a:cubicBezTo>
                  <a:cubicBezTo>
                    <a:pt x="60" y="18021"/>
                    <a:pt x="179" y="18081"/>
                    <a:pt x="313" y="18081"/>
                  </a:cubicBezTo>
                  <a:cubicBezTo>
                    <a:pt x="313" y="18081"/>
                    <a:pt x="685" y="17902"/>
                    <a:pt x="1356" y="17649"/>
                  </a:cubicBezTo>
                  <a:cubicBezTo>
                    <a:pt x="1549" y="17589"/>
                    <a:pt x="1728" y="17529"/>
                    <a:pt x="1981" y="17470"/>
                  </a:cubicBezTo>
                  <a:cubicBezTo>
                    <a:pt x="2041" y="17395"/>
                    <a:pt x="2175" y="17336"/>
                    <a:pt x="2294" y="17336"/>
                  </a:cubicBezTo>
                  <a:cubicBezTo>
                    <a:pt x="2414" y="17276"/>
                    <a:pt x="2548" y="17217"/>
                    <a:pt x="2667" y="17157"/>
                  </a:cubicBezTo>
                  <a:cubicBezTo>
                    <a:pt x="3099" y="16963"/>
                    <a:pt x="3665" y="16725"/>
                    <a:pt x="4216" y="16412"/>
                  </a:cubicBezTo>
                  <a:cubicBezTo>
                    <a:pt x="4782" y="16099"/>
                    <a:pt x="5393" y="15786"/>
                    <a:pt x="6019" y="15414"/>
                  </a:cubicBezTo>
                  <a:cubicBezTo>
                    <a:pt x="6332" y="15235"/>
                    <a:pt x="6704" y="14982"/>
                    <a:pt x="7017" y="14788"/>
                  </a:cubicBezTo>
                  <a:cubicBezTo>
                    <a:pt x="7315" y="14609"/>
                    <a:pt x="7687" y="14416"/>
                    <a:pt x="8000" y="14177"/>
                  </a:cubicBezTo>
                  <a:cubicBezTo>
                    <a:pt x="8313" y="13924"/>
                    <a:pt x="8626" y="13671"/>
                    <a:pt x="8998" y="13433"/>
                  </a:cubicBezTo>
                  <a:cubicBezTo>
                    <a:pt x="9117" y="13299"/>
                    <a:pt x="9311" y="13179"/>
                    <a:pt x="9490" y="13060"/>
                  </a:cubicBezTo>
                  <a:cubicBezTo>
                    <a:pt x="9624" y="12926"/>
                    <a:pt x="9803" y="12807"/>
                    <a:pt x="9922" y="12628"/>
                  </a:cubicBezTo>
                  <a:cubicBezTo>
                    <a:pt x="10294" y="12375"/>
                    <a:pt x="10607" y="12122"/>
                    <a:pt x="10920" y="11809"/>
                  </a:cubicBezTo>
                  <a:cubicBezTo>
                    <a:pt x="11233" y="11570"/>
                    <a:pt x="11546" y="11258"/>
                    <a:pt x="11918" y="11004"/>
                  </a:cubicBezTo>
                  <a:cubicBezTo>
                    <a:pt x="12037" y="10826"/>
                    <a:pt x="12231" y="10691"/>
                    <a:pt x="12350" y="10572"/>
                  </a:cubicBezTo>
                  <a:lnTo>
                    <a:pt x="12782" y="10081"/>
                  </a:lnTo>
                  <a:cubicBezTo>
                    <a:pt x="13095" y="9768"/>
                    <a:pt x="13408" y="9515"/>
                    <a:pt x="13721" y="9202"/>
                  </a:cubicBezTo>
                  <a:cubicBezTo>
                    <a:pt x="14272" y="8591"/>
                    <a:pt x="14838" y="7965"/>
                    <a:pt x="15330" y="7340"/>
                  </a:cubicBezTo>
                  <a:cubicBezTo>
                    <a:pt x="15643" y="7042"/>
                    <a:pt x="15881" y="6729"/>
                    <a:pt x="16134" y="6416"/>
                  </a:cubicBezTo>
                  <a:cubicBezTo>
                    <a:pt x="16328" y="6103"/>
                    <a:pt x="16566" y="5850"/>
                    <a:pt x="16819" y="5552"/>
                  </a:cubicBezTo>
                  <a:cubicBezTo>
                    <a:pt x="17073" y="5239"/>
                    <a:pt x="17251" y="4986"/>
                    <a:pt x="17445" y="4673"/>
                  </a:cubicBezTo>
                  <a:cubicBezTo>
                    <a:pt x="17624" y="4435"/>
                    <a:pt x="17877" y="4122"/>
                    <a:pt x="17996" y="3868"/>
                  </a:cubicBezTo>
                  <a:cubicBezTo>
                    <a:pt x="18190" y="3615"/>
                    <a:pt x="18369" y="3377"/>
                    <a:pt x="18562" y="3124"/>
                  </a:cubicBezTo>
                  <a:cubicBezTo>
                    <a:pt x="18682" y="2870"/>
                    <a:pt x="18860" y="2632"/>
                    <a:pt x="18994" y="2438"/>
                  </a:cubicBezTo>
                  <a:cubicBezTo>
                    <a:pt x="19307" y="2006"/>
                    <a:pt x="19486" y="1574"/>
                    <a:pt x="19680" y="1261"/>
                  </a:cubicBezTo>
                  <a:cubicBezTo>
                    <a:pt x="19918" y="948"/>
                    <a:pt x="20052" y="710"/>
                    <a:pt x="20112" y="516"/>
                  </a:cubicBezTo>
                  <a:cubicBezTo>
                    <a:pt x="20231" y="338"/>
                    <a:pt x="20291" y="263"/>
                    <a:pt x="20291" y="263"/>
                  </a:cubicBezTo>
                  <a:cubicBezTo>
                    <a:pt x="20291" y="144"/>
                    <a:pt x="20291" y="84"/>
                    <a:pt x="20231" y="25"/>
                  </a:cubicBezTo>
                  <a:cubicBezTo>
                    <a:pt x="20196" y="7"/>
                    <a:pt x="20166" y="0"/>
                    <a:pt x="20140" y="0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58" name="Google Shape;5458;p32"/>
            <p:cNvSpPr/>
            <p:nvPr/>
          </p:nvSpPr>
          <p:spPr>
            <a:xfrm rot="10800000">
              <a:off x="7944145" y="4186443"/>
              <a:ext cx="133421" cy="89779"/>
            </a:xfrm>
            <a:custGeom>
              <a:avLst/>
              <a:gdLst/>
              <a:ahLst/>
              <a:cxnLst/>
              <a:rect l="l" t="t" r="r" b="b"/>
              <a:pathLst>
                <a:path w="4277" h="2878" extrusionOk="0">
                  <a:moveTo>
                    <a:pt x="4023" y="1"/>
                  </a:moveTo>
                  <a:cubicBezTo>
                    <a:pt x="4023" y="1"/>
                    <a:pt x="3963" y="61"/>
                    <a:pt x="3844" y="61"/>
                  </a:cubicBezTo>
                  <a:cubicBezTo>
                    <a:pt x="3785" y="61"/>
                    <a:pt x="3725" y="120"/>
                    <a:pt x="3591" y="120"/>
                  </a:cubicBezTo>
                  <a:cubicBezTo>
                    <a:pt x="3531" y="180"/>
                    <a:pt x="3412" y="180"/>
                    <a:pt x="3278" y="239"/>
                  </a:cubicBezTo>
                  <a:cubicBezTo>
                    <a:pt x="3219" y="314"/>
                    <a:pt x="3099" y="373"/>
                    <a:pt x="2980" y="373"/>
                  </a:cubicBezTo>
                  <a:cubicBezTo>
                    <a:pt x="2846" y="433"/>
                    <a:pt x="2727" y="493"/>
                    <a:pt x="2608" y="552"/>
                  </a:cubicBezTo>
                  <a:cubicBezTo>
                    <a:pt x="2474" y="612"/>
                    <a:pt x="2354" y="746"/>
                    <a:pt x="2235" y="805"/>
                  </a:cubicBezTo>
                  <a:cubicBezTo>
                    <a:pt x="2101" y="865"/>
                    <a:pt x="1982" y="925"/>
                    <a:pt x="1863" y="1059"/>
                  </a:cubicBezTo>
                  <a:cubicBezTo>
                    <a:pt x="1729" y="1118"/>
                    <a:pt x="1610" y="1178"/>
                    <a:pt x="1490" y="1297"/>
                  </a:cubicBezTo>
                  <a:cubicBezTo>
                    <a:pt x="1416" y="1357"/>
                    <a:pt x="1297" y="1491"/>
                    <a:pt x="1178" y="1550"/>
                  </a:cubicBezTo>
                  <a:cubicBezTo>
                    <a:pt x="1043" y="1610"/>
                    <a:pt x="984" y="1729"/>
                    <a:pt x="865" y="1804"/>
                  </a:cubicBezTo>
                  <a:cubicBezTo>
                    <a:pt x="746" y="1863"/>
                    <a:pt x="671" y="1982"/>
                    <a:pt x="611" y="2042"/>
                  </a:cubicBezTo>
                  <a:cubicBezTo>
                    <a:pt x="299" y="2355"/>
                    <a:pt x="60" y="2608"/>
                    <a:pt x="60" y="2608"/>
                  </a:cubicBezTo>
                  <a:cubicBezTo>
                    <a:pt x="60" y="2668"/>
                    <a:pt x="1" y="2727"/>
                    <a:pt x="60" y="2787"/>
                  </a:cubicBezTo>
                  <a:cubicBezTo>
                    <a:pt x="102" y="2829"/>
                    <a:pt x="173" y="2878"/>
                    <a:pt x="232" y="2878"/>
                  </a:cubicBezTo>
                  <a:cubicBezTo>
                    <a:pt x="258" y="2878"/>
                    <a:pt x="281" y="2869"/>
                    <a:pt x="299" y="2846"/>
                  </a:cubicBezTo>
                  <a:cubicBezTo>
                    <a:pt x="299" y="2846"/>
                    <a:pt x="552" y="2727"/>
                    <a:pt x="924" y="2474"/>
                  </a:cubicBezTo>
                  <a:cubicBezTo>
                    <a:pt x="984" y="2414"/>
                    <a:pt x="1118" y="2355"/>
                    <a:pt x="1237" y="2236"/>
                  </a:cubicBezTo>
                  <a:cubicBezTo>
                    <a:pt x="1297" y="2176"/>
                    <a:pt x="1416" y="2102"/>
                    <a:pt x="1550" y="2042"/>
                  </a:cubicBezTo>
                  <a:cubicBezTo>
                    <a:pt x="1669" y="1982"/>
                    <a:pt x="1729" y="1863"/>
                    <a:pt x="1863" y="1804"/>
                  </a:cubicBezTo>
                  <a:cubicBezTo>
                    <a:pt x="1982" y="1729"/>
                    <a:pt x="2101" y="1669"/>
                    <a:pt x="2235" y="1550"/>
                  </a:cubicBezTo>
                  <a:cubicBezTo>
                    <a:pt x="2354" y="1491"/>
                    <a:pt x="2474" y="1431"/>
                    <a:pt x="2608" y="1357"/>
                  </a:cubicBezTo>
                  <a:cubicBezTo>
                    <a:pt x="2727" y="1237"/>
                    <a:pt x="2846" y="1178"/>
                    <a:pt x="2906" y="1118"/>
                  </a:cubicBezTo>
                  <a:cubicBezTo>
                    <a:pt x="3040" y="1059"/>
                    <a:pt x="3159" y="984"/>
                    <a:pt x="3278" y="925"/>
                  </a:cubicBezTo>
                  <a:cubicBezTo>
                    <a:pt x="3353" y="865"/>
                    <a:pt x="3472" y="805"/>
                    <a:pt x="3531" y="746"/>
                  </a:cubicBezTo>
                  <a:cubicBezTo>
                    <a:pt x="3725" y="612"/>
                    <a:pt x="3904" y="493"/>
                    <a:pt x="3963" y="433"/>
                  </a:cubicBezTo>
                  <a:cubicBezTo>
                    <a:pt x="4097" y="373"/>
                    <a:pt x="4157" y="373"/>
                    <a:pt x="4157" y="373"/>
                  </a:cubicBezTo>
                  <a:cubicBezTo>
                    <a:pt x="4217" y="314"/>
                    <a:pt x="4276" y="239"/>
                    <a:pt x="4217" y="180"/>
                  </a:cubicBezTo>
                  <a:cubicBezTo>
                    <a:pt x="4217" y="61"/>
                    <a:pt x="4157" y="1"/>
                    <a:pt x="4023" y="1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59" name="Google Shape;5459;p32"/>
            <p:cNvSpPr/>
            <p:nvPr/>
          </p:nvSpPr>
          <p:spPr>
            <a:xfrm rot="10800000">
              <a:off x="7986913" y="4236386"/>
              <a:ext cx="52064" cy="192723"/>
            </a:xfrm>
            <a:custGeom>
              <a:avLst/>
              <a:gdLst/>
              <a:ahLst/>
              <a:cxnLst/>
              <a:rect l="l" t="t" r="r" b="b"/>
              <a:pathLst>
                <a:path w="1669" h="6178" extrusionOk="0">
                  <a:moveTo>
                    <a:pt x="1296" y="1"/>
                  </a:moveTo>
                  <a:cubicBezTo>
                    <a:pt x="1237" y="1"/>
                    <a:pt x="1117" y="60"/>
                    <a:pt x="1117" y="120"/>
                  </a:cubicBezTo>
                  <a:lnTo>
                    <a:pt x="1117" y="433"/>
                  </a:lnTo>
                  <a:lnTo>
                    <a:pt x="1117" y="746"/>
                  </a:lnTo>
                  <a:lnTo>
                    <a:pt x="1117" y="1118"/>
                  </a:lnTo>
                  <a:lnTo>
                    <a:pt x="1117" y="1550"/>
                  </a:lnTo>
                  <a:cubicBezTo>
                    <a:pt x="1058" y="1669"/>
                    <a:pt x="1058" y="1863"/>
                    <a:pt x="1058" y="2042"/>
                  </a:cubicBezTo>
                  <a:cubicBezTo>
                    <a:pt x="1058" y="2235"/>
                    <a:pt x="998" y="2355"/>
                    <a:pt x="998" y="2533"/>
                  </a:cubicBezTo>
                  <a:cubicBezTo>
                    <a:pt x="998" y="2667"/>
                    <a:pt x="924" y="2727"/>
                    <a:pt x="924" y="2846"/>
                  </a:cubicBezTo>
                  <a:lnTo>
                    <a:pt x="864" y="3099"/>
                  </a:lnTo>
                  <a:cubicBezTo>
                    <a:pt x="864" y="3278"/>
                    <a:pt x="805" y="3472"/>
                    <a:pt x="745" y="3651"/>
                  </a:cubicBezTo>
                  <a:cubicBezTo>
                    <a:pt x="745" y="3844"/>
                    <a:pt x="685" y="3963"/>
                    <a:pt x="626" y="4157"/>
                  </a:cubicBezTo>
                  <a:cubicBezTo>
                    <a:pt x="626" y="4336"/>
                    <a:pt x="551" y="4470"/>
                    <a:pt x="492" y="4649"/>
                  </a:cubicBezTo>
                  <a:cubicBezTo>
                    <a:pt x="432" y="4768"/>
                    <a:pt x="373" y="4902"/>
                    <a:pt x="373" y="5081"/>
                  </a:cubicBezTo>
                  <a:cubicBezTo>
                    <a:pt x="313" y="5215"/>
                    <a:pt x="253" y="5334"/>
                    <a:pt x="179" y="5394"/>
                  </a:cubicBezTo>
                  <a:cubicBezTo>
                    <a:pt x="179" y="5513"/>
                    <a:pt x="119" y="5647"/>
                    <a:pt x="119" y="5706"/>
                  </a:cubicBezTo>
                  <a:cubicBezTo>
                    <a:pt x="60" y="5826"/>
                    <a:pt x="0" y="5960"/>
                    <a:pt x="0" y="5960"/>
                  </a:cubicBezTo>
                  <a:cubicBezTo>
                    <a:pt x="0" y="6019"/>
                    <a:pt x="0" y="6079"/>
                    <a:pt x="60" y="6138"/>
                  </a:cubicBezTo>
                  <a:cubicBezTo>
                    <a:pt x="84" y="6163"/>
                    <a:pt x="122" y="6178"/>
                    <a:pt x="162" y="6178"/>
                  </a:cubicBezTo>
                  <a:cubicBezTo>
                    <a:pt x="218" y="6178"/>
                    <a:pt x="278" y="6149"/>
                    <a:pt x="313" y="6079"/>
                  </a:cubicBezTo>
                  <a:cubicBezTo>
                    <a:pt x="313" y="6079"/>
                    <a:pt x="373" y="6019"/>
                    <a:pt x="432" y="5885"/>
                  </a:cubicBezTo>
                  <a:cubicBezTo>
                    <a:pt x="492" y="5826"/>
                    <a:pt x="551" y="5706"/>
                    <a:pt x="626" y="5647"/>
                  </a:cubicBezTo>
                  <a:cubicBezTo>
                    <a:pt x="685" y="5513"/>
                    <a:pt x="745" y="5394"/>
                    <a:pt x="805" y="5274"/>
                  </a:cubicBezTo>
                  <a:cubicBezTo>
                    <a:pt x="864" y="5140"/>
                    <a:pt x="924" y="4962"/>
                    <a:pt x="998" y="4842"/>
                  </a:cubicBezTo>
                  <a:cubicBezTo>
                    <a:pt x="1058" y="4708"/>
                    <a:pt x="1177" y="4530"/>
                    <a:pt x="1237" y="4336"/>
                  </a:cubicBezTo>
                  <a:cubicBezTo>
                    <a:pt x="1237" y="4157"/>
                    <a:pt x="1296" y="3963"/>
                    <a:pt x="1371" y="3785"/>
                  </a:cubicBezTo>
                  <a:cubicBezTo>
                    <a:pt x="1430" y="3591"/>
                    <a:pt x="1490" y="3412"/>
                    <a:pt x="1549" y="3219"/>
                  </a:cubicBezTo>
                  <a:lnTo>
                    <a:pt x="1549" y="2906"/>
                  </a:lnTo>
                  <a:cubicBezTo>
                    <a:pt x="1609" y="2846"/>
                    <a:pt x="1609" y="2727"/>
                    <a:pt x="1609" y="2667"/>
                  </a:cubicBezTo>
                  <a:cubicBezTo>
                    <a:pt x="1609" y="2474"/>
                    <a:pt x="1669" y="2295"/>
                    <a:pt x="1669" y="2101"/>
                  </a:cubicBezTo>
                  <a:lnTo>
                    <a:pt x="1669" y="1550"/>
                  </a:lnTo>
                  <a:cubicBezTo>
                    <a:pt x="1669" y="1356"/>
                    <a:pt x="1669" y="1237"/>
                    <a:pt x="1609" y="1044"/>
                  </a:cubicBezTo>
                  <a:lnTo>
                    <a:pt x="1609" y="671"/>
                  </a:lnTo>
                  <a:cubicBezTo>
                    <a:pt x="1549" y="552"/>
                    <a:pt x="1549" y="433"/>
                    <a:pt x="1549" y="373"/>
                  </a:cubicBezTo>
                  <a:cubicBezTo>
                    <a:pt x="1490" y="179"/>
                    <a:pt x="1490" y="120"/>
                    <a:pt x="1490" y="120"/>
                  </a:cubicBezTo>
                  <a:cubicBezTo>
                    <a:pt x="1490" y="60"/>
                    <a:pt x="1371" y="1"/>
                    <a:pt x="1296" y="1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60" name="Google Shape;5460;p32"/>
            <p:cNvSpPr/>
            <p:nvPr/>
          </p:nvSpPr>
          <p:spPr>
            <a:xfrm rot="10800000">
              <a:off x="8153276" y="4054207"/>
              <a:ext cx="63700" cy="101633"/>
            </a:xfrm>
            <a:custGeom>
              <a:avLst/>
              <a:gdLst/>
              <a:ahLst/>
              <a:cxnLst/>
              <a:rect l="l" t="t" r="r" b="b"/>
              <a:pathLst>
                <a:path w="2042" h="3258" extrusionOk="0">
                  <a:moveTo>
                    <a:pt x="1833" y="0"/>
                  </a:moveTo>
                  <a:cubicBezTo>
                    <a:pt x="1792" y="0"/>
                    <a:pt x="1758" y="15"/>
                    <a:pt x="1728" y="45"/>
                  </a:cubicBezTo>
                  <a:cubicBezTo>
                    <a:pt x="1728" y="45"/>
                    <a:pt x="1609" y="239"/>
                    <a:pt x="1416" y="552"/>
                  </a:cubicBezTo>
                  <a:cubicBezTo>
                    <a:pt x="1416" y="611"/>
                    <a:pt x="1356" y="671"/>
                    <a:pt x="1356" y="790"/>
                  </a:cubicBezTo>
                  <a:cubicBezTo>
                    <a:pt x="1296" y="850"/>
                    <a:pt x="1237" y="924"/>
                    <a:pt x="1177" y="1043"/>
                  </a:cubicBezTo>
                  <a:cubicBezTo>
                    <a:pt x="1118" y="1103"/>
                    <a:pt x="1118" y="1162"/>
                    <a:pt x="1043" y="1297"/>
                  </a:cubicBezTo>
                  <a:cubicBezTo>
                    <a:pt x="984" y="1356"/>
                    <a:pt x="984" y="1475"/>
                    <a:pt x="924" y="1535"/>
                  </a:cubicBezTo>
                  <a:cubicBezTo>
                    <a:pt x="805" y="1729"/>
                    <a:pt x="671" y="1907"/>
                    <a:pt x="611" y="2041"/>
                  </a:cubicBezTo>
                  <a:cubicBezTo>
                    <a:pt x="552" y="2101"/>
                    <a:pt x="552" y="2161"/>
                    <a:pt x="492" y="2161"/>
                  </a:cubicBezTo>
                  <a:cubicBezTo>
                    <a:pt x="492" y="2220"/>
                    <a:pt x="492" y="2280"/>
                    <a:pt x="432" y="2280"/>
                  </a:cubicBezTo>
                  <a:cubicBezTo>
                    <a:pt x="373" y="2339"/>
                    <a:pt x="373" y="2473"/>
                    <a:pt x="298" y="2533"/>
                  </a:cubicBezTo>
                  <a:cubicBezTo>
                    <a:pt x="120" y="2786"/>
                    <a:pt x="60" y="2965"/>
                    <a:pt x="60" y="2965"/>
                  </a:cubicBezTo>
                  <a:cubicBezTo>
                    <a:pt x="0" y="3025"/>
                    <a:pt x="0" y="3084"/>
                    <a:pt x="60" y="3159"/>
                  </a:cubicBezTo>
                  <a:cubicBezTo>
                    <a:pt x="95" y="3229"/>
                    <a:pt x="150" y="3257"/>
                    <a:pt x="202" y="3257"/>
                  </a:cubicBezTo>
                  <a:cubicBezTo>
                    <a:pt x="239" y="3257"/>
                    <a:pt x="274" y="3243"/>
                    <a:pt x="298" y="3218"/>
                  </a:cubicBezTo>
                  <a:cubicBezTo>
                    <a:pt x="298" y="3218"/>
                    <a:pt x="492" y="3084"/>
                    <a:pt x="745" y="2846"/>
                  </a:cubicBezTo>
                  <a:cubicBezTo>
                    <a:pt x="745" y="2786"/>
                    <a:pt x="864" y="2712"/>
                    <a:pt x="924" y="2652"/>
                  </a:cubicBezTo>
                  <a:cubicBezTo>
                    <a:pt x="924" y="2593"/>
                    <a:pt x="984" y="2593"/>
                    <a:pt x="984" y="2533"/>
                  </a:cubicBezTo>
                  <a:lnTo>
                    <a:pt x="1118" y="2414"/>
                  </a:lnTo>
                  <a:cubicBezTo>
                    <a:pt x="1237" y="2220"/>
                    <a:pt x="1356" y="2041"/>
                    <a:pt x="1490" y="1848"/>
                  </a:cubicBezTo>
                  <a:cubicBezTo>
                    <a:pt x="1550" y="1788"/>
                    <a:pt x="1550" y="1669"/>
                    <a:pt x="1609" y="1535"/>
                  </a:cubicBezTo>
                  <a:cubicBezTo>
                    <a:pt x="1669" y="1475"/>
                    <a:pt x="1728" y="1356"/>
                    <a:pt x="1728" y="1297"/>
                  </a:cubicBezTo>
                  <a:cubicBezTo>
                    <a:pt x="1788" y="1162"/>
                    <a:pt x="1863" y="1043"/>
                    <a:pt x="1863" y="984"/>
                  </a:cubicBezTo>
                  <a:cubicBezTo>
                    <a:pt x="1922" y="924"/>
                    <a:pt x="1922" y="790"/>
                    <a:pt x="1922" y="730"/>
                  </a:cubicBezTo>
                  <a:cubicBezTo>
                    <a:pt x="2041" y="418"/>
                    <a:pt x="2041" y="179"/>
                    <a:pt x="2041" y="179"/>
                  </a:cubicBezTo>
                  <a:cubicBezTo>
                    <a:pt x="2041" y="105"/>
                    <a:pt x="2041" y="45"/>
                    <a:pt x="1982" y="45"/>
                  </a:cubicBezTo>
                  <a:cubicBezTo>
                    <a:pt x="1922" y="15"/>
                    <a:pt x="1874" y="0"/>
                    <a:pt x="1833" y="0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61" name="Google Shape;5461;p32"/>
            <p:cNvSpPr/>
            <p:nvPr/>
          </p:nvSpPr>
          <p:spPr>
            <a:xfrm rot="10800000">
              <a:off x="8114719" y="2133032"/>
              <a:ext cx="319281" cy="325613"/>
            </a:xfrm>
            <a:custGeom>
              <a:avLst/>
              <a:gdLst/>
              <a:ahLst/>
              <a:cxnLst/>
              <a:rect l="l" t="t" r="r" b="b"/>
              <a:pathLst>
                <a:path w="10235" h="10438" extrusionOk="0">
                  <a:moveTo>
                    <a:pt x="9233" y="0"/>
                  </a:moveTo>
                  <a:cubicBezTo>
                    <a:pt x="8434" y="0"/>
                    <a:pt x="3320" y="2597"/>
                    <a:pt x="1177" y="4797"/>
                  </a:cubicBezTo>
                  <a:cubicBezTo>
                    <a:pt x="0" y="6034"/>
                    <a:pt x="0" y="9326"/>
                    <a:pt x="432" y="9832"/>
                  </a:cubicBezTo>
                  <a:cubicBezTo>
                    <a:pt x="748" y="10174"/>
                    <a:pt x="1322" y="10438"/>
                    <a:pt x="2091" y="10438"/>
                  </a:cubicBezTo>
                  <a:cubicBezTo>
                    <a:pt x="3134" y="10438"/>
                    <a:pt x="4535" y="9953"/>
                    <a:pt x="6138" y="8521"/>
                  </a:cubicBezTo>
                  <a:cubicBezTo>
                    <a:pt x="8879" y="6034"/>
                    <a:pt x="10235" y="521"/>
                    <a:pt x="9311" y="15"/>
                  </a:cubicBezTo>
                  <a:cubicBezTo>
                    <a:pt x="9293" y="5"/>
                    <a:pt x="9267" y="0"/>
                    <a:pt x="923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62" name="Google Shape;5462;p32"/>
            <p:cNvSpPr/>
            <p:nvPr/>
          </p:nvSpPr>
          <p:spPr>
            <a:xfrm rot="10800000">
              <a:off x="8137959" y="2122332"/>
              <a:ext cx="315569" cy="329825"/>
            </a:xfrm>
            <a:custGeom>
              <a:avLst/>
              <a:gdLst/>
              <a:ahLst/>
              <a:cxnLst/>
              <a:rect l="l" t="t" r="r" b="b"/>
              <a:pathLst>
                <a:path w="10116" h="10573" extrusionOk="0">
                  <a:moveTo>
                    <a:pt x="9937" y="1"/>
                  </a:moveTo>
                  <a:cubicBezTo>
                    <a:pt x="9878" y="1"/>
                    <a:pt x="9744" y="1"/>
                    <a:pt x="9684" y="60"/>
                  </a:cubicBezTo>
                  <a:cubicBezTo>
                    <a:pt x="9684" y="60"/>
                    <a:pt x="9192" y="686"/>
                    <a:pt x="8447" y="1610"/>
                  </a:cubicBezTo>
                  <a:cubicBezTo>
                    <a:pt x="8388" y="1490"/>
                    <a:pt x="8388" y="1431"/>
                    <a:pt x="8388" y="1356"/>
                  </a:cubicBezTo>
                  <a:cubicBezTo>
                    <a:pt x="8328" y="1237"/>
                    <a:pt x="8254" y="1058"/>
                    <a:pt x="8135" y="924"/>
                  </a:cubicBezTo>
                  <a:cubicBezTo>
                    <a:pt x="8098" y="851"/>
                    <a:pt x="8038" y="800"/>
                    <a:pt x="7966" y="800"/>
                  </a:cubicBezTo>
                  <a:cubicBezTo>
                    <a:pt x="7922" y="800"/>
                    <a:pt x="7873" y="819"/>
                    <a:pt x="7822" y="865"/>
                  </a:cubicBezTo>
                  <a:cubicBezTo>
                    <a:pt x="7762" y="865"/>
                    <a:pt x="7762" y="924"/>
                    <a:pt x="7762" y="984"/>
                  </a:cubicBezTo>
                  <a:lnTo>
                    <a:pt x="7762" y="1058"/>
                  </a:lnTo>
                  <a:cubicBezTo>
                    <a:pt x="7762" y="1356"/>
                    <a:pt x="7762" y="1610"/>
                    <a:pt x="7703" y="1922"/>
                  </a:cubicBezTo>
                  <a:lnTo>
                    <a:pt x="7703" y="2295"/>
                  </a:lnTo>
                  <a:cubicBezTo>
                    <a:pt x="7703" y="2354"/>
                    <a:pt x="7703" y="2414"/>
                    <a:pt x="7643" y="2474"/>
                  </a:cubicBezTo>
                  <a:lnTo>
                    <a:pt x="7643" y="2548"/>
                  </a:lnTo>
                  <a:cubicBezTo>
                    <a:pt x="7390" y="2846"/>
                    <a:pt x="7136" y="3159"/>
                    <a:pt x="6838" y="3472"/>
                  </a:cubicBezTo>
                  <a:cubicBezTo>
                    <a:pt x="6645" y="3725"/>
                    <a:pt x="6392" y="3963"/>
                    <a:pt x="6213" y="4217"/>
                  </a:cubicBezTo>
                  <a:lnTo>
                    <a:pt x="6213" y="3904"/>
                  </a:lnTo>
                  <a:cubicBezTo>
                    <a:pt x="6272" y="3591"/>
                    <a:pt x="6272" y="3218"/>
                    <a:pt x="6272" y="2921"/>
                  </a:cubicBezTo>
                  <a:lnTo>
                    <a:pt x="6272" y="1982"/>
                  </a:lnTo>
                  <a:cubicBezTo>
                    <a:pt x="6272" y="1863"/>
                    <a:pt x="6153" y="1729"/>
                    <a:pt x="6019" y="1729"/>
                  </a:cubicBezTo>
                  <a:cubicBezTo>
                    <a:pt x="5960" y="1729"/>
                    <a:pt x="5900" y="1863"/>
                    <a:pt x="5840" y="1922"/>
                  </a:cubicBezTo>
                  <a:cubicBezTo>
                    <a:pt x="5781" y="2235"/>
                    <a:pt x="5721" y="2548"/>
                    <a:pt x="5647" y="2846"/>
                  </a:cubicBezTo>
                  <a:lnTo>
                    <a:pt x="5468" y="3785"/>
                  </a:lnTo>
                  <a:cubicBezTo>
                    <a:pt x="5468" y="3963"/>
                    <a:pt x="5468" y="4097"/>
                    <a:pt x="5408" y="4276"/>
                  </a:cubicBezTo>
                  <a:cubicBezTo>
                    <a:pt x="5349" y="4410"/>
                    <a:pt x="5349" y="4589"/>
                    <a:pt x="5349" y="4708"/>
                  </a:cubicBezTo>
                  <a:lnTo>
                    <a:pt x="5215" y="5155"/>
                  </a:lnTo>
                  <a:lnTo>
                    <a:pt x="5155" y="5453"/>
                  </a:lnTo>
                  <a:cubicBezTo>
                    <a:pt x="4842" y="5766"/>
                    <a:pt x="4604" y="6079"/>
                    <a:pt x="4291" y="6392"/>
                  </a:cubicBezTo>
                  <a:cubicBezTo>
                    <a:pt x="4157" y="6511"/>
                    <a:pt x="4038" y="6704"/>
                    <a:pt x="3859" y="6883"/>
                  </a:cubicBezTo>
                  <a:cubicBezTo>
                    <a:pt x="3784" y="6943"/>
                    <a:pt x="3725" y="7017"/>
                    <a:pt x="3606" y="7077"/>
                  </a:cubicBezTo>
                  <a:cubicBezTo>
                    <a:pt x="3665" y="6943"/>
                    <a:pt x="3665" y="6764"/>
                    <a:pt x="3725" y="6645"/>
                  </a:cubicBezTo>
                  <a:cubicBezTo>
                    <a:pt x="3725" y="6392"/>
                    <a:pt x="3725" y="6198"/>
                    <a:pt x="3784" y="5960"/>
                  </a:cubicBezTo>
                  <a:cubicBezTo>
                    <a:pt x="3784" y="5587"/>
                    <a:pt x="3859" y="5155"/>
                    <a:pt x="3859" y="4708"/>
                  </a:cubicBezTo>
                  <a:cubicBezTo>
                    <a:pt x="3859" y="4276"/>
                    <a:pt x="3859" y="3904"/>
                    <a:pt x="3784" y="3472"/>
                  </a:cubicBezTo>
                  <a:cubicBezTo>
                    <a:pt x="3784" y="3353"/>
                    <a:pt x="3665" y="3293"/>
                    <a:pt x="3546" y="3293"/>
                  </a:cubicBezTo>
                  <a:cubicBezTo>
                    <a:pt x="3487" y="3293"/>
                    <a:pt x="3352" y="3353"/>
                    <a:pt x="3352" y="3472"/>
                  </a:cubicBezTo>
                  <a:cubicBezTo>
                    <a:pt x="3293" y="3844"/>
                    <a:pt x="3233" y="4276"/>
                    <a:pt x="3174" y="4649"/>
                  </a:cubicBezTo>
                  <a:cubicBezTo>
                    <a:pt x="3174" y="4902"/>
                    <a:pt x="3114" y="5081"/>
                    <a:pt x="3114" y="5274"/>
                  </a:cubicBezTo>
                  <a:cubicBezTo>
                    <a:pt x="3040" y="5528"/>
                    <a:pt x="3040" y="5706"/>
                    <a:pt x="2980" y="5900"/>
                  </a:cubicBezTo>
                  <a:cubicBezTo>
                    <a:pt x="2980" y="6079"/>
                    <a:pt x="2980" y="6272"/>
                    <a:pt x="2920" y="6511"/>
                  </a:cubicBezTo>
                  <a:cubicBezTo>
                    <a:pt x="2861" y="6704"/>
                    <a:pt x="2861" y="6883"/>
                    <a:pt x="2801" y="7077"/>
                  </a:cubicBezTo>
                  <a:lnTo>
                    <a:pt x="2667" y="7688"/>
                  </a:lnTo>
                  <a:lnTo>
                    <a:pt x="2548" y="8194"/>
                  </a:lnTo>
                  <a:lnTo>
                    <a:pt x="2488" y="8254"/>
                  </a:lnTo>
                  <a:cubicBezTo>
                    <a:pt x="2295" y="8433"/>
                    <a:pt x="2056" y="8686"/>
                    <a:pt x="1863" y="8880"/>
                  </a:cubicBezTo>
                  <a:cubicBezTo>
                    <a:pt x="1624" y="9058"/>
                    <a:pt x="1371" y="9252"/>
                    <a:pt x="1177" y="9431"/>
                  </a:cubicBezTo>
                  <a:cubicBezTo>
                    <a:pt x="999" y="9624"/>
                    <a:pt x="805" y="9744"/>
                    <a:pt x="626" y="9863"/>
                  </a:cubicBezTo>
                  <a:cubicBezTo>
                    <a:pt x="313" y="10056"/>
                    <a:pt x="194" y="10176"/>
                    <a:pt x="194" y="10176"/>
                  </a:cubicBezTo>
                  <a:lnTo>
                    <a:pt x="135" y="10176"/>
                  </a:lnTo>
                  <a:cubicBezTo>
                    <a:pt x="60" y="10235"/>
                    <a:pt x="1" y="10369"/>
                    <a:pt x="60" y="10488"/>
                  </a:cubicBezTo>
                  <a:cubicBezTo>
                    <a:pt x="113" y="10531"/>
                    <a:pt x="188" y="10573"/>
                    <a:pt x="269" y="10573"/>
                  </a:cubicBezTo>
                  <a:cubicBezTo>
                    <a:pt x="303" y="10573"/>
                    <a:pt x="338" y="10565"/>
                    <a:pt x="373" y="10548"/>
                  </a:cubicBezTo>
                  <a:cubicBezTo>
                    <a:pt x="373" y="10548"/>
                    <a:pt x="567" y="10429"/>
                    <a:pt x="939" y="10235"/>
                  </a:cubicBezTo>
                  <a:cubicBezTo>
                    <a:pt x="1118" y="10176"/>
                    <a:pt x="1311" y="10056"/>
                    <a:pt x="1490" y="9863"/>
                  </a:cubicBezTo>
                  <a:cubicBezTo>
                    <a:pt x="1744" y="9744"/>
                    <a:pt x="1997" y="9550"/>
                    <a:pt x="2235" y="9371"/>
                  </a:cubicBezTo>
                  <a:cubicBezTo>
                    <a:pt x="2488" y="9177"/>
                    <a:pt x="2742" y="8999"/>
                    <a:pt x="2980" y="8745"/>
                  </a:cubicBezTo>
                  <a:lnTo>
                    <a:pt x="6272" y="8745"/>
                  </a:lnTo>
                  <a:cubicBezTo>
                    <a:pt x="6392" y="8745"/>
                    <a:pt x="6526" y="8626"/>
                    <a:pt x="6526" y="8507"/>
                  </a:cubicBezTo>
                  <a:cubicBezTo>
                    <a:pt x="6466" y="8373"/>
                    <a:pt x="6392" y="8313"/>
                    <a:pt x="6332" y="8313"/>
                  </a:cubicBezTo>
                  <a:cubicBezTo>
                    <a:pt x="6019" y="8254"/>
                    <a:pt x="5781" y="8194"/>
                    <a:pt x="5468" y="8135"/>
                  </a:cubicBezTo>
                  <a:cubicBezTo>
                    <a:pt x="5155" y="8135"/>
                    <a:pt x="4902" y="8060"/>
                    <a:pt x="4604" y="8060"/>
                  </a:cubicBezTo>
                  <a:cubicBezTo>
                    <a:pt x="4351" y="8001"/>
                    <a:pt x="4097" y="8001"/>
                    <a:pt x="3859" y="8001"/>
                  </a:cubicBezTo>
                  <a:cubicBezTo>
                    <a:pt x="3859" y="7941"/>
                    <a:pt x="3919" y="7881"/>
                    <a:pt x="3978" y="7822"/>
                  </a:cubicBezTo>
                  <a:cubicBezTo>
                    <a:pt x="4291" y="7569"/>
                    <a:pt x="4604" y="7256"/>
                    <a:pt x="4902" y="6943"/>
                  </a:cubicBezTo>
                  <a:cubicBezTo>
                    <a:pt x="5155" y="6645"/>
                    <a:pt x="5408" y="6392"/>
                    <a:pt x="5721" y="6079"/>
                  </a:cubicBezTo>
                  <a:cubicBezTo>
                    <a:pt x="5781" y="6019"/>
                    <a:pt x="5840" y="6019"/>
                    <a:pt x="5960" y="5960"/>
                  </a:cubicBezTo>
                  <a:cubicBezTo>
                    <a:pt x="6094" y="5960"/>
                    <a:pt x="6213" y="5900"/>
                    <a:pt x="6332" y="5900"/>
                  </a:cubicBezTo>
                  <a:cubicBezTo>
                    <a:pt x="6466" y="5826"/>
                    <a:pt x="6585" y="5766"/>
                    <a:pt x="6704" y="5766"/>
                  </a:cubicBezTo>
                  <a:cubicBezTo>
                    <a:pt x="6838" y="5706"/>
                    <a:pt x="6958" y="5706"/>
                    <a:pt x="7077" y="5706"/>
                  </a:cubicBezTo>
                  <a:cubicBezTo>
                    <a:pt x="7211" y="5647"/>
                    <a:pt x="7330" y="5647"/>
                    <a:pt x="7449" y="5587"/>
                  </a:cubicBezTo>
                  <a:lnTo>
                    <a:pt x="7822" y="5528"/>
                  </a:lnTo>
                  <a:cubicBezTo>
                    <a:pt x="7956" y="5528"/>
                    <a:pt x="8075" y="5453"/>
                    <a:pt x="8194" y="5453"/>
                  </a:cubicBezTo>
                  <a:cubicBezTo>
                    <a:pt x="8328" y="5453"/>
                    <a:pt x="8447" y="5453"/>
                    <a:pt x="8567" y="5394"/>
                  </a:cubicBezTo>
                  <a:cubicBezTo>
                    <a:pt x="8701" y="5394"/>
                    <a:pt x="8760" y="5274"/>
                    <a:pt x="8760" y="5155"/>
                  </a:cubicBezTo>
                  <a:cubicBezTo>
                    <a:pt x="8760" y="5081"/>
                    <a:pt x="8626" y="5021"/>
                    <a:pt x="8567" y="4961"/>
                  </a:cubicBezTo>
                  <a:lnTo>
                    <a:pt x="8135" y="4961"/>
                  </a:lnTo>
                  <a:cubicBezTo>
                    <a:pt x="8015" y="4902"/>
                    <a:pt x="7881" y="4902"/>
                    <a:pt x="7762" y="4902"/>
                  </a:cubicBezTo>
                  <a:cubicBezTo>
                    <a:pt x="7449" y="4902"/>
                    <a:pt x="7211" y="4961"/>
                    <a:pt x="6958" y="4961"/>
                  </a:cubicBezTo>
                  <a:cubicBezTo>
                    <a:pt x="6838" y="4961"/>
                    <a:pt x="6704" y="5021"/>
                    <a:pt x="6585" y="5021"/>
                  </a:cubicBezTo>
                  <a:lnTo>
                    <a:pt x="6645" y="4961"/>
                  </a:lnTo>
                  <a:cubicBezTo>
                    <a:pt x="6898" y="4649"/>
                    <a:pt x="7211" y="4276"/>
                    <a:pt x="7449" y="3963"/>
                  </a:cubicBezTo>
                  <a:cubicBezTo>
                    <a:pt x="7643" y="3725"/>
                    <a:pt x="7822" y="3472"/>
                    <a:pt x="8015" y="3218"/>
                  </a:cubicBezTo>
                  <a:lnTo>
                    <a:pt x="8328" y="3218"/>
                  </a:lnTo>
                  <a:cubicBezTo>
                    <a:pt x="8507" y="3218"/>
                    <a:pt x="8626" y="3218"/>
                    <a:pt x="8760" y="3159"/>
                  </a:cubicBezTo>
                  <a:lnTo>
                    <a:pt x="8939" y="3159"/>
                  </a:lnTo>
                  <a:cubicBezTo>
                    <a:pt x="8999" y="3159"/>
                    <a:pt x="9073" y="3099"/>
                    <a:pt x="9133" y="3099"/>
                  </a:cubicBezTo>
                  <a:cubicBezTo>
                    <a:pt x="9311" y="3040"/>
                    <a:pt x="9446" y="3040"/>
                    <a:pt x="9565" y="2980"/>
                  </a:cubicBezTo>
                  <a:cubicBezTo>
                    <a:pt x="9684" y="2921"/>
                    <a:pt x="9684" y="2786"/>
                    <a:pt x="9684" y="2667"/>
                  </a:cubicBezTo>
                  <a:cubicBezTo>
                    <a:pt x="9624" y="2608"/>
                    <a:pt x="9565" y="2548"/>
                    <a:pt x="9505" y="2548"/>
                  </a:cubicBezTo>
                  <a:lnTo>
                    <a:pt x="9446" y="2548"/>
                  </a:lnTo>
                  <a:cubicBezTo>
                    <a:pt x="9311" y="2548"/>
                    <a:pt x="9192" y="2474"/>
                    <a:pt x="9073" y="2474"/>
                  </a:cubicBezTo>
                  <a:lnTo>
                    <a:pt x="8567" y="2474"/>
                  </a:lnTo>
                  <a:cubicBezTo>
                    <a:pt x="8626" y="2354"/>
                    <a:pt x="8760" y="2235"/>
                    <a:pt x="8820" y="2176"/>
                  </a:cubicBezTo>
                  <a:cubicBezTo>
                    <a:pt x="9192" y="1610"/>
                    <a:pt x="9505" y="1178"/>
                    <a:pt x="9684" y="865"/>
                  </a:cubicBezTo>
                  <a:cubicBezTo>
                    <a:pt x="9937" y="492"/>
                    <a:pt x="10056" y="313"/>
                    <a:pt x="10056" y="313"/>
                  </a:cubicBezTo>
                  <a:cubicBezTo>
                    <a:pt x="10116" y="239"/>
                    <a:pt x="10056" y="60"/>
                    <a:pt x="9937" y="1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63" name="Google Shape;5463;p32"/>
            <p:cNvSpPr/>
            <p:nvPr/>
          </p:nvSpPr>
          <p:spPr>
            <a:xfrm rot="10800000">
              <a:off x="7957621" y="3655566"/>
              <a:ext cx="367103" cy="233027"/>
            </a:xfrm>
            <a:custGeom>
              <a:avLst/>
              <a:gdLst/>
              <a:ahLst/>
              <a:cxnLst/>
              <a:rect l="l" t="t" r="r" b="b"/>
              <a:pathLst>
                <a:path w="11768" h="7470" extrusionOk="0">
                  <a:moveTo>
                    <a:pt x="4623" y="0"/>
                  </a:moveTo>
                  <a:cubicBezTo>
                    <a:pt x="1955" y="0"/>
                    <a:pt x="0" y="1999"/>
                    <a:pt x="1086" y="4394"/>
                  </a:cubicBezTo>
                  <a:cubicBezTo>
                    <a:pt x="2066" y="6577"/>
                    <a:pt x="7027" y="7470"/>
                    <a:pt x="9599" y="7470"/>
                  </a:cubicBezTo>
                  <a:cubicBezTo>
                    <a:pt x="10467" y="7470"/>
                    <a:pt x="11063" y="7368"/>
                    <a:pt x="11142" y="7180"/>
                  </a:cubicBezTo>
                  <a:cubicBezTo>
                    <a:pt x="11767" y="5824"/>
                    <a:pt x="9786" y="1161"/>
                    <a:pt x="6240" y="238"/>
                  </a:cubicBezTo>
                  <a:cubicBezTo>
                    <a:pt x="5686" y="76"/>
                    <a:pt x="5141" y="0"/>
                    <a:pt x="462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64" name="Google Shape;5464;p32"/>
            <p:cNvSpPr/>
            <p:nvPr/>
          </p:nvSpPr>
          <p:spPr>
            <a:xfrm rot="10800000">
              <a:off x="7946016" y="3623685"/>
              <a:ext cx="311856" cy="201270"/>
            </a:xfrm>
            <a:custGeom>
              <a:avLst/>
              <a:gdLst/>
              <a:ahLst/>
              <a:cxnLst/>
              <a:rect l="l" t="t" r="r" b="b"/>
              <a:pathLst>
                <a:path w="9997" h="6452" extrusionOk="0">
                  <a:moveTo>
                    <a:pt x="120" y="0"/>
                  </a:moveTo>
                  <a:cubicBezTo>
                    <a:pt x="120" y="0"/>
                    <a:pt x="60" y="60"/>
                    <a:pt x="0" y="60"/>
                  </a:cubicBezTo>
                  <a:cubicBezTo>
                    <a:pt x="0" y="120"/>
                    <a:pt x="60" y="179"/>
                    <a:pt x="120" y="239"/>
                  </a:cubicBezTo>
                  <a:cubicBezTo>
                    <a:pt x="120" y="239"/>
                    <a:pt x="254" y="298"/>
                    <a:pt x="566" y="373"/>
                  </a:cubicBezTo>
                  <a:cubicBezTo>
                    <a:pt x="864" y="492"/>
                    <a:pt x="1311" y="671"/>
                    <a:pt x="1803" y="864"/>
                  </a:cubicBezTo>
                  <a:cubicBezTo>
                    <a:pt x="2056" y="924"/>
                    <a:pt x="2354" y="1043"/>
                    <a:pt x="2607" y="1177"/>
                  </a:cubicBezTo>
                  <a:cubicBezTo>
                    <a:pt x="2920" y="1297"/>
                    <a:pt x="3233" y="1416"/>
                    <a:pt x="3546" y="1609"/>
                  </a:cubicBezTo>
                  <a:cubicBezTo>
                    <a:pt x="3844" y="1729"/>
                    <a:pt x="4157" y="1922"/>
                    <a:pt x="4470" y="2041"/>
                  </a:cubicBezTo>
                  <a:cubicBezTo>
                    <a:pt x="4782" y="2235"/>
                    <a:pt x="5095" y="2414"/>
                    <a:pt x="5408" y="2607"/>
                  </a:cubicBezTo>
                  <a:cubicBezTo>
                    <a:pt x="5706" y="2786"/>
                    <a:pt x="6079" y="2980"/>
                    <a:pt x="6332" y="3159"/>
                  </a:cubicBezTo>
                  <a:cubicBezTo>
                    <a:pt x="6645" y="3352"/>
                    <a:pt x="6958" y="3531"/>
                    <a:pt x="7196" y="3784"/>
                  </a:cubicBezTo>
                  <a:cubicBezTo>
                    <a:pt x="7330" y="3904"/>
                    <a:pt x="7449" y="3963"/>
                    <a:pt x="7568" y="4097"/>
                  </a:cubicBezTo>
                  <a:cubicBezTo>
                    <a:pt x="7762" y="4216"/>
                    <a:pt x="7881" y="4276"/>
                    <a:pt x="7941" y="4395"/>
                  </a:cubicBezTo>
                  <a:cubicBezTo>
                    <a:pt x="8194" y="4589"/>
                    <a:pt x="8447" y="4768"/>
                    <a:pt x="8626" y="5021"/>
                  </a:cubicBezTo>
                  <a:cubicBezTo>
                    <a:pt x="8820" y="5215"/>
                    <a:pt x="8939" y="5393"/>
                    <a:pt x="9133" y="5513"/>
                  </a:cubicBezTo>
                  <a:cubicBezTo>
                    <a:pt x="9252" y="5706"/>
                    <a:pt x="9371" y="5885"/>
                    <a:pt x="9431" y="6019"/>
                  </a:cubicBezTo>
                  <a:cubicBezTo>
                    <a:pt x="9684" y="6257"/>
                    <a:pt x="9743" y="6391"/>
                    <a:pt x="9743" y="6391"/>
                  </a:cubicBezTo>
                  <a:lnTo>
                    <a:pt x="9803" y="6391"/>
                  </a:lnTo>
                  <a:cubicBezTo>
                    <a:pt x="9803" y="6451"/>
                    <a:pt x="9877" y="6451"/>
                    <a:pt x="9937" y="6451"/>
                  </a:cubicBezTo>
                  <a:cubicBezTo>
                    <a:pt x="9997" y="6391"/>
                    <a:pt x="9997" y="6332"/>
                    <a:pt x="9997" y="6257"/>
                  </a:cubicBezTo>
                  <a:cubicBezTo>
                    <a:pt x="9997" y="6257"/>
                    <a:pt x="9877" y="6079"/>
                    <a:pt x="9684" y="5825"/>
                  </a:cubicBezTo>
                  <a:cubicBezTo>
                    <a:pt x="9565" y="5706"/>
                    <a:pt x="9505" y="5513"/>
                    <a:pt x="9371" y="5334"/>
                  </a:cubicBezTo>
                  <a:cubicBezTo>
                    <a:pt x="9192" y="5140"/>
                    <a:pt x="9058" y="4961"/>
                    <a:pt x="8879" y="4768"/>
                  </a:cubicBezTo>
                  <a:cubicBezTo>
                    <a:pt x="8686" y="4529"/>
                    <a:pt x="8447" y="4336"/>
                    <a:pt x="8194" y="4097"/>
                  </a:cubicBezTo>
                  <a:cubicBezTo>
                    <a:pt x="8134" y="4023"/>
                    <a:pt x="8015" y="3904"/>
                    <a:pt x="7822" y="3784"/>
                  </a:cubicBezTo>
                  <a:cubicBezTo>
                    <a:pt x="7702" y="3650"/>
                    <a:pt x="7568" y="3591"/>
                    <a:pt x="7449" y="3472"/>
                  </a:cubicBezTo>
                  <a:cubicBezTo>
                    <a:pt x="7196" y="3218"/>
                    <a:pt x="6898" y="3040"/>
                    <a:pt x="6585" y="2786"/>
                  </a:cubicBezTo>
                  <a:cubicBezTo>
                    <a:pt x="6272" y="2607"/>
                    <a:pt x="5959" y="2414"/>
                    <a:pt x="5647" y="2235"/>
                  </a:cubicBezTo>
                  <a:cubicBezTo>
                    <a:pt x="5334" y="2041"/>
                    <a:pt x="5036" y="1863"/>
                    <a:pt x="4663" y="1669"/>
                  </a:cubicBezTo>
                  <a:cubicBezTo>
                    <a:pt x="4350" y="1550"/>
                    <a:pt x="4038" y="1356"/>
                    <a:pt x="3725" y="1237"/>
                  </a:cubicBezTo>
                  <a:cubicBezTo>
                    <a:pt x="3546" y="1177"/>
                    <a:pt x="3412" y="1118"/>
                    <a:pt x="3233" y="984"/>
                  </a:cubicBezTo>
                  <a:cubicBezTo>
                    <a:pt x="3099" y="924"/>
                    <a:pt x="2920" y="924"/>
                    <a:pt x="2801" y="864"/>
                  </a:cubicBezTo>
                  <a:cubicBezTo>
                    <a:pt x="2488" y="745"/>
                    <a:pt x="2175" y="611"/>
                    <a:pt x="1922" y="552"/>
                  </a:cubicBezTo>
                  <a:cubicBezTo>
                    <a:pt x="864" y="179"/>
                    <a:pt x="120" y="0"/>
                    <a:pt x="120" y="0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65" name="Google Shape;5465;p32"/>
            <p:cNvSpPr/>
            <p:nvPr/>
          </p:nvSpPr>
          <p:spPr>
            <a:xfrm rot="10800000">
              <a:off x="8110539" y="3733335"/>
              <a:ext cx="129678" cy="147864"/>
            </a:xfrm>
            <a:custGeom>
              <a:avLst/>
              <a:gdLst/>
              <a:ahLst/>
              <a:cxnLst/>
              <a:rect l="l" t="t" r="r" b="b"/>
              <a:pathLst>
                <a:path w="4157" h="4740" extrusionOk="0">
                  <a:moveTo>
                    <a:pt x="2414" y="1"/>
                  </a:moveTo>
                  <a:cubicBezTo>
                    <a:pt x="2354" y="1"/>
                    <a:pt x="2354" y="60"/>
                    <a:pt x="2354" y="120"/>
                  </a:cubicBezTo>
                  <a:cubicBezTo>
                    <a:pt x="2354" y="314"/>
                    <a:pt x="2354" y="433"/>
                    <a:pt x="2414" y="612"/>
                  </a:cubicBezTo>
                  <a:lnTo>
                    <a:pt x="2414" y="865"/>
                  </a:lnTo>
                  <a:cubicBezTo>
                    <a:pt x="2414" y="924"/>
                    <a:pt x="2473" y="1059"/>
                    <a:pt x="2473" y="1118"/>
                  </a:cubicBezTo>
                  <a:lnTo>
                    <a:pt x="2608" y="1610"/>
                  </a:lnTo>
                  <a:cubicBezTo>
                    <a:pt x="2667" y="1669"/>
                    <a:pt x="2667" y="1729"/>
                    <a:pt x="2727" y="1803"/>
                  </a:cubicBezTo>
                  <a:lnTo>
                    <a:pt x="2786" y="2042"/>
                  </a:lnTo>
                  <a:cubicBezTo>
                    <a:pt x="2846" y="2235"/>
                    <a:pt x="2906" y="2355"/>
                    <a:pt x="2980" y="2474"/>
                  </a:cubicBezTo>
                  <a:lnTo>
                    <a:pt x="3099" y="2727"/>
                  </a:lnTo>
                  <a:cubicBezTo>
                    <a:pt x="3099" y="2787"/>
                    <a:pt x="3159" y="2846"/>
                    <a:pt x="3218" y="2980"/>
                  </a:cubicBezTo>
                  <a:cubicBezTo>
                    <a:pt x="3278" y="3100"/>
                    <a:pt x="3352" y="3219"/>
                    <a:pt x="3472" y="3353"/>
                  </a:cubicBezTo>
                  <a:cubicBezTo>
                    <a:pt x="3478" y="3373"/>
                    <a:pt x="3486" y="3393"/>
                    <a:pt x="3494" y="3412"/>
                  </a:cubicBezTo>
                  <a:lnTo>
                    <a:pt x="3159" y="3412"/>
                  </a:lnTo>
                  <a:cubicBezTo>
                    <a:pt x="3099" y="3412"/>
                    <a:pt x="2980" y="3472"/>
                    <a:pt x="2906" y="3472"/>
                  </a:cubicBezTo>
                  <a:lnTo>
                    <a:pt x="2667" y="3472"/>
                  </a:lnTo>
                  <a:cubicBezTo>
                    <a:pt x="2533" y="3532"/>
                    <a:pt x="2473" y="3532"/>
                    <a:pt x="2414" y="3532"/>
                  </a:cubicBezTo>
                  <a:cubicBezTo>
                    <a:pt x="2235" y="3591"/>
                    <a:pt x="2101" y="3666"/>
                    <a:pt x="1922" y="3666"/>
                  </a:cubicBezTo>
                  <a:cubicBezTo>
                    <a:pt x="1609" y="3785"/>
                    <a:pt x="1297" y="3904"/>
                    <a:pt x="984" y="4038"/>
                  </a:cubicBezTo>
                  <a:cubicBezTo>
                    <a:pt x="805" y="4098"/>
                    <a:pt x="671" y="4217"/>
                    <a:pt x="492" y="4276"/>
                  </a:cubicBezTo>
                  <a:cubicBezTo>
                    <a:pt x="373" y="4336"/>
                    <a:pt x="239" y="4470"/>
                    <a:pt x="60" y="4530"/>
                  </a:cubicBezTo>
                  <a:cubicBezTo>
                    <a:pt x="60" y="4530"/>
                    <a:pt x="0" y="4589"/>
                    <a:pt x="60" y="4649"/>
                  </a:cubicBezTo>
                  <a:cubicBezTo>
                    <a:pt x="60" y="4691"/>
                    <a:pt x="89" y="4740"/>
                    <a:pt x="127" y="4740"/>
                  </a:cubicBezTo>
                  <a:cubicBezTo>
                    <a:pt x="144" y="4740"/>
                    <a:pt x="161" y="4731"/>
                    <a:pt x="179" y="4708"/>
                  </a:cubicBezTo>
                  <a:cubicBezTo>
                    <a:pt x="492" y="4589"/>
                    <a:pt x="805" y="4470"/>
                    <a:pt x="1118" y="4336"/>
                  </a:cubicBezTo>
                  <a:cubicBezTo>
                    <a:pt x="1416" y="4217"/>
                    <a:pt x="1729" y="4157"/>
                    <a:pt x="2041" y="4038"/>
                  </a:cubicBezTo>
                  <a:lnTo>
                    <a:pt x="2235" y="4038"/>
                  </a:lnTo>
                  <a:cubicBezTo>
                    <a:pt x="2354" y="3964"/>
                    <a:pt x="2414" y="3964"/>
                    <a:pt x="2473" y="3964"/>
                  </a:cubicBezTo>
                  <a:cubicBezTo>
                    <a:pt x="2533" y="3904"/>
                    <a:pt x="2667" y="3904"/>
                    <a:pt x="2727" y="3904"/>
                  </a:cubicBezTo>
                  <a:lnTo>
                    <a:pt x="2980" y="3844"/>
                  </a:lnTo>
                  <a:lnTo>
                    <a:pt x="4023" y="3844"/>
                  </a:lnTo>
                  <a:cubicBezTo>
                    <a:pt x="4157" y="3725"/>
                    <a:pt x="4157" y="3591"/>
                    <a:pt x="4097" y="3532"/>
                  </a:cubicBezTo>
                  <a:cubicBezTo>
                    <a:pt x="4023" y="3412"/>
                    <a:pt x="3904" y="3293"/>
                    <a:pt x="3844" y="3159"/>
                  </a:cubicBezTo>
                  <a:cubicBezTo>
                    <a:pt x="3725" y="3040"/>
                    <a:pt x="3650" y="2846"/>
                    <a:pt x="3591" y="2727"/>
                  </a:cubicBezTo>
                  <a:cubicBezTo>
                    <a:pt x="3531" y="2667"/>
                    <a:pt x="3472" y="2608"/>
                    <a:pt x="3472" y="2548"/>
                  </a:cubicBezTo>
                  <a:lnTo>
                    <a:pt x="3352" y="2355"/>
                  </a:lnTo>
                  <a:lnTo>
                    <a:pt x="3218" y="2101"/>
                  </a:lnTo>
                  <a:cubicBezTo>
                    <a:pt x="3218" y="2042"/>
                    <a:pt x="3159" y="1982"/>
                    <a:pt x="3159" y="1923"/>
                  </a:cubicBezTo>
                  <a:lnTo>
                    <a:pt x="3040" y="1669"/>
                  </a:lnTo>
                  <a:cubicBezTo>
                    <a:pt x="3040" y="1610"/>
                    <a:pt x="2980" y="1550"/>
                    <a:pt x="2980" y="1491"/>
                  </a:cubicBezTo>
                  <a:lnTo>
                    <a:pt x="2786" y="984"/>
                  </a:lnTo>
                  <a:cubicBezTo>
                    <a:pt x="2786" y="924"/>
                    <a:pt x="2727" y="865"/>
                    <a:pt x="2727" y="805"/>
                  </a:cubicBezTo>
                  <a:lnTo>
                    <a:pt x="2667" y="552"/>
                  </a:lnTo>
                  <a:cubicBezTo>
                    <a:pt x="2667" y="433"/>
                    <a:pt x="2608" y="239"/>
                    <a:pt x="2533" y="120"/>
                  </a:cubicBezTo>
                  <a:lnTo>
                    <a:pt x="2533" y="60"/>
                  </a:lnTo>
                  <a:cubicBezTo>
                    <a:pt x="2533" y="60"/>
                    <a:pt x="2473" y="1"/>
                    <a:pt x="2414" y="1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66" name="Google Shape;5466;p32"/>
            <p:cNvSpPr/>
            <p:nvPr/>
          </p:nvSpPr>
          <p:spPr>
            <a:xfrm rot="10800000">
              <a:off x="8019449" y="3683642"/>
              <a:ext cx="155226" cy="156006"/>
            </a:xfrm>
            <a:custGeom>
              <a:avLst/>
              <a:gdLst/>
              <a:ahLst/>
              <a:cxnLst/>
              <a:rect l="l" t="t" r="r" b="b"/>
              <a:pathLst>
                <a:path w="4976" h="5001" extrusionOk="0">
                  <a:moveTo>
                    <a:pt x="3595" y="0"/>
                  </a:moveTo>
                  <a:cubicBezTo>
                    <a:pt x="3580" y="0"/>
                    <a:pt x="3563" y="7"/>
                    <a:pt x="3546" y="25"/>
                  </a:cubicBezTo>
                  <a:cubicBezTo>
                    <a:pt x="3486" y="25"/>
                    <a:pt x="3412" y="99"/>
                    <a:pt x="3412" y="159"/>
                  </a:cubicBezTo>
                  <a:lnTo>
                    <a:pt x="3486" y="650"/>
                  </a:lnTo>
                  <a:cubicBezTo>
                    <a:pt x="3546" y="769"/>
                    <a:pt x="3546" y="844"/>
                    <a:pt x="3546" y="903"/>
                  </a:cubicBezTo>
                  <a:lnTo>
                    <a:pt x="3605" y="1142"/>
                  </a:lnTo>
                  <a:cubicBezTo>
                    <a:pt x="3665" y="1335"/>
                    <a:pt x="3665" y="1514"/>
                    <a:pt x="3724" y="1708"/>
                  </a:cubicBezTo>
                  <a:cubicBezTo>
                    <a:pt x="3784" y="1827"/>
                    <a:pt x="3784" y="2021"/>
                    <a:pt x="3859" y="2200"/>
                  </a:cubicBezTo>
                  <a:lnTo>
                    <a:pt x="4037" y="2706"/>
                  </a:lnTo>
                  <a:lnTo>
                    <a:pt x="4156" y="3198"/>
                  </a:lnTo>
                  <a:cubicBezTo>
                    <a:pt x="4244" y="3401"/>
                    <a:pt x="4324" y="3604"/>
                    <a:pt x="4403" y="3823"/>
                  </a:cubicBezTo>
                  <a:lnTo>
                    <a:pt x="3546" y="3823"/>
                  </a:lnTo>
                  <a:cubicBezTo>
                    <a:pt x="3352" y="3883"/>
                    <a:pt x="3173" y="3883"/>
                    <a:pt x="2920" y="3943"/>
                  </a:cubicBezTo>
                  <a:lnTo>
                    <a:pt x="2667" y="3943"/>
                  </a:lnTo>
                  <a:cubicBezTo>
                    <a:pt x="2548" y="4002"/>
                    <a:pt x="2488" y="4002"/>
                    <a:pt x="2369" y="4002"/>
                  </a:cubicBezTo>
                  <a:cubicBezTo>
                    <a:pt x="1996" y="4121"/>
                    <a:pt x="1549" y="4255"/>
                    <a:pt x="1177" y="4375"/>
                  </a:cubicBezTo>
                  <a:cubicBezTo>
                    <a:pt x="998" y="4434"/>
                    <a:pt x="805" y="4494"/>
                    <a:pt x="626" y="4568"/>
                  </a:cubicBezTo>
                  <a:cubicBezTo>
                    <a:pt x="432" y="4628"/>
                    <a:pt x="253" y="4687"/>
                    <a:pt x="60" y="4747"/>
                  </a:cubicBezTo>
                  <a:cubicBezTo>
                    <a:pt x="60" y="4807"/>
                    <a:pt x="0" y="4866"/>
                    <a:pt x="0" y="4941"/>
                  </a:cubicBezTo>
                  <a:cubicBezTo>
                    <a:pt x="60" y="5000"/>
                    <a:pt x="134" y="5000"/>
                    <a:pt x="194" y="5000"/>
                  </a:cubicBezTo>
                  <a:cubicBezTo>
                    <a:pt x="566" y="4866"/>
                    <a:pt x="939" y="4747"/>
                    <a:pt x="1311" y="4687"/>
                  </a:cubicBezTo>
                  <a:cubicBezTo>
                    <a:pt x="1683" y="4568"/>
                    <a:pt x="2056" y="4494"/>
                    <a:pt x="2428" y="4434"/>
                  </a:cubicBezTo>
                  <a:cubicBezTo>
                    <a:pt x="2548" y="4375"/>
                    <a:pt x="2607" y="4375"/>
                    <a:pt x="2741" y="4375"/>
                  </a:cubicBezTo>
                  <a:cubicBezTo>
                    <a:pt x="2801" y="4375"/>
                    <a:pt x="2920" y="4315"/>
                    <a:pt x="2980" y="4315"/>
                  </a:cubicBezTo>
                  <a:cubicBezTo>
                    <a:pt x="3233" y="4315"/>
                    <a:pt x="3412" y="4255"/>
                    <a:pt x="3605" y="4255"/>
                  </a:cubicBezTo>
                  <a:lnTo>
                    <a:pt x="4410" y="4255"/>
                  </a:lnTo>
                  <a:lnTo>
                    <a:pt x="4723" y="4315"/>
                  </a:lnTo>
                  <a:lnTo>
                    <a:pt x="4842" y="4315"/>
                  </a:lnTo>
                  <a:cubicBezTo>
                    <a:pt x="4901" y="4255"/>
                    <a:pt x="4976" y="4121"/>
                    <a:pt x="4976" y="4002"/>
                  </a:cubicBezTo>
                  <a:cubicBezTo>
                    <a:pt x="4663" y="3376"/>
                    <a:pt x="4469" y="2706"/>
                    <a:pt x="4231" y="2080"/>
                  </a:cubicBezTo>
                  <a:cubicBezTo>
                    <a:pt x="4156" y="1887"/>
                    <a:pt x="4097" y="1768"/>
                    <a:pt x="4097" y="1589"/>
                  </a:cubicBezTo>
                  <a:cubicBezTo>
                    <a:pt x="4037" y="1395"/>
                    <a:pt x="3978" y="1276"/>
                    <a:pt x="3918" y="1082"/>
                  </a:cubicBezTo>
                  <a:lnTo>
                    <a:pt x="3859" y="844"/>
                  </a:lnTo>
                  <a:cubicBezTo>
                    <a:pt x="3859" y="769"/>
                    <a:pt x="3784" y="710"/>
                    <a:pt x="3784" y="591"/>
                  </a:cubicBezTo>
                  <a:lnTo>
                    <a:pt x="3665" y="99"/>
                  </a:lnTo>
                  <a:cubicBezTo>
                    <a:pt x="3665" y="46"/>
                    <a:pt x="3634" y="0"/>
                    <a:pt x="3595" y="0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67" name="Google Shape;5467;p32"/>
            <p:cNvSpPr/>
            <p:nvPr/>
          </p:nvSpPr>
          <p:spPr>
            <a:xfrm rot="10800000">
              <a:off x="8275030" y="3139445"/>
              <a:ext cx="31164" cy="26984"/>
            </a:xfrm>
            <a:custGeom>
              <a:avLst/>
              <a:gdLst/>
              <a:ahLst/>
              <a:cxnLst/>
              <a:rect l="l" t="t" r="r" b="b"/>
              <a:pathLst>
                <a:path w="999" h="865" extrusionOk="0">
                  <a:moveTo>
                    <a:pt x="926" y="0"/>
                  </a:moveTo>
                  <a:cubicBezTo>
                    <a:pt x="909" y="0"/>
                    <a:pt x="894" y="15"/>
                    <a:pt x="864" y="45"/>
                  </a:cubicBezTo>
                  <a:cubicBezTo>
                    <a:pt x="864" y="45"/>
                    <a:pt x="805" y="45"/>
                    <a:pt x="745" y="119"/>
                  </a:cubicBezTo>
                  <a:cubicBezTo>
                    <a:pt x="685" y="179"/>
                    <a:pt x="626" y="179"/>
                    <a:pt x="626" y="239"/>
                  </a:cubicBezTo>
                  <a:cubicBezTo>
                    <a:pt x="551" y="239"/>
                    <a:pt x="492" y="298"/>
                    <a:pt x="432" y="358"/>
                  </a:cubicBezTo>
                  <a:cubicBezTo>
                    <a:pt x="253" y="551"/>
                    <a:pt x="0" y="730"/>
                    <a:pt x="0" y="730"/>
                  </a:cubicBezTo>
                  <a:lnTo>
                    <a:pt x="0" y="864"/>
                  </a:lnTo>
                  <a:lnTo>
                    <a:pt x="119" y="864"/>
                  </a:lnTo>
                  <a:cubicBezTo>
                    <a:pt x="119" y="864"/>
                    <a:pt x="313" y="671"/>
                    <a:pt x="551" y="492"/>
                  </a:cubicBezTo>
                  <a:cubicBezTo>
                    <a:pt x="626" y="417"/>
                    <a:pt x="626" y="358"/>
                    <a:pt x="685" y="358"/>
                  </a:cubicBezTo>
                  <a:cubicBezTo>
                    <a:pt x="745" y="298"/>
                    <a:pt x="805" y="298"/>
                    <a:pt x="805" y="239"/>
                  </a:cubicBezTo>
                  <a:cubicBezTo>
                    <a:pt x="924" y="179"/>
                    <a:pt x="924" y="119"/>
                    <a:pt x="924" y="119"/>
                  </a:cubicBezTo>
                  <a:cubicBezTo>
                    <a:pt x="998" y="119"/>
                    <a:pt x="998" y="45"/>
                    <a:pt x="998" y="45"/>
                  </a:cubicBezTo>
                  <a:cubicBezTo>
                    <a:pt x="961" y="15"/>
                    <a:pt x="942" y="0"/>
                    <a:pt x="9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68" name="Google Shape;5468;p32"/>
            <p:cNvSpPr/>
            <p:nvPr/>
          </p:nvSpPr>
          <p:spPr>
            <a:xfrm rot="10800000">
              <a:off x="8327562" y="3079519"/>
              <a:ext cx="23271" cy="34876"/>
            </a:xfrm>
            <a:custGeom>
              <a:avLst/>
              <a:gdLst/>
              <a:ahLst/>
              <a:cxnLst/>
              <a:rect l="l" t="t" r="r" b="b"/>
              <a:pathLst>
                <a:path w="746" h="1118" extrusionOk="0">
                  <a:moveTo>
                    <a:pt x="567" y="1"/>
                  </a:moveTo>
                  <a:cubicBezTo>
                    <a:pt x="567" y="1"/>
                    <a:pt x="433" y="239"/>
                    <a:pt x="254" y="492"/>
                  </a:cubicBezTo>
                  <a:cubicBezTo>
                    <a:pt x="120" y="746"/>
                    <a:pt x="1" y="984"/>
                    <a:pt x="1" y="984"/>
                  </a:cubicBezTo>
                  <a:cubicBezTo>
                    <a:pt x="1" y="1058"/>
                    <a:pt x="1" y="1118"/>
                    <a:pt x="60" y="1118"/>
                  </a:cubicBezTo>
                  <a:cubicBezTo>
                    <a:pt x="120" y="1118"/>
                    <a:pt x="195" y="1118"/>
                    <a:pt x="195" y="1058"/>
                  </a:cubicBezTo>
                  <a:cubicBezTo>
                    <a:pt x="195" y="1058"/>
                    <a:pt x="314" y="805"/>
                    <a:pt x="433" y="552"/>
                  </a:cubicBezTo>
                  <a:cubicBezTo>
                    <a:pt x="567" y="373"/>
                    <a:pt x="746" y="120"/>
                    <a:pt x="746" y="120"/>
                  </a:cubicBezTo>
                  <a:cubicBezTo>
                    <a:pt x="746" y="60"/>
                    <a:pt x="746" y="1"/>
                    <a:pt x="6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69" name="Google Shape;5469;p32"/>
            <p:cNvSpPr/>
            <p:nvPr/>
          </p:nvSpPr>
          <p:spPr>
            <a:xfrm rot="10800000">
              <a:off x="8350803" y="3006086"/>
              <a:ext cx="11636" cy="40460"/>
            </a:xfrm>
            <a:custGeom>
              <a:avLst/>
              <a:gdLst/>
              <a:ahLst/>
              <a:cxnLst/>
              <a:rect l="l" t="t" r="r" b="b"/>
              <a:pathLst>
                <a:path w="373" h="1297" extrusionOk="0">
                  <a:moveTo>
                    <a:pt x="194" y="1"/>
                  </a:moveTo>
                  <a:cubicBezTo>
                    <a:pt x="120" y="1"/>
                    <a:pt x="60" y="1"/>
                    <a:pt x="60" y="60"/>
                  </a:cubicBezTo>
                  <a:lnTo>
                    <a:pt x="60" y="239"/>
                  </a:lnTo>
                  <a:cubicBezTo>
                    <a:pt x="0" y="373"/>
                    <a:pt x="60" y="492"/>
                    <a:pt x="60" y="612"/>
                  </a:cubicBezTo>
                  <a:lnTo>
                    <a:pt x="60" y="865"/>
                  </a:lnTo>
                  <a:cubicBezTo>
                    <a:pt x="60" y="924"/>
                    <a:pt x="60" y="984"/>
                    <a:pt x="120" y="1044"/>
                  </a:cubicBezTo>
                  <a:lnTo>
                    <a:pt x="120" y="1178"/>
                  </a:lnTo>
                  <a:cubicBezTo>
                    <a:pt x="120" y="1237"/>
                    <a:pt x="194" y="1297"/>
                    <a:pt x="313" y="1297"/>
                  </a:cubicBezTo>
                  <a:cubicBezTo>
                    <a:pt x="373" y="1297"/>
                    <a:pt x="373" y="1237"/>
                    <a:pt x="373" y="1118"/>
                  </a:cubicBezTo>
                  <a:cubicBezTo>
                    <a:pt x="373" y="1118"/>
                    <a:pt x="373" y="1044"/>
                    <a:pt x="313" y="984"/>
                  </a:cubicBezTo>
                  <a:lnTo>
                    <a:pt x="313" y="805"/>
                  </a:lnTo>
                  <a:lnTo>
                    <a:pt x="313" y="612"/>
                  </a:lnTo>
                  <a:cubicBezTo>
                    <a:pt x="254" y="492"/>
                    <a:pt x="254" y="373"/>
                    <a:pt x="254" y="239"/>
                  </a:cubicBezTo>
                  <a:lnTo>
                    <a:pt x="254" y="120"/>
                  </a:lnTo>
                  <a:cubicBezTo>
                    <a:pt x="254" y="60"/>
                    <a:pt x="254" y="1"/>
                    <a:pt x="19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70" name="Google Shape;5470;p32"/>
            <p:cNvSpPr/>
            <p:nvPr/>
          </p:nvSpPr>
          <p:spPr>
            <a:xfrm rot="10800000">
              <a:off x="8312214" y="2941949"/>
              <a:ext cx="30696" cy="34876"/>
            </a:xfrm>
            <a:custGeom>
              <a:avLst/>
              <a:gdLst/>
              <a:ahLst/>
              <a:cxnLst/>
              <a:rect l="l" t="t" r="r" b="b"/>
              <a:pathLst>
                <a:path w="984" h="1118" extrusionOk="0">
                  <a:moveTo>
                    <a:pt x="60" y="0"/>
                  </a:moveTo>
                  <a:cubicBezTo>
                    <a:pt x="0" y="60"/>
                    <a:pt x="0" y="120"/>
                    <a:pt x="0" y="179"/>
                  </a:cubicBezTo>
                  <a:cubicBezTo>
                    <a:pt x="0" y="179"/>
                    <a:pt x="179" y="432"/>
                    <a:pt x="313" y="611"/>
                  </a:cubicBezTo>
                  <a:cubicBezTo>
                    <a:pt x="492" y="864"/>
                    <a:pt x="685" y="1043"/>
                    <a:pt x="685" y="1043"/>
                  </a:cubicBezTo>
                  <a:cubicBezTo>
                    <a:pt x="745" y="1118"/>
                    <a:pt x="864" y="1118"/>
                    <a:pt x="924" y="1118"/>
                  </a:cubicBezTo>
                  <a:cubicBezTo>
                    <a:pt x="983" y="1043"/>
                    <a:pt x="983" y="924"/>
                    <a:pt x="924" y="864"/>
                  </a:cubicBezTo>
                  <a:lnTo>
                    <a:pt x="551" y="492"/>
                  </a:lnTo>
                  <a:cubicBezTo>
                    <a:pt x="432" y="239"/>
                    <a:pt x="238" y="60"/>
                    <a:pt x="238" y="60"/>
                  </a:cubicBezTo>
                  <a:cubicBezTo>
                    <a:pt x="179" y="0"/>
                    <a:pt x="119" y="0"/>
                    <a:pt x="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71" name="Google Shape;5471;p32"/>
            <p:cNvSpPr/>
            <p:nvPr/>
          </p:nvSpPr>
          <p:spPr>
            <a:xfrm rot="10800000">
              <a:off x="8248078" y="2904453"/>
              <a:ext cx="42800" cy="22960"/>
            </a:xfrm>
            <a:custGeom>
              <a:avLst/>
              <a:gdLst/>
              <a:ahLst/>
              <a:cxnLst/>
              <a:rect l="l" t="t" r="r" b="b"/>
              <a:pathLst>
                <a:path w="1372" h="736" extrusionOk="0">
                  <a:moveTo>
                    <a:pt x="188" y="1"/>
                  </a:moveTo>
                  <a:cubicBezTo>
                    <a:pt x="127" y="1"/>
                    <a:pt x="60" y="43"/>
                    <a:pt x="60" y="85"/>
                  </a:cubicBezTo>
                  <a:cubicBezTo>
                    <a:pt x="1" y="144"/>
                    <a:pt x="60" y="279"/>
                    <a:pt x="135" y="279"/>
                  </a:cubicBezTo>
                  <a:cubicBezTo>
                    <a:pt x="135" y="279"/>
                    <a:pt x="373" y="398"/>
                    <a:pt x="626" y="517"/>
                  </a:cubicBezTo>
                  <a:cubicBezTo>
                    <a:pt x="880" y="651"/>
                    <a:pt x="1118" y="711"/>
                    <a:pt x="1118" y="711"/>
                  </a:cubicBezTo>
                  <a:cubicBezTo>
                    <a:pt x="1135" y="728"/>
                    <a:pt x="1159" y="735"/>
                    <a:pt x="1184" y="735"/>
                  </a:cubicBezTo>
                  <a:cubicBezTo>
                    <a:pt x="1245" y="735"/>
                    <a:pt x="1312" y="693"/>
                    <a:pt x="1312" y="651"/>
                  </a:cubicBezTo>
                  <a:cubicBezTo>
                    <a:pt x="1371" y="576"/>
                    <a:pt x="1312" y="457"/>
                    <a:pt x="1252" y="457"/>
                  </a:cubicBezTo>
                  <a:lnTo>
                    <a:pt x="1252" y="398"/>
                  </a:lnTo>
                  <a:cubicBezTo>
                    <a:pt x="1252" y="398"/>
                    <a:pt x="999" y="338"/>
                    <a:pt x="746" y="279"/>
                  </a:cubicBezTo>
                  <a:cubicBezTo>
                    <a:pt x="507" y="144"/>
                    <a:pt x="254" y="25"/>
                    <a:pt x="254" y="25"/>
                  </a:cubicBezTo>
                  <a:cubicBezTo>
                    <a:pt x="236" y="8"/>
                    <a:pt x="213" y="1"/>
                    <a:pt x="1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72" name="Google Shape;5472;p32"/>
            <p:cNvSpPr/>
            <p:nvPr/>
          </p:nvSpPr>
          <p:spPr>
            <a:xfrm rot="10800000">
              <a:off x="8176516" y="2888044"/>
              <a:ext cx="44640" cy="15348"/>
            </a:xfrm>
            <a:custGeom>
              <a:avLst/>
              <a:gdLst/>
              <a:ahLst/>
              <a:cxnLst/>
              <a:rect l="l" t="t" r="r" b="b"/>
              <a:pathLst>
                <a:path w="1431" h="492" extrusionOk="0">
                  <a:moveTo>
                    <a:pt x="194" y="0"/>
                  </a:moveTo>
                  <a:cubicBezTo>
                    <a:pt x="134" y="0"/>
                    <a:pt x="60" y="0"/>
                    <a:pt x="0" y="119"/>
                  </a:cubicBezTo>
                  <a:cubicBezTo>
                    <a:pt x="0" y="179"/>
                    <a:pt x="60" y="313"/>
                    <a:pt x="194" y="313"/>
                  </a:cubicBezTo>
                  <a:lnTo>
                    <a:pt x="1252" y="492"/>
                  </a:lnTo>
                  <a:cubicBezTo>
                    <a:pt x="1311" y="492"/>
                    <a:pt x="1430" y="432"/>
                    <a:pt x="1430" y="373"/>
                  </a:cubicBezTo>
                  <a:cubicBezTo>
                    <a:pt x="1430" y="313"/>
                    <a:pt x="1371" y="179"/>
                    <a:pt x="1311" y="179"/>
                  </a:cubicBezTo>
                  <a:lnTo>
                    <a:pt x="19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73" name="Google Shape;5473;p32"/>
            <p:cNvSpPr/>
            <p:nvPr/>
          </p:nvSpPr>
          <p:spPr>
            <a:xfrm rot="10800000">
              <a:off x="8103083" y="2876409"/>
              <a:ext cx="44203" cy="15878"/>
            </a:xfrm>
            <a:custGeom>
              <a:avLst/>
              <a:gdLst/>
              <a:ahLst/>
              <a:cxnLst/>
              <a:rect l="l" t="t" r="r" b="b"/>
              <a:pathLst>
                <a:path w="1417" h="509" extrusionOk="0">
                  <a:moveTo>
                    <a:pt x="140" y="0"/>
                  </a:moveTo>
                  <a:cubicBezTo>
                    <a:pt x="79" y="0"/>
                    <a:pt x="1" y="88"/>
                    <a:pt x="1" y="136"/>
                  </a:cubicBezTo>
                  <a:cubicBezTo>
                    <a:pt x="1" y="270"/>
                    <a:pt x="61" y="329"/>
                    <a:pt x="120" y="329"/>
                  </a:cubicBezTo>
                  <a:lnTo>
                    <a:pt x="1237" y="508"/>
                  </a:lnTo>
                  <a:cubicBezTo>
                    <a:pt x="1297" y="508"/>
                    <a:pt x="1416" y="449"/>
                    <a:pt x="1416" y="329"/>
                  </a:cubicBezTo>
                  <a:cubicBezTo>
                    <a:pt x="1416" y="270"/>
                    <a:pt x="1357" y="136"/>
                    <a:pt x="1297" y="136"/>
                  </a:cubicBezTo>
                  <a:lnTo>
                    <a:pt x="180" y="17"/>
                  </a:lnTo>
                  <a:cubicBezTo>
                    <a:pt x="168" y="5"/>
                    <a:pt x="155" y="0"/>
                    <a:pt x="1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74" name="Google Shape;5474;p32"/>
            <p:cNvSpPr/>
            <p:nvPr/>
          </p:nvSpPr>
          <p:spPr>
            <a:xfrm rot="10800000">
              <a:off x="8029213" y="2860624"/>
              <a:ext cx="46481" cy="20277"/>
            </a:xfrm>
            <a:custGeom>
              <a:avLst/>
              <a:gdLst/>
              <a:ahLst/>
              <a:cxnLst/>
              <a:rect l="l" t="t" r="r" b="b"/>
              <a:pathLst>
                <a:path w="1490" h="650" extrusionOk="0">
                  <a:moveTo>
                    <a:pt x="181" y="1"/>
                  </a:moveTo>
                  <a:cubicBezTo>
                    <a:pt x="124" y="1"/>
                    <a:pt x="60" y="56"/>
                    <a:pt x="60" y="143"/>
                  </a:cubicBezTo>
                  <a:cubicBezTo>
                    <a:pt x="0" y="203"/>
                    <a:pt x="60" y="337"/>
                    <a:pt x="179" y="396"/>
                  </a:cubicBezTo>
                  <a:lnTo>
                    <a:pt x="1237" y="650"/>
                  </a:lnTo>
                  <a:cubicBezTo>
                    <a:pt x="1356" y="650"/>
                    <a:pt x="1430" y="575"/>
                    <a:pt x="1490" y="456"/>
                  </a:cubicBezTo>
                  <a:cubicBezTo>
                    <a:pt x="1490" y="396"/>
                    <a:pt x="1430" y="277"/>
                    <a:pt x="1296" y="277"/>
                  </a:cubicBezTo>
                  <a:lnTo>
                    <a:pt x="239" y="24"/>
                  </a:lnTo>
                  <a:cubicBezTo>
                    <a:pt x="223" y="8"/>
                    <a:pt x="202" y="1"/>
                    <a:pt x="1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75" name="Google Shape;5475;p32"/>
            <p:cNvSpPr/>
            <p:nvPr/>
          </p:nvSpPr>
          <p:spPr>
            <a:xfrm rot="10800000">
              <a:off x="7961333" y="2830583"/>
              <a:ext cx="42800" cy="28949"/>
            </a:xfrm>
            <a:custGeom>
              <a:avLst/>
              <a:gdLst/>
              <a:ahLst/>
              <a:cxnLst/>
              <a:rect l="l" t="t" r="r" b="b"/>
              <a:pathLst>
                <a:path w="1372" h="928" extrusionOk="0">
                  <a:moveTo>
                    <a:pt x="210" y="1"/>
                  </a:moveTo>
                  <a:cubicBezTo>
                    <a:pt x="120" y="1"/>
                    <a:pt x="44" y="56"/>
                    <a:pt x="0" y="143"/>
                  </a:cubicBezTo>
                  <a:cubicBezTo>
                    <a:pt x="0" y="203"/>
                    <a:pt x="0" y="337"/>
                    <a:pt x="120" y="397"/>
                  </a:cubicBezTo>
                  <a:cubicBezTo>
                    <a:pt x="120" y="397"/>
                    <a:pt x="373" y="516"/>
                    <a:pt x="626" y="635"/>
                  </a:cubicBezTo>
                  <a:cubicBezTo>
                    <a:pt x="805" y="769"/>
                    <a:pt x="1058" y="888"/>
                    <a:pt x="1058" y="888"/>
                  </a:cubicBezTo>
                  <a:cubicBezTo>
                    <a:pt x="1083" y="913"/>
                    <a:pt x="1118" y="928"/>
                    <a:pt x="1154" y="928"/>
                  </a:cubicBezTo>
                  <a:cubicBezTo>
                    <a:pt x="1206" y="928"/>
                    <a:pt x="1262" y="899"/>
                    <a:pt x="1297" y="829"/>
                  </a:cubicBezTo>
                  <a:cubicBezTo>
                    <a:pt x="1371" y="769"/>
                    <a:pt x="1371" y="635"/>
                    <a:pt x="1237" y="576"/>
                  </a:cubicBezTo>
                  <a:cubicBezTo>
                    <a:pt x="1237" y="576"/>
                    <a:pt x="999" y="397"/>
                    <a:pt x="805" y="263"/>
                  </a:cubicBezTo>
                  <a:cubicBezTo>
                    <a:pt x="552" y="143"/>
                    <a:pt x="313" y="24"/>
                    <a:pt x="313" y="24"/>
                  </a:cubicBezTo>
                  <a:cubicBezTo>
                    <a:pt x="277" y="8"/>
                    <a:pt x="243" y="1"/>
                    <a:pt x="2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76" name="Google Shape;5476;p32"/>
            <p:cNvSpPr/>
            <p:nvPr/>
          </p:nvSpPr>
          <p:spPr>
            <a:xfrm rot="10800000">
              <a:off x="7911172" y="2776210"/>
              <a:ext cx="33004" cy="39711"/>
            </a:xfrm>
            <a:custGeom>
              <a:avLst/>
              <a:gdLst/>
              <a:ahLst/>
              <a:cxnLst/>
              <a:rect l="l" t="t" r="r" b="b"/>
              <a:pathLst>
                <a:path w="1058" h="1273" extrusionOk="0">
                  <a:moveTo>
                    <a:pt x="244" y="1"/>
                  </a:moveTo>
                  <a:cubicBezTo>
                    <a:pt x="190" y="1"/>
                    <a:pt x="127" y="19"/>
                    <a:pt x="60" y="56"/>
                  </a:cubicBezTo>
                  <a:cubicBezTo>
                    <a:pt x="0" y="116"/>
                    <a:pt x="0" y="235"/>
                    <a:pt x="60" y="295"/>
                  </a:cubicBezTo>
                  <a:cubicBezTo>
                    <a:pt x="60" y="295"/>
                    <a:pt x="194" y="548"/>
                    <a:pt x="373" y="727"/>
                  </a:cubicBezTo>
                  <a:cubicBezTo>
                    <a:pt x="492" y="980"/>
                    <a:pt x="686" y="1174"/>
                    <a:pt x="686" y="1174"/>
                  </a:cubicBezTo>
                  <a:cubicBezTo>
                    <a:pt x="720" y="1244"/>
                    <a:pt x="776" y="1273"/>
                    <a:pt x="831" y="1273"/>
                  </a:cubicBezTo>
                  <a:cubicBezTo>
                    <a:pt x="869" y="1273"/>
                    <a:pt x="908" y="1258"/>
                    <a:pt x="939" y="1233"/>
                  </a:cubicBezTo>
                  <a:cubicBezTo>
                    <a:pt x="1058" y="1174"/>
                    <a:pt x="1058" y="1040"/>
                    <a:pt x="998" y="980"/>
                  </a:cubicBezTo>
                  <a:cubicBezTo>
                    <a:pt x="998" y="980"/>
                    <a:pt x="864" y="727"/>
                    <a:pt x="686" y="488"/>
                  </a:cubicBezTo>
                  <a:cubicBezTo>
                    <a:pt x="492" y="295"/>
                    <a:pt x="373" y="56"/>
                    <a:pt x="373" y="56"/>
                  </a:cubicBezTo>
                  <a:cubicBezTo>
                    <a:pt x="343" y="19"/>
                    <a:pt x="298" y="1"/>
                    <a:pt x="24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77" name="Google Shape;5477;p32"/>
            <p:cNvSpPr/>
            <p:nvPr/>
          </p:nvSpPr>
          <p:spPr>
            <a:xfrm rot="10800000">
              <a:off x="7884188" y="2706989"/>
              <a:ext cx="23271" cy="45389"/>
            </a:xfrm>
            <a:custGeom>
              <a:avLst/>
              <a:gdLst/>
              <a:ahLst/>
              <a:cxnLst/>
              <a:rect l="l" t="t" r="r" b="b"/>
              <a:pathLst>
                <a:path w="746" h="1455" extrusionOk="0">
                  <a:moveTo>
                    <a:pt x="134" y="1"/>
                  </a:moveTo>
                  <a:cubicBezTo>
                    <a:pt x="60" y="60"/>
                    <a:pt x="0" y="120"/>
                    <a:pt x="0" y="254"/>
                  </a:cubicBezTo>
                  <a:cubicBezTo>
                    <a:pt x="0" y="254"/>
                    <a:pt x="60" y="492"/>
                    <a:pt x="194" y="805"/>
                  </a:cubicBezTo>
                  <a:cubicBezTo>
                    <a:pt x="194" y="865"/>
                    <a:pt x="194" y="924"/>
                    <a:pt x="253" y="999"/>
                  </a:cubicBezTo>
                  <a:lnTo>
                    <a:pt x="253" y="1059"/>
                  </a:lnTo>
                  <a:lnTo>
                    <a:pt x="253" y="1118"/>
                  </a:lnTo>
                  <a:cubicBezTo>
                    <a:pt x="313" y="1237"/>
                    <a:pt x="313" y="1297"/>
                    <a:pt x="313" y="1297"/>
                  </a:cubicBezTo>
                  <a:cubicBezTo>
                    <a:pt x="313" y="1396"/>
                    <a:pt x="378" y="1454"/>
                    <a:pt x="465" y="1454"/>
                  </a:cubicBezTo>
                  <a:cubicBezTo>
                    <a:pt x="497" y="1454"/>
                    <a:pt x="531" y="1447"/>
                    <a:pt x="566" y="1431"/>
                  </a:cubicBezTo>
                  <a:cubicBezTo>
                    <a:pt x="685" y="1431"/>
                    <a:pt x="745" y="1297"/>
                    <a:pt x="685" y="1178"/>
                  </a:cubicBezTo>
                  <a:lnTo>
                    <a:pt x="685" y="1059"/>
                  </a:lnTo>
                  <a:cubicBezTo>
                    <a:pt x="685" y="999"/>
                    <a:pt x="685" y="999"/>
                    <a:pt x="626" y="924"/>
                  </a:cubicBezTo>
                  <a:lnTo>
                    <a:pt x="626" y="865"/>
                  </a:lnTo>
                  <a:cubicBezTo>
                    <a:pt x="626" y="805"/>
                    <a:pt x="566" y="746"/>
                    <a:pt x="566" y="686"/>
                  </a:cubicBezTo>
                  <a:cubicBezTo>
                    <a:pt x="507" y="373"/>
                    <a:pt x="432" y="120"/>
                    <a:pt x="432" y="120"/>
                  </a:cubicBezTo>
                  <a:cubicBezTo>
                    <a:pt x="373" y="60"/>
                    <a:pt x="253" y="1"/>
                    <a:pt x="1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78" name="Google Shape;5478;p32"/>
            <p:cNvSpPr/>
            <p:nvPr/>
          </p:nvSpPr>
          <p:spPr>
            <a:xfrm rot="10800000">
              <a:off x="7878167" y="2633805"/>
              <a:ext cx="13507" cy="46980"/>
            </a:xfrm>
            <a:custGeom>
              <a:avLst/>
              <a:gdLst/>
              <a:ahLst/>
              <a:cxnLst/>
              <a:rect l="l" t="t" r="r" b="b"/>
              <a:pathLst>
                <a:path w="433" h="1506" extrusionOk="0">
                  <a:moveTo>
                    <a:pt x="179" y="0"/>
                  </a:moveTo>
                  <a:cubicBezTo>
                    <a:pt x="60" y="0"/>
                    <a:pt x="1" y="119"/>
                    <a:pt x="1" y="253"/>
                  </a:cubicBezTo>
                  <a:lnTo>
                    <a:pt x="60" y="1311"/>
                  </a:lnTo>
                  <a:cubicBezTo>
                    <a:pt x="60" y="1408"/>
                    <a:pt x="100" y="1506"/>
                    <a:pt x="179" y="1506"/>
                  </a:cubicBezTo>
                  <a:cubicBezTo>
                    <a:pt x="197" y="1506"/>
                    <a:pt x="217" y="1501"/>
                    <a:pt x="239" y="1490"/>
                  </a:cubicBezTo>
                  <a:cubicBezTo>
                    <a:pt x="373" y="1490"/>
                    <a:pt x="433" y="1430"/>
                    <a:pt x="433" y="1311"/>
                  </a:cubicBezTo>
                  <a:lnTo>
                    <a:pt x="433" y="253"/>
                  </a:lnTo>
                  <a:cubicBezTo>
                    <a:pt x="433" y="119"/>
                    <a:pt x="299" y="0"/>
                    <a:pt x="17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79" name="Google Shape;5479;p32"/>
            <p:cNvSpPr/>
            <p:nvPr/>
          </p:nvSpPr>
          <p:spPr>
            <a:xfrm rot="10800000">
              <a:off x="7880008" y="2558532"/>
              <a:ext cx="19559" cy="47198"/>
            </a:xfrm>
            <a:custGeom>
              <a:avLst/>
              <a:gdLst/>
              <a:ahLst/>
              <a:cxnLst/>
              <a:rect l="l" t="t" r="r" b="b"/>
              <a:pathLst>
                <a:path w="627" h="1513" extrusionOk="0">
                  <a:moveTo>
                    <a:pt x="357" y="0"/>
                  </a:moveTo>
                  <a:cubicBezTo>
                    <a:pt x="263" y="0"/>
                    <a:pt x="179" y="94"/>
                    <a:pt x="179" y="142"/>
                  </a:cubicBezTo>
                  <a:lnTo>
                    <a:pt x="0" y="1259"/>
                  </a:lnTo>
                  <a:cubicBezTo>
                    <a:pt x="0" y="1318"/>
                    <a:pt x="60" y="1438"/>
                    <a:pt x="179" y="1512"/>
                  </a:cubicBezTo>
                  <a:cubicBezTo>
                    <a:pt x="313" y="1512"/>
                    <a:pt x="432" y="1438"/>
                    <a:pt x="432" y="1318"/>
                  </a:cubicBezTo>
                  <a:lnTo>
                    <a:pt x="626" y="261"/>
                  </a:lnTo>
                  <a:cubicBezTo>
                    <a:pt x="626" y="142"/>
                    <a:pt x="552" y="22"/>
                    <a:pt x="432" y="22"/>
                  </a:cubicBezTo>
                  <a:cubicBezTo>
                    <a:pt x="408" y="7"/>
                    <a:pt x="382" y="0"/>
                    <a:pt x="3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80" name="Google Shape;5480;p32"/>
            <p:cNvSpPr/>
            <p:nvPr/>
          </p:nvSpPr>
          <p:spPr>
            <a:xfrm rot="10800000">
              <a:off x="7895824" y="2488125"/>
              <a:ext cx="26984" cy="46075"/>
            </a:xfrm>
            <a:custGeom>
              <a:avLst/>
              <a:gdLst/>
              <a:ahLst/>
              <a:cxnLst/>
              <a:rect l="l" t="t" r="r" b="b"/>
              <a:pathLst>
                <a:path w="865" h="1477" extrusionOk="0">
                  <a:moveTo>
                    <a:pt x="583" y="0"/>
                  </a:moveTo>
                  <a:cubicBezTo>
                    <a:pt x="496" y="0"/>
                    <a:pt x="433" y="55"/>
                    <a:pt x="433" y="143"/>
                  </a:cubicBezTo>
                  <a:lnTo>
                    <a:pt x="60" y="1141"/>
                  </a:lnTo>
                  <a:lnTo>
                    <a:pt x="60" y="1200"/>
                  </a:lnTo>
                  <a:cubicBezTo>
                    <a:pt x="1" y="1260"/>
                    <a:pt x="60" y="1379"/>
                    <a:pt x="179" y="1454"/>
                  </a:cubicBezTo>
                  <a:cubicBezTo>
                    <a:pt x="215" y="1469"/>
                    <a:pt x="249" y="1477"/>
                    <a:pt x="280" y="1477"/>
                  </a:cubicBezTo>
                  <a:cubicBezTo>
                    <a:pt x="368" y="1477"/>
                    <a:pt x="433" y="1418"/>
                    <a:pt x="433" y="1320"/>
                  </a:cubicBezTo>
                  <a:lnTo>
                    <a:pt x="805" y="262"/>
                  </a:lnTo>
                  <a:cubicBezTo>
                    <a:pt x="865" y="202"/>
                    <a:pt x="805" y="83"/>
                    <a:pt x="686" y="24"/>
                  </a:cubicBezTo>
                  <a:cubicBezTo>
                    <a:pt x="650" y="8"/>
                    <a:pt x="615" y="0"/>
                    <a:pt x="58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81" name="Google Shape;5481;p32"/>
            <p:cNvSpPr/>
            <p:nvPr/>
          </p:nvSpPr>
          <p:spPr>
            <a:xfrm rot="10800000">
              <a:off x="7924648" y="2422085"/>
              <a:ext cx="29292" cy="42456"/>
            </a:xfrm>
            <a:custGeom>
              <a:avLst/>
              <a:gdLst/>
              <a:ahLst/>
              <a:cxnLst/>
              <a:rect l="l" t="t" r="r" b="b"/>
              <a:pathLst>
                <a:path w="939" h="1361" extrusionOk="0">
                  <a:moveTo>
                    <a:pt x="702" y="0"/>
                  </a:moveTo>
                  <a:cubicBezTo>
                    <a:pt x="621" y="0"/>
                    <a:pt x="549" y="43"/>
                    <a:pt x="507" y="85"/>
                  </a:cubicBezTo>
                  <a:lnTo>
                    <a:pt x="0" y="1083"/>
                  </a:lnTo>
                  <a:cubicBezTo>
                    <a:pt x="0" y="1142"/>
                    <a:pt x="0" y="1262"/>
                    <a:pt x="134" y="1321"/>
                  </a:cubicBezTo>
                  <a:cubicBezTo>
                    <a:pt x="184" y="1346"/>
                    <a:pt x="233" y="1360"/>
                    <a:pt x="274" y="1360"/>
                  </a:cubicBezTo>
                  <a:cubicBezTo>
                    <a:pt x="332" y="1360"/>
                    <a:pt x="373" y="1331"/>
                    <a:pt x="373" y="1262"/>
                  </a:cubicBezTo>
                  <a:lnTo>
                    <a:pt x="939" y="264"/>
                  </a:lnTo>
                  <a:cubicBezTo>
                    <a:pt x="939" y="204"/>
                    <a:pt x="939" y="85"/>
                    <a:pt x="805" y="25"/>
                  </a:cubicBezTo>
                  <a:cubicBezTo>
                    <a:pt x="770" y="8"/>
                    <a:pt x="735" y="0"/>
                    <a:pt x="70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82" name="Google Shape;5482;p32"/>
            <p:cNvSpPr/>
            <p:nvPr/>
          </p:nvSpPr>
          <p:spPr>
            <a:xfrm rot="10800000">
              <a:off x="7959493" y="2358416"/>
              <a:ext cx="33036" cy="41021"/>
            </a:xfrm>
            <a:custGeom>
              <a:avLst/>
              <a:gdLst/>
              <a:ahLst/>
              <a:cxnLst/>
              <a:rect l="l" t="t" r="r" b="b"/>
              <a:pathLst>
                <a:path w="1059" h="1315" extrusionOk="0">
                  <a:moveTo>
                    <a:pt x="785" y="1"/>
                  </a:moveTo>
                  <a:cubicBezTo>
                    <a:pt x="720" y="1"/>
                    <a:pt x="662" y="33"/>
                    <a:pt x="627" y="113"/>
                  </a:cubicBezTo>
                  <a:lnTo>
                    <a:pt x="60" y="977"/>
                  </a:lnTo>
                  <a:cubicBezTo>
                    <a:pt x="1" y="1096"/>
                    <a:pt x="1" y="1231"/>
                    <a:pt x="120" y="1290"/>
                  </a:cubicBezTo>
                  <a:cubicBezTo>
                    <a:pt x="138" y="1308"/>
                    <a:pt x="161" y="1315"/>
                    <a:pt x="188" y="1315"/>
                  </a:cubicBezTo>
                  <a:cubicBezTo>
                    <a:pt x="252" y="1315"/>
                    <a:pt x="331" y="1273"/>
                    <a:pt x="373" y="1231"/>
                  </a:cubicBezTo>
                  <a:lnTo>
                    <a:pt x="999" y="292"/>
                  </a:lnTo>
                  <a:cubicBezTo>
                    <a:pt x="1059" y="232"/>
                    <a:pt x="999" y="113"/>
                    <a:pt x="925" y="39"/>
                  </a:cubicBezTo>
                  <a:cubicBezTo>
                    <a:pt x="877" y="15"/>
                    <a:pt x="829" y="1"/>
                    <a:pt x="78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83" name="Google Shape;5483;p32"/>
            <p:cNvSpPr/>
            <p:nvPr/>
          </p:nvSpPr>
          <p:spPr>
            <a:xfrm rot="10800000">
              <a:off x="8000389" y="2297835"/>
              <a:ext cx="34876" cy="39368"/>
            </a:xfrm>
            <a:custGeom>
              <a:avLst/>
              <a:gdLst/>
              <a:ahLst/>
              <a:cxnLst/>
              <a:rect l="l" t="t" r="r" b="b"/>
              <a:pathLst>
                <a:path w="1118" h="1262" extrusionOk="0">
                  <a:moveTo>
                    <a:pt x="849" y="1"/>
                  </a:moveTo>
                  <a:cubicBezTo>
                    <a:pt x="781" y="1"/>
                    <a:pt x="721" y="30"/>
                    <a:pt x="686" y="100"/>
                  </a:cubicBezTo>
                  <a:lnTo>
                    <a:pt x="60" y="964"/>
                  </a:lnTo>
                  <a:cubicBezTo>
                    <a:pt x="0" y="1023"/>
                    <a:pt x="0" y="1157"/>
                    <a:pt x="134" y="1217"/>
                  </a:cubicBezTo>
                  <a:cubicBezTo>
                    <a:pt x="164" y="1247"/>
                    <a:pt x="209" y="1262"/>
                    <a:pt x="254" y="1262"/>
                  </a:cubicBezTo>
                  <a:cubicBezTo>
                    <a:pt x="298" y="1262"/>
                    <a:pt x="343" y="1247"/>
                    <a:pt x="373" y="1217"/>
                  </a:cubicBezTo>
                  <a:lnTo>
                    <a:pt x="1058" y="278"/>
                  </a:lnTo>
                  <a:cubicBezTo>
                    <a:pt x="1118" y="219"/>
                    <a:pt x="1058" y="100"/>
                    <a:pt x="998" y="40"/>
                  </a:cubicBezTo>
                  <a:cubicBezTo>
                    <a:pt x="949" y="15"/>
                    <a:pt x="897" y="1"/>
                    <a:pt x="84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84" name="Google Shape;5484;p32"/>
            <p:cNvSpPr/>
            <p:nvPr/>
          </p:nvSpPr>
          <p:spPr>
            <a:xfrm rot="10800000">
              <a:off x="8044998" y="2238065"/>
              <a:ext cx="34876" cy="39337"/>
            </a:xfrm>
            <a:custGeom>
              <a:avLst/>
              <a:gdLst/>
              <a:ahLst/>
              <a:cxnLst/>
              <a:rect l="l" t="t" r="r" b="b"/>
              <a:pathLst>
                <a:path w="1118" h="1261" extrusionOk="0">
                  <a:moveTo>
                    <a:pt x="877" y="0"/>
                  </a:moveTo>
                  <a:cubicBezTo>
                    <a:pt x="831" y="0"/>
                    <a:pt x="782" y="15"/>
                    <a:pt x="745" y="45"/>
                  </a:cubicBezTo>
                  <a:lnTo>
                    <a:pt x="75" y="909"/>
                  </a:lnTo>
                  <a:cubicBezTo>
                    <a:pt x="0" y="1043"/>
                    <a:pt x="0" y="1162"/>
                    <a:pt x="134" y="1222"/>
                  </a:cubicBezTo>
                  <a:cubicBezTo>
                    <a:pt x="159" y="1246"/>
                    <a:pt x="194" y="1261"/>
                    <a:pt x="230" y="1261"/>
                  </a:cubicBezTo>
                  <a:cubicBezTo>
                    <a:pt x="282" y="1261"/>
                    <a:pt x="338" y="1232"/>
                    <a:pt x="373" y="1162"/>
                  </a:cubicBezTo>
                  <a:lnTo>
                    <a:pt x="1058" y="298"/>
                  </a:lnTo>
                  <a:cubicBezTo>
                    <a:pt x="1117" y="224"/>
                    <a:pt x="1117" y="104"/>
                    <a:pt x="998" y="45"/>
                  </a:cubicBezTo>
                  <a:cubicBezTo>
                    <a:pt x="968" y="15"/>
                    <a:pt x="924" y="0"/>
                    <a:pt x="87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85" name="Google Shape;5485;p32"/>
            <p:cNvSpPr/>
            <p:nvPr/>
          </p:nvSpPr>
          <p:spPr>
            <a:xfrm rot="10800000">
              <a:off x="8089139" y="2179793"/>
              <a:ext cx="34907" cy="38900"/>
            </a:xfrm>
            <a:custGeom>
              <a:avLst/>
              <a:gdLst/>
              <a:ahLst/>
              <a:cxnLst/>
              <a:rect l="l" t="t" r="r" b="b"/>
              <a:pathLst>
                <a:path w="1119" h="1247" extrusionOk="0">
                  <a:moveTo>
                    <a:pt x="918" y="0"/>
                  </a:moveTo>
                  <a:cubicBezTo>
                    <a:pt x="853" y="0"/>
                    <a:pt x="766" y="42"/>
                    <a:pt x="671" y="85"/>
                  </a:cubicBezTo>
                  <a:lnTo>
                    <a:pt x="60" y="949"/>
                  </a:lnTo>
                  <a:cubicBezTo>
                    <a:pt x="1" y="1023"/>
                    <a:pt x="1" y="1142"/>
                    <a:pt x="60" y="1202"/>
                  </a:cubicBezTo>
                  <a:cubicBezTo>
                    <a:pt x="120" y="1232"/>
                    <a:pt x="180" y="1247"/>
                    <a:pt x="234" y="1247"/>
                  </a:cubicBezTo>
                  <a:cubicBezTo>
                    <a:pt x="288" y="1247"/>
                    <a:pt x="336" y="1232"/>
                    <a:pt x="373" y="1202"/>
                  </a:cubicBezTo>
                  <a:lnTo>
                    <a:pt x="1044" y="338"/>
                  </a:lnTo>
                  <a:cubicBezTo>
                    <a:pt x="1118" y="204"/>
                    <a:pt x="1044" y="85"/>
                    <a:pt x="984" y="25"/>
                  </a:cubicBezTo>
                  <a:cubicBezTo>
                    <a:pt x="967" y="7"/>
                    <a:pt x="944" y="0"/>
                    <a:pt x="9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86" name="Google Shape;5486;p32"/>
            <p:cNvSpPr/>
            <p:nvPr/>
          </p:nvSpPr>
          <p:spPr>
            <a:xfrm rot="10800000">
              <a:off x="8135620" y="2119836"/>
              <a:ext cx="33036" cy="39368"/>
            </a:xfrm>
            <a:custGeom>
              <a:avLst/>
              <a:gdLst/>
              <a:ahLst/>
              <a:cxnLst/>
              <a:rect l="l" t="t" r="r" b="b"/>
              <a:pathLst>
                <a:path w="1059" h="1262" extrusionOk="0">
                  <a:moveTo>
                    <a:pt x="840" y="1"/>
                  </a:moveTo>
                  <a:cubicBezTo>
                    <a:pt x="776" y="1"/>
                    <a:pt x="721" y="29"/>
                    <a:pt x="686" y="99"/>
                  </a:cubicBezTo>
                  <a:lnTo>
                    <a:pt x="60" y="978"/>
                  </a:lnTo>
                  <a:cubicBezTo>
                    <a:pt x="1" y="1038"/>
                    <a:pt x="60" y="1157"/>
                    <a:pt x="120" y="1217"/>
                  </a:cubicBezTo>
                  <a:cubicBezTo>
                    <a:pt x="150" y="1246"/>
                    <a:pt x="198" y="1261"/>
                    <a:pt x="247" y="1261"/>
                  </a:cubicBezTo>
                  <a:cubicBezTo>
                    <a:pt x="295" y="1261"/>
                    <a:pt x="343" y="1246"/>
                    <a:pt x="373" y="1217"/>
                  </a:cubicBezTo>
                  <a:lnTo>
                    <a:pt x="984" y="293"/>
                  </a:lnTo>
                  <a:cubicBezTo>
                    <a:pt x="1058" y="233"/>
                    <a:pt x="1058" y="99"/>
                    <a:pt x="984" y="40"/>
                  </a:cubicBezTo>
                  <a:cubicBezTo>
                    <a:pt x="935" y="15"/>
                    <a:pt x="885" y="1"/>
                    <a:pt x="8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87" name="Google Shape;5487;p32"/>
            <p:cNvSpPr/>
            <p:nvPr/>
          </p:nvSpPr>
          <p:spPr>
            <a:xfrm rot="10800000">
              <a:off x="8178388" y="2057758"/>
              <a:ext cx="29292" cy="40273"/>
            </a:xfrm>
            <a:custGeom>
              <a:avLst/>
              <a:gdLst/>
              <a:ahLst/>
              <a:cxnLst/>
              <a:rect l="l" t="t" r="r" b="b"/>
              <a:pathLst>
                <a:path w="939" h="1291" extrusionOk="0">
                  <a:moveTo>
                    <a:pt x="879" y="0"/>
                  </a:moveTo>
                  <a:cubicBezTo>
                    <a:pt x="745" y="0"/>
                    <a:pt x="626" y="0"/>
                    <a:pt x="566" y="135"/>
                  </a:cubicBezTo>
                  <a:lnTo>
                    <a:pt x="0" y="999"/>
                  </a:lnTo>
                  <a:cubicBezTo>
                    <a:pt x="0" y="1118"/>
                    <a:pt x="0" y="1252"/>
                    <a:pt x="75" y="1252"/>
                  </a:cubicBezTo>
                  <a:cubicBezTo>
                    <a:pt x="122" y="1276"/>
                    <a:pt x="161" y="1290"/>
                    <a:pt x="193" y="1290"/>
                  </a:cubicBezTo>
                  <a:cubicBezTo>
                    <a:pt x="242" y="1290"/>
                    <a:pt x="277" y="1258"/>
                    <a:pt x="313" y="1177"/>
                  </a:cubicBezTo>
                  <a:lnTo>
                    <a:pt x="939" y="313"/>
                  </a:lnTo>
                  <a:cubicBezTo>
                    <a:pt x="939" y="194"/>
                    <a:pt x="939" y="60"/>
                    <a:pt x="87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88" name="Google Shape;5488;p32"/>
            <p:cNvSpPr/>
            <p:nvPr/>
          </p:nvSpPr>
          <p:spPr>
            <a:xfrm rot="10800000">
              <a:off x="8215104" y="1990595"/>
              <a:ext cx="25112" cy="42207"/>
            </a:xfrm>
            <a:custGeom>
              <a:avLst/>
              <a:gdLst/>
              <a:ahLst/>
              <a:cxnLst/>
              <a:rect l="l" t="t" r="r" b="b"/>
              <a:pathLst>
                <a:path w="805" h="1353" extrusionOk="0">
                  <a:moveTo>
                    <a:pt x="608" y="0"/>
                  </a:moveTo>
                  <a:cubicBezTo>
                    <a:pt x="552" y="0"/>
                    <a:pt x="492" y="42"/>
                    <a:pt x="492" y="85"/>
                  </a:cubicBezTo>
                  <a:lnTo>
                    <a:pt x="60" y="1142"/>
                  </a:lnTo>
                  <a:cubicBezTo>
                    <a:pt x="0" y="1202"/>
                    <a:pt x="60" y="1321"/>
                    <a:pt x="120" y="1321"/>
                  </a:cubicBezTo>
                  <a:cubicBezTo>
                    <a:pt x="155" y="1343"/>
                    <a:pt x="186" y="1352"/>
                    <a:pt x="213" y="1352"/>
                  </a:cubicBezTo>
                  <a:cubicBezTo>
                    <a:pt x="276" y="1352"/>
                    <a:pt x="321" y="1303"/>
                    <a:pt x="373" y="1261"/>
                  </a:cubicBezTo>
                  <a:lnTo>
                    <a:pt x="805" y="278"/>
                  </a:lnTo>
                  <a:lnTo>
                    <a:pt x="805" y="204"/>
                  </a:lnTo>
                  <a:cubicBezTo>
                    <a:pt x="805" y="144"/>
                    <a:pt x="805" y="25"/>
                    <a:pt x="671" y="25"/>
                  </a:cubicBezTo>
                  <a:cubicBezTo>
                    <a:pt x="653" y="7"/>
                    <a:pt x="631" y="0"/>
                    <a:pt x="60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89" name="Google Shape;5489;p32"/>
            <p:cNvSpPr/>
            <p:nvPr/>
          </p:nvSpPr>
          <p:spPr>
            <a:xfrm rot="10800000">
              <a:off x="8238313" y="1917693"/>
              <a:ext cx="11667" cy="44640"/>
            </a:xfrm>
            <a:custGeom>
              <a:avLst/>
              <a:gdLst/>
              <a:ahLst/>
              <a:cxnLst/>
              <a:rect l="l" t="t" r="r" b="b"/>
              <a:pathLst>
                <a:path w="374" h="1431" extrusionOk="0">
                  <a:moveTo>
                    <a:pt x="179" y="1"/>
                  </a:moveTo>
                  <a:cubicBezTo>
                    <a:pt x="120" y="1"/>
                    <a:pt x="60" y="60"/>
                    <a:pt x="60" y="179"/>
                  </a:cubicBezTo>
                  <a:cubicBezTo>
                    <a:pt x="60" y="179"/>
                    <a:pt x="1" y="433"/>
                    <a:pt x="1" y="686"/>
                  </a:cubicBezTo>
                  <a:lnTo>
                    <a:pt x="1" y="1237"/>
                  </a:lnTo>
                  <a:cubicBezTo>
                    <a:pt x="1" y="1371"/>
                    <a:pt x="60" y="1431"/>
                    <a:pt x="120" y="1431"/>
                  </a:cubicBezTo>
                  <a:cubicBezTo>
                    <a:pt x="179" y="1431"/>
                    <a:pt x="313" y="1371"/>
                    <a:pt x="313" y="1237"/>
                  </a:cubicBezTo>
                  <a:lnTo>
                    <a:pt x="313" y="745"/>
                  </a:lnTo>
                  <a:cubicBezTo>
                    <a:pt x="313" y="433"/>
                    <a:pt x="373" y="179"/>
                    <a:pt x="373" y="179"/>
                  </a:cubicBezTo>
                  <a:cubicBezTo>
                    <a:pt x="373" y="120"/>
                    <a:pt x="313" y="1"/>
                    <a:pt x="17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90" name="Google Shape;5490;p32"/>
            <p:cNvSpPr/>
            <p:nvPr/>
          </p:nvSpPr>
          <p:spPr>
            <a:xfrm rot="10800000">
              <a:off x="8219285" y="1847972"/>
              <a:ext cx="25112" cy="39836"/>
            </a:xfrm>
            <a:custGeom>
              <a:avLst/>
              <a:gdLst/>
              <a:ahLst/>
              <a:cxnLst/>
              <a:rect l="l" t="t" r="r" b="b"/>
              <a:pathLst>
                <a:path w="805" h="1277" extrusionOk="0">
                  <a:moveTo>
                    <a:pt x="186" y="1"/>
                  </a:moveTo>
                  <a:cubicBezTo>
                    <a:pt x="169" y="1"/>
                    <a:pt x="152" y="8"/>
                    <a:pt x="134" y="25"/>
                  </a:cubicBezTo>
                  <a:cubicBezTo>
                    <a:pt x="60" y="25"/>
                    <a:pt x="0" y="99"/>
                    <a:pt x="60" y="219"/>
                  </a:cubicBezTo>
                  <a:cubicBezTo>
                    <a:pt x="60" y="219"/>
                    <a:pt x="134" y="472"/>
                    <a:pt x="254" y="710"/>
                  </a:cubicBezTo>
                  <a:cubicBezTo>
                    <a:pt x="373" y="963"/>
                    <a:pt x="507" y="1217"/>
                    <a:pt x="507" y="1217"/>
                  </a:cubicBezTo>
                  <a:cubicBezTo>
                    <a:pt x="567" y="1276"/>
                    <a:pt x="626" y="1276"/>
                    <a:pt x="686" y="1276"/>
                  </a:cubicBezTo>
                  <a:cubicBezTo>
                    <a:pt x="745" y="1217"/>
                    <a:pt x="805" y="1142"/>
                    <a:pt x="745" y="1083"/>
                  </a:cubicBezTo>
                  <a:lnTo>
                    <a:pt x="745" y="1023"/>
                  </a:lnTo>
                  <a:cubicBezTo>
                    <a:pt x="745" y="1023"/>
                    <a:pt x="626" y="844"/>
                    <a:pt x="507" y="591"/>
                  </a:cubicBezTo>
                  <a:cubicBezTo>
                    <a:pt x="432" y="338"/>
                    <a:pt x="313" y="99"/>
                    <a:pt x="313" y="99"/>
                  </a:cubicBezTo>
                  <a:cubicBezTo>
                    <a:pt x="271" y="46"/>
                    <a:pt x="228" y="1"/>
                    <a:pt x="1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91" name="Google Shape;5491;p32"/>
            <p:cNvSpPr/>
            <p:nvPr/>
          </p:nvSpPr>
          <p:spPr>
            <a:xfrm rot="10800000">
              <a:off x="8168624" y="1794535"/>
              <a:ext cx="36748" cy="29760"/>
            </a:xfrm>
            <a:custGeom>
              <a:avLst/>
              <a:gdLst/>
              <a:ahLst/>
              <a:cxnLst/>
              <a:rect l="l" t="t" r="r" b="b"/>
              <a:pathLst>
                <a:path w="1178" h="954" extrusionOk="0">
                  <a:moveTo>
                    <a:pt x="150" y="0"/>
                  </a:moveTo>
                  <a:cubicBezTo>
                    <a:pt x="120" y="0"/>
                    <a:pt x="90" y="15"/>
                    <a:pt x="60" y="45"/>
                  </a:cubicBezTo>
                  <a:cubicBezTo>
                    <a:pt x="1" y="104"/>
                    <a:pt x="1" y="164"/>
                    <a:pt x="60" y="224"/>
                  </a:cubicBezTo>
                  <a:cubicBezTo>
                    <a:pt x="60" y="224"/>
                    <a:pt x="239" y="417"/>
                    <a:pt x="492" y="596"/>
                  </a:cubicBezTo>
                  <a:cubicBezTo>
                    <a:pt x="552" y="671"/>
                    <a:pt x="671" y="730"/>
                    <a:pt x="805" y="790"/>
                  </a:cubicBezTo>
                  <a:cubicBezTo>
                    <a:pt x="865" y="849"/>
                    <a:pt x="924" y="909"/>
                    <a:pt x="924" y="909"/>
                  </a:cubicBezTo>
                  <a:cubicBezTo>
                    <a:pt x="954" y="939"/>
                    <a:pt x="984" y="954"/>
                    <a:pt x="1016" y="954"/>
                  </a:cubicBezTo>
                  <a:cubicBezTo>
                    <a:pt x="1047" y="954"/>
                    <a:pt x="1081" y="939"/>
                    <a:pt x="1118" y="909"/>
                  </a:cubicBezTo>
                  <a:cubicBezTo>
                    <a:pt x="1178" y="849"/>
                    <a:pt x="1118" y="730"/>
                    <a:pt x="1044" y="730"/>
                  </a:cubicBezTo>
                  <a:cubicBezTo>
                    <a:pt x="1044" y="730"/>
                    <a:pt x="865" y="536"/>
                    <a:pt x="671" y="417"/>
                  </a:cubicBezTo>
                  <a:cubicBezTo>
                    <a:pt x="433" y="224"/>
                    <a:pt x="239" y="45"/>
                    <a:pt x="239" y="45"/>
                  </a:cubicBezTo>
                  <a:cubicBezTo>
                    <a:pt x="209" y="15"/>
                    <a:pt x="180" y="0"/>
                    <a:pt x="1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92" name="Google Shape;5492;p32"/>
            <p:cNvSpPr/>
            <p:nvPr/>
          </p:nvSpPr>
          <p:spPr>
            <a:xfrm rot="10800000">
              <a:off x="8100775" y="1770827"/>
              <a:ext cx="40928" cy="15379"/>
            </a:xfrm>
            <a:custGeom>
              <a:avLst/>
              <a:gdLst/>
              <a:ahLst/>
              <a:cxnLst/>
              <a:rect l="l" t="t" r="r" b="b"/>
              <a:pathLst>
                <a:path w="1312" h="493" extrusionOk="0">
                  <a:moveTo>
                    <a:pt x="120" y="1"/>
                  </a:moveTo>
                  <a:cubicBezTo>
                    <a:pt x="60" y="1"/>
                    <a:pt x="1" y="60"/>
                    <a:pt x="1" y="120"/>
                  </a:cubicBezTo>
                  <a:cubicBezTo>
                    <a:pt x="1" y="194"/>
                    <a:pt x="1" y="254"/>
                    <a:pt x="60" y="254"/>
                  </a:cubicBezTo>
                  <a:cubicBezTo>
                    <a:pt x="60" y="254"/>
                    <a:pt x="373" y="314"/>
                    <a:pt x="626" y="373"/>
                  </a:cubicBezTo>
                  <a:cubicBezTo>
                    <a:pt x="865" y="433"/>
                    <a:pt x="1178" y="492"/>
                    <a:pt x="1178" y="492"/>
                  </a:cubicBezTo>
                  <a:cubicBezTo>
                    <a:pt x="1237" y="492"/>
                    <a:pt x="1312" y="433"/>
                    <a:pt x="1312" y="373"/>
                  </a:cubicBezTo>
                  <a:cubicBezTo>
                    <a:pt x="1312" y="314"/>
                    <a:pt x="1237" y="254"/>
                    <a:pt x="1178" y="254"/>
                  </a:cubicBezTo>
                  <a:cubicBezTo>
                    <a:pt x="1178" y="254"/>
                    <a:pt x="939" y="194"/>
                    <a:pt x="686" y="194"/>
                  </a:cubicBezTo>
                  <a:cubicBezTo>
                    <a:pt x="433" y="120"/>
                    <a:pt x="120" y="1"/>
                    <a:pt x="12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93" name="Google Shape;5493;p32"/>
            <p:cNvSpPr/>
            <p:nvPr/>
          </p:nvSpPr>
          <p:spPr>
            <a:xfrm rot="10800000">
              <a:off x="8027342" y="1770827"/>
              <a:ext cx="40928" cy="11667"/>
            </a:xfrm>
            <a:custGeom>
              <a:avLst/>
              <a:gdLst/>
              <a:ahLst/>
              <a:cxnLst/>
              <a:rect l="l" t="t" r="r" b="b"/>
              <a:pathLst>
                <a:path w="1312" h="374" extrusionOk="0">
                  <a:moveTo>
                    <a:pt x="1192" y="1"/>
                  </a:moveTo>
                  <a:cubicBezTo>
                    <a:pt x="1192" y="1"/>
                    <a:pt x="939" y="75"/>
                    <a:pt x="626" y="135"/>
                  </a:cubicBezTo>
                  <a:cubicBezTo>
                    <a:pt x="373" y="135"/>
                    <a:pt x="135" y="195"/>
                    <a:pt x="135" y="195"/>
                  </a:cubicBezTo>
                  <a:cubicBezTo>
                    <a:pt x="75" y="195"/>
                    <a:pt x="1" y="195"/>
                    <a:pt x="1" y="254"/>
                  </a:cubicBezTo>
                  <a:cubicBezTo>
                    <a:pt x="1" y="314"/>
                    <a:pt x="75" y="373"/>
                    <a:pt x="135" y="373"/>
                  </a:cubicBezTo>
                  <a:cubicBezTo>
                    <a:pt x="135" y="373"/>
                    <a:pt x="373" y="314"/>
                    <a:pt x="686" y="254"/>
                  </a:cubicBezTo>
                  <a:cubicBezTo>
                    <a:pt x="939" y="254"/>
                    <a:pt x="1192" y="195"/>
                    <a:pt x="1192" y="195"/>
                  </a:cubicBezTo>
                  <a:cubicBezTo>
                    <a:pt x="1252" y="195"/>
                    <a:pt x="1312" y="135"/>
                    <a:pt x="1312" y="75"/>
                  </a:cubicBezTo>
                  <a:cubicBezTo>
                    <a:pt x="1252" y="75"/>
                    <a:pt x="1252" y="1"/>
                    <a:pt x="119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94" name="Google Shape;5494;p32"/>
            <p:cNvSpPr/>
            <p:nvPr/>
          </p:nvSpPr>
          <p:spPr>
            <a:xfrm rot="10800000">
              <a:off x="7957621" y="1788015"/>
              <a:ext cx="36748" cy="16409"/>
            </a:xfrm>
            <a:custGeom>
              <a:avLst/>
              <a:gdLst/>
              <a:ahLst/>
              <a:cxnLst/>
              <a:rect l="l" t="t" r="r" b="b"/>
              <a:pathLst>
                <a:path w="1178" h="526" extrusionOk="0">
                  <a:moveTo>
                    <a:pt x="1102" y="0"/>
                  </a:moveTo>
                  <a:cubicBezTo>
                    <a:pt x="1091" y="0"/>
                    <a:pt x="1078" y="9"/>
                    <a:pt x="1058" y="34"/>
                  </a:cubicBezTo>
                  <a:lnTo>
                    <a:pt x="60" y="406"/>
                  </a:lnTo>
                  <a:cubicBezTo>
                    <a:pt x="0" y="406"/>
                    <a:pt x="0" y="466"/>
                    <a:pt x="0" y="466"/>
                  </a:cubicBezTo>
                  <a:cubicBezTo>
                    <a:pt x="0" y="525"/>
                    <a:pt x="60" y="525"/>
                    <a:pt x="119" y="525"/>
                  </a:cubicBezTo>
                  <a:lnTo>
                    <a:pt x="1118" y="153"/>
                  </a:lnTo>
                  <a:cubicBezTo>
                    <a:pt x="1177" y="93"/>
                    <a:pt x="1177" y="93"/>
                    <a:pt x="1177" y="34"/>
                  </a:cubicBezTo>
                  <a:cubicBezTo>
                    <a:pt x="1137" y="34"/>
                    <a:pt x="1124" y="0"/>
                    <a:pt x="110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95" name="Google Shape;5495;p32"/>
            <p:cNvSpPr/>
            <p:nvPr/>
          </p:nvSpPr>
          <p:spPr>
            <a:xfrm rot="10800000">
              <a:off x="8083586" y="2477019"/>
              <a:ext cx="329045" cy="566595"/>
            </a:xfrm>
            <a:custGeom>
              <a:avLst/>
              <a:gdLst/>
              <a:ahLst/>
              <a:cxnLst/>
              <a:rect l="l" t="t" r="r" b="b"/>
              <a:pathLst>
                <a:path w="10548" h="18163" extrusionOk="0">
                  <a:moveTo>
                    <a:pt x="8478" y="0"/>
                  </a:moveTo>
                  <a:cubicBezTo>
                    <a:pt x="7456" y="0"/>
                    <a:pt x="5902" y="1014"/>
                    <a:pt x="4529" y="2693"/>
                  </a:cubicBezTo>
                  <a:cubicBezTo>
                    <a:pt x="2846" y="4674"/>
                    <a:pt x="3099" y="8279"/>
                    <a:pt x="2295" y="8279"/>
                  </a:cubicBezTo>
                  <a:cubicBezTo>
                    <a:pt x="1431" y="8339"/>
                    <a:pt x="745" y="8160"/>
                    <a:pt x="373" y="9590"/>
                  </a:cubicBezTo>
                  <a:cubicBezTo>
                    <a:pt x="0" y="11005"/>
                    <a:pt x="552" y="17843"/>
                    <a:pt x="1803" y="18156"/>
                  </a:cubicBezTo>
                  <a:cubicBezTo>
                    <a:pt x="1825" y="18160"/>
                    <a:pt x="1851" y="18163"/>
                    <a:pt x="1878" y="18163"/>
                  </a:cubicBezTo>
                  <a:cubicBezTo>
                    <a:pt x="3013" y="18163"/>
                    <a:pt x="8745" y="14692"/>
                    <a:pt x="8745" y="13180"/>
                  </a:cubicBezTo>
                  <a:cubicBezTo>
                    <a:pt x="8686" y="11631"/>
                    <a:pt x="7628" y="12316"/>
                    <a:pt x="7390" y="11825"/>
                  </a:cubicBezTo>
                  <a:cubicBezTo>
                    <a:pt x="7196" y="11318"/>
                    <a:pt x="10548" y="7355"/>
                    <a:pt x="9922" y="5925"/>
                  </a:cubicBezTo>
                  <a:cubicBezTo>
                    <a:pt x="9311" y="4555"/>
                    <a:pt x="8135" y="4987"/>
                    <a:pt x="8000" y="4182"/>
                  </a:cubicBezTo>
                  <a:cubicBezTo>
                    <a:pt x="7881" y="3378"/>
                    <a:pt x="9922" y="711"/>
                    <a:pt x="9058" y="145"/>
                  </a:cubicBezTo>
                  <a:cubicBezTo>
                    <a:pt x="8894" y="47"/>
                    <a:pt x="8699" y="0"/>
                    <a:pt x="847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96" name="Google Shape;5496;p32"/>
            <p:cNvSpPr/>
            <p:nvPr/>
          </p:nvSpPr>
          <p:spPr>
            <a:xfrm rot="10800000">
              <a:off x="8211361" y="2397253"/>
              <a:ext cx="234274" cy="556332"/>
            </a:xfrm>
            <a:custGeom>
              <a:avLst/>
              <a:gdLst/>
              <a:ahLst/>
              <a:cxnLst/>
              <a:rect l="l" t="t" r="r" b="b"/>
              <a:pathLst>
                <a:path w="7510" h="17834" extrusionOk="0">
                  <a:moveTo>
                    <a:pt x="7256" y="0"/>
                  </a:moveTo>
                  <a:cubicBezTo>
                    <a:pt x="7196" y="0"/>
                    <a:pt x="7137" y="60"/>
                    <a:pt x="7137" y="179"/>
                  </a:cubicBezTo>
                  <a:cubicBezTo>
                    <a:pt x="7137" y="179"/>
                    <a:pt x="7137" y="492"/>
                    <a:pt x="7077" y="983"/>
                  </a:cubicBezTo>
                  <a:lnTo>
                    <a:pt x="7077" y="1922"/>
                  </a:lnTo>
                  <a:cubicBezTo>
                    <a:pt x="7077" y="2294"/>
                    <a:pt x="7018" y="2726"/>
                    <a:pt x="6958" y="3158"/>
                  </a:cubicBezTo>
                  <a:cubicBezTo>
                    <a:pt x="6883" y="3591"/>
                    <a:pt x="6824" y="4097"/>
                    <a:pt x="6764" y="4648"/>
                  </a:cubicBezTo>
                  <a:cubicBezTo>
                    <a:pt x="6764" y="4767"/>
                    <a:pt x="6705" y="4901"/>
                    <a:pt x="6705" y="5021"/>
                  </a:cubicBezTo>
                  <a:cubicBezTo>
                    <a:pt x="6645" y="5140"/>
                    <a:pt x="6645" y="5274"/>
                    <a:pt x="6645" y="5393"/>
                  </a:cubicBezTo>
                  <a:cubicBezTo>
                    <a:pt x="6585" y="5646"/>
                    <a:pt x="6511" y="5959"/>
                    <a:pt x="6451" y="6198"/>
                  </a:cubicBezTo>
                  <a:cubicBezTo>
                    <a:pt x="6392" y="6510"/>
                    <a:pt x="6332" y="6764"/>
                    <a:pt x="6213" y="7077"/>
                  </a:cubicBezTo>
                  <a:cubicBezTo>
                    <a:pt x="6139" y="7315"/>
                    <a:pt x="6079" y="7628"/>
                    <a:pt x="5960" y="7881"/>
                  </a:cubicBezTo>
                  <a:cubicBezTo>
                    <a:pt x="5900" y="8194"/>
                    <a:pt x="5766" y="8432"/>
                    <a:pt x="5707" y="8745"/>
                  </a:cubicBezTo>
                  <a:cubicBezTo>
                    <a:pt x="5587" y="8998"/>
                    <a:pt x="5468" y="9311"/>
                    <a:pt x="5334" y="9550"/>
                  </a:cubicBezTo>
                  <a:cubicBezTo>
                    <a:pt x="5155" y="10116"/>
                    <a:pt x="4902" y="10667"/>
                    <a:pt x="4649" y="11233"/>
                  </a:cubicBezTo>
                  <a:cubicBezTo>
                    <a:pt x="4351" y="11725"/>
                    <a:pt x="4098" y="12216"/>
                    <a:pt x="3785" y="12723"/>
                  </a:cubicBezTo>
                  <a:cubicBezTo>
                    <a:pt x="3234" y="13706"/>
                    <a:pt x="2667" y="14585"/>
                    <a:pt x="2116" y="15270"/>
                  </a:cubicBezTo>
                  <a:cubicBezTo>
                    <a:pt x="1803" y="15643"/>
                    <a:pt x="1550" y="15941"/>
                    <a:pt x="1297" y="16253"/>
                  </a:cubicBezTo>
                  <a:cubicBezTo>
                    <a:pt x="1058" y="16507"/>
                    <a:pt x="865" y="16760"/>
                    <a:pt x="686" y="16939"/>
                  </a:cubicBezTo>
                  <a:cubicBezTo>
                    <a:pt x="314" y="17311"/>
                    <a:pt x="120" y="17564"/>
                    <a:pt x="120" y="17564"/>
                  </a:cubicBezTo>
                  <a:cubicBezTo>
                    <a:pt x="60" y="17564"/>
                    <a:pt x="1" y="17684"/>
                    <a:pt x="60" y="17743"/>
                  </a:cubicBezTo>
                  <a:cubicBezTo>
                    <a:pt x="102" y="17785"/>
                    <a:pt x="180" y="17834"/>
                    <a:pt x="244" y="17834"/>
                  </a:cubicBezTo>
                  <a:cubicBezTo>
                    <a:pt x="271" y="17834"/>
                    <a:pt x="296" y="17825"/>
                    <a:pt x="314" y="17803"/>
                  </a:cubicBezTo>
                  <a:cubicBezTo>
                    <a:pt x="314" y="17803"/>
                    <a:pt x="552" y="17624"/>
                    <a:pt x="999" y="17252"/>
                  </a:cubicBezTo>
                  <a:cubicBezTo>
                    <a:pt x="1371" y="16879"/>
                    <a:pt x="1923" y="16313"/>
                    <a:pt x="2489" y="15643"/>
                  </a:cubicBezTo>
                  <a:cubicBezTo>
                    <a:pt x="2787" y="15270"/>
                    <a:pt x="3099" y="14823"/>
                    <a:pt x="3412" y="14451"/>
                  </a:cubicBezTo>
                  <a:cubicBezTo>
                    <a:pt x="3725" y="14019"/>
                    <a:pt x="4038" y="13527"/>
                    <a:pt x="4351" y="13036"/>
                  </a:cubicBezTo>
                  <a:cubicBezTo>
                    <a:pt x="4649" y="12529"/>
                    <a:pt x="4902" y="12037"/>
                    <a:pt x="5215" y="11471"/>
                  </a:cubicBezTo>
                  <a:cubicBezTo>
                    <a:pt x="5468" y="10920"/>
                    <a:pt x="5707" y="10354"/>
                    <a:pt x="5960" y="9803"/>
                  </a:cubicBezTo>
                  <a:cubicBezTo>
                    <a:pt x="6079" y="9490"/>
                    <a:pt x="6213" y="9237"/>
                    <a:pt x="6273" y="8939"/>
                  </a:cubicBezTo>
                  <a:cubicBezTo>
                    <a:pt x="6392" y="8626"/>
                    <a:pt x="6451" y="8373"/>
                    <a:pt x="6585" y="8060"/>
                  </a:cubicBezTo>
                  <a:cubicBezTo>
                    <a:pt x="6645" y="7747"/>
                    <a:pt x="6764" y="7509"/>
                    <a:pt x="6824" y="7196"/>
                  </a:cubicBezTo>
                  <a:cubicBezTo>
                    <a:pt x="6883" y="6942"/>
                    <a:pt x="6958" y="6630"/>
                    <a:pt x="7018" y="6332"/>
                  </a:cubicBezTo>
                  <a:cubicBezTo>
                    <a:pt x="7077" y="6078"/>
                    <a:pt x="7137" y="5766"/>
                    <a:pt x="7196" y="5512"/>
                  </a:cubicBezTo>
                  <a:cubicBezTo>
                    <a:pt x="7196" y="5393"/>
                    <a:pt x="7256" y="5214"/>
                    <a:pt x="7256" y="5080"/>
                  </a:cubicBezTo>
                  <a:cubicBezTo>
                    <a:pt x="7256" y="4961"/>
                    <a:pt x="7330" y="4842"/>
                    <a:pt x="7330" y="4708"/>
                  </a:cubicBezTo>
                  <a:cubicBezTo>
                    <a:pt x="7390" y="4157"/>
                    <a:pt x="7450" y="3650"/>
                    <a:pt x="7450" y="3218"/>
                  </a:cubicBezTo>
                  <a:cubicBezTo>
                    <a:pt x="7509" y="2786"/>
                    <a:pt x="7509" y="2354"/>
                    <a:pt x="7509" y="1982"/>
                  </a:cubicBezTo>
                  <a:lnTo>
                    <a:pt x="7509" y="983"/>
                  </a:lnTo>
                  <a:cubicBezTo>
                    <a:pt x="7450" y="432"/>
                    <a:pt x="7450" y="179"/>
                    <a:pt x="7450" y="179"/>
                  </a:cubicBezTo>
                  <a:cubicBezTo>
                    <a:pt x="7450" y="60"/>
                    <a:pt x="7390" y="0"/>
                    <a:pt x="7256" y="0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97" name="Google Shape;5497;p32"/>
            <p:cNvSpPr/>
            <p:nvPr/>
          </p:nvSpPr>
          <p:spPr>
            <a:xfrm rot="10800000">
              <a:off x="8155148" y="2777302"/>
              <a:ext cx="129678" cy="140346"/>
            </a:xfrm>
            <a:custGeom>
              <a:avLst/>
              <a:gdLst/>
              <a:ahLst/>
              <a:cxnLst/>
              <a:rect l="l" t="t" r="r" b="b"/>
              <a:pathLst>
                <a:path w="4157" h="4499" extrusionOk="0">
                  <a:moveTo>
                    <a:pt x="186" y="0"/>
                  </a:moveTo>
                  <a:cubicBezTo>
                    <a:pt x="161" y="0"/>
                    <a:pt x="137" y="8"/>
                    <a:pt x="120" y="25"/>
                  </a:cubicBezTo>
                  <a:cubicBezTo>
                    <a:pt x="60" y="85"/>
                    <a:pt x="0" y="144"/>
                    <a:pt x="60" y="263"/>
                  </a:cubicBezTo>
                  <a:cubicBezTo>
                    <a:pt x="179" y="576"/>
                    <a:pt x="373" y="889"/>
                    <a:pt x="492" y="1202"/>
                  </a:cubicBezTo>
                  <a:lnTo>
                    <a:pt x="745" y="1694"/>
                  </a:lnTo>
                  <a:cubicBezTo>
                    <a:pt x="805" y="1887"/>
                    <a:pt x="864" y="2066"/>
                    <a:pt x="924" y="2200"/>
                  </a:cubicBezTo>
                  <a:cubicBezTo>
                    <a:pt x="984" y="2379"/>
                    <a:pt x="1058" y="2498"/>
                    <a:pt x="1118" y="2692"/>
                  </a:cubicBezTo>
                  <a:lnTo>
                    <a:pt x="1177" y="2945"/>
                  </a:lnTo>
                  <a:cubicBezTo>
                    <a:pt x="1237" y="3005"/>
                    <a:pt x="1237" y="3124"/>
                    <a:pt x="1237" y="3183"/>
                  </a:cubicBezTo>
                  <a:cubicBezTo>
                    <a:pt x="1296" y="3243"/>
                    <a:pt x="1296" y="3377"/>
                    <a:pt x="1296" y="3437"/>
                  </a:cubicBezTo>
                  <a:cubicBezTo>
                    <a:pt x="1356" y="3496"/>
                    <a:pt x="1356" y="3615"/>
                    <a:pt x="1356" y="3690"/>
                  </a:cubicBezTo>
                  <a:cubicBezTo>
                    <a:pt x="1356" y="3749"/>
                    <a:pt x="1430" y="3869"/>
                    <a:pt x="1430" y="3928"/>
                  </a:cubicBezTo>
                  <a:lnTo>
                    <a:pt x="1430" y="4182"/>
                  </a:lnTo>
                  <a:cubicBezTo>
                    <a:pt x="1430" y="4301"/>
                    <a:pt x="1490" y="4360"/>
                    <a:pt x="1550" y="4435"/>
                  </a:cubicBezTo>
                  <a:cubicBezTo>
                    <a:pt x="1617" y="4479"/>
                    <a:pt x="1686" y="4499"/>
                    <a:pt x="1749" y="4499"/>
                  </a:cubicBezTo>
                  <a:cubicBezTo>
                    <a:pt x="1855" y="4499"/>
                    <a:pt x="1944" y="4444"/>
                    <a:pt x="1982" y="4360"/>
                  </a:cubicBezTo>
                  <a:lnTo>
                    <a:pt x="2235" y="4062"/>
                  </a:lnTo>
                  <a:lnTo>
                    <a:pt x="2473" y="3749"/>
                  </a:lnTo>
                  <a:cubicBezTo>
                    <a:pt x="2607" y="3556"/>
                    <a:pt x="2786" y="3377"/>
                    <a:pt x="2920" y="3183"/>
                  </a:cubicBezTo>
                  <a:cubicBezTo>
                    <a:pt x="2980" y="3064"/>
                    <a:pt x="3099" y="3005"/>
                    <a:pt x="3159" y="2871"/>
                  </a:cubicBezTo>
                  <a:cubicBezTo>
                    <a:pt x="3218" y="2871"/>
                    <a:pt x="3293" y="2811"/>
                    <a:pt x="3293" y="2751"/>
                  </a:cubicBezTo>
                  <a:cubicBezTo>
                    <a:pt x="3352" y="2751"/>
                    <a:pt x="3412" y="2692"/>
                    <a:pt x="3412" y="2632"/>
                  </a:cubicBezTo>
                  <a:lnTo>
                    <a:pt x="3591" y="2498"/>
                  </a:lnTo>
                  <a:lnTo>
                    <a:pt x="3725" y="2439"/>
                  </a:lnTo>
                  <a:lnTo>
                    <a:pt x="3844" y="2319"/>
                  </a:lnTo>
                  <a:cubicBezTo>
                    <a:pt x="3903" y="2319"/>
                    <a:pt x="3963" y="2319"/>
                    <a:pt x="3963" y="2260"/>
                  </a:cubicBezTo>
                  <a:lnTo>
                    <a:pt x="4038" y="2260"/>
                  </a:lnTo>
                  <a:cubicBezTo>
                    <a:pt x="4097" y="2200"/>
                    <a:pt x="4157" y="2126"/>
                    <a:pt x="4157" y="2066"/>
                  </a:cubicBezTo>
                  <a:cubicBezTo>
                    <a:pt x="4113" y="1979"/>
                    <a:pt x="4069" y="1924"/>
                    <a:pt x="4020" y="1924"/>
                  </a:cubicBezTo>
                  <a:cubicBezTo>
                    <a:pt x="4002" y="1924"/>
                    <a:pt x="3983" y="1931"/>
                    <a:pt x="3963" y="1947"/>
                  </a:cubicBezTo>
                  <a:lnTo>
                    <a:pt x="3725" y="1947"/>
                  </a:lnTo>
                  <a:cubicBezTo>
                    <a:pt x="3665" y="2006"/>
                    <a:pt x="3591" y="2006"/>
                    <a:pt x="3531" y="2066"/>
                  </a:cubicBezTo>
                  <a:lnTo>
                    <a:pt x="3352" y="2126"/>
                  </a:lnTo>
                  <a:lnTo>
                    <a:pt x="3159" y="2260"/>
                  </a:lnTo>
                  <a:cubicBezTo>
                    <a:pt x="3099" y="2319"/>
                    <a:pt x="3039" y="2319"/>
                    <a:pt x="2980" y="2379"/>
                  </a:cubicBezTo>
                  <a:cubicBezTo>
                    <a:pt x="2920" y="2439"/>
                    <a:pt x="2846" y="2439"/>
                    <a:pt x="2846" y="2498"/>
                  </a:cubicBezTo>
                  <a:cubicBezTo>
                    <a:pt x="2727" y="2632"/>
                    <a:pt x="2607" y="2692"/>
                    <a:pt x="2548" y="2811"/>
                  </a:cubicBezTo>
                  <a:lnTo>
                    <a:pt x="1983" y="3376"/>
                  </a:lnTo>
                  <a:lnTo>
                    <a:pt x="1983" y="3376"/>
                  </a:lnTo>
                  <a:cubicBezTo>
                    <a:pt x="1982" y="3354"/>
                    <a:pt x="1982" y="3333"/>
                    <a:pt x="1982" y="3317"/>
                  </a:cubicBezTo>
                  <a:cubicBezTo>
                    <a:pt x="1922" y="3183"/>
                    <a:pt x="1922" y="3124"/>
                    <a:pt x="1863" y="3005"/>
                  </a:cubicBezTo>
                  <a:cubicBezTo>
                    <a:pt x="1863" y="2945"/>
                    <a:pt x="1863" y="2811"/>
                    <a:pt x="1803" y="2751"/>
                  </a:cubicBezTo>
                  <a:lnTo>
                    <a:pt x="1669" y="2498"/>
                  </a:lnTo>
                  <a:cubicBezTo>
                    <a:pt x="1609" y="2319"/>
                    <a:pt x="1550" y="2126"/>
                    <a:pt x="1490" y="1947"/>
                  </a:cubicBezTo>
                  <a:cubicBezTo>
                    <a:pt x="1430" y="1828"/>
                    <a:pt x="1296" y="1634"/>
                    <a:pt x="1237" y="1455"/>
                  </a:cubicBezTo>
                  <a:cubicBezTo>
                    <a:pt x="1118" y="1321"/>
                    <a:pt x="1058" y="1142"/>
                    <a:pt x="924" y="1008"/>
                  </a:cubicBezTo>
                  <a:cubicBezTo>
                    <a:pt x="745" y="636"/>
                    <a:pt x="552" y="398"/>
                    <a:pt x="313" y="85"/>
                  </a:cubicBezTo>
                  <a:cubicBezTo>
                    <a:pt x="313" y="43"/>
                    <a:pt x="246" y="0"/>
                    <a:pt x="186" y="0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98" name="Google Shape;5498;p32"/>
            <p:cNvSpPr/>
            <p:nvPr/>
          </p:nvSpPr>
          <p:spPr>
            <a:xfrm rot="10800000">
              <a:off x="8184409" y="2675762"/>
              <a:ext cx="139473" cy="137944"/>
            </a:xfrm>
            <a:custGeom>
              <a:avLst/>
              <a:gdLst/>
              <a:ahLst/>
              <a:cxnLst/>
              <a:rect l="l" t="t" r="r" b="b"/>
              <a:pathLst>
                <a:path w="4471" h="4422" extrusionOk="0">
                  <a:moveTo>
                    <a:pt x="224" y="0"/>
                  </a:moveTo>
                  <a:cubicBezTo>
                    <a:pt x="195" y="0"/>
                    <a:pt x="165" y="15"/>
                    <a:pt x="135" y="45"/>
                  </a:cubicBezTo>
                  <a:cubicBezTo>
                    <a:pt x="75" y="45"/>
                    <a:pt x="1" y="164"/>
                    <a:pt x="75" y="224"/>
                  </a:cubicBezTo>
                  <a:cubicBezTo>
                    <a:pt x="254" y="537"/>
                    <a:pt x="448" y="850"/>
                    <a:pt x="627" y="1222"/>
                  </a:cubicBezTo>
                  <a:cubicBezTo>
                    <a:pt x="820" y="1535"/>
                    <a:pt x="999" y="1848"/>
                    <a:pt x="1118" y="2146"/>
                  </a:cubicBezTo>
                  <a:cubicBezTo>
                    <a:pt x="1193" y="2339"/>
                    <a:pt x="1312" y="2458"/>
                    <a:pt x="1372" y="2652"/>
                  </a:cubicBezTo>
                  <a:cubicBezTo>
                    <a:pt x="1431" y="2771"/>
                    <a:pt x="1491" y="2965"/>
                    <a:pt x="1565" y="3144"/>
                  </a:cubicBezTo>
                  <a:cubicBezTo>
                    <a:pt x="1565" y="3203"/>
                    <a:pt x="1625" y="3263"/>
                    <a:pt x="1625" y="3397"/>
                  </a:cubicBezTo>
                  <a:cubicBezTo>
                    <a:pt x="1684" y="3457"/>
                    <a:pt x="1684" y="3516"/>
                    <a:pt x="1684" y="3635"/>
                  </a:cubicBezTo>
                  <a:cubicBezTo>
                    <a:pt x="1684" y="3710"/>
                    <a:pt x="1744" y="3769"/>
                    <a:pt x="1744" y="3889"/>
                  </a:cubicBezTo>
                  <a:lnTo>
                    <a:pt x="1744" y="4082"/>
                  </a:lnTo>
                  <a:lnTo>
                    <a:pt x="1744" y="4142"/>
                  </a:lnTo>
                  <a:cubicBezTo>
                    <a:pt x="1804" y="4201"/>
                    <a:pt x="1804" y="4261"/>
                    <a:pt x="1863" y="4321"/>
                  </a:cubicBezTo>
                  <a:cubicBezTo>
                    <a:pt x="1960" y="4388"/>
                    <a:pt x="2053" y="4421"/>
                    <a:pt x="2131" y="4421"/>
                  </a:cubicBezTo>
                  <a:cubicBezTo>
                    <a:pt x="2209" y="4421"/>
                    <a:pt x="2273" y="4388"/>
                    <a:pt x="2310" y="4321"/>
                  </a:cubicBezTo>
                  <a:cubicBezTo>
                    <a:pt x="2429" y="4201"/>
                    <a:pt x="2489" y="4142"/>
                    <a:pt x="2548" y="4008"/>
                  </a:cubicBezTo>
                  <a:cubicBezTo>
                    <a:pt x="2608" y="3948"/>
                    <a:pt x="2682" y="3829"/>
                    <a:pt x="2802" y="3769"/>
                  </a:cubicBezTo>
                  <a:cubicBezTo>
                    <a:pt x="2861" y="3710"/>
                    <a:pt x="2921" y="3576"/>
                    <a:pt x="3055" y="3516"/>
                  </a:cubicBezTo>
                  <a:lnTo>
                    <a:pt x="3293" y="3263"/>
                  </a:lnTo>
                  <a:cubicBezTo>
                    <a:pt x="3353" y="3203"/>
                    <a:pt x="3427" y="3084"/>
                    <a:pt x="3547" y="3025"/>
                  </a:cubicBezTo>
                  <a:cubicBezTo>
                    <a:pt x="3606" y="2965"/>
                    <a:pt x="3725" y="2890"/>
                    <a:pt x="3800" y="2771"/>
                  </a:cubicBezTo>
                  <a:cubicBezTo>
                    <a:pt x="3919" y="2712"/>
                    <a:pt x="3979" y="2652"/>
                    <a:pt x="4038" y="2593"/>
                  </a:cubicBezTo>
                  <a:cubicBezTo>
                    <a:pt x="4172" y="2518"/>
                    <a:pt x="4291" y="2458"/>
                    <a:pt x="4351" y="2399"/>
                  </a:cubicBezTo>
                  <a:lnTo>
                    <a:pt x="4411" y="2399"/>
                  </a:lnTo>
                  <a:cubicBezTo>
                    <a:pt x="4470" y="2339"/>
                    <a:pt x="4470" y="2280"/>
                    <a:pt x="4470" y="2220"/>
                  </a:cubicBezTo>
                  <a:cubicBezTo>
                    <a:pt x="4426" y="2121"/>
                    <a:pt x="4350" y="2063"/>
                    <a:pt x="4289" y="2063"/>
                  </a:cubicBezTo>
                  <a:cubicBezTo>
                    <a:pt x="4267" y="2063"/>
                    <a:pt x="4248" y="2070"/>
                    <a:pt x="4232" y="2086"/>
                  </a:cubicBezTo>
                  <a:cubicBezTo>
                    <a:pt x="4098" y="2146"/>
                    <a:pt x="3979" y="2220"/>
                    <a:pt x="3859" y="2220"/>
                  </a:cubicBezTo>
                  <a:cubicBezTo>
                    <a:pt x="3800" y="2280"/>
                    <a:pt x="3725" y="2280"/>
                    <a:pt x="3666" y="2339"/>
                  </a:cubicBezTo>
                  <a:lnTo>
                    <a:pt x="3547" y="2399"/>
                  </a:lnTo>
                  <a:cubicBezTo>
                    <a:pt x="3427" y="2458"/>
                    <a:pt x="3293" y="2518"/>
                    <a:pt x="3234" y="2652"/>
                  </a:cubicBezTo>
                  <a:cubicBezTo>
                    <a:pt x="3115" y="2712"/>
                    <a:pt x="2980" y="2771"/>
                    <a:pt x="2921" y="2831"/>
                  </a:cubicBezTo>
                  <a:lnTo>
                    <a:pt x="2608" y="3084"/>
                  </a:lnTo>
                  <a:cubicBezTo>
                    <a:pt x="2548" y="3203"/>
                    <a:pt x="2429" y="3263"/>
                    <a:pt x="2370" y="3337"/>
                  </a:cubicBezTo>
                  <a:cubicBezTo>
                    <a:pt x="2347" y="3357"/>
                    <a:pt x="2327" y="3375"/>
                    <a:pt x="2308" y="3393"/>
                  </a:cubicBezTo>
                  <a:lnTo>
                    <a:pt x="2308" y="3393"/>
                  </a:lnTo>
                  <a:cubicBezTo>
                    <a:pt x="2304" y="3328"/>
                    <a:pt x="2289" y="3246"/>
                    <a:pt x="2236" y="3203"/>
                  </a:cubicBezTo>
                  <a:cubicBezTo>
                    <a:pt x="2236" y="3084"/>
                    <a:pt x="2176" y="3025"/>
                    <a:pt x="2176" y="2890"/>
                  </a:cubicBezTo>
                  <a:cubicBezTo>
                    <a:pt x="2116" y="2712"/>
                    <a:pt x="1997" y="2518"/>
                    <a:pt x="1938" y="2399"/>
                  </a:cubicBezTo>
                  <a:cubicBezTo>
                    <a:pt x="1863" y="2280"/>
                    <a:pt x="1863" y="2220"/>
                    <a:pt x="1804" y="2086"/>
                  </a:cubicBezTo>
                  <a:cubicBezTo>
                    <a:pt x="1744" y="2026"/>
                    <a:pt x="1744" y="1967"/>
                    <a:pt x="1684" y="1848"/>
                  </a:cubicBezTo>
                  <a:cubicBezTo>
                    <a:pt x="1565" y="1714"/>
                    <a:pt x="1491" y="1535"/>
                    <a:pt x="1372" y="1341"/>
                  </a:cubicBezTo>
                  <a:cubicBezTo>
                    <a:pt x="1252" y="1222"/>
                    <a:pt x="1193" y="1028"/>
                    <a:pt x="1059" y="909"/>
                  </a:cubicBezTo>
                  <a:cubicBezTo>
                    <a:pt x="820" y="596"/>
                    <a:pt x="627" y="283"/>
                    <a:pt x="314" y="45"/>
                  </a:cubicBezTo>
                  <a:cubicBezTo>
                    <a:pt x="284" y="15"/>
                    <a:pt x="254" y="0"/>
                    <a:pt x="224" y="0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99" name="Google Shape;5499;p32"/>
            <p:cNvSpPr/>
            <p:nvPr/>
          </p:nvSpPr>
          <p:spPr>
            <a:xfrm rot="10800000">
              <a:off x="8201628" y="2585235"/>
              <a:ext cx="185922" cy="163399"/>
            </a:xfrm>
            <a:custGeom>
              <a:avLst/>
              <a:gdLst/>
              <a:ahLst/>
              <a:cxnLst/>
              <a:rect l="l" t="t" r="r" b="b"/>
              <a:pathLst>
                <a:path w="5960" h="5238" extrusionOk="0">
                  <a:moveTo>
                    <a:pt x="120" y="0"/>
                  </a:moveTo>
                  <a:cubicBezTo>
                    <a:pt x="1" y="60"/>
                    <a:pt x="1" y="194"/>
                    <a:pt x="61" y="253"/>
                  </a:cubicBezTo>
                  <a:lnTo>
                    <a:pt x="493" y="804"/>
                  </a:lnTo>
                  <a:cubicBezTo>
                    <a:pt x="552" y="939"/>
                    <a:pt x="627" y="998"/>
                    <a:pt x="686" y="1117"/>
                  </a:cubicBezTo>
                  <a:lnTo>
                    <a:pt x="925" y="1371"/>
                  </a:lnTo>
                  <a:cubicBezTo>
                    <a:pt x="1059" y="1549"/>
                    <a:pt x="1178" y="1743"/>
                    <a:pt x="1297" y="1922"/>
                  </a:cubicBezTo>
                  <a:lnTo>
                    <a:pt x="1491" y="2235"/>
                  </a:lnTo>
                  <a:cubicBezTo>
                    <a:pt x="1550" y="2294"/>
                    <a:pt x="1610" y="2428"/>
                    <a:pt x="1669" y="2547"/>
                  </a:cubicBezTo>
                  <a:cubicBezTo>
                    <a:pt x="1744" y="2607"/>
                    <a:pt x="1804" y="2741"/>
                    <a:pt x="1863" y="2801"/>
                  </a:cubicBezTo>
                  <a:lnTo>
                    <a:pt x="1982" y="3114"/>
                  </a:lnTo>
                  <a:lnTo>
                    <a:pt x="2176" y="3412"/>
                  </a:lnTo>
                  <a:cubicBezTo>
                    <a:pt x="2236" y="3486"/>
                    <a:pt x="2236" y="3605"/>
                    <a:pt x="2295" y="3724"/>
                  </a:cubicBezTo>
                  <a:cubicBezTo>
                    <a:pt x="2355" y="3784"/>
                    <a:pt x="2414" y="3918"/>
                    <a:pt x="2414" y="4037"/>
                  </a:cubicBezTo>
                  <a:cubicBezTo>
                    <a:pt x="2489" y="4097"/>
                    <a:pt x="2489" y="4231"/>
                    <a:pt x="2548" y="4350"/>
                  </a:cubicBezTo>
                  <a:cubicBezTo>
                    <a:pt x="2548" y="4410"/>
                    <a:pt x="2548" y="4529"/>
                    <a:pt x="2608" y="4663"/>
                  </a:cubicBezTo>
                  <a:lnTo>
                    <a:pt x="2608" y="4976"/>
                  </a:lnTo>
                  <a:cubicBezTo>
                    <a:pt x="2608" y="5035"/>
                    <a:pt x="2668" y="5035"/>
                    <a:pt x="2668" y="5095"/>
                  </a:cubicBezTo>
                  <a:cubicBezTo>
                    <a:pt x="2711" y="5182"/>
                    <a:pt x="2827" y="5238"/>
                    <a:pt x="2956" y="5238"/>
                  </a:cubicBezTo>
                  <a:cubicBezTo>
                    <a:pt x="3003" y="5238"/>
                    <a:pt x="3052" y="5230"/>
                    <a:pt x="3100" y="5214"/>
                  </a:cubicBezTo>
                  <a:cubicBezTo>
                    <a:pt x="3159" y="5155"/>
                    <a:pt x="3293" y="5095"/>
                    <a:pt x="3413" y="5035"/>
                  </a:cubicBezTo>
                  <a:cubicBezTo>
                    <a:pt x="3532" y="4976"/>
                    <a:pt x="3606" y="4901"/>
                    <a:pt x="3725" y="4842"/>
                  </a:cubicBezTo>
                  <a:cubicBezTo>
                    <a:pt x="3845" y="4842"/>
                    <a:pt x="3979" y="4782"/>
                    <a:pt x="4098" y="4723"/>
                  </a:cubicBezTo>
                  <a:lnTo>
                    <a:pt x="4411" y="4603"/>
                  </a:lnTo>
                  <a:lnTo>
                    <a:pt x="4783" y="4410"/>
                  </a:lnTo>
                  <a:cubicBezTo>
                    <a:pt x="4843" y="4410"/>
                    <a:pt x="4962" y="4350"/>
                    <a:pt x="5096" y="4350"/>
                  </a:cubicBezTo>
                  <a:lnTo>
                    <a:pt x="5275" y="4290"/>
                  </a:lnTo>
                  <a:cubicBezTo>
                    <a:pt x="5334" y="4231"/>
                    <a:pt x="5394" y="4231"/>
                    <a:pt x="5468" y="4231"/>
                  </a:cubicBezTo>
                  <a:cubicBezTo>
                    <a:pt x="5588" y="4231"/>
                    <a:pt x="5707" y="4156"/>
                    <a:pt x="5841" y="4156"/>
                  </a:cubicBezTo>
                  <a:cubicBezTo>
                    <a:pt x="5900" y="4097"/>
                    <a:pt x="5960" y="4037"/>
                    <a:pt x="5960" y="3978"/>
                  </a:cubicBezTo>
                  <a:cubicBezTo>
                    <a:pt x="5960" y="3858"/>
                    <a:pt x="5900" y="3784"/>
                    <a:pt x="5766" y="3784"/>
                  </a:cubicBezTo>
                  <a:cubicBezTo>
                    <a:pt x="5647" y="3784"/>
                    <a:pt x="5528" y="3784"/>
                    <a:pt x="5394" y="3858"/>
                  </a:cubicBezTo>
                  <a:lnTo>
                    <a:pt x="4962" y="3858"/>
                  </a:lnTo>
                  <a:cubicBezTo>
                    <a:pt x="4843" y="3918"/>
                    <a:pt x="4723" y="3918"/>
                    <a:pt x="4589" y="3978"/>
                  </a:cubicBezTo>
                  <a:lnTo>
                    <a:pt x="4217" y="4037"/>
                  </a:lnTo>
                  <a:cubicBezTo>
                    <a:pt x="4098" y="4097"/>
                    <a:pt x="3979" y="4156"/>
                    <a:pt x="3845" y="4231"/>
                  </a:cubicBezTo>
                  <a:cubicBezTo>
                    <a:pt x="3725" y="4231"/>
                    <a:pt x="3606" y="4290"/>
                    <a:pt x="3472" y="4350"/>
                  </a:cubicBezTo>
                  <a:cubicBezTo>
                    <a:pt x="3389" y="4391"/>
                    <a:pt x="3307" y="4404"/>
                    <a:pt x="3219" y="4428"/>
                  </a:cubicBezTo>
                  <a:lnTo>
                    <a:pt x="3219" y="4428"/>
                  </a:lnTo>
                  <a:cubicBezTo>
                    <a:pt x="3198" y="4341"/>
                    <a:pt x="3159" y="4253"/>
                    <a:pt x="3159" y="4156"/>
                  </a:cubicBezTo>
                  <a:cubicBezTo>
                    <a:pt x="3100" y="4037"/>
                    <a:pt x="3040" y="3918"/>
                    <a:pt x="3040" y="3784"/>
                  </a:cubicBezTo>
                  <a:cubicBezTo>
                    <a:pt x="2980" y="3665"/>
                    <a:pt x="2980" y="3605"/>
                    <a:pt x="2921" y="3486"/>
                  </a:cubicBezTo>
                  <a:cubicBezTo>
                    <a:pt x="2861" y="3352"/>
                    <a:pt x="2787" y="3233"/>
                    <a:pt x="2727" y="3114"/>
                  </a:cubicBezTo>
                  <a:lnTo>
                    <a:pt x="2608" y="2801"/>
                  </a:lnTo>
                  <a:cubicBezTo>
                    <a:pt x="2489" y="2607"/>
                    <a:pt x="2355" y="2369"/>
                    <a:pt x="2176" y="2175"/>
                  </a:cubicBezTo>
                  <a:cubicBezTo>
                    <a:pt x="2042" y="1996"/>
                    <a:pt x="1923" y="1803"/>
                    <a:pt x="1804" y="1624"/>
                  </a:cubicBezTo>
                  <a:cubicBezTo>
                    <a:pt x="1610" y="1430"/>
                    <a:pt x="1491" y="1251"/>
                    <a:pt x="1297" y="1058"/>
                  </a:cubicBezTo>
                  <a:cubicBezTo>
                    <a:pt x="1178" y="879"/>
                    <a:pt x="999" y="685"/>
                    <a:pt x="805" y="507"/>
                  </a:cubicBezTo>
                  <a:cubicBezTo>
                    <a:pt x="686" y="372"/>
                    <a:pt x="493" y="194"/>
                    <a:pt x="314" y="60"/>
                  </a:cubicBezTo>
                  <a:cubicBezTo>
                    <a:pt x="254" y="0"/>
                    <a:pt x="180" y="0"/>
                    <a:pt x="120" y="0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00" name="Google Shape;5500;p32"/>
            <p:cNvSpPr/>
            <p:nvPr/>
          </p:nvSpPr>
          <p:spPr>
            <a:xfrm rot="10800000">
              <a:off x="8254129" y="2515327"/>
              <a:ext cx="131549" cy="123501"/>
            </a:xfrm>
            <a:custGeom>
              <a:avLst/>
              <a:gdLst/>
              <a:ahLst/>
              <a:cxnLst/>
              <a:rect l="l" t="t" r="r" b="b"/>
              <a:pathLst>
                <a:path w="4217" h="3959" extrusionOk="0">
                  <a:moveTo>
                    <a:pt x="220" y="1"/>
                  </a:moveTo>
                  <a:cubicBezTo>
                    <a:pt x="192" y="1"/>
                    <a:pt x="159" y="8"/>
                    <a:pt x="120" y="26"/>
                  </a:cubicBezTo>
                  <a:cubicBezTo>
                    <a:pt x="60" y="26"/>
                    <a:pt x="1" y="145"/>
                    <a:pt x="60" y="204"/>
                  </a:cubicBezTo>
                  <a:cubicBezTo>
                    <a:pt x="313" y="830"/>
                    <a:pt x="626" y="1381"/>
                    <a:pt x="805" y="1947"/>
                  </a:cubicBezTo>
                  <a:cubicBezTo>
                    <a:pt x="865" y="2067"/>
                    <a:pt x="939" y="2260"/>
                    <a:pt x="999" y="2379"/>
                  </a:cubicBezTo>
                  <a:cubicBezTo>
                    <a:pt x="1058" y="2439"/>
                    <a:pt x="1058" y="2499"/>
                    <a:pt x="1058" y="2573"/>
                  </a:cubicBezTo>
                  <a:cubicBezTo>
                    <a:pt x="1118" y="2633"/>
                    <a:pt x="1118" y="2752"/>
                    <a:pt x="1177" y="2811"/>
                  </a:cubicBezTo>
                  <a:lnTo>
                    <a:pt x="1237" y="3005"/>
                  </a:lnTo>
                  <a:lnTo>
                    <a:pt x="1237" y="3184"/>
                  </a:lnTo>
                  <a:cubicBezTo>
                    <a:pt x="1312" y="3318"/>
                    <a:pt x="1312" y="3378"/>
                    <a:pt x="1312" y="3437"/>
                  </a:cubicBezTo>
                  <a:lnTo>
                    <a:pt x="1312" y="3556"/>
                  </a:lnTo>
                  <a:lnTo>
                    <a:pt x="1312" y="3616"/>
                  </a:lnTo>
                  <a:cubicBezTo>
                    <a:pt x="1312" y="3690"/>
                    <a:pt x="1312" y="3810"/>
                    <a:pt x="1371" y="3869"/>
                  </a:cubicBezTo>
                  <a:cubicBezTo>
                    <a:pt x="1431" y="3929"/>
                    <a:pt x="1524" y="3959"/>
                    <a:pt x="1617" y="3959"/>
                  </a:cubicBezTo>
                  <a:cubicBezTo>
                    <a:pt x="1710" y="3959"/>
                    <a:pt x="1803" y="3929"/>
                    <a:pt x="1863" y="3869"/>
                  </a:cubicBezTo>
                  <a:cubicBezTo>
                    <a:pt x="1922" y="3810"/>
                    <a:pt x="1982" y="3690"/>
                    <a:pt x="2056" y="3616"/>
                  </a:cubicBezTo>
                  <a:cubicBezTo>
                    <a:pt x="2176" y="3556"/>
                    <a:pt x="2235" y="3497"/>
                    <a:pt x="2295" y="3437"/>
                  </a:cubicBezTo>
                  <a:cubicBezTo>
                    <a:pt x="2429" y="3378"/>
                    <a:pt x="2488" y="3318"/>
                    <a:pt x="2608" y="3243"/>
                  </a:cubicBezTo>
                  <a:cubicBezTo>
                    <a:pt x="2667" y="3184"/>
                    <a:pt x="2801" y="3124"/>
                    <a:pt x="2861" y="3065"/>
                  </a:cubicBezTo>
                  <a:lnTo>
                    <a:pt x="3174" y="2871"/>
                  </a:lnTo>
                  <a:cubicBezTo>
                    <a:pt x="3174" y="2871"/>
                    <a:pt x="3233" y="2871"/>
                    <a:pt x="3293" y="2811"/>
                  </a:cubicBezTo>
                  <a:lnTo>
                    <a:pt x="3472" y="2752"/>
                  </a:lnTo>
                  <a:lnTo>
                    <a:pt x="3606" y="2692"/>
                  </a:lnTo>
                  <a:lnTo>
                    <a:pt x="3785" y="2633"/>
                  </a:lnTo>
                  <a:cubicBezTo>
                    <a:pt x="3844" y="2633"/>
                    <a:pt x="3978" y="2573"/>
                    <a:pt x="4097" y="2573"/>
                  </a:cubicBezTo>
                  <a:cubicBezTo>
                    <a:pt x="4157" y="2499"/>
                    <a:pt x="4217" y="2439"/>
                    <a:pt x="4217" y="2379"/>
                  </a:cubicBezTo>
                  <a:cubicBezTo>
                    <a:pt x="4217" y="2260"/>
                    <a:pt x="4157" y="2201"/>
                    <a:pt x="4038" y="2201"/>
                  </a:cubicBezTo>
                  <a:cubicBezTo>
                    <a:pt x="3919" y="2201"/>
                    <a:pt x="3785" y="2260"/>
                    <a:pt x="3665" y="2260"/>
                  </a:cubicBezTo>
                  <a:lnTo>
                    <a:pt x="3472" y="2260"/>
                  </a:lnTo>
                  <a:lnTo>
                    <a:pt x="3293" y="2320"/>
                  </a:lnTo>
                  <a:cubicBezTo>
                    <a:pt x="3174" y="2320"/>
                    <a:pt x="3040" y="2379"/>
                    <a:pt x="2920" y="2439"/>
                  </a:cubicBezTo>
                  <a:lnTo>
                    <a:pt x="2608" y="2573"/>
                  </a:lnTo>
                  <a:cubicBezTo>
                    <a:pt x="2488" y="2633"/>
                    <a:pt x="2354" y="2692"/>
                    <a:pt x="2295" y="2752"/>
                  </a:cubicBezTo>
                  <a:cubicBezTo>
                    <a:pt x="2235" y="2752"/>
                    <a:pt x="2176" y="2811"/>
                    <a:pt x="2116" y="2811"/>
                  </a:cubicBezTo>
                  <a:lnTo>
                    <a:pt x="1982" y="2946"/>
                  </a:lnTo>
                  <a:cubicBezTo>
                    <a:pt x="1946" y="2964"/>
                    <a:pt x="1910" y="2982"/>
                    <a:pt x="1875" y="3000"/>
                  </a:cubicBezTo>
                  <a:lnTo>
                    <a:pt x="1875" y="3000"/>
                  </a:lnTo>
                  <a:cubicBezTo>
                    <a:pt x="1863" y="2944"/>
                    <a:pt x="1863" y="2891"/>
                    <a:pt x="1863" y="2811"/>
                  </a:cubicBezTo>
                  <a:lnTo>
                    <a:pt x="1744" y="2633"/>
                  </a:lnTo>
                  <a:cubicBezTo>
                    <a:pt x="1744" y="2499"/>
                    <a:pt x="1684" y="2439"/>
                    <a:pt x="1684" y="2379"/>
                  </a:cubicBezTo>
                  <a:cubicBezTo>
                    <a:pt x="1684" y="2260"/>
                    <a:pt x="1609" y="2201"/>
                    <a:pt x="1609" y="2126"/>
                  </a:cubicBezTo>
                  <a:cubicBezTo>
                    <a:pt x="1550" y="2007"/>
                    <a:pt x="1431" y="1828"/>
                    <a:pt x="1371" y="1694"/>
                  </a:cubicBezTo>
                  <a:cubicBezTo>
                    <a:pt x="1237" y="1381"/>
                    <a:pt x="1058" y="1143"/>
                    <a:pt x="939" y="830"/>
                  </a:cubicBezTo>
                  <a:cubicBezTo>
                    <a:pt x="745" y="577"/>
                    <a:pt x="567" y="338"/>
                    <a:pt x="373" y="85"/>
                  </a:cubicBezTo>
                  <a:cubicBezTo>
                    <a:pt x="331" y="43"/>
                    <a:pt x="289" y="1"/>
                    <a:pt x="220" y="1"/>
                  </a:cubicBezTo>
                  <a:close/>
                </a:path>
              </a:pathLst>
            </a:custGeom>
            <a:solidFill>
              <a:srgbClr val="5223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01" name="Google Shape;5501;p32"/>
            <p:cNvSpPr/>
            <p:nvPr/>
          </p:nvSpPr>
          <p:spPr>
            <a:xfrm rot="10800000">
              <a:off x="8139800" y="1560260"/>
              <a:ext cx="183115" cy="71998"/>
            </a:xfrm>
            <a:custGeom>
              <a:avLst/>
              <a:gdLst/>
              <a:ahLst/>
              <a:cxnLst/>
              <a:rect l="l" t="t" r="r" b="b"/>
              <a:pathLst>
                <a:path w="5870" h="2308" extrusionOk="0">
                  <a:moveTo>
                    <a:pt x="1860" y="1"/>
                  </a:moveTo>
                  <a:cubicBezTo>
                    <a:pt x="913" y="1"/>
                    <a:pt x="0" y="276"/>
                    <a:pt x="223" y="1338"/>
                  </a:cubicBezTo>
                  <a:cubicBezTo>
                    <a:pt x="355" y="2013"/>
                    <a:pt x="1087" y="2308"/>
                    <a:pt x="2012" y="2308"/>
                  </a:cubicBezTo>
                  <a:cubicBezTo>
                    <a:pt x="3290" y="2308"/>
                    <a:pt x="4936" y="1745"/>
                    <a:pt x="5869" y="846"/>
                  </a:cubicBezTo>
                  <a:cubicBezTo>
                    <a:pt x="5869" y="846"/>
                    <a:pt x="4007" y="339"/>
                    <a:pt x="2949" y="101"/>
                  </a:cubicBezTo>
                  <a:cubicBezTo>
                    <a:pt x="2629" y="45"/>
                    <a:pt x="2242" y="1"/>
                    <a:pt x="1860" y="1"/>
                  </a:cubicBezTo>
                  <a:close/>
                </a:path>
              </a:pathLst>
            </a:custGeom>
            <a:solidFill>
              <a:srgbClr val="FCDD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02" name="Google Shape;5502;p32"/>
            <p:cNvSpPr/>
            <p:nvPr/>
          </p:nvSpPr>
          <p:spPr>
            <a:xfrm rot="10800000">
              <a:off x="8114719" y="1586807"/>
              <a:ext cx="158502" cy="33004"/>
            </a:xfrm>
            <a:custGeom>
              <a:avLst/>
              <a:gdLst/>
              <a:ahLst/>
              <a:cxnLst/>
              <a:rect l="l" t="t" r="r" b="b"/>
              <a:pathLst>
                <a:path w="5081" h="1058" extrusionOk="0">
                  <a:moveTo>
                    <a:pt x="4962" y="0"/>
                  </a:moveTo>
                  <a:cubicBezTo>
                    <a:pt x="4962" y="0"/>
                    <a:pt x="4902" y="74"/>
                    <a:pt x="4783" y="74"/>
                  </a:cubicBezTo>
                  <a:cubicBezTo>
                    <a:pt x="4708" y="134"/>
                    <a:pt x="4649" y="134"/>
                    <a:pt x="4530" y="194"/>
                  </a:cubicBezTo>
                  <a:cubicBezTo>
                    <a:pt x="4470" y="253"/>
                    <a:pt x="4336" y="253"/>
                    <a:pt x="4217" y="313"/>
                  </a:cubicBezTo>
                  <a:cubicBezTo>
                    <a:pt x="4157" y="313"/>
                    <a:pt x="4038" y="372"/>
                    <a:pt x="3904" y="447"/>
                  </a:cubicBezTo>
                  <a:lnTo>
                    <a:pt x="3725" y="447"/>
                  </a:lnTo>
                  <a:cubicBezTo>
                    <a:pt x="3591" y="507"/>
                    <a:pt x="3531" y="507"/>
                    <a:pt x="3472" y="507"/>
                  </a:cubicBezTo>
                  <a:cubicBezTo>
                    <a:pt x="3412" y="507"/>
                    <a:pt x="3353" y="566"/>
                    <a:pt x="3293" y="566"/>
                  </a:cubicBezTo>
                  <a:lnTo>
                    <a:pt x="3040" y="566"/>
                  </a:lnTo>
                  <a:cubicBezTo>
                    <a:pt x="2921" y="626"/>
                    <a:pt x="2727" y="626"/>
                    <a:pt x="2608" y="626"/>
                  </a:cubicBezTo>
                  <a:cubicBezTo>
                    <a:pt x="2414" y="685"/>
                    <a:pt x="2295" y="685"/>
                    <a:pt x="2101" y="685"/>
                  </a:cubicBezTo>
                  <a:lnTo>
                    <a:pt x="1237" y="685"/>
                  </a:lnTo>
                  <a:cubicBezTo>
                    <a:pt x="1118" y="685"/>
                    <a:pt x="984" y="685"/>
                    <a:pt x="865" y="626"/>
                  </a:cubicBezTo>
                  <a:lnTo>
                    <a:pt x="314" y="626"/>
                  </a:lnTo>
                  <a:cubicBezTo>
                    <a:pt x="239" y="566"/>
                    <a:pt x="180" y="566"/>
                    <a:pt x="180" y="566"/>
                  </a:cubicBezTo>
                  <a:lnTo>
                    <a:pt x="120" y="566"/>
                  </a:lnTo>
                  <a:cubicBezTo>
                    <a:pt x="60" y="566"/>
                    <a:pt x="1" y="566"/>
                    <a:pt x="1" y="626"/>
                  </a:cubicBezTo>
                  <a:cubicBezTo>
                    <a:pt x="1" y="685"/>
                    <a:pt x="1" y="745"/>
                    <a:pt x="60" y="745"/>
                  </a:cubicBezTo>
                  <a:lnTo>
                    <a:pt x="120" y="745"/>
                  </a:lnTo>
                  <a:cubicBezTo>
                    <a:pt x="180" y="819"/>
                    <a:pt x="180" y="819"/>
                    <a:pt x="314" y="819"/>
                  </a:cubicBezTo>
                  <a:cubicBezTo>
                    <a:pt x="433" y="879"/>
                    <a:pt x="612" y="939"/>
                    <a:pt x="865" y="939"/>
                  </a:cubicBezTo>
                  <a:cubicBezTo>
                    <a:pt x="1118" y="998"/>
                    <a:pt x="1356" y="998"/>
                    <a:pt x="1669" y="1058"/>
                  </a:cubicBezTo>
                  <a:lnTo>
                    <a:pt x="2176" y="1058"/>
                  </a:lnTo>
                  <a:cubicBezTo>
                    <a:pt x="2295" y="1058"/>
                    <a:pt x="2474" y="1058"/>
                    <a:pt x="2608" y="998"/>
                  </a:cubicBezTo>
                  <a:cubicBezTo>
                    <a:pt x="2787" y="998"/>
                    <a:pt x="2980" y="998"/>
                    <a:pt x="3099" y="939"/>
                  </a:cubicBezTo>
                  <a:cubicBezTo>
                    <a:pt x="3293" y="939"/>
                    <a:pt x="3412" y="879"/>
                    <a:pt x="3531" y="879"/>
                  </a:cubicBezTo>
                  <a:cubicBezTo>
                    <a:pt x="3666" y="819"/>
                    <a:pt x="3725" y="819"/>
                    <a:pt x="3785" y="819"/>
                  </a:cubicBezTo>
                  <a:cubicBezTo>
                    <a:pt x="3844" y="745"/>
                    <a:pt x="3904" y="745"/>
                    <a:pt x="3964" y="685"/>
                  </a:cubicBezTo>
                  <a:cubicBezTo>
                    <a:pt x="4098" y="685"/>
                    <a:pt x="4217" y="626"/>
                    <a:pt x="4336" y="566"/>
                  </a:cubicBezTo>
                  <a:cubicBezTo>
                    <a:pt x="4470" y="507"/>
                    <a:pt x="4589" y="507"/>
                    <a:pt x="4649" y="447"/>
                  </a:cubicBezTo>
                  <a:cubicBezTo>
                    <a:pt x="4708" y="372"/>
                    <a:pt x="4842" y="313"/>
                    <a:pt x="4902" y="313"/>
                  </a:cubicBezTo>
                  <a:cubicBezTo>
                    <a:pt x="4962" y="194"/>
                    <a:pt x="5081" y="194"/>
                    <a:pt x="5081" y="194"/>
                  </a:cubicBezTo>
                  <a:lnTo>
                    <a:pt x="5081" y="74"/>
                  </a:lnTo>
                  <a:cubicBezTo>
                    <a:pt x="5081" y="0"/>
                    <a:pt x="5021" y="0"/>
                    <a:pt x="4962" y="0"/>
                  </a:cubicBezTo>
                  <a:close/>
                </a:path>
              </a:pathLst>
            </a:custGeom>
            <a:solidFill>
              <a:srgbClr val="6638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03" name="Google Shape;5503;p32"/>
            <p:cNvSpPr/>
            <p:nvPr/>
          </p:nvSpPr>
          <p:spPr>
            <a:xfrm rot="10800000">
              <a:off x="8145384" y="1650445"/>
              <a:ext cx="160810" cy="137071"/>
            </a:xfrm>
            <a:custGeom>
              <a:avLst/>
              <a:gdLst/>
              <a:ahLst/>
              <a:cxnLst/>
              <a:rect l="l" t="t" r="r" b="b"/>
              <a:pathLst>
                <a:path w="5155" h="4394" extrusionOk="0">
                  <a:moveTo>
                    <a:pt x="1085" y="0"/>
                  </a:moveTo>
                  <a:cubicBezTo>
                    <a:pt x="864" y="0"/>
                    <a:pt x="644" y="104"/>
                    <a:pt x="432" y="356"/>
                  </a:cubicBezTo>
                  <a:cubicBezTo>
                    <a:pt x="0" y="847"/>
                    <a:pt x="432" y="2218"/>
                    <a:pt x="1743" y="3335"/>
                  </a:cubicBezTo>
                  <a:cubicBezTo>
                    <a:pt x="2968" y="4345"/>
                    <a:pt x="4765" y="4393"/>
                    <a:pt x="5100" y="4393"/>
                  </a:cubicBezTo>
                  <a:cubicBezTo>
                    <a:pt x="5135" y="4393"/>
                    <a:pt x="5155" y="4393"/>
                    <a:pt x="5155" y="4393"/>
                  </a:cubicBezTo>
                  <a:cubicBezTo>
                    <a:pt x="5155" y="4393"/>
                    <a:pt x="3531" y="2650"/>
                    <a:pt x="2980" y="1845"/>
                  </a:cubicBezTo>
                  <a:cubicBezTo>
                    <a:pt x="2599" y="1222"/>
                    <a:pt x="1843" y="0"/>
                    <a:pt x="1085" y="0"/>
                  </a:cubicBezTo>
                  <a:close/>
                </a:path>
              </a:pathLst>
            </a:custGeom>
            <a:solidFill>
              <a:srgbClr val="F3A8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04" name="Google Shape;5504;p32"/>
            <p:cNvSpPr/>
            <p:nvPr/>
          </p:nvSpPr>
          <p:spPr>
            <a:xfrm rot="10800000">
              <a:off x="8118431" y="1635128"/>
              <a:ext cx="141313" cy="122815"/>
            </a:xfrm>
            <a:custGeom>
              <a:avLst/>
              <a:gdLst/>
              <a:ahLst/>
              <a:cxnLst/>
              <a:rect l="l" t="t" r="r" b="b"/>
              <a:pathLst>
                <a:path w="4530" h="3937" extrusionOk="0">
                  <a:moveTo>
                    <a:pt x="105" y="0"/>
                  </a:moveTo>
                  <a:cubicBezTo>
                    <a:pt x="93" y="0"/>
                    <a:pt x="80" y="8"/>
                    <a:pt x="60" y="33"/>
                  </a:cubicBezTo>
                  <a:cubicBezTo>
                    <a:pt x="1" y="33"/>
                    <a:pt x="1" y="93"/>
                    <a:pt x="1" y="152"/>
                  </a:cubicBezTo>
                  <a:cubicBezTo>
                    <a:pt x="1" y="152"/>
                    <a:pt x="180" y="465"/>
                    <a:pt x="492" y="897"/>
                  </a:cubicBezTo>
                  <a:cubicBezTo>
                    <a:pt x="686" y="1151"/>
                    <a:pt x="865" y="1389"/>
                    <a:pt x="1118" y="1642"/>
                  </a:cubicBezTo>
                  <a:cubicBezTo>
                    <a:pt x="1178" y="1761"/>
                    <a:pt x="1297" y="1955"/>
                    <a:pt x="1431" y="2074"/>
                  </a:cubicBezTo>
                  <a:cubicBezTo>
                    <a:pt x="1610" y="2193"/>
                    <a:pt x="1744" y="2327"/>
                    <a:pt x="1863" y="2447"/>
                  </a:cubicBezTo>
                  <a:cubicBezTo>
                    <a:pt x="1982" y="2566"/>
                    <a:pt x="2116" y="2700"/>
                    <a:pt x="2295" y="2819"/>
                  </a:cubicBezTo>
                  <a:cubicBezTo>
                    <a:pt x="2414" y="2879"/>
                    <a:pt x="2548" y="3013"/>
                    <a:pt x="2727" y="3132"/>
                  </a:cubicBezTo>
                  <a:cubicBezTo>
                    <a:pt x="2861" y="3192"/>
                    <a:pt x="2980" y="3311"/>
                    <a:pt x="3099" y="3385"/>
                  </a:cubicBezTo>
                  <a:cubicBezTo>
                    <a:pt x="3293" y="3445"/>
                    <a:pt x="3412" y="3564"/>
                    <a:pt x="3532" y="3564"/>
                  </a:cubicBezTo>
                  <a:cubicBezTo>
                    <a:pt x="3666" y="3624"/>
                    <a:pt x="3785" y="3683"/>
                    <a:pt x="3844" y="3758"/>
                  </a:cubicBezTo>
                  <a:cubicBezTo>
                    <a:pt x="3978" y="3817"/>
                    <a:pt x="4098" y="3817"/>
                    <a:pt x="4157" y="3877"/>
                  </a:cubicBezTo>
                  <a:cubicBezTo>
                    <a:pt x="4276" y="3877"/>
                    <a:pt x="4410" y="3936"/>
                    <a:pt x="4410" y="3936"/>
                  </a:cubicBezTo>
                  <a:cubicBezTo>
                    <a:pt x="4410" y="3936"/>
                    <a:pt x="4470" y="3936"/>
                    <a:pt x="4530" y="3877"/>
                  </a:cubicBezTo>
                  <a:cubicBezTo>
                    <a:pt x="4530" y="3817"/>
                    <a:pt x="4530" y="3758"/>
                    <a:pt x="4470" y="3758"/>
                  </a:cubicBezTo>
                  <a:cubicBezTo>
                    <a:pt x="4470" y="3758"/>
                    <a:pt x="4410" y="3683"/>
                    <a:pt x="4217" y="3624"/>
                  </a:cubicBezTo>
                  <a:cubicBezTo>
                    <a:pt x="4157" y="3624"/>
                    <a:pt x="4098" y="3564"/>
                    <a:pt x="3978" y="3504"/>
                  </a:cubicBezTo>
                  <a:cubicBezTo>
                    <a:pt x="3904" y="3445"/>
                    <a:pt x="3785" y="3385"/>
                    <a:pt x="3666" y="3311"/>
                  </a:cubicBezTo>
                  <a:cubicBezTo>
                    <a:pt x="3532" y="3251"/>
                    <a:pt x="3412" y="3192"/>
                    <a:pt x="3293" y="3132"/>
                  </a:cubicBezTo>
                  <a:cubicBezTo>
                    <a:pt x="3159" y="3013"/>
                    <a:pt x="3040" y="2938"/>
                    <a:pt x="2921" y="2819"/>
                  </a:cubicBezTo>
                  <a:cubicBezTo>
                    <a:pt x="2787" y="2759"/>
                    <a:pt x="2667" y="2640"/>
                    <a:pt x="2489" y="2506"/>
                  </a:cubicBezTo>
                  <a:cubicBezTo>
                    <a:pt x="2355" y="2387"/>
                    <a:pt x="2235" y="2268"/>
                    <a:pt x="2116" y="2134"/>
                  </a:cubicBezTo>
                  <a:cubicBezTo>
                    <a:pt x="1982" y="2015"/>
                    <a:pt x="1863" y="1895"/>
                    <a:pt x="1744" y="1761"/>
                  </a:cubicBezTo>
                  <a:cubicBezTo>
                    <a:pt x="1610" y="1642"/>
                    <a:pt x="1491" y="1583"/>
                    <a:pt x="1371" y="1449"/>
                  </a:cubicBezTo>
                  <a:cubicBezTo>
                    <a:pt x="1118" y="1210"/>
                    <a:pt x="924" y="957"/>
                    <a:pt x="746" y="704"/>
                  </a:cubicBezTo>
                  <a:cubicBezTo>
                    <a:pt x="552" y="525"/>
                    <a:pt x="433" y="331"/>
                    <a:pt x="314" y="212"/>
                  </a:cubicBezTo>
                  <a:cubicBezTo>
                    <a:pt x="254" y="93"/>
                    <a:pt x="180" y="33"/>
                    <a:pt x="180" y="33"/>
                  </a:cubicBezTo>
                  <a:cubicBezTo>
                    <a:pt x="140" y="33"/>
                    <a:pt x="127" y="0"/>
                    <a:pt x="105" y="0"/>
                  </a:cubicBezTo>
                  <a:close/>
                </a:path>
              </a:pathLst>
            </a:custGeom>
            <a:solidFill>
              <a:srgbClr val="6638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05" name="Google Shape;5505;p32"/>
            <p:cNvSpPr/>
            <p:nvPr/>
          </p:nvSpPr>
          <p:spPr>
            <a:xfrm rot="10800000">
              <a:off x="8108043" y="752622"/>
              <a:ext cx="56900" cy="83447"/>
            </a:xfrm>
            <a:custGeom>
              <a:avLst/>
              <a:gdLst/>
              <a:ahLst/>
              <a:cxnLst/>
              <a:rect l="l" t="t" r="r" b="b"/>
              <a:pathLst>
                <a:path w="1824" h="2675" extrusionOk="0">
                  <a:moveTo>
                    <a:pt x="1265" y="1"/>
                  </a:moveTo>
                  <a:cubicBezTo>
                    <a:pt x="1155" y="1"/>
                    <a:pt x="1039" y="43"/>
                    <a:pt x="939" y="142"/>
                  </a:cubicBezTo>
                  <a:cubicBezTo>
                    <a:pt x="567" y="515"/>
                    <a:pt x="373" y="1140"/>
                    <a:pt x="195" y="1632"/>
                  </a:cubicBezTo>
                  <a:cubicBezTo>
                    <a:pt x="120" y="1885"/>
                    <a:pt x="60" y="2064"/>
                    <a:pt x="1" y="2317"/>
                  </a:cubicBezTo>
                  <a:cubicBezTo>
                    <a:pt x="1" y="2377"/>
                    <a:pt x="60" y="2511"/>
                    <a:pt x="60" y="2570"/>
                  </a:cubicBezTo>
                  <a:lnTo>
                    <a:pt x="120" y="2570"/>
                  </a:lnTo>
                  <a:lnTo>
                    <a:pt x="120" y="2630"/>
                  </a:lnTo>
                  <a:cubicBezTo>
                    <a:pt x="120" y="2660"/>
                    <a:pt x="168" y="2675"/>
                    <a:pt x="224" y="2675"/>
                  </a:cubicBezTo>
                  <a:cubicBezTo>
                    <a:pt x="280" y="2675"/>
                    <a:pt x="344" y="2660"/>
                    <a:pt x="373" y="2630"/>
                  </a:cubicBezTo>
                  <a:lnTo>
                    <a:pt x="373" y="2570"/>
                  </a:lnTo>
                  <a:cubicBezTo>
                    <a:pt x="567" y="2436"/>
                    <a:pt x="686" y="2064"/>
                    <a:pt x="746" y="1885"/>
                  </a:cubicBezTo>
                  <a:cubicBezTo>
                    <a:pt x="999" y="1453"/>
                    <a:pt x="1237" y="1021"/>
                    <a:pt x="1550" y="649"/>
                  </a:cubicBezTo>
                  <a:cubicBezTo>
                    <a:pt x="1824" y="321"/>
                    <a:pt x="1567" y="1"/>
                    <a:pt x="1265" y="1"/>
                  </a:cubicBezTo>
                  <a:close/>
                </a:path>
              </a:pathLst>
            </a:custGeom>
            <a:solidFill>
              <a:srgbClr val="40AB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06" name="Google Shape;5506;p32"/>
            <p:cNvSpPr/>
            <p:nvPr/>
          </p:nvSpPr>
          <p:spPr>
            <a:xfrm rot="10800000">
              <a:off x="8161168" y="786250"/>
              <a:ext cx="26703" cy="69003"/>
            </a:xfrm>
            <a:custGeom>
              <a:avLst/>
              <a:gdLst/>
              <a:ahLst/>
              <a:cxnLst/>
              <a:rect l="l" t="t" r="r" b="b"/>
              <a:pathLst>
                <a:path w="856" h="2212" extrusionOk="0">
                  <a:moveTo>
                    <a:pt x="387" y="0"/>
                  </a:moveTo>
                  <a:cubicBezTo>
                    <a:pt x="194" y="0"/>
                    <a:pt x="0" y="156"/>
                    <a:pt x="110" y="385"/>
                  </a:cubicBezTo>
                  <a:cubicBezTo>
                    <a:pt x="244" y="757"/>
                    <a:pt x="304" y="1130"/>
                    <a:pt x="363" y="1502"/>
                  </a:cubicBezTo>
                  <a:cubicBezTo>
                    <a:pt x="363" y="1636"/>
                    <a:pt x="304" y="1934"/>
                    <a:pt x="423" y="2128"/>
                  </a:cubicBezTo>
                  <a:cubicBezTo>
                    <a:pt x="423" y="2170"/>
                    <a:pt x="490" y="2212"/>
                    <a:pt x="550" y="2212"/>
                  </a:cubicBezTo>
                  <a:cubicBezTo>
                    <a:pt x="575" y="2212"/>
                    <a:pt x="599" y="2205"/>
                    <a:pt x="617" y="2187"/>
                  </a:cubicBezTo>
                  <a:cubicBezTo>
                    <a:pt x="676" y="2128"/>
                    <a:pt x="736" y="2068"/>
                    <a:pt x="736" y="2009"/>
                  </a:cubicBezTo>
                  <a:cubicBezTo>
                    <a:pt x="795" y="1815"/>
                    <a:pt x="795" y="1636"/>
                    <a:pt x="795" y="1502"/>
                  </a:cubicBezTo>
                  <a:cubicBezTo>
                    <a:pt x="795" y="1070"/>
                    <a:pt x="855" y="578"/>
                    <a:pt x="676" y="206"/>
                  </a:cubicBezTo>
                  <a:cubicBezTo>
                    <a:pt x="630" y="62"/>
                    <a:pt x="509" y="0"/>
                    <a:pt x="387" y="0"/>
                  </a:cubicBezTo>
                  <a:close/>
                </a:path>
              </a:pathLst>
            </a:custGeom>
            <a:solidFill>
              <a:srgbClr val="40AB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07" name="Google Shape;5507;p32"/>
            <p:cNvSpPr/>
            <p:nvPr/>
          </p:nvSpPr>
          <p:spPr>
            <a:xfrm rot="10800000">
              <a:off x="8196044" y="1338152"/>
              <a:ext cx="122971" cy="68379"/>
            </a:xfrm>
            <a:custGeom>
              <a:avLst/>
              <a:gdLst/>
              <a:ahLst/>
              <a:cxnLst/>
              <a:rect l="l" t="t" r="r" b="b"/>
              <a:pathLst>
                <a:path w="3942" h="2192" extrusionOk="0">
                  <a:moveTo>
                    <a:pt x="1960" y="1"/>
                  </a:moveTo>
                  <a:cubicBezTo>
                    <a:pt x="1096" y="61"/>
                    <a:pt x="471" y="746"/>
                    <a:pt x="158" y="1491"/>
                  </a:cubicBezTo>
                  <a:cubicBezTo>
                    <a:pt x="1" y="1893"/>
                    <a:pt x="322" y="2192"/>
                    <a:pt x="649" y="2192"/>
                  </a:cubicBezTo>
                  <a:cubicBezTo>
                    <a:pt x="818" y="2192"/>
                    <a:pt x="989" y="2111"/>
                    <a:pt x="1096" y="1923"/>
                  </a:cubicBezTo>
                  <a:cubicBezTo>
                    <a:pt x="1409" y="1431"/>
                    <a:pt x="1782" y="1178"/>
                    <a:pt x="2333" y="1118"/>
                  </a:cubicBezTo>
                  <a:cubicBezTo>
                    <a:pt x="2705" y="1118"/>
                    <a:pt x="3078" y="1237"/>
                    <a:pt x="3510" y="1237"/>
                  </a:cubicBezTo>
                  <a:cubicBezTo>
                    <a:pt x="3763" y="1237"/>
                    <a:pt x="3942" y="865"/>
                    <a:pt x="3763" y="612"/>
                  </a:cubicBezTo>
                  <a:cubicBezTo>
                    <a:pt x="3331" y="120"/>
                    <a:pt x="2586" y="1"/>
                    <a:pt x="19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08" name="Google Shape;5508;p32"/>
            <p:cNvSpPr/>
            <p:nvPr/>
          </p:nvSpPr>
          <p:spPr>
            <a:xfrm rot="10800000">
              <a:off x="8128320" y="2511864"/>
              <a:ext cx="36623" cy="32599"/>
            </a:xfrm>
            <a:custGeom>
              <a:avLst/>
              <a:gdLst/>
              <a:ahLst/>
              <a:cxnLst/>
              <a:rect l="l" t="t" r="r" b="b"/>
              <a:pathLst>
                <a:path w="1174" h="1045" extrusionOk="0">
                  <a:moveTo>
                    <a:pt x="646" y="1"/>
                  </a:moveTo>
                  <a:cubicBezTo>
                    <a:pt x="581" y="1"/>
                    <a:pt x="513" y="15"/>
                    <a:pt x="433" y="40"/>
                  </a:cubicBezTo>
                  <a:lnTo>
                    <a:pt x="314" y="40"/>
                  </a:lnTo>
                  <a:cubicBezTo>
                    <a:pt x="60" y="99"/>
                    <a:pt x="1" y="353"/>
                    <a:pt x="1" y="531"/>
                  </a:cubicBezTo>
                  <a:cubicBezTo>
                    <a:pt x="1" y="785"/>
                    <a:pt x="195" y="904"/>
                    <a:pt x="373" y="963"/>
                  </a:cubicBezTo>
                  <a:cubicBezTo>
                    <a:pt x="433" y="963"/>
                    <a:pt x="493" y="963"/>
                    <a:pt x="567" y="1038"/>
                  </a:cubicBezTo>
                  <a:cubicBezTo>
                    <a:pt x="588" y="1042"/>
                    <a:pt x="610" y="1044"/>
                    <a:pt x="631" y="1044"/>
                  </a:cubicBezTo>
                  <a:cubicBezTo>
                    <a:pt x="908" y="1044"/>
                    <a:pt x="1174" y="702"/>
                    <a:pt x="1118" y="412"/>
                  </a:cubicBezTo>
                  <a:cubicBezTo>
                    <a:pt x="1118" y="293"/>
                    <a:pt x="1059" y="159"/>
                    <a:pt x="939" y="99"/>
                  </a:cubicBezTo>
                  <a:cubicBezTo>
                    <a:pt x="826" y="29"/>
                    <a:pt x="738" y="1"/>
                    <a:pt x="64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09" name="Google Shape;5509;p32"/>
            <p:cNvSpPr/>
            <p:nvPr/>
          </p:nvSpPr>
          <p:spPr>
            <a:xfrm rot="10800000">
              <a:off x="8197885" y="3240142"/>
              <a:ext cx="42332" cy="39680"/>
            </a:xfrm>
            <a:custGeom>
              <a:avLst/>
              <a:gdLst/>
              <a:ahLst/>
              <a:cxnLst/>
              <a:rect l="l" t="t" r="r" b="b"/>
              <a:pathLst>
                <a:path w="1357" h="1272" extrusionOk="0">
                  <a:moveTo>
                    <a:pt x="535" y="0"/>
                  </a:moveTo>
                  <a:cubicBezTo>
                    <a:pt x="478" y="0"/>
                    <a:pt x="422" y="9"/>
                    <a:pt x="373" y="30"/>
                  </a:cubicBezTo>
                  <a:cubicBezTo>
                    <a:pt x="239" y="90"/>
                    <a:pt x="120" y="209"/>
                    <a:pt x="60" y="402"/>
                  </a:cubicBezTo>
                  <a:cubicBezTo>
                    <a:pt x="0" y="522"/>
                    <a:pt x="0" y="700"/>
                    <a:pt x="60" y="834"/>
                  </a:cubicBezTo>
                  <a:cubicBezTo>
                    <a:pt x="120" y="1013"/>
                    <a:pt x="239" y="1147"/>
                    <a:pt x="433" y="1207"/>
                  </a:cubicBezTo>
                  <a:cubicBezTo>
                    <a:pt x="501" y="1252"/>
                    <a:pt x="580" y="1272"/>
                    <a:pt x="662" y="1272"/>
                  </a:cubicBezTo>
                  <a:cubicBezTo>
                    <a:pt x="794" y="1272"/>
                    <a:pt x="933" y="1221"/>
                    <a:pt x="1043" y="1147"/>
                  </a:cubicBezTo>
                  <a:cubicBezTo>
                    <a:pt x="1297" y="954"/>
                    <a:pt x="1356" y="522"/>
                    <a:pt x="1177" y="268"/>
                  </a:cubicBezTo>
                  <a:cubicBezTo>
                    <a:pt x="1118" y="209"/>
                    <a:pt x="1043" y="149"/>
                    <a:pt x="984" y="149"/>
                  </a:cubicBezTo>
                  <a:cubicBezTo>
                    <a:pt x="854" y="63"/>
                    <a:pt x="686" y="0"/>
                    <a:pt x="53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10" name="Google Shape;5510;p32"/>
            <p:cNvSpPr/>
            <p:nvPr/>
          </p:nvSpPr>
          <p:spPr>
            <a:xfrm rot="10800000">
              <a:off x="8046870" y="3592552"/>
              <a:ext cx="34876" cy="33036"/>
            </a:xfrm>
            <a:custGeom>
              <a:avLst/>
              <a:gdLst/>
              <a:ahLst/>
              <a:cxnLst/>
              <a:rect l="l" t="t" r="r" b="b"/>
              <a:pathLst>
                <a:path w="1118" h="1059" extrusionOk="0">
                  <a:moveTo>
                    <a:pt x="507" y="0"/>
                  </a:moveTo>
                  <a:cubicBezTo>
                    <a:pt x="194" y="0"/>
                    <a:pt x="1" y="313"/>
                    <a:pt x="1" y="552"/>
                  </a:cubicBezTo>
                  <a:cubicBezTo>
                    <a:pt x="1" y="686"/>
                    <a:pt x="135" y="865"/>
                    <a:pt x="194" y="924"/>
                  </a:cubicBezTo>
                  <a:cubicBezTo>
                    <a:pt x="313" y="984"/>
                    <a:pt x="433" y="1058"/>
                    <a:pt x="626" y="1058"/>
                  </a:cubicBezTo>
                  <a:cubicBezTo>
                    <a:pt x="880" y="1058"/>
                    <a:pt x="1118" y="686"/>
                    <a:pt x="1058" y="432"/>
                  </a:cubicBezTo>
                  <a:cubicBezTo>
                    <a:pt x="1058" y="313"/>
                    <a:pt x="999" y="179"/>
                    <a:pt x="880" y="120"/>
                  </a:cubicBezTo>
                  <a:cubicBezTo>
                    <a:pt x="745" y="0"/>
                    <a:pt x="626" y="0"/>
                    <a:pt x="50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11" name="Google Shape;5511;p32"/>
            <p:cNvSpPr/>
            <p:nvPr/>
          </p:nvSpPr>
          <p:spPr>
            <a:xfrm rot="10800000">
              <a:off x="8331275" y="4415601"/>
              <a:ext cx="52532" cy="36748"/>
            </a:xfrm>
            <a:custGeom>
              <a:avLst/>
              <a:gdLst/>
              <a:ahLst/>
              <a:cxnLst/>
              <a:rect l="l" t="t" r="r" b="b"/>
              <a:pathLst>
                <a:path w="1684" h="1178" extrusionOk="0">
                  <a:moveTo>
                    <a:pt x="745" y="1"/>
                  </a:moveTo>
                  <a:cubicBezTo>
                    <a:pt x="0" y="1"/>
                    <a:pt x="134" y="1178"/>
                    <a:pt x="939" y="1178"/>
                  </a:cubicBezTo>
                  <a:cubicBezTo>
                    <a:pt x="1684" y="1178"/>
                    <a:pt x="1549" y="1"/>
                    <a:pt x="7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12" name="Google Shape;5512;p32"/>
            <p:cNvSpPr/>
            <p:nvPr/>
          </p:nvSpPr>
          <p:spPr>
            <a:xfrm rot="10800000">
              <a:off x="8286666" y="4330564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13" name="Google Shape;5513;p32"/>
            <p:cNvSpPr/>
            <p:nvPr/>
          </p:nvSpPr>
          <p:spPr>
            <a:xfrm rot="10800000">
              <a:off x="8282954" y="4321423"/>
              <a:ext cx="31164" cy="29074"/>
            </a:xfrm>
            <a:custGeom>
              <a:avLst/>
              <a:gdLst/>
              <a:ahLst/>
              <a:cxnLst/>
              <a:rect l="l" t="t" r="r" b="b"/>
              <a:pathLst>
                <a:path w="999" h="932" extrusionOk="0">
                  <a:moveTo>
                    <a:pt x="677" y="0"/>
                  </a:moveTo>
                  <a:cubicBezTo>
                    <a:pt x="619" y="0"/>
                    <a:pt x="563" y="13"/>
                    <a:pt x="507" y="13"/>
                  </a:cubicBezTo>
                  <a:cubicBezTo>
                    <a:pt x="433" y="13"/>
                    <a:pt x="373" y="88"/>
                    <a:pt x="314" y="88"/>
                  </a:cubicBezTo>
                  <a:cubicBezTo>
                    <a:pt x="1" y="207"/>
                    <a:pt x="1" y="639"/>
                    <a:pt x="194" y="833"/>
                  </a:cubicBezTo>
                  <a:cubicBezTo>
                    <a:pt x="264" y="902"/>
                    <a:pt x="360" y="931"/>
                    <a:pt x="451" y="931"/>
                  </a:cubicBezTo>
                  <a:cubicBezTo>
                    <a:pt x="515" y="931"/>
                    <a:pt x="577" y="917"/>
                    <a:pt x="626" y="892"/>
                  </a:cubicBezTo>
                  <a:cubicBezTo>
                    <a:pt x="805" y="833"/>
                    <a:pt x="880" y="699"/>
                    <a:pt x="939" y="579"/>
                  </a:cubicBezTo>
                  <a:lnTo>
                    <a:pt x="939" y="579"/>
                  </a:lnTo>
                  <a:lnTo>
                    <a:pt x="880" y="639"/>
                  </a:lnTo>
                  <a:cubicBezTo>
                    <a:pt x="939" y="579"/>
                    <a:pt x="939" y="520"/>
                    <a:pt x="999" y="386"/>
                  </a:cubicBezTo>
                  <a:cubicBezTo>
                    <a:pt x="999" y="267"/>
                    <a:pt x="939" y="147"/>
                    <a:pt x="880" y="88"/>
                  </a:cubicBezTo>
                  <a:cubicBezTo>
                    <a:pt x="809" y="17"/>
                    <a:pt x="742" y="0"/>
                    <a:pt x="67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14" name="Google Shape;5514;p32"/>
            <p:cNvSpPr/>
            <p:nvPr/>
          </p:nvSpPr>
          <p:spPr>
            <a:xfrm rot="10800000">
              <a:off x="7940432" y="4131196"/>
              <a:ext cx="44172" cy="38588"/>
            </a:xfrm>
            <a:custGeom>
              <a:avLst/>
              <a:gdLst/>
              <a:ahLst/>
              <a:cxnLst/>
              <a:rect l="l" t="t" r="r" b="b"/>
              <a:pathLst>
                <a:path w="1416" h="1237" extrusionOk="0">
                  <a:moveTo>
                    <a:pt x="551" y="0"/>
                  </a:moveTo>
                  <a:cubicBezTo>
                    <a:pt x="179" y="0"/>
                    <a:pt x="0" y="373"/>
                    <a:pt x="0" y="686"/>
                  </a:cubicBezTo>
                  <a:cubicBezTo>
                    <a:pt x="0" y="865"/>
                    <a:pt x="119" y="999"/>
                    <a:pt x="239" y="1118"/>
                  </a:cubicBezTo>
                  <a:cubicBezTo>
                    <a:pt x="373" y="1177"/>
                    <a:pt x="492" y="1237"/>
                    <a:pt x="611" y="1237"/>
                  </a:cubicBezTo>
                  <a:lnTo>
                    <a:pt x="671" y="1237"/>
                  </a:lnTo>
                  <a:cubicBezTo>
                    <a:pt x="924" y="1237"/>
                    <a:pt x="1177" y="1118"/>
                    <a:pt x="1296" y="865"/>
                  </a:cubicBezTo>
                  <a:cubicBezTo>
                    <a:pt x="1415" y="626"/>
                    <a:pt x="1296" y="179"/>
                    <a:pt x="924" y="60"/>
                  </a:cubicBezTo>
                  <a:cubicBezTo>
                    <a:pt x="805" y="0"/>
                    <a:pt x="671" y="0"/>
                    <a:pt x="55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15" name="Google Shape;5515;p32"/>
            <p:cNvSpPr/>
            <p:nvPr/>
          </p:nvSpPr>
          <p:spPr>
            <a:xfrm rot="10800000">
              <a:off x="7963673" y="4131196"/>
              <a:ext cx="1903" cy="31"/>
            </a:xfrm>
            <a:custGeom>
              <a:avLst/>
              <a:gdLst/>
              <a:ahLst/>
              <a:cxnLst/>
              <a:rect l="l" t="t" r="r" b="b"/>
              <a:pathLst>
                <a:path w="61" h="1" extrusionOk="0">
                  <a:moveTo>
                    <a:pt x="1" y="1"/>
                  </a:moveTo>
                  <a:lnTo>
                    <a:pt x="1" y="1"/>
                  </a:lnTo>
                  <a:lnTo>
                    <a:pt x="6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16" name="Google Shape;5516;p32"/>
            <p:cNvSpPr/>
            <p:nvPr/>
          </p:nvSpPr>
          <p:spPr>
            <a:xfrm rot="10800000">
              <a:off x="7965544" y="4131196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17" name="Google Shape;5517;p32"/>
            <p:cNvSpPr/>
            <p:nvPr/>
          </p:nvSpPr>
          <p:spPr>
            <a:xfrm rot="10800000">
              <a:off x="7814498" y="4090300"/>
              <a:ext cx="42332" cy="39493"/>
            </a:xfrm>
            <a:custGeom>
              <a:avLst/>
              <a:gdLst/>
              <a:ahLst/>
              <a:cxnLst/>
              <a:rect l="l" t="t" r="r" b="b"/>
              <a:pathLst>
                <a:path w="1357" h="1266" extrusionOk="0">
                  <a:moveTo>
                    <a:pt x="605" y="1"/>
                  </a:moveTo>
                  <a:cubicBezTo>
                    <a:pt x="359" y="1"/>
                    <a:pt x="170" y="135"/>
                    <a:pt x="120" y="387"/>
                  </a:cubicBezTo>
                  <a:cubicBezTo>
                    <a:pt x="61" y="462"/>
                    <a:pt x="61" y="521"/>
                    <a:pt x="61" y="521"/>
                  </a:cubicBezTo>
                  <a:lnTo>
                    <a:pt x="61" y="581"/>
                  </a:lnTo>
                  <a:cubicBezTo>
                    <a:pt x="1" y="1013"/>
                    <a:pt x="373" y="1266"/>
                    <a:pt x="746" y="1266"/>
                  </a:cubicBezTo>
                  <a:lnTo>
                    <a:pt x="865" y="1266"/>
                  </a:lnTo>
                  <a:lnTo>
                    <a:pt x="925" y="1206"/>
                  </a:lnTo>
                  <a:lnTo>
                    <a:pt x="984" y="1206"/>
                  </a:lnTo>
                  <a:cubicBezTo>
                    <a:pt x="1237" y="1072"/>
                    <a:pt x="1357" y="894"/>
                    <a:pt x="1297" y="581"/>
                  </a:cubicBezTo>
                  <a:lnTo>
                    <a:pt x="1297" y="521"/>
                  </a:lnTo>
                  <a:cubicBezTo>
                    <a:pt x="1297" y="149"/>
                    <a:pt x="984" y="15"/>
                    <a:pt x="746" y="15"/>
                  </a:cubicBezTo>
                  <a:cubicBezTo>
                    <a:pt x="697" y="5"/>
                    <a:pt x="650" y="1"/>
                    <a:pt x="60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18" name="Google Shape;5518;p32"/>
            <p:cNvSpPr/>
            <p:nvPr/>
          </p:nvSpPr>
          <p:spPr>
            <a:xfrm rot="10800000">
              <a:off x="8245707" y="2060847"/>
              <a:ext cx="143684" cy="68161"/>
            </a:xfrm>
            <a:custGeom>
              <a:avLst/>
              <a:gdLst/>
              <a:ahLst/>
              <a:cxnLst/>
              <a:rect l="l" t="t" r="r" b="b"/>
              <a:pathLst>
                <a:path w="4606" h="2185" extrusionOk="0">
                  <a:moveTo>
                    <a:pt x="3746" y="0"/>
                  </a:moveTo>
                  <a:cubicBezTo>
                    <a:pt x="3631" y="0"/>
                    <a:pt x="3515" y="39"/>
                    <a:pt x="3412" y="129"/>
                  </a:cubicBezTo>
                  <a:cubicBezTo>
                    <a:pt x="2920" y="502"/>
                    <a:pt x="2414" y="755"/>
                    <a:pt x="1803" y="934"/>
                  </a:cubicBezTo>
                  <a:cubicBezTo>
                    <a:pt x="1237" y="1128"/>
                    <a:pt x="686" y="1187"/>
                    <a:pt x="179" y="1560"/>
                  </a:cubicBezTo>
                  <a:cubicBezTo>
                    <a:pt x="0" y="1679"/>
                    <a:pt x="60" y="1932"/>
                    <a:pt x="179" y="1992"/>
                  </a:cubicBezTo>
                  <a:cubicBezTo>
                    <a:pt x="530" y="2123"/>
                    <a:pt x="919" y="2184"/>
                    <a:pt x="1319" y="2184"/>
                  </a:cubicBezTo>
                  <a:cubicBezTo>
                    <a:pt x="2414" y="2184"/>
                    <a:pt x="3583" y="1725"/>
                    <a:pt x="4216" y="993"/>
                  </a:cubicBezTo>
                  <a:cubicBezTo>
                    <a:pt x="4605" y="557"/>
                    <a:pt x="4183" y="0"/>
                    <a:pt x="374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19" name="Google Shape;5519;p32"/>
            <p:cNvSpPr/>
            <p:nvPr/>
          </p:nvSpPr>
          <p:spPr>
            <a:xfrm rot="10800000">
              <a:off x="8269477" y="1987382"/>
              <a:ext cx="106437" cy="30852"/>
            </a:xfrm>
            <a:custGeom>
              <a:avLst/>
              <a:gdLst/>
              <a:ahLst/>
              <a:cxnLst/>
              <a:rect l="l" t="t" r="r" b="b"/>
              <a:pathLst>
                <a:path w="3412" h="989" extrusionOk="0">
                  <a:moveTo>
                    <a:pt x="2320" y="1"/>
                  </a:moveTo>
                  <a:cubicBezTo>
                    <a:pt x="1914" y="1"/>
                    <a:pt x="1467" y="88"/>
                    <a:pt x="1118" y="184"/>
                  </a:cubicBezTo>
                  <a:cubicBezTo>
                    <a:pt x="864" y="243"/>
                    <a:pt x="626" y="303"/>
                    <a:pt x="432" y="362"/>
                  </a:cubicBezTo>
                  <a:cubicBezTo>
                    <a:pt x="254" y="482"/>
                    <a:pt x="179" y="675"/>
                    <a:pt x="0" y="794"/>
                  </a:cubicBezTo>
                  <a:cubicBezTo>
                    <a:pt x="36" y="783"/>
                    <a:pt x="73" y="778"/>
                    <a:pt x="109" y="778"/>
                  </a:cubicBezTo>
                  <a:cubicBezTo>
                    <a:pt x="256" y="778"/>
                    <a:pt x="409" y="854"/>
                    <a:pt x="552" y="854"/>
                  </a:cubicBezTo>
                  <a:lnTo>
                    <a:pt x="1237" y="854"/>
                  </a:lnTo>
                  <a:cubicBezTo>
                    <a:pt x="1743" y="854"/>
                    <a:pt x="2235" y="988"/>
                    <a:pt x="2667" y="988"/>
                  </a:cubicBezTo>
                  <a:cubicBezTo>
                    <a:pt x="3293" y="988"/>
                    <a:pt x="3412" y="184"/>
                    <a:pt x="2786" y="50"/>
                  </a:cubicBezTo>
                  <a:cubicBezTo>
                    <a:pt x="2644" y="15"/>
                    <a:pt x="2486" y="1"/>
                    <a:pt x="23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20" name="Google Shape;5520;p32"/>
            <p:cNvSpPr/>
            <p:nvPr/>
          </p:nvSpPr>
          <p:spPr>
            <a:xfrm rot="10800000">
              <a:off x="8156988" y="3593519"/>
              <a:ext cx="114174" cy="41302"/>
            </a:xfrm>
            <a:custGeom>
              <a:avLst/>
              <a:gdLst/>
              <a:ahLst/>
              <a:cxnLst/>
              <a:rect l="l" t="t" r="r" b="b"/>
              <a:pathLst>
                <a:path w="3660" h="1324" extrusionOk="0">
                  <a:moveTo>
                    <a:pt x="2230" y="0"/>
                  </a:moveTo>
                  <a:cubicBezTo>
                    <a:pt x="1627" y="0"/>
                    <a:pt x="1002" y="151"/>
                    <a:pt x="486" y="356"/>
                  </a:cubicBezTo>
                  <a:cubicBezTo>
                    <a:pt x="0" y="579"/>
                    <a:pt x="278" y="1323"/>
                    <a:pt x="687" y="1323"/>
                  </a:cubicBezTo>
                  <a:cubicBezTo>
                    <a:pt x="743" y="1323"/>
                    <a:pt x="800" y="1310"/>
                    <a:pt x="858" y="1280"/>
                  </a:cubicBezTo>
                  <a:cubicBezTo>
                    <a:pt x="1737" y="788"/>
                    <a:pt x="2661" y="669"/>
                    <a:pt x="3600" y="416"/>
                  </a:cubicBezTo>
                  <a:cubicBezTo>
                    <a:pt x="3600" y="416"/>
                    <a:pt x="3659" y="356"/>
                    <a:pt x="3600" y="356"/>
                  </a:cubicBezTo>
                  <a:cubicBezTo>
                    <a:pt x="3204" y="101"/>
                    <a:pt x="2724" y="0"/>
                    <a:pt x="223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21" name="Google Shape;5521;p32"/>
            <p:cNvSpPr/>
            <p:nvPr/>
          </p:nvSpPr>
          <p:spPr>
            <a:xfrm rot="10800000">
              <a:off x="8025720" y="4014839"/>
              <a:ext cx="160592" cy="130894"/>
            </a:xfrm>
            <a:custGeom>
              <a:avLst/>
              <a:gdLst/>
              <a:ahLst/>
              <a:cxnLst/>
              <a:rect l="l" t="t" r="r" b="b"/>
              <a:pathLst>
                <a:path w="5148" h="4196" extrusionOk="0">
                  <a:moveTo>
                    <a:pt x="4293" y="0"/>
                  </a:moveTo>
                  <a:cubicBezTo>
                    <a:pt x="4141" y="0"/>
                    <a:pt x="3986" y="67"/>
                    <a:pt x="3859" y="228"/>
                  </a:cubicBezTo>
                  <a:cubicBezTo>
                    <a:pt x="3293" y="973"/>
                    <a:pt x="2667" y="1643"/>
                    <a:pt x="1997" y="2328"/>
                  </a:cubicBezTo>
                  <a:cubicBezTo>
                    <a:pt x="1371" y="3013"/>
                    <a:pt x="686" y="3580"/>
                    <a:pt x="1" y="4190"/>
                  </a:cubicBezTo>
                  <a:cubicBezTo>
                    <a:pt x="45" y="4194"/>
                    <a:pt x="90" y="4195"/>
                    <a:pt x="135" y="4195"/>
                  </a:cubicBezTo>
                  <a:cubicBezTo>
                    <a:pt x="888" y="4195"/>
                    <a:pt x="1588" y="3734"/>
                    <a:pt x="2235" y="3326"/>
                  </a:cubicBezTo>
                  <a:cubicBezTo>
                    <a:pt x="3174" y="2641"/>
                    <a:pt x="3978" y="1777"/>
                    <a:pt x="4783" y="973"/>
                  </a:cubicBezTo>
                  <a:cubicBezTo>
                    <a:pt x="5148" y="552"/>
                    <a:pt x="4732" y="0"/>
                    <a:pt x="429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22" name="Google Shape;5522;p32"/>
            <p:cNvSpPr/>
            <p:nvPr/>
          </p:nvSpPr>
          <p:spPr>
            <a:xfrm rot="10800000">
              <a:off x="7567964" y="4167882"/>
              <a:ext cx="83915" cy="141251"/>
            </a:xfrm>
            <a:custGeom>
              <a:avLst/>
              <a:gdLst/>
              <a:ahLst/>
              <a:cxnLst/>
              <a:rect l="l" t="t" r="r" b="b"/>
              <a:pathLst>
                <a:path w="2690" h="4528" extrusionOk="0">
                  <a:moveTo>
                    <a:pt x="2150" y="1"/>
                  </a:moveTo>
                  <a:cubicBezTo>
                    <a:pt x="1980" y="1"/>
                    <a:pt x="1813" y="77"/>
                    <a:pt x="1744" y="252"/>
                  </a:cubicBezTo>
                  <a:cubicBezTo>
                    <a:pt x="1491" y="922"/>
                    <a:pt x="1312" y="1667"/>
                    <a:pt x="1059" y="2352"/>
                  </a:cubicBezTo>
                  <a:cubicBezTo>
                    <a:pt x="746" y="3097"/>
                    <a:pt x="254" y="3723"/>
                    <a:pt x="1" y="4467"/>
                  </a:cubicBezTo>
                  <a:lnTo>
                    <a:pt x="1" y="4527"/>
                  </a:lnTo>
                  <a:cubicBezTo>
                    <a:pt x="1252" y="3782"/>
                    <a:pt x="2235" y="1860"/>
                    <a:pt x="2608" y="490"/>
                  </a:cubicBezTo>
                  <a:cubicBezTo>
                    <a:pt x="2690" y="190"/>
                    <a:pt x="2416" y="1"/>
                    <a:pt x="215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5523" name="Google Shape;5523;p32"/>
            <p:cNvGrpSpPr/>
            <p:nvPr/>
          </p:nvGrpSpPr>
          <p:grpSpPr>
            <a:xfrm rot="10800000">
              <a:off x="6410194" y="4210650"/>
              <a:ext cx="1307601" cy="590241"/>
              <a:chOff x="1314344" y="705547"/>
              <a:chExt cx="1307601" cy="590241"/>
            </a:xfrm>
          </p:grpSpPr>
          <p:sp>
            <p:nvSpPr>
              <p:cNvPr id="5524" name="Google Shape;5524;p32"/>
              <p:cNvSpPr/>
              <p:nvPr/>
            </p:nvSpPr>
            <p:spPr>
              <a:xfrm flipH="1">
                <a:off x="1516332" y="737740"/>
                <a:ext cx="758943" cy="347980"/>
              </a:xfrm>
              <a:custGeom>
                <a:avLst/>
                <a:gdLst/>
                <a:ahLst/>
                <a:cxnLst/>
                <a:rect l="l" t="t" r="r" b="b"/>
                <a:pathLst>
                  <a:path w="24329" h="11155" extrusionOk="0">
                    <a:moveTo>
                      <a:pt x="14634" y="0"/>
                    </a:moveTo>
                    <a:cubicBezTo>
                      <a:pt x="14558" y="0"/>
                      <a:pt x="14477" y="4"/>
                      <a:pt x="14392" y="12"/>
                    </a:cubicBezTo>
                    <a:cubicBezTo>
                      <a:pt x="11600" y="311"/>
                      <a:pt x="9381" y="2829"/>
                      <a:pt x="8592" y="2829"/>
                    </a:cubicBezTo>
                    <a:cubicBezTo>
                      <a:pt x="8556" y="2829"/>
                      <a:pt x="8522" y="2823"/>
                      <a:pt x="8492" y="2812"/>
                    </a:cubicBezTo>
                    <a:cubicBezTo>
                      <a:pt x="8120" y="2619"/>
                      <a:pt x="10116" y="1129"/>
                      <a:pt x="8194" y="458"/>
                    </a:cubicBezTo>
                    <a:cubicBezTo>
                      <a:pt x="7758" y="307"/>
                      <a:pt x="7241" y="239"/>
                      <a:pt x="6685" y="239"/>
                    </a:cubicBezTo>
                    <a:cubicBezTo>
                      <a:pt x="4224" y="239"/>
                      <a:pt x="981" y="1571"/>
                      <a:pt x="373" y="2931"/>
                    </a:cubicBezTo>
                    <a:cubicBezTo>
                      <a:pt x="1" y="3930"/>
                      <a:pt x="1669" y="10321"/>
                      <a:pt x="5513" y="11065"/>
                    </a:cubicBezTo>
                    <a:cubicBezTo>
                      <a:pt x="5817" y="11127"/>
                      <a:pt x="6078" y="11155"/>
                      <a:pt x="6301" y="11155"/>
                    </a:cubicBezTo>
                    <a:cubicBezTo>
                      <a:pt x="8128" y="11155"/>
                      <a:pt x="7443" y="9303"/>
                      <a:pt x="8001" y="9144"/>
                    </a:cubicBezTo>
                    <a:cubicBezTo>
                      <a:pt x="8090" y="9122"/>
                      <a:pt x="8182" y="9113"/>
                      <a:pt x="8277" y="9113"/>
                    </a:cubicBezTo>
                    <a:cubicBezTo>
                      <a:pt x="9327" y="9113"/>
                      <a:pt x="10743" y="10304"/>
                      <a:pt x="12739" y="10304"/>
                    </a:cubicBezTo>
                    <a:cubicBezTo>
                      <a:pt x="13216" y="10304"/>
                      <a:pt x="13726" y="10236"/>
                      <a:pt x="14273" y="10067"/>
                    </a:cubicBezTo>
                    <a:cubicBezTo>
                      <a:pt x="16075" y="9516"/>
                      <a:pt x="14019" y="8280"/>
                      <a:pt x="15569" y="8086"/>
                    </a:cubicBezTo>
                    <a:cubicBezTo>
                      <a:pt x="18742" y="7773"/>
                      <a:pt x="24328" y="6283"/>
                      <a:pt x="22585" y="3304"/>
                    </a:cubicBezTo>
                    <a:cubicBezTo>
                      <a:pt x="22082" y="2436"/>
                      <a:pt x="21091" y="2206"/>
                      <a:pt x="20024" y="2206"/>
                    </a:cubicBezTo>
                    <a:cubicBezTo>
                      <a:pt x="18823" y="2206"/>
                      <a:pt x="17524" y="2497"/>
                      <a:pt x="16715" y="2497"/>
                    </a:cubicBezTo>
                    <a:cubicBezTo>
                      <a:pt x="16391" y="2497"/>
                      <a:pt x="16146" y="2451"/>
                      <a:pt x="16016" y="2321"/>
                    </a:cubicBezTo>
                    <a:cubicBezTo>
                      <a:pt x="15588" y="1836"/>
                      <a:pt x="16320" y="0"/>
                      <a:pt x="1463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25" name="Google Shape;5525;p32"/>
              <p:cNvSpPr/>
              <p:nvPr/>
            </p:nvSpPr>
            <p:spPr>
              <a:xfrm flipH="1">
                <a:off x="1613005" y="705547"/>
                <a:ext cx="809573" cy="224510"/>
              </a:xfrm>
              <a:custGeom>
                <a:avLst/>
                <a:gdLst/>
                <a:ahLst/>
                <a:cxnLst/>
                <a:rect l="l" t="t" r="r" b="b"/>
                <a:pathLst>
                  <a:path w="25952" h="7197" extrusionOk="0">
                    <a:moveTo>
                      <a:pt x="60" y="1"/>
                    </a:moveTo>
                    <a:cubicBezTo>
                      <a:pt x="0" y="60"/>
                      <a:pt x="0" y="179"/>
                      <a:pt x="60" y="239"/>
                    </a:cubicBezTo>
                    <a:cubicBezTo>
                      <a:pt x="60" y="239"/>
                      <a:pt x="313" y="612"/>
                      <a:pt x="864" y="1178"/>
                    </a:cubicBezTo>
                    <a:cubicBezTo>
                      <a:pt x="1117" y="1416"/>
                      <a:pt x="1490" y="1788"/>
                      <a:pt x="1862" y="2101"/>
                    </a:cubicBezTo>
                    <a:cubicBezTo>
                      <a:pt x="2235" y="2474"/>
                      <a:pt x="2726" y="2846"/>
                      <a:pt x="3292" y="3219"/>
                    </a:cubicBezTo>
                    <a:cubicBezTo>
                      <a:pt x="3784" y="3651"/>
                      <a:pt x="4410" y="4023"/>
                      <a:pt x="5021" y="4395"/>
                    </a:cubicBezTo>
                    <a:cubicBezTo>
                      <a:pt x="5706" y="4768"/>
                      <a:pt x="6391" y="5140"/>
                      <a:pt x="7136" y="5453"/>
                    </a:cubicBezTo>
                    <a:cubicBezTo>
                      <a:pt x="7509" y="5647"/>
                      <a:pt x="7941" y="5766"/>
                      <a:pt x="8313" y="5960"/>
                    </a:cubicBezTo>
                    <a:cubicBezTo>
                      <a:pt x="8507" y="6019"/>
                      <a:pt x="8745" y="6079"/>
                      <a:pt x="8939" y="6138"/>
                    </a:cubicBezTo>
                    <a:cubicBezTo>
                      <a:pt x="9117" y="6198"/>
                      <a:pt x="9311" y="6258"/>
                      <a:pt x="9564" y="6332"/>
                    </a:cubicBezTo>
                    <a:cubicBezTo>
                      <a:pt x="9743" y="6392"/>
                      <a:pt x="9996" y="6451"/>
                      <a:pt x="10175" y="6511"/>
                    </a:cubicBezTo>
                    <a:cubicBezTo>
                      <a:pt x="10369" y="6571"/>
                      <a:pt x="10607" y="6630"/>
                      <a:pt x="10801" y="6705"/>
                    </a:cubicBezTo>
                    <a:cubicBezTo>
                      <a:pt x="11233" y="6764"/>
                      <a:pt x="11665" y="6824"/>
                      <a:pt x="12097" y="6943"/>
                    </a:cubicBezTo>
                    <a:lnTo>
                      <a:pt x="12410" y="6943"/>
                    </a:lnTo>
                    <a:lnTo>
                      <a:pt x="12782" y="7003"/>
                    </a:lnTo>
                    <a:lnTo>
                      <a:pt x="13408" y="7077"/>
                    </a:lnTo>
                    <a:cubicBezTo>
                      <a:pt x="13840" y="7137"/>
                      <a:pt x="14272" y="7137"/>
                      <a:pt x="14704" y="7196"/>
                    </a:cubicBezTo>
                    <a:lnTo>
                      <a:pt x="16015" y="7196"/>
                    </a:lnTo>
                    <a:cubicBezTo>
                      <a:pt x="16447" y="7196"/>
                      <a:pt x="16819" y="7137"/>
                      <a:pt x="17252" y="7137"/>
                    </a:cubicBezTo>
                    <a:cubicBezTo>
                      <a:pt x="17684" y="7077"/>
                      <a:pt x="18056" y="7077"/>
                      <a:pt x="18428" y="7003"/>
                    </a:cubicBezTo>
                    <a:cubicBezTo>
                      <a:pt x="18875" y="6943"/>
                      <a:pt x="19248" y="6883"/>
                      <a:pt x="19620" y="6824"/>
                    </a:cubicBezTo>
                    <a:cubicBezTo>
                      <a:pt x="19993" y="6764"/>
                      <a:pt x="20365" y="6705"/>
                      <a:pt x="20663" y="6630"/>
                    </a:cubicBezTo>
                    <a:cubicBezTo>
                      <a:pt x="21035" y="6511"/>
                      <a:pt x="21348" y="6451"/>
                      <a:pt x="21661" y="6392"/>
                    </a:cubicBezTo>
                    <a:cubicBezTo>
                      <a:pt x="21974" y="6332"/>
                      <a:pt x="22287" y="6198"/>
                      <a:pt x="22600" y="6138"/>
                    </a:cubicBezTo>
                    <a:cubicBezTo>
                      <a:pt x="22838" y="6079"/>
                      <a:pt x="23151" y="5960"/>
                      <a:pt x="23404" y="5885"/>
                    </a:cubicBezTo>
                    <a:cubicBezTo>
                      <a:pt x="23896" y="5706"/>
                      <a:pt x="24328" y="5587"/>
                      <a:pt x="24700" y="5394"/>
                    </a:cubicBezTo>
                    <a:cubicBezTo>
                      <a:pt x="25386" y="5140"/>
                      <a:pt x="25818" y="4962"/>
                      <a:pt x="25818" y="4962"/>
                    </a:cubicBezTo>
                    <a:cubicBezTo>
                      <a:pt x="25877" y="4962"/>
                      <a:pt x="25952" y="4842"/>
                      <a:pt x="25877" y="4768"/>
                    </a:cubicBezTo>
                    <a:cubicBezTo>
                      <a:pt x="25877" y="4681"/>
                      <a:pt x="25813" y="4625"/>
                      <a:pt x="25756" y="4625"/>
                    </a:cubicBezTo>
                    <a:cubicBezTo>
                      <a:pt x="25735" y="4625"/>
                      <a:pt x="25714" y="4633"/>
                      <a:pt x="25698" y="4649"/>
                    </a:cubicBezTo>
                    <a:cubicBezTo>
                      <a:pt x="25698" y="4649"/>
                      <a:pt x="25266" y="4768"/>
                      <a:pt x="24581" y="5021"/>
                    </a:cubicBezTo>
                    <a:cubicBezTo>
                      <a:pt x="24209" y="5140"/>
                      <a:pt x="23777" y="5274"/>
                      <a:pt x="23270" y="5453"/>
                    </a:cubicBezTo>
                    <a:cubicBezTo>
                      <a:pt x="22778" y="5587"/>
                      <a:pt x="22153" y="5706"/>
                      <a:pt x="21542" y="5885"/>
                    </a:cubicBezTo>
                    <a:cubicBezTo>
                      <a:pt x="21229" y="5960"/>
                      <a:pt x="20916" y="6019"/>
                      <a:pt x="20544" y="6079"/>
                    </a:cubicBezTo>
                    <a:cubicBezTo>
                      <a:pt x="20231" y="6138"/>
                      <a:pt x="19859" y="6258"/>
                      <a:pt x="19486" y="6258"/>
                    </a:cubicBezTo>
                    <a:cubicBezTo>
                      <a:pt x="19114" y="6332"/>
                      <a:pt x="18741" y="6392"/>
                      <a:pt x="18369" y="6451"/>
                    </a:cubicBezTo>
                    <a:cubicBezTo>
                      <a:pt x="17996" y="6451"/>
                      <a:pt x="17624" y="6511"/>
                      <a:pt x="17192" y="6511"/>
                    </a:cubicBezTo>
                    <a:cubicBezTo>
                      <a:pt x="16819" y="6571"/>
                      <a:pt x="16387" y="6571"/>
                      <a:pt x="16015" y="6571"/>
                    </a:cubicBezTo>
                    <a:lnTo>
                      <a:pt x="14779" y="6571"/>
                    </a:lnTo>
                    <a:cubicBezTo>
                      <a:pt x="14332" y="6511"/>
                      <a:pt x="13900" y="6511"/>
                      <a:pt x="13468" y="6451"/>
                    </a:cubicBezTo>
                    <a:lnTo>
                      <a:pt x="12842" y="6392"/>
                    </a:lnTo>
                    <a:lnTo>
                      <a:pt x="12544" y="6332"/>
                    </a:lnTo>
                    <a:lnTo>
                      <a:pt x="12231" y="6258"/>
                    </a:lnTo>
                    <a:lnTo>
                      <a:pt x="11605" y="6198"/>
                    </a:lnTo>
                    <a:cubicBezTo>
                      <a:pt x="11352" y="6138"/>
                      <a:pt x="11173" y="6079"/>
                      <a:pt x="10980" y="6019"/>
                    </a:cubicBezTo>
                    <a:cubicBezTo>
                      <a:pt x="10741" y="6019"/>
                      <a:pt x="10548" y="5960"/>
                      <a:pt x="10369" y="5885"/>
                    </a:cubicBezTo>
                    <a:cubicBezTo>
                      <a:pt x="10116" y="5826"/>
                      <a:pt x="9937" y="5766"/>
                      <a:pt x="9743" y="5706"/>
                    </a:cubicBezTo>
                    <a:cubicBezTo>
                      <a:pt x="9490" y="5706"/>
                      <a:pt x="9311" y="5647"/>
                      <a:pt x="9117" y="5513"/>
                    </a:cubicBezTo>
                    <a:cubicBezTo>
                      <a:pt x="8939" y="5453"/>
                      <a:pt x="8745" y="5394"/>
                      <a:pt x="8566" y="5334"/>
                    </a:cubicBezTo>
                    <a:cubicBezTo>
                      <a:pt x="8134" y="5215"/>
                      <a:pt x="7762" y="5081"/>
                      <a:pt x="7389" y="4902"/>
                    </a:cubicBezTo>
                    <a:cubicBezTo>
                      <a:pt x="7196" y="4842"/>
                      <a:pt x="7017" y="4768"/>
                      <a:pt x="6823" y="4649"/>
                    </a:cubicBezTo>
                    <a:cubicBezTo>
                      <a:pt x="6704" y="4589"/>
                      <a:pt x="6510" y="4530"/>
                      <a:pt x="6332" y="4395"/>
                    </a:cubicBezTo>
                    <a:cubicBezTo>
                      <a:pt x="5959" y="4276"/>
                      <a:pt x="5646" y="4098"/>
                      <a:pt x="5333" y="3904"/>
                    </a:cubicBezTo>
                    <a:cubicBezTo>
                      <a:pt x="4648" y="3531"/>
                      <a:pt x="4097" y="3159"/>
                      <a:pt x="3531" y="2846"/>
                    </a:cubicBezTo>
                    <a:cubicBezTo>
                      <a:pt x="3039" y="2474"/>
                      <a:pt x="2548" y="2101"/>
                      <a:pt x="2175" y="1788"/>
                    </a:cubicBezTo>
                    <a:cubicBezTo>
                      <a:pt x="1743" y="1416"/>
                      <a:pt x="1430" y="1118"/>
                      <a:pt x="1117" y="865"/>
                    </a:cubicBezTo>
                    <a:cubicBezTo>
                      <a:pt x="626" y="373"/>
                      <a:pt x="313" y="60"/>
                      <a:pt x="313" y="60"/>
                    </a:cubicBezTo>
                    <a:cubicBezTo>
                      <a:pt x="253" y="1"/>
                      <a:pt x="179" y="1"/>
                      <a:pt x="60" y="1"/>
                    </a:cubicBezTo>
                    <a:close/>
                  </a:path>
                </a:pathLst>
              </a:custGeom>
              <a:solidFill>
                <a:srgbClr val="5223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26" name="Google Shape;5526;p32"/>
              <p:cNvSpPr/>
              <p:nvPr/>
            </p:nvSpPr>
            <p:spPr>
              <a:xfrm flipH="1">
                <a:off x="1671090" y="824057"/>
                <a:ext cx="168734" cy="116513"/>
              </a:xfrm>
              <a:custGeom>
                <a:avLst/>
                <a:gdLst/>
                <a:ahLst/>
                <a:cxnLst/>
                <a:rect l="l" t="t" r="r" b="b"/>
                <a:pathLst>
                  <a:path w="5409" h="3735" extrusionOk="0">
                    <a:moveTo>
                      <a:pt x="3911" y="1"/>
                    </a:moveTo>
                    <a:cubicBezTo>
                      <a:pt x="3863" y="1"/>
                      <a:pt x="3814" y="15"/>
                      <a:pt x="3785" y="45"/>
                    </a:cubicBezTo>
                    <a:cubicBezTo>
                      <a:pt x="3546" y="299"/>
                      <a:pt x="3233" y="537"/>
                      <a:pt x="2921" y="790"/>
                    </a:cubicBezTo>
                    <a:cubicBezTo>
                      <a:pt x="2667" y="1043"/>
                      <a:pt x="2354" y="1282"/>
                      <a:pt x="2057" y="1475"/>
                    </a:cubicBezTo>
                    <a:cubicBezTo>
                      <a:pt x="1803" y="1714"/>
                      <a:pt x="1490" y="1907"/>
                      <a:pt x="1178" y="2161"/>
                    </a:cubicBezTo>
                    <a:cubicBezTo>
                      <a:pt x="865" y="2339"/>
                      <a:pt x="567" y="2533"/>
                      <a:pt x="254" y="2593"/>
                    </a:cubicBezTo>
                    <a:cubicBezTo>
                      <a:pt x="120" y="2652"/>
                      <a:pt x="1" y="2772"/>
                      <a:pt x="1" y="2906"/>
                    </a:cubicBezTo>
                    <a:cubicBezTo>
                      <a:pt x="1" y="3084"/>
                      <a:pt x="194" y="3278"/>
                      <a:pt x="314" y="3278"/>
                    </a:cubicBezTo>
                    <a:lnTo>
                      <a:pt x="1550" y="3278"/>
                    </a:lnTo>
                    <a:cubicBezTo>
                      <a:pt x="1982" y="3278"/>
                      <a:pt x="2354" y="3278"/>
                      <a:pt x="2801" y="3338"/>
                    </a:cubicBezTo>
                    <a:cubicBezTo>
                      <a:pt x="3174" y="3338"/>
                      <a:pt x="3606" y="3397"/>
                      <a:pt x="3978" y="3457"/>
                    </a:cubicBezTo>
                    <a:cubicBezTo>
                      <a:pt x="4217" y="3457"/>
                      <a:pt x="4410" y="3457"/>
                      <a:pt x="4589" y="3516"/>
                    </a:cubicBezTo>
                    <a:cubicBezTo>
                      <a:pt x="4664" y="3516"/>
                      <a:pt x="4783" y="3576"/>
                      <a:pt x="4842" y="3576"/>
                    </a:cubicBezTo>
                    <a:cubicBezTo>
                      <a:pt x="4962" y="3650"/>
                      <a:pt x="5036" y="3650"/>
                      <a:pt x="5096" y="3710"/>
                    </a:cubicBezTo>
                    <a:lnTo>
                      <a:pt x="5155" y="3710"/>
                    </a:lnTo>
                    <a:cubicBezTo>
                      <a:pt x="5173" y="3727"/>
                      <a:pt x="5190" y="3735"/>
                      <a:pt x="5208" y="3735"/>
                    </a:cubicBezTo>
                    <a:cubicBezTo>
                      <a:pt x="5250" y="3735"/>
                      <a:pt x="5292" y="3693"/>
                      <a:pt x="5334" y="3650"/>
                    </a:cubicBezTo>
                    <a:cubicBezTo>
                      <a:pt x="5408" y="3576"/>
                      <a:pt x="5408" y="3457"/>
                      <a:pt x="5274" y="3397"/>
                    </a:cubicBezTo>
                    <a:cubicBezTo>
                      <a:pt x="5096" y="3278"/>
                      <a:pt x="4902" y="3204"/>
                      <a:pt x="4723" y="3144"/>
                    </a:cubicBezTo>
                    <a:cubicBezTo>
                      <a:pt x="4470" y="3025"/>
                      <a:pt x="4291" y="2965"/>
                      <a:pt x="4097" y="2965"/>
                    </a:cubicBezTo>
                    <a:cubicBezTo>
                      <a:pt x="3665" y="2831"/>
                      <a:pt x="3233" y="2772"/>
                      <a:pt x="2861" y="2712"/>
                    </a:cubicBezTo>
                    <a:cubicBezTo>
                      <a:pt x="2429" y="2712"/>
                      <a:pt x="1982" y="2652"/>
                      <a:pt x="1610" y="2652"/>
                    </a:cubicBezTo>
                    <a:cubicBezTo>
                      <a:pt x="1593" y="2650"/>
                      <a:pt x="1575" y="2648"/>
                      <a:pt x="1558" y="2646"/>
                    </a:cubicBezTo>
                    <a:lnTo>
                      <a:pt x="1558" y="2646"/>
                    </a:lnTo>
                    <a:cubicBezTo>
                      <a:pt x="1868" y="2396"/>
                      <a:pt x="2178" y="2217"/>
                      <a:pt x="2429" y="1907"/>
                    </a:cubicBezTo>
                    <a:cubicBezTo>
                      <a:pt x="2727" y="1654"/>
                      <a:pt x="2980" y="1416"/>
                      <a:pt x="3293" y="1103"/>
                    </a:cubicBezTo>
                    <a:cubicBezTo>
                      <a:pt x="3546" y="850"/>
                      <a:pt x="3785" y="537"/>
                      <a:pt x="4038" y="299"/>
                    </a:cubicBezTo>
                    <a:cubicBezTo>
                      <a:pt x="4097" y="164"/>
                      <a:pt x="4097" y="105"/>
                      <a:pt x="4038" y="45"/>
                    </a:cubicBezTo>
                    <a:cubicBezTo>
                      <a:pt x="4008" y="15"/>
                      <a:pt x="3960" y="1"/>
                      <a:pt x="3911" y="1"/>
                    </a:cubicBezTo>
                    <a:close/>
                  </a:path>
                </a:pathLst>
              </a:custGeom>
              <a:solidFill>
                <a:srgbClr val="5223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27" name="Google Shape;5527;p32"/>
              <p:cNvSpPr/>
              <p:nvPr/>
            </p:nvSpPr>
            <p:spPr>
              <a:xfrm flipH="1">
                <a:off x="1828157" y="779448"/>
                <a:ext cx="195686" cy="239234"/>
              </a:xfrm>
              <a:custGeom>
                <a:avLst/>
                <a:gdLst/>
                <a:ahLst/>
                <a:cxnLst/>
                <a:rect l="l" t="t" r="r" b="b"/>
                <a:pathLst>
                  <a:path w="6273" h="7669" extrusionOk="0">
                    <a:moveTo>
                      <a:pt x="6086" y="0"/>
                    </a:moveTo>
                    <a:cubicBezTo>
                      <a:pt x="6037" y="0"/>
                      <a:pt x="5989" y="15"/>
                      <a:pt x="5959" y="45"/>
                    </a:cubicBezTo>
                    <a:cubicBezTo>
                      <a:pt x="5721" y="239"/>
                      <a:pt x="5527" y="477"/>
                      <a:pt x="5348" y="671"/>
                    </a:cubicBezTo>
                    <a:cubicBezTo>
                      <a:pt x="5095" y="850"/>
                      <a:pt x="4902" y="1043"/>
                      <a:pt x="4663" y="1222"/>
                    </a:cubicBezTo>
                    <a:cubicBezTo>
                      <a:pt x="4410" y="1475"/>
                      <a:pt x="4231" y="1654"/>
                      <a:pt x="3978" y="1848"/>
                    </a:cubicBezTo>
                    <a:cubicBezTo>
                      <a:pt x="3784" y="2026"/>
                      <a:pt x="3546" y="2161"/>
                      <a:pt x="3293" y="2339"/>
                    </a:cubicBezTo>
                    <a:cubicBezTo>
                      <a:pt x="3039" y="2533"/>
                      <a:pt x="2801" y="2712"/>
                      <a:pt x="2607" y="2846"/>
                    </a:cubicBezTo>
                    <a:cubicBezTo>
                      <a:pt x="2488" y="2965"/>
                      <a:pt x="2369" y="3025"/>
                      <a:pt x="2235" y="3084"/>
                    </a:cubicBezTo>
                    <a:lnTo>
                      <a:pt x="1862" y="3337"/>
                    </a:lnTo>
                    <a:lnTo>
                      <a:pt x="1490" y="3516"/>
                    </a:lnTo>
                    <a:cubicBezTo>
                      <a:pt x="1371" y="3591"/>
                      <a:pt x="1177" y="3650"/>
                      <a:pt x="1058" y="3710"/>
                    </a:cubicBezTo>
                    <a:cubicBezTo>
                      <a:pt x="939" y="3769"/>
                      <a:pt x="805" y="3829"/>
                      <a:pt x="686" y="3889"/>
                    </a:cubicBezTo>
                    <a:lnTo>
                      <a:pt x="313" y="4023"/>
                    </a:lnTo>
                    <a:lnTo>
                      <a:pt x="253" y="4023"/>
                    </a:lnTo>
                    <a:cubicBezTo>
                      <a:pt x="194" y="4082"/>
                      <a:pt x="134" y="4142"/>
                      <a:pt x="60" y="4202"/>
                    </a:cubicBezTo>
                    <a:cubicBezTo>
                      <a:pt x="0" y="4395"/>
                      <a:pt x="134" y="4574"/>
                      <a:pt x="313" y="4634"/>
                    </a:cubicBezTo>
                    <a:cubicBezTo>
                      <a:pt x="373" y="4708"/>
                      <a:pt x="507" y="4708"/>
                      <a:pt x="626" y="4768"/>
                    </a:cubicBezTo>
                    <a:cubicBezTo>
                      <a:pt x="686" y="4827"/>
                      <a:pt x="805" y="4887"/>
                      <a:pt x="939" y="4887"/>
                    </a:cubicBezTo>
                    <a:cubicBezTo>
                      <a:pt x="1058" y="4946"/>
                      <a:pt x="1118" y="5006"/>
                      <a:pt x="1252" y="5080"/>
                    </a:cubicBezTo>
                    <a:lnTo>
                      <a:pt x="1550" y="5200"/>
                    </a:lnTo>
                    <a:cubicBezTo>
                      <a:pt x="1684" y="5259"/>
                      <a:pt x="1803" y="5319"/>
                      <a:pt x="1862" y="5378"/>
                    </a:cubicBezTo>
                    <a:lnTo>
                      <a:pt x="2175" y="5572"/>
                    </a:lnTo>
                    <a:lnTo>
                      <a:pt x="2488" y="5691"/>
                    </a:lnTo>
                    <a:lnTo>
                      <a:pt x="2801" y="5885"/>
                    </a:lnTo>
                    <a:lnTo>
                      <a:pt x="3114" y="6064"/>
                    </a:lnTo>
                    <a:cubicBezTo>
                      <a:pt x="3173" y="6198"/>
                      <a:pt x="3293" y="6198"/>
                      <a:pt x="3412" y="6317"/>
                    </a:cubicBezTo>
                    <a:cubicBezTo>
                      <a:pt x="3605" y="6436"/>
                      <a:pt x="3784" y="6570"/>
                      <a:pt x="3978" y="6689"/>
                    </a:cubicBezTo>
                    <a:cubicBezTo>
                      <a:pt x="4097" y="6749"/>
                      <a:pt x="4157" y="6809"/>
                      <a:pt x="4291" y="6943"/>
                    </a:cubicBezTo>
                    <a:lnTo>
                      <a:pt x="4529" y="7121"/>
                    </a:lnTo>
                    <a:cubicBezTo>
                      <a:pt x="4723" y="7315"/>
                      <a:pt x="4902" y="7434"/>
                      <a:pt x="5095" y="7613"/>
                    </a:cubicBezTo>
                    <a:cubicBezTo>
                      <a:pt x="5125" y="7650"/>
                      <a:pt x="5170" y="7669"/>
                      <a:pt x="5216" y="7669"/>
                    </a:cubicBezTo>
                    <a:cubicBezTo>
                      <a:pt x="5263" y="7669"/>
                      <a:pt x="5311" y="7650"/>
                      <a:pt x="5348" y="7613"/>
                    </a:cubicBezTo>
                    <a:cubicBezTo>
                      <a:pt x="5408" y="7553"/>
                      <a:pt x="5408" y="7434"/>
                      <a:pt x="5348" y="7375"/>
                    </a:cubicBezTo>
                    <a:lnTo>
                      <a:pt x="4782" y="6809"/>
                    </a:lnTo>
                    <a:lnTo>
                      <a:pt x="4529" y="6570"/>
                    </a:lnTo>
                    <a:cubicBezTo>
                      <a:pt x="4470" y="6496"/>
                      <a:pt x="4350" y="6436"/>
                      <a:pt x="4291" y="6317"/>
                    </a:cubicBezTo>
                    <a:cubicBezTo>
                      <a:pt x="4097" y="6198"/>
                      <a:pt x="3918" y="6004"/>
                      <a:pt x="3725" y="5885"/>
                    </a:cubicBezTo>
                    <a:cubicBezTo>
                      <a:pt x="3605" y="5825"/>
                      <a:pt x="3486" y="5751"/>
                      <a:pt x="3412" y="5632"/>
                    </a:cubicBezTo>
                    <a:lnTo>
                      <a:pt x="3114" y="5453"/>
                    </a:lnTo>
                    <a:lnTo>
                      <a:pt x="2801" y="5259"/>
                    </a:lnTo>
                    <a:lnTo>
                      <a:pt x="2488" y="5006"/>
                    </a:lnTo>
                    <a:lnTo>
                      <a:pt x="2175" y="4827"/>
                    </a:lnTo>
                    <a:cubicBezTo>
                      <a:pt x="2056" y="4768"/>
                      <a:pt x="1997" y="4708"/>
                      <a:pt x="1862" y="4634"/>
                    </a:cubicBezTo>
                    <a:lnTo>
                      <a:pt x="1550" y="4514"/>
                    </a:lnTo>
                    <a:cubicBezTo>
                      <a:pt x="1459" y="4469"/>
                      <a:pt x="1369" y="4424"/>
                      <a:pt x="1272" y="4379"/>
                    </a:cubicBezTo>
                    <a:lnTo>
                      <a:pt x="1272" y="4379"/>
                    </a:lnTo>
                    <a:cubicBezTo>
                      <a:pt x="1308" y="4365"/>
                      <a:pt x="1342" y="4350"/>
                      <a:pt x="1371" y="4336"/>
                    </a:cubicBezTo>
                    <a:cubicBezTo>
                      <a:pt x="1490" y="4202"/>
                      <a:pt x="1624" y="4142"/>
                      <a:pt x="1743" y="4082"/>
                    </a:cubicBezTo>
                    <a:lnTo>
                      <a:pt x="2175" y="3889"/>
                    </a:lnTo>
                    <a:lnTo>
                      <a:pt x="2548" y="3650"/>
                    </a:lnTo>
                    <a:cubicBezTo>
                      <a:pt x="2667" y="3516"/>
                      <a:pt x="2801" y="3457"/>
                      <a:pt x="2920" y="3397"/>
                    </a:cubicBezTo>
                    <a:cubicBezTo>
                      <a:pt x="3173" y="3218"/>
                      <a:pt x="3412" y="3025"/>
                      <a:pt x="3665" y="2846"/>
                    </a:cubicBezTo>
                    <a:cubicBezTo>
                      <a:pt x="3918" y="2652"/>
                      <a:pt x="4097" y="2473"/>
                      <a:pt x="4350" y="2220"/>
                    </a:cubicBezTo>
                    <a:cubicBezTo>
                      <a:pt x="4604" y="2026"/>
                      <a:pt x="4782" y="1848"/>
                      <a:pt x="5036" y="1594"/>
                    </a:cubicBezTo>
                    <a:cubicBezTo>
                      <a:pt x="5214" y="1416"/>
                      <a:pt x="5408" y="1162"/>
                      <a:pt x="5646" y="984"/>
                    </a:cubicBezTo>
                    <a:cubicBezTo>
                      <a:pt x="5840" y="730"/>
                      <a:pt x="6019" y="537"/>
                      <a:pt x="6213" y="298"/>
                    </a:cubicBezTo>
                    <a:cubicBezTo>
                      <a:pt x="6272" y="239"/>
                      <a:pt x="6272" y="105"/>
                      <a:pt x="6213" y="45"/>
                    </a:cubicBezTo>
                    <a:cubicBezTo>
                      <a:pt x="6183" y="15"/>
                      <a:pt x="6134" y="0"/>
                      <a:pt x="6086" y="0"/>
                    </a:cubicBezTo>
                    <a:close/>
                  </a:path>
                </a:pathLst>
              </a:custGeom>
              <a:solidFill>
                <a:srgbClr val="5223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28" name="Google Shape;5528;p32"/>
              <p:cNvSpPr/>
              <p:nvPr/>
            </p:nvSpPr>
            <p:spPr>
              <a:xfrm flipH="1">
                <a:off x="2050765" y="778200"/>
                <a:ext cx="135729" cy="101665"/>
              </a:xfrm>
              <a:custGeom>
                <a:avLst/>
                <a:gdLst/>
                <a:ahLst/>
                <a:cxnLst/>
                <a:rect l="l" t="t" r="r" b="b"/>
                <a:pathLst>
                  <a:path w="4351" h="3259" extrusionOk="0">
                    <a:moveTo>
                      <a:pt x="4223" y="1"/>
                    </a:moveTo>
                    <a:cubicBezTo>
                      <a:pt x="4159" y="1"/>
                      <a:pt x="4079" y="43"/>
                      <a:pt x="4037" y="85"/>
                    </a:cubicBezTo>
                    <a:lnTo>
                      <a:pt x="4037" y="145"/>
                    </a:lnTo>
                    <a:cubicBezTo>
                      <a:pt x="3978" y="145"/>
                      <a:pt x="3978" y="204"/>
                      <a:pt x="3918" y="204"/>
                    </a:cubicBezTo>
                    <a:cubicBezTo>
                      <a:pt x="3859" y="279"/>
                      <a:pt x="3859" y="338"/>
                      <a:pt x="3724" y="398"/>
                    </a:cubicBezTo>
                    <a:cubicBezTo>
                      <a:pt x="3665" y="458"/>
                      <a:pt x="3605" y="517"/>
                      <a:pt x="3546" y="577"/>
                    </a:cubicBezTo>
                    <a:cubicBezTo>
                      <a:pt x="3486" y="711"/>
                      <a:pt x="3352" y="770"/>
                      <a:pt x="3292" y="830"/>
                    </a:cubicBezTo>
                    <a:cubicBezTo>
                      <a:pt x="3173" y="949"/>
                      <a:pt x="3039" y="1024"/>
                      <a:pt x="2920" y="1083"/>
                    </a:cubicBezTo>
                    <a:cubicBezTo>
                      <a:pt x="2860" y="1202"/>
                      <a:pt x="2741" y="1262"/>
                      <a:pt x="2607" y="1396"/>
                    </a:cubicBezTo>
                    <a:cubicBezTo>
                      <a:pt x="2488" y="1456"/>
                      <a:pt x="2369" y="1515"/>
                      <a:pt x="2235" y="1634"/>
                    </a:cubicBezTo>
                    <a:lnTo>
                      <a:pt x="2056" y="1769"/>
                    </a:lnTo>
                    <a:cubicBezTo>
                      <a:pt x="1996" y="1769"/>
                      <a:pt x="1922" y="1828"/>
                      <a:pt x="1862" y="1888"/>
                    </a:cubicBezTo>
                    <a:cubicBezTo>
                      <a:pt x="1743" y="1947"/>
                      <a:pt x="1624" y="2007"/>
                      <a:pt x="1490" y="2141"/>
                    </a:cubicBezTo>
                    <a:cubicBezTo>
                      <a:pt x="1371" y="2201"/>
                      <a:pt x="1251" y="2260"/>
                      <a:pt x="1117" y="2320"/>
                    </a:cubicBezTo>
                    <a:cubicBezTo>
                      <a:pt x="998" y="2379"/>
                      <a:pt x="879" y="2439"/>
                      <a:pt x="805" y="2513"/>
                    </a:cubicBezTo>
                    <a:cubicBezTo>
                      <a:pt x="373" y="2752"/>
                      <a:pt x="134" y="2945"/>
                      <a:pt x="134" y="2945"/>
                    </a:cubicBezTo>
                    <a:cubicBezTo>
                      <a:pt x="60" y="2945"/>
                      <a:pt x="0" y="3065"/>
                      <a:pt x="60" y="3124"/>
                    </a:cubicBezTo>
                    <a:cubicBezTo>
                      <a:pt x="60" y="3184"/>
                      <a:pt x="194" y="3258"/>
                      <a:pt x="253" y="3258"/>
                    </a:cubicBezTo>
                    <a:cubicBezTo>
                      <a:pt x="253" y="3258"/>
                      <a:pt x="566" y="3124"/>
                      <a:pt x="998" y="2945"/>
                    </a:cubicBezTo>
                    <a:cubicBezTo>
                      <a:pt x="1117" y="2945"/>
                      <a:pt x="1251" y="2886"/>
                      <a:pt x="1371" y="2811"/>
                    </a:cubicBezTo>
                    <a:cubicBezTo>
                      <a:pt x="1490" y="2752"/>
                      <a:pt x="1624" y="2692"/>
                      <a:pt x="1743" y="2633"/>
                    </a:cubicBezTo>
                    <a:cubicBezTo>
                      <a:pt x="1922" y="2573"/>
                      <a:pt x="2056" y="2513"/>
                      <a:pt x="2175" y="2379"/>
                    </a:cubicBezTo>
                    <a:cubicBezTo>
                      <a:pt x="2235" y="2379"/>
                      <a:pt x="2294" y="2320"/>
                      <a:pt x="2369" y="2320"/>
                    </a:cubicBezTo>
                    <a:lnTo>
                      <a:pt x="2607" y="2141"/>
                    </a:lnTo>
                    <a:cubicBezTo>
                      <a:pt x="2741" y="2066"/>
                      <a:pt x="2860" y="1947"/>
                      <a:pt x="2980" y="1888"/>
                    </a:cubicBezTo>
                    <a:cubicBezTo>
                      <a:pt x="3114" y="1769"/>
                      <a:pt x="3233" y="1694"/>
                      <a:pt x="3352" y="1575"/>
                    </a:cubicBezTo>
                    <a:cubicBezTo>
                      <a:pt x="3486" y="1456"/>
                      <a:pt x="3546" y="1396"/>
                      <a:pt x="3665" y="1262"/>
                    </a:cubicBezTo>
                    <a:cubicBezTo>
                      <a:pt x="3784" y="1143"/>
                      <a:pt x="3859" y="1083"/>
                      <a:pt x="3918" y="949"/>
                    </a:cubicBezTo>
                    <a:cubicBezTo>
                      <a:pt x="4037" y="890"/>
                      <a:pt x="4037" y="770"/>
                      <a:pt x="4097" y="711"/>
                    </a:cubicBezTo>
                    <a:cubicBezTo>
                      <a:pt x="4157" y="577"/>
                      <a:pt x="4231" y="517"/>
                      <a:pt x="4291" y="458"/>
                    </a:cubicBezTo>
                    <a:cubicBezTo>
                      <a:pt x="4350" y="338"/>
                      <a:pt x="4350" y="204"/>
                      <a:pt x="4350" y="204"/>
                    </a:cubicBezTo>
                    <a:cubicBezTo>
                      <a:pt x="4350" y="145"/>
                      <a:pt x="4350" y="85"/>
                      <a:pt x="4291" y="26"/>
                    </a:cubicBezTo>
                    <a:cubicBezTo>
                      <a:pt x="4273" y="8"/>
                      <a:pt x="4249" y="1"/>
                      <a:pt x="4223" y="1"/>
                    </a:cubicBezTo>
                    <a:close/>
                  </a:path>
                </a:pathLst>
              </a:custGeom>
              <a:solidFill>
                <a:srgbClr val="5223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29" name="Google Shape;5529;p32"/>
              <p:cNvSpPr/>
              <p:nvPr/>
            </p:nvSpPr>
            <p:spPr>
              <a:xfrm flipH="1">
                <a:off x="2077717" y="870069"/>
                <a:ext cx="108777" cy="162682"/>
              </a:xfrm>
              <a:custGeom>
                <a:avLst/>
                <a:gdLst/>
                <a:ahLst/>
                <a:cxnLst/>
                <a:rect l="l" t="t" r="r" b="b"/>
                <a:pathLst>
                  <a:path w="3487" h="5215" extrusionOk="0">
                    <a:moveTo>
                      <a:pt x="194" y="0"/>
                    </a:moveTo>
                    <a:cubicBezTo>
                      <a:pt x="60" y="0"/>
                      <a:pt x="0" y="120"/>
                      <a:pt x="60" y="179"/>
                    </a:cubicBezTo>
                    <a:cubicBezTo>
                      <a:pt x="60" y="179"/>
                      <a:pt x="134" y="552"/>
                      <a:pt x="313" y="1118"/>
                    </a:cubicBezTo>
                    <a:cubicBezTo>
                      <a:pt x="432" y="1356"/>
                      <a:pt x="566" y="1669"/>
                      <a:pt x="685" y="1982"/>
                    </a:cubicBezTo>
                    <a:cubicBezTo>
                      <a:pt x="805" y="2295"/>
                      <a:pt x="998" y="2607"/>
                      <a:pt x="1177" y="2920"/>
                    </a:cubicBezTo>
                    <a:cubicBezTo>
                      <a:pt x="1311" y="3099"/>
                      <a:pt x="1371" y="3218"/>
                      <a:pt x="1490" y="3412"/>
                    </a:cubicBezTo>
                    <a:cubicBezTo>
                      <a:pt x="1549" y="3591"/>
                      <a:pt x="1684" y="3725"/>
                      <a:pt x="1803" y="3844"/>
                    </a:cubicBezTo>
                    <a:cubicBezTo>
                      <a:pt x="1922" y="3963"/>
                      <a:pt x="1996" y="4157"/>
                      <a:pt x="2116" y="4276"/>
                    </a:cubicBezTo>
                    <a:cubicBezTo>
                      <a:pt x="2235" y="4410"/>
                      <a:pt x="2294" y="4470"/>
                      <a:pt x="2428" y="4589"/>
                    </a:cubicBezTo>
                    <a:cubicBezTo>
                      <a:pt x="2548" y="4708"/>
                      <a:pt x="2607" y="4783"/>
                      <a:pt x="2741" y="4842"/>
                    </a:cubicBezTo>
                    <a:cubicBezTo>
                      <a:pt x="2801" y="4961"/>
                      <a:pt x="2860" y="5021"/>
                      <a:pt x="2980" y="5021"/>
                    </a:cubicBezTo>
                    <a:cubicBezTo>
                      <a:pt x="3114" y="5155"/>
                      <a:pt x="3173" y="5215"/>
                      <a:pt x="3173" y="5215"/>
                    </a:cubicBezTo>
                    <a:cubicBezTo>
                      <a:pt x="3233" y="5215"/>
                      <a:pt x="3352" y="5215"/>
                      <a:pt x="3352" y="5155"/>
                    </a:cubicBezTo>
                    <a:cubicBezTo>
                      <a:pt x="3486" y="5080"/>
                      <a:pt x="3486" y="5021"/>
                      <a:pt x="3412" y="4961"/>
                    </a:cubicBezTo>
                    <a:lnTo>
                      <a:pt x="3352" y="4902"/>
                    </a:lnTo>
                    <a:cubicBezTo>
                      <a:pt x="3352" y="4902"/>
                      <a:pt x="3352" y="4842"/>
                      <a:pt x="3233" y="4708"/>
                    </a:cubicBezTo>
                    <a:cubicBezTo>
                      <a:pt x="3173" y="4708"/>
                      <a:pt x="3114" y="4589"/>
                      <a:pt x="3039" y="4529"/>
                    </a:cubicBezTo>
                    <a:cubicBezTo>
                      <a:pt x="2980" y="4470"/>
                      <a:pt x="2920" y="4336"/>
                      <a:pt x="2801" y="4276"/>
                    </a:cubicBezTo>
                    <a:cubicBezTo>
                      <a:pt x="2741" y="4157"/>
                      <a:pt x="2667" y="4038"/>
                      <a:pt x="2548" y="3904"/>
                    </a:cubicBezTo>
                    <a:cubicBezTo>
                      <a:pt x="2488" y="3784"/>
                      <a:pt x="2369" y="3665"/>
                      <a:pt x="2294" y="3531"/>
                    </a:cubicBezTo>
                    <a:cubicBezTo>
                      <a:pt x="2175" y="3352"/>
                      <a:pt x="2116" y="3218"/>
                      <a:pt x="1996" y="3040"/>
                    </a:cubicBezTo>
                    <a:cubicBezTo>
                      <a:pt x="1922" y="2920"/>
                      <a:pt x="1803" y="2786"/>
                      <a:pt x="1743" y="2607"/>
                    </a:cubicBezTo>
                    <a:cubicBezTo>
                      <a:pt x="1684" y="2473"/>
                      <a:pt x="1549" y="2295"/>
                      <a:pt x="1490" y="2175"/>
                    </a:cubicBezTo>
                    <a:cubicBezTo>
                      <a:pt x="1371" y="1982"/>
                      <a:pt x="1311" y="1863"/>
                      <a:pt x="1251" y="1669"/>
                    </a:cubicBezTo>
                    <a:cubicBezTo>
                      <a:pt x="1058" y="1356"/>
                      <a:pt x="939" y="1118"/>
                      <a:pt x="805" y="864"/>
                    </a:cubicBezTo>
                    <a:cubicBezTo>
                      <a:pt x="566" y="373"/>
                      <a:pt x="373" y="60"/>
                      <a:pt x="373" y="60"/>
                    </a:cubicBezTo>
                    <a:cubicBezTo>
                      <a:pt x="313" y="0"/>
                      <a:pt x="253" y="0"/>
                      <a:pt x="194" y="0"/>
                    </a:cubicBezTo>
                    <a:close/>
                  </a:path>
                </a:pathLst>
              </a:custGeom>
              <a:solidFill>
                <a:srgbClr val="5223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30" name="Google Shape;5530;p32"/>
              <p:cNvSpPr/>
              <p:nvPr/>
            </p:nvSpPr>
            <p:spPr>
              <a:xfrm flipH="1">
                <a:off x="2292900" y="1209284"/>
                <a:ext cx="257484" cy="83166"/>
              </a:xfrm>
              <a:custGeom>
                <a:avLst/>
                <a:gdLst/>
                <a:ahLst/>
                <a:cxnLst/>
                <a:rect l="l" t="t" r="r" b="b"/>
                <a:pathLst>
                  <a:path w="8254" h="2666" extrusionOk="0">
                    <a:moveTo>
                      <a:pt x="5673" y="1"/>
                    </a:moveTo>
                    <a:cubicBezTo>
                      <a:pt x="5010" y="1"/>
                      <a:pt x="4241" y="101"/>
                      <a:pt x="3412" y="300"/>
                    </a:cubicBezTo>
                    <a:cubicBezTo>
                      <a:pt x="1669" y="732"/>
                      <a:pt x="0" y="2102"/>
                      <a:pt x="0" y="2102"/>
                    </a:cubicBezTo>
                    <a:cubicBezTo>
                      <a:pt x="0" y="2102"/>
                      <a:pt x="1389" y="2666"/>
                      <a:pt x="3188" y="2666"/>
                    </a:cubicBezTo>
                    <a:cubicBezTo>
                      <a:pt x="3537" y="2666"/>
                      <a:pt x="3902" y="2645"/>
                      <a:pt x="4276" y="2594"/>
                    </a:cubicBezTo>
                    <a:cubicBezTo>
                      <a:pt x="6079" y="2340"/>
                      <a:pt x="8254" y="1283"/>
                      <a:pt x="7822" y="732"/>
                    </a:cubicBezTo>
                    <a:cubicBezTo>
                      <a:pt x="7477" y="242"/>
                      <a:pt x="6703" y="1"/>
                      <a:pt x="5673" y="1"/>
                    </a:cubicBezTo>
                    <a:close/>
                  </a:path>
                </a:pathLst>
              </a:custGeom>
              <a:solidFill>
                <a:srgbClr val="40AB6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31" name="Google Shape;5531;p32"/>
              <p:cNvSpPr/>
              <p:nvPr/>
            </p:nvSpPr>
            <p:spPr>
              <a:xfrm flipH="1">
                <a:off x="2397466" y="1245564"/>
                <a:ext cx="187794" cy="50224"/>
              </a:xfrm>
              <a:custGeom>
                <a:avLst/>
                <a:gdLst/>
                <a:ahLst/>
                <a:cxnLst/>
                <a:rect l="l" t="t" r="r" b="b"/>
                <a:pathLst>
                  <a:path w="6020" h="1610" extrusionOk="0">
                    <a:moveTo>
                      <a:pt x="3979" y="1"/>
                    </a:moveTo>
                    <a:cubicBezTo>
                      <a:pt x="3785" y="60"/>
                      <a:pt x="3606" y="60"/>
                      <a:pt x="3413" y="60"/>
                    </a:cubicBezTo>
                    <a:cubicBezTo>
                      <a:pt x="3234" y="120"/>
                      <a:pt x="3040" y="120"/>
                      <a:pt x="2861" y="194"/>
                    </a:cubicBezTo>
                    <a:cubicBezTo>
                      <a:pt x="2489" y="254"/>
                      <a:pt x="2116" y="373"/>
                      <a:pt x="1804" y="492"/>
                    </a:cubicBezTo>
                    <a:cubicBezTo>
                      <a:pt x="1610" y="567"/>
                      <a:pt x="1431" y="626"/>
                      <a:pt x="1297" y="686"/>
                    </a:cubicBezTo>
                    <a:cubicBezTo>
                      <a:pt x="1178" y="745"/>
                      <a:pt x="999" y="805"/>
                      <a:pt x="865" y="865"/>
                    </a:cubicBezTo>
                    <a:cubicBezTo>
                      <a:pt x="746" y="939"/>
                      <a:pt x="627" y="999"/>
                      <a:pt x="552" y="1058"/>
                    </a:cubicBezTo>
                    <a:cubicBezTo>
                      <a:pt x="433" y="1118"/>
                      <a:pt x="373" y="1177"/>
                      <a:pt x="314" y="1237"/>
                    </a:cubicBezTo>
                    <a:cubicBezTo>
                      <a:pt x="120" y="1371"/>
                      <a:pt x="61" y="1431"/>
                      <a:pt x="61" y="1431"/>
                    </a:cubicBezTo>
                    <a:cubicBezTo>
                      <a:pt x="1" y="1431"/>
                      <a:pt x="1" y="1490"/>
                      <a:pt x="61" y="1550"/>
                    </a:cubicBezTo>
                    <a:cubicBezTo>
                      <a:pt x="61" y="1610"/>
                      <a:pt x="120" y="1610"/>
                      <a:pt x="180" y="1610"/>
                    </a:cubicBezTo>
                    <a:cubicBezTo>
                      <a:pt x="180" y="1610"/>
                      <a:pt x="254" y="1550"/>
                      <a:pt x="433" y="1490"/>
                    </a:cubicBezTo>
                    <a:cubicBezTo>
                      <a:pt x="493" y="1431"/>
                      <a:pt x="552" y="1431"/>
                      <a:pt x="686" y="1371"/>
                    </a:cubicBezTo>
                    <a:cubicBezTo>
                      <a:pt x="805" y="1312"/>
                      <a:pt x="925" y="1237"/>
                      <a:pt x="1059" y="1177"/>
                    </a:cubicBezTo>
                    <a:cubicBezTo>
                      <a:pt x="1178" y="1118"/>
                      <a:pt x="1297" y="1118"/>
                      <a:pt x="1431" y="1058"/>
                    </a:cubicBezTo>
                    <a:cubicBezTo>
                      <a:pt x="1610" y="999"/>
                      <a:pt x="1744" y="939"/>
                      <a:pt x="1923" y="865"/>
                    </a:cubicBezTo>
                    <a:cubicBezTo>
                      <a:pt x="2042" y="805"/>
                      <a:pt x="2236" y="805"/>
                      <a:pt x="2414" y="745"/>
                    </a:cubicBezTo>
                    <a:cubicBezTo>
                      <a:pt x="2608" y="686"/>
                      <a:pt x="2787" y="686"/>
                      <a:pt x="2981" y="626"/>
                    </a:cubicBezTo>
                    <a:cubicBezTo>
                      <a:pt x="3353" y="567"/>
                      <a:pt x="3666" y="492"/>
                      <a:pt x="4038" y="433"/>
                    </a:cubicBezTo>
                    <a:cubicBezTo>
                      <a:pt x="4217" y="433"/>
                      <a:pt x="4351" y="373"/>
                      <a:pt x="4530" y="373"/>
                    </a:cubicBezTo>
                    <a:cubicBezTo>
                      <a:pt x="4649" y="373"/>
                      <a:pt x="4843" y="313"/>
                      <a:pt x="4962" y="313"/>
                    </a:cubicBezTo>
                    <a:lnTo>
                      <a:pt x="5647" y="313"/>
                    </a:lnTo>
                    <a:cubicBezTo>
                      <a:pt x="5841" y="254"/>
                      <a:pt x="5900" y="254"/>
                      <a:pt x="5900" y="254"/>
                    </a:cubicBezTo>
                    <a:cubicBezTo>
                      <a:pt x="5960" y="254"/>
                      <a:pt x="6020" y="254"/>
                      <a:pt x="6020" y="194"/>
                    </a:cubicBezTo>
                    <a:cubicBezTo>
                      <a:pt x="6020" y="120"/>
                      <a:pt x="5960" y="60"/>
                      <a:pt x="5900" y="60"/>
                    </a:cubicBezTo>
                    <a:lnTo>
                      <a:pt x="5841" y="60"/>
                    </a:lnTo>
                    <a:cubicBezTo>
                      <a:pt x="5766" y="1"/>
                      <a:pt x="5707" y="1"/>
                      <a:pt x="5647" y="1"/>
                    </a:cubicBezTo>
                    <a:close/>
                  </a:path>
                </a:pathLst>
              </a:custGeom>
              <a:solidFill>
                <a:srgbClr val="5223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32" name="Google Shape;5532;p32"/>
              <p:cNvSpPr/>
              <p:nvPr/>
            </p:nvSpPr>
            <p:spPr>
              <a:xfrm flipH="1">
                <a:off x="2401677" y="1059173"/>
                <a:ext cx="137102" cy="178529"/>
              </a:xfrm>
              <a:custGeom>
                <a:avLst/>
                <a:gdLst/>
                <a:ahLst/>
                <a:cxnLst/>
                <a:rect l="l" t="t" r="r" b="b"/>
                <a:pathLst>
                  <a:path w="4395" h="5723" extrusionOk="0">
                    <a:moveTo>
                      <a:pt x="3565" y="0"/>
                    </a:moveTo>
                    <a:cubicBezTo>
                      <a:pt x="3534" y="0"/>
                      <a:pt x="3503" y="6"/>
                      <a:pt x="3472" y="17"/>
                    </a:cubicBezTo>
                    <a:cubicBezTo>
                      <a:pt x="2980" y="210"/>
                      <a:pt x="180" y="2370"/>
                      <a:pt x="1" y="5722"/>
                    </a:cubicBezTo>
                    <a:cubicBezTo>
                      <a:pt x="1" y="5722"/>
                      <a:pt x="1982" y="5424"/>
                      <a:pt x="3234" y="3249"/>
                    </a:cubicBezTo>
                    <a:cubicBezTo>
                      <a:pt x="4394" y="1264"/>
                      <a:pt x="4032" y="0"/>
                      <a:pt x="356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33" name="Google Shape;5533;p32"/>
              <p:cNvSpPr/>
              <p:nvPr/>
            </p:nvSpPr>
            <p:spPr>
              <a:xfrm flipH="1">
                <a:off x="2593121" y="916987"/>
                <a:ext cx="28824" cy="29105"/>
              </a:xfrm>
              <a:custGeom>
                <a:avLst/>
                <a:gdLst/>
                <a:ahLst/>
                <a:cxnLst/>
                <a:rect l="l" t="t" r="r" b="b"/>
                <a:pathLst>
                  <a:path w="924" h="933" extrusionOk="0">
                    <a:moveTo>
                      <a:pt x="448" y="0"/>
                    </a:moveTo>
                    <a:cubicBezTo>
                      <a:pt x="376" y="0"/>
                      <a:pt x="303" y="15"/>
                      <a:pt x="238" y="46"/>
                    </a:cubicBezTo>
                    <a:cubicBezTo>
                      <a:pt x="119" y="105"/>
                      <a:pt x="0" y="225"/>
                      <a:pt x="0" y="418"/>
                    </a:cubicBezTo>
                    <a:cubicBezTo>
                      <a:pt x="0" y="537"/>
                      <a:pt x="0" y="671"/>
                      <a:pt x="60" y="731"/>
                    </a:cubicBezTo>
                    <a:cubicBezTo>
                      <a:pt x="149" y="865"/>
                      <a:pt x="314" y="932"/>
                      <a:pt x="441" y="932"/>
                    </a:cubicBezTo>
                    <a:cubicBezTo>
                      <a:pt x="483" y="932"/>
                      <a:pt x="521" y="925"/>
                      <a:pt x="551" y="910"/>
                    </a:cubicBezTo>
                    <a:cubicBezTo>
                      <a:pt x="805" y="791"/>
                      <a:pt x="924" y="597"/>
                      <a:pt x="864" y="359"/>
                    </a:cubicBezTo>
                    <a:cubicBezTo>
                      <a:pt x="864" y="126"/>
                      <a:pt x="658" y="0"/>
                      <a:pt x="448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34" name="Google Shape;5534;p32"/>
              <p:cNvSpPr/>
              <p:nvPr/>
            </p:nvSpPr>
            <p:spPr>
              <a:xfrm flipH="1">
                <a:off x="2587069" y="895150"/>
                <a:ext cx="31" cy="31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35" name="Google Shape;5535;p32"/>
              <p:cNvSpPr/>
              <p:nvPr/>
            </p:nvSpPr>
            <p:spPr>
              <a:xfrm flipH="1">
                <a:off x="1413638" y="1071028"/>
                <a:ext cx="39056" cy="48633"/>
              </a:xfrm>
              <a:custGeom>
                <a:avLst/>
                <a:gdLst/>
                <a:ahLst/>
                <a:cxnLst/>
                <a:rect l="l" t="t" r="r" b="b"/>
                <a:pathLst>
                  <a:path w="1252" h="1559" extrusionOk="0">
                    <a:moveTo>
                      <a:pt x="660" y="0"/>
                    </a:moveTo>
                    <a:cubicBezTo>
                      <a:pt x="628" y="0"/>
                      <a:pt x="597" y="3"/>
                      <a:pt x="566" y="9"/>
                    </a:cubicBezTo>
                    <a:cubicBezTo>
                      <a:pt x="373" y="9"/>
                      <a:pt x="254" y="128"/>
                      <a:pt x="134" y="262"/>
                    </a:cubicBezTo>
                    <a:cubicBezTo>
                      <a:pt x="0" y="381"/>
                      <a:pt x="0" y="501"/>
                      <a:pt x="0" y="694"/>
                    </a:cubicBezTo>
                    <a:lnTo>
                      <a:pt x="0" y="1007"/>
                    </a:lnTo>
                    <a:cubicBezTo>
                      <a:pt x="0" y="1126"/>
                      <a:pt x="134" y="1320"/>
                      <a:pt x="254" y="1439"/>
                    </a:cubicBezTo>
                    <a:cubicBezTo>
                      <a:pt x="373" y="1499"/>
                      <a:pt x="566" y="1558"/>
                      <a:pt x="686" y="1558"/>
                    </a:cubicBezTo>
                    <a:cubicBezTo>
                      <a:pt x="879" y="1499"/>
                      <a:pt x="1058" y="1439"/>
                      <a:pt x="1118" y="1320"/>
                    </a:cubicBezTo>
                    <a:cubicBezTo>
                      <a:pt x="1252" y="1186"/>
                      <a:pt x="1252" y="1007"/>
                      <a:pt x="1252" y="813"/>
                    </a:cubicBezTo>
                    <a:lnTo>
                      <a:pt x="1252" y="575"/>
                    </a:lnTo>
                    <a:cubicBezTo>
                      <a:pt x="1252" y="239"/>
                      <a:pt x="949" y="0"/>
                      <a:pt x="66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36" name="Google Shape;5536;p32"/>
              <p:cNvSpPr/>
              <p:nvPr/>
            </p:nvSpPr>
            <p:spPr>
              <a:xfrm flipH="1">
                <a:off x="1464299" y="1023424"/>
                <a:ext cx="17220" cy="16908"/>
              </a:xfrm>
              <a:custGeom>
                <a:avLst/>
                <a:gdLst/>
                <a:ahLst/>
                <a:cxnLst/>
                <a:rect l="l" t="t" r="r" b="b"/>
                <a:pathLst>
                  <a:path w="552" h="542" extrusionOk="0">
                    <a:moveTo>
                      <a:pt x="282" y="1"/>
                    </a:moveTo>
                    <a:cubicBezTo>
                      <a:pt x="250" y="1"/>
                      <a:pt x="217" y="15"/>
                      <a:pt x="179" y="45"/>
                    </a:cubicBezTo>
                    <a:cubicBezTo>
                      <a:pt x="162" y="28"/>
                      <a:pt x="139" y="21"/>
                      <a:pt x="116" y="21"/>
                    </a:cubicBezTo>
                    <a:cubicBezTo>
                      <a:pt x="60" y="21"/>
                      <a:pt x="1" y="63"/>
                      <a:pt x="1" y="105"/>
                    </a:cubicBezTo>
                    <a:lnTo>
                      <a:pt x="1" y="299"/>
                    </a:lnTo>
                    <a:cubicBezTo>
                      <a:pt x="35" y="438"/>
                      <a:pt x="177" y="541"/>
                      <a:pt x="312" y="541"/>
                    </a:cubicBezTo>
                    <a:cubicBezTo>
                      <a:pt x="409" y="541"/>
                      <a:pt x="502" y="488"/>
                      <a:pt x="552" y="358"/>
                    </a:cubicBezTo>
                    <a:lnTo>
                      <a:pt x="552" y="164"/>
                    </a:lnTo>
                    <a:cubicBezTo>
                      <a:pt x="492" y="105"/>
                      <a:pt x="492" y="45"/>
                      <a:pt x="373" y="45"/>
                    </a:cubicBezTo>
                    <a:cubicBezTo>
                      <a:pt x="343" y="15"/>
                      <a:pt x="314" y="1"/>
                      <a:pt x="28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37" name="Google Shape;5537;p32"/>
              <p:cNvSpPr/>
              <p:nvPr/>
            </p:nvSpPr>
            <p:spPr>
              <a:xfrm flipH="1">
                <a:off x="2523400" y="928498"/>
                <a:ext cx="42332" cy="37996"/>
              </a:xfrm>
              <a:custGeom>
                <a:avLst/>
                <a:gdLst/>
                <a:ahLst/>
                <a:cxnLst/>
                <a:rect l="l" t="t" r="r" b="b"/>
                <a:pathLst>
                  <a:path w="1357" h="1218" extrusionOk="0">
                    <a:moveTo>
                      <a:pt x="775" y="1"/>
                    </a:moveTo>
                    <a:cubicBezTo>
                      <a:pt x="656" y="1"/>
                      <a:pt x="533" y="34"/>
                      <a:pt x="433" y="109"/>
                    </a:cubicBezTo>
                    <a:lnTo>
                      <a:pt x="299" y="228"/>
                    </a:lnTo>
                    <a:cubicBezTo>
                      <a:pt x="60" y="422"/>
                      <a:pt x="1" y="734"/>
                      <a:pt x="179" y="973"/>
                    </a:cubicBezTo>
                    <a:cubicBezTo>
                      <a:pt x="315" y="1140"/>
                      <a:pt x="501" y="1218"/>
                      <a:pt x="672" y="1218"/>
                    </a:cubicBezTo>
                    <a:cubicBezTo>
                      <a:pt x="822" y="1218"/>
                      <a:pt x="960" y="1158"/>
                      <a:pt x="1044" y="1047"/>
                    </a:cubicBezTo>
                    <a:cubicBezTo>
                      <a:pt x="1118" y="973"/>
                      <a:pt x="1178" y="913"/>
                      <a:pt x="1178" y="854"/>
                    </a:cubicBezTo>
                    <a:cubicBezTo>
                      <a:pt x="1356" y="675"/>
                      <a:pt x="1356" y="362"/>
                      <a:pt x="1178" y="168"/>
                    </a:cubicBezTo>
                    <a:cubicBezTo>
                      <a:pt x="1100" y="64"/>
                      <a:pt x="941" y="1"/>
                      <a:pt x="77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38" name="Google Shape;5538;p32"/>
              <p:cNvSpPr/>
              <p:nvPr/>
            </p:nvSpPr>
            <p:spPr>
              <a:xfrm flipH="1">
                <a:off x="1985162" y="1147050"/>
                <a:ext cx="253397" cy="107248"/>
              </a:xfrm>
              <a:custGeom>
                <a:avLst/>
                <a:gdLst/>
                <a:ahLst/>
                <a:cxnLst/>
                <a:rect l="l" t="t" r="r" b="b"/>
                <a:pathLst>
                  <a:path w="8123" h="3438" extrusionOk="0">
                    <a:moveTo>
                      <a:pt x="1507" y="1"/>
                    </a:moveTo>
                    <a:cubicBezTo>
                      <a:pt x="1061" y="1"/>
                      <a:pt x="673" y="134"/>
                      <a:pt x="492" y="552"/>
                    </a:cubicBezTo>
                    <a:cubicBezTo>
                      <a:pt x="1" y="1728"/>
                      <a:pt x="1863" y="3039"/>
                      <a:pt x="2727" y="3278"/>
                    </a:cubicBezTo>
                    <a:cubicBezTo>
                      <a:pt x="3158" y="3385"/>
                      <a:pt x="3607" y="3437"/>
                      <a:pt x="4059" y="3437"/>
                    </a:cubicBezTo>
                    <a:cubicBezTo>
                      <a:pt x="5495" y="3437"/>
                      <a:pt x="6955" y="2908"/>
                      <a:pt x="7941" y="1922"/>
                    </a:cubicBezTo>
                    <a:cubicBezTo>
                      <a:pt x="8122" y="1741"/>
                      <a:pt x="8069" y="1350"/>
                      <a:pt x="7816" y="1350"/>
                    </a:cubicBezTo>
                    <a:cubicBezTo>
                      <a:pt x="7799" y="1350"/>
                      <a:pt x="7781" y="1352"/>
                      <a:pt x="7762" y="1356"/>
                    </a:cubicBezTo>
                    <a:cubicBezTo>
                      <a:pt x="7315" y="1490"/>
                      <a:pt x="6883" y="1490"/>
                      <a:pt x="6451" y="1490"/>
                    </a:cubicBezTo>
                    <a:cubicBezTo>
                      <a:pt x="5393" y="1296"/>
                      <a:pt x="4217" y="671"/>
                      <a:pt x="3293" y="373"/>
                    </a:cubicBezTo>
                    <a:cubicBezTo>
                      <a:pt x="2859" y="260"/>
                      <a:pt x="2128" y="1"/>
                      <a:pt x="150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39" name="Google Shape;5539;p32"/>
              <p:cNvSpPr/>
              <p:nvPr/>
            </p:nvSpPr>
            <p:spPr>
              <a:xfrm flipH="1">
                <a:off x="1314344" y="798508"/>
                <a:ext cx="118822" cy="161840"/>
              </a:xfrm>
              <a:custGeom>
                <a:avLst/>
                <a:gdLst/>
                <a:ahLst/>
                <a:cxnLst/>
                <a:rect l="l" t="t" r="r" b="b"/>
                <a:pathLst>
                  <a:path w="3809" h="5188" extrusionOk="0">
                    <a:moveTo>
                      <a:pt x="864" y="0"/>
                    </a:moveTo>
                    <a:cubicBezTo>
                      <a:pt x="0" y="1728"/>
                      <a:pt x="998" y="4023"/>
                      <a:pt x="2548" y="5080"/>
                    </a:cubicBezTo>
                    <a:cubicBezTo>
                      <a:pt x="2657" y="5156"/>
                      <a:pt x="2769" y="5188"/>
                      <a:pt x="2878" y="5188"/>
                    </a:cubicBezTo>
                    <a:cubicBezTo>
                      <a:pt x="3391" y="5188"/>
                      <a:pt x="3809" y="4464"/>
                      <a:pt x="3292" y="4157"/>
                    </a:cubicBezTo>
                    <a:cubicBezTo>
                      <a:pt x="1609" y="3158"/>
                      <a:pt x="1683" y="1550"/>
                      <a:pt x="86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5540" name="Google Shape;5540;p32"/>
            <p:cNvSpPr/>
            <p:nvPr/>
          </p:nvSpPr>
          <p:spPr>
            <a:xfrm rot="10800000">
              <a:off x="8240185" y="1197369"/>
              <a:ext cx="50692" cy="43143"/>
            </a:xfrm>
            <a:custGeom>
              <a:avLst/>
              <a:gdLst/>
              <a:ahLst/>
              <a:cxnLst/>
              <a:rect l="l" t="t" r="r" b="b"/>
              <a:pathLst>
                <a:path w="1625" h="1383" extrusionOk="0">
                  <a:moveTo>
                    <a:pt x="412" y="1"/>
                  </a:moveTo>
                  <a:cubicBezTo>
                    <a:pt x="380" y="1"/>
                    <a:pt x="347" y="4"/>
                    <a:pt x="314" y="12"/>
                  </a:cubicBezTo>
                  <a:cubicBezTo>
                    <a:pt x="1" y="131"/>
                    <a:pt x="1" y="504"/>
                    <a:pt x="194" y="757"/>
                  </a:cubicBezTo>
                  <a:cubicBezTo>
                    <a:pt x="507" y="1010"/>
                    <a:pt x="880" y="1249"/>
                    <a:pt x="1312" y="1383"/>
                  </a:cubicBezTo>
                  <a:cubicBezTo>
                    <a:pt x="1550" y="1383"/>
                    <a:pt x="1624" y="1130"/>
                    <a:pt x="1431" y="951"/>
                  </a:cubicBezTo>
                  <a:cubicBezTo>
                    <a:pt x="1371" y="817"/>
                    <a:pt x="1178" y="757"/>
                    <a:pt x="1058" y="638"/>
                  </a:cubicBezTo>
                  <a:cubicBezTo>
                    <a:pt x="1058" y="578"/>
                    <a:pt x="999" y="504"/>
                    <a:pt x="939" y="444"/>
                  </a:cubicBezTo>
                  <a:lnTo>
                    <a:pt x="880" y="385"/>
                  </a:lnTo>
                  <a:cubicBezTo>
                    <a:pt x="815" y="165"/>
                    <a:pt x="626" y="1"/>
                    <a:pt x="412" y="1"/>
                  </a:cubicBezTo>
                  <a:close/>
                </a:path>
              </a:pathLst>
            </a:custGeom>
            <a:solidFill>
              <a:srgbClr val="40AB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41" name="Google Shape;5541;p32"/>
            <p:cNvSpPr/>
            <p:nvPr/>
          </p:nvSpPr>
          <p:spPr>
            <a:xfrm rot="10800000">
              <a:off x="8228581" y="1238266"/>
              <a:ext cx="29292" cy="37216"/>
            </a:xfrm>
            <a:custGeom>
              <a:avLst/>
              <a:gdLst/>
              <a:ahLst/>
              <a:cxnLst/>
              <a:rect l="l" t="t" r="r" b="b"/>
              <a:pathLst>
                <a:path w="939" h="1193" extrusionOk="0">
                  <a:moveTo>
                    <a:pt x="376" y="1"/>
                  </a:moveTo>
                  <a:cubicBezTo>
                    <a:pt x="335" y="1"/>
                    <a:pt x="294" y="6"/>
                    <a:pt x="254" y="16"/>
                  </a:cubicBezTo>
                  <a:cubicBezTo>
                    <a:pt x="0" y="135"/>
                    <a:pt x="0" y="508"/>
                    <a:pt x="194" y="701"/>
                  </a:cubicBezTo>
                  <a:cubicBezTo>
                    <a:pt x="313" y="820"/>
                    <a:pt x="432" y="1074"/>
                    <a:pt x="686" y="1193"/>
                  </a:cubicBezTo>
                  <a:cubicBezTo>
                    <a:pt x="745" y="1193"/>
                    <a:pt x="805" y="1193"/>
                    <a:pt x="805" y="1133"/>
                  </a:cubicBezTo>
                  <a:lnTo>
                    <a:pt x="864" y="1133"/>
                  </a:lnTo>
                  <a:lnTo>
                    <a:pt x="864" y="1074"/>
                  </a:lnTo>
                  <a:cubicBezTo>
                    <a:pt x="939" y="1014"/>
                    <a:pt x="864" y="880"/>
                    <a:pt x="864" y="761"/>
                  </a:cubicBezTo>
                  <a:cubicBezTo>
                    <a:pt x="805" y="642"/>
                    <a:pt x="805" y="508"/>
                    <a:pt x="805" y="329"/>
                  </a:cubicBezTo>
                  <a:cubicBezTo>
                    <a:pt x="755" y="119"/>
                    <a:pt x="573" y="1"/>
                    <a:pt x="376" y="1"/>
                  </a:cubicBezTo>
                  <a:close/>
                </a:path>
              </a:pathLst>
            </a:custGeom>
            <a:solidFill>
              <a:srgbClr val="40AB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42" name="Google Shape;5542;p32"/>
            <p:cNvSpPr/>
            <p:nvPr/>
          </p:nvSpPr>
          <p:spPr>
            <a:xfrm rot="10800000">
              <a:off x="8141671" y="969708"/>
              <a:ext cx="90122" cy="144495"/>
            </a:xfrm>
            <a:custGeom>
              <a:avLst/>
              <a:gdLst/>
              <a:ahLst/>
              <a:cxnLst/>
              <a:rect l="l" t="t" r="r" b="b"/>
              <a:pathLst>
                <a:path w="2889" h="4632" extrusionOk="0">
                  <a:moveTo>
                    <a:pt x="2203" y="0"/>
                  </a:moveTo>
                  <a:cubicBezTo>
                    <a:pt x="1712" y="626"/>
                    <a:pt x="848" y="2041"/>
                    <a:pt x="401" y="3099"/>
                  </a:cubicBezTo>
                  <a:cubicBezTo>
                    <a:pt x="1" y="4008"/>
                    <a:pt x="380" y="4631"/>
                    <a:pt x="800" y="4631"/>
                  </a:cubicBezTo>
                  <a:cubicBezTo>
                    <a:pt x="896" y="4631"/>
                    <a:pt x="995" y="4599"/>
                    <a:pt x="1086" y="4529"/>
                  </a:cubicBezTo>
                  <a:cubicBezTo>
                    <a:pt x="2889" y="3159"/>
                    <a:pt x="2204" y="1"/>
                    <a:pt x="22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43" name="Google Shape;5543;p32"/>
            <p:cNvSpPr/>
            <p:nvPr/>
          </p:nvSpPr>
          <p:spPr>
            <a:xfrm rot="10800000">
              <a:off x="8166752" y="1045699"/>
              <a:ext cx="151077" cy="122877"/>
            </a:xfrm>
            <a:custGeom>
              <a:avLst/>
              <a:gdLst/>
              <a:ahLst/>
              <a:cxnLst/>
              <a:rect l="l" t="t" r="r" b="b"/>
              <a:pathLst>
                <a:path w="4843" h="3939" extrusionOk="0">
                  <a:moveTo>
                    <a:pt x="4842" y="0"/>
                  </a:moveTo>
                  <a:cubicBezTo>
                    <a:pt x="4842" y="1"/>
                    <a:pt x="4097" y="939"/>
                    <a:pt x="3293" y="1311"/>
                  </a:cubicBezTo>
                  <a:cubicBezTo>
                    <a:pt x="2414" y="1684"/>
                    <a:pt x="1" y="2548"/>
                    <a:pt x="552" y="3784"/>
                  </a:cubicBezTo>
                  <a:cubicBezTo>
                    <a:pt x="607" y="3885"/>
                    <a:pt x="744" y="3938"/>
                    <a:pt x="937" y="3938"/>
                  </a:cubicBezTo>
                  <a:cubicBezTo>
                    <a:pt x="1827" y="3938"/>
                    <a:pt x="3924" y="2805"/>
                    <a:pt x="484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44" name="Google Shape;5544;p32"/>
            <p:cNvSpPr/>
            <p:nvPr/>
          </p:nvSpPr>
          <p:spPr>
            <a:xfrm rot="10800000">
              <a:off x="8441892" y="4034648"/>
              <a:ext cx="127806" cy="281192"/>
            </a:xfrm>
            <a:custGeom>
              <a:avLst/>
              <a:gdLst/>
              <a:ahLst/>
              <a:cxnLst/>
              <a:rect l="l" t="t" r="r" b="b"/>
              <a:pathLst>
                <a:path w="4097" h="9014" extrusionOk="0">
                  <a:moveTo>
                    <a:pt x="2667" y="7602"/>
                  </a:moveTo>
                  <a:cubicBezTo>
                    <a:pt x="2667" y="7781"/>
                    <a:pt x="2607" y="7975"/>
                    <a:pt x="2488" y="8034"/>
                  </a:cubicBezTo>
                  <a:cubicBezTo>
                    <a:pt x="2548" y="7975"/>
                    <a:pt x="2548" y="7915"/>
                    <a:pt x="2548" y="7841"/>
                  </a:cubicBezTo>
                  <a:cubicBezTo>
                    <a:pt x="2548" y="7781"/>
                    <a:pt x="2607" y="7722"/>
                    <a:pt x="2607" y="7602"/>
                  </a:cubicBezTo>
                  <a:close/>
                  <a:moveTo>
                    <a:pt x="3093" y="0"/>
                  </a:moveTo>
                  <a:cubicBezTo>
                    <a:pt x="2881" y="0"/>
                    <a:pt x="2664" y="62"/>
                    <a:pt x="2488" y="154"/>
                  </a:cubicBezTo>
                  <a:cubicBezTo>
                    <a:pt x="1624" y="586"/>
                    <a:pt x="1058" y="1390"/>
                    <a:pt x="685" y="2254"/>
                  </a:cubicBezTo>
                  <a:cubicBezTo>
                    <a:pt x="626" y="2567"/>
                    <a:pt x="566" y="2820"/>
                    <a:pt x="507" y="3133"/>
                  </a:cubicBezTo>
                  <a:cubicBezTo>
                    <a:pt x="60" y="4057"/>
                    <a:pt x="0" y="5174"/>
                    <a:pt x="253" y="6232"/>
                  </a:cubicBezTo>
                  <a:cubicBezTo>
                    <a:pt x="432" y="7096"/>
                    <a:pt x="879" y="8034"/>
                    <a:pt x="1549" y="8660"/>
                  </a:cubicBezTo>
                  <a:cubicBezTo>
                    <a:pt x="1801" y="8907"/>
                    <a:pt x="2074" y="9014"/>
                    <a:pt x="2337" y="9014"/>
                  </a:cubicBezTo>
                  <a:cubicBezTo>
                    <a:pt x="2930" y="9014"/>
                    <a:pt x="3471" y="8473"/>
                    <a:pt x="3605" y="7781"/>
                  </a:cubicBezTo>
                  <a:cubicBezTo>
                    <a:pt x="3784" y="6723"/>
                    <a:pt x="3233" y="5740"/>
                    <a:pt x="3173" y="4682"/>
                  </a:cubicBezTo>
                  <a:cubicBezTo>
                    <a:pt x="3173" y="4191"/>
                    <a:pt x="3173" y="3625"/>
                    <a:pt x="3292" y="3133"/>
                  </a:cubicBezTo>
                  <a:cubicBezTo>
                    <a:pt x="3412" y="2627"/>
                    <a:pt x="3665" y="2195"/>
                    <a:pt x="3784" y="1703"/>
                  </a:cubicBezTo>
                  <a:cubicBezTo>
                    <a:pt x="3918" y="1271"/>
                    <a:pt x="4097" y="645"/>
                    <a:pt x="3725" y="273"/>
                  </a:cubicBezTo>
                  <a:cubicBezTo>
                    <a:pt x="3560" y="77"/>
                    <a:pt x="3329" y="0"/>
                    <a:pt x="3093" y="0"/>
                  </a:cubicBezTo>
                  <a:close/>
                </a:path>
              </a:pathLst>
            </a:custGeom>
            <a:solidFill>
              <a:srgbClr val="F59D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2344254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7/23/2022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B5251CD5-62D3-49BA-A48B-E402A8F4334C}"/>
              </a:ext>
            </a:extLst>
          </p:cNvPr>
          <p:cNvSpPr/>
          <p:nvPr userDrawn="1"/>
        </p:nvSpPr>
        <p:spPr>
          <a:xfrm>
            <a:off x="11181806" y="0"/>
            <a:ext cx="1111643" cy="1449977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2813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7/23/2022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0053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7/23/2022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290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59579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7/23/2022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8559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7/23/2022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1712D08-06B7-495B-9383-45B91C898457}"/>
              </a:ext>
            </a:extLst>
          </p:cNvPr>
          <p:cNvSpPr/>
          <p:nvPr userDrawn="1"/>
        </p:nvSpPr>
        <p:spPr>
          <a:xfrm>
            <a:off x="10934132" y="151717"/>
            <a:ext cx="1111643" cy="1449977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9148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AB2BB-CD7E-4A1A-BD13-12382E400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02EF34-4694-4A7B-B147-1144E5B5B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083CCB-43E4-4DB3-BCBB-A25BE0F65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7/23/2022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F138EB-9EA2-4606-8C3D-7063E4E76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B6C379-1BA0-453A-9500-C5B8293BC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9951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FF1D1-8462-44CA-9600-430F59E69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0E059D-B9CA-4516-AC1E-F61F98112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7/23/2022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0B80AF-4106-430B-90EB-B2649857E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EEF651-EB61-4734-8B6D-95CC00506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0887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BD93E1-4C1A-47C6-8612-C96E89CB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7/23/2022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F8C21C-1434-4EC2-B07D-184E9A9CE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52029-953D-49BF-A27A-B628F77C3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3630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BD93E1-4C1A-47C6-8612-C96E89CB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7/23/2022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F8C21C-1434-4EC2-B07D-184E9A9CE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52029-953D-49BF-A27A-B628F77C3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9295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BD93E1-4C1A-47C6-8612-C96E89CB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7/23/2022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F8C21C-1434-4EC2-B07D-184E9A9CE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52029-953D-49BF-A27A-B628F77C3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4018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BD93E1-4C1A-47C6-8612-C96E89CB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7/23/2022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F8C21C-1434-4EC2-B07D-184E9A9CE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52029-953D-49BF-A27A-B628F77C3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69787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034ED-9B24-4EA5-94CB-068B0A05CE99}" type="datetimeFigureOut">
              <a:rPr lang="en-US" smtClean="0"/>
              <a:t>7/23/2022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48231-B318-4387-96FA-BE75A26412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0103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034ED-9B24-4EA5-94CB-068B0A05CE99}" type="datetimeFigureOut">
              <a:rPr lang="en-US" smtClean="0"/>
              <a:t>7/23/2022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48231-B318-4387-96FA-BE75A26412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0667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034ED-9B24-4EA5-94CB-068B0A05CE99}" type="datetimeFigureOut">
              <a:rPr lang="en-US" smtClean="0"/>
              <a:t>7/23/2022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48231-B318-4387-96FA-BE75A26412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56122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034ED-9B24-4EA5-94CB-068B0A05CE99}" type="datetimeFigureOut">
              <a:rPr lang="en-US" smtClean="0"/>
              <a:t>7/23/2022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48231-B318-4387-96FA-BE75A26412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84653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034ED-9B24-4EA5-94CB-068B0A05CE99}" type="datetimeFigureOut">
              <a:rPr lang="en-US" smtClean="0"/>
              <a:t>7/23/2022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48231-B318-4387-96FA-BE75A26412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71678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034ED-9B24-4EA5-94CB-068B0A05CE99}" type="datetimeFigureOut">
              <a:rPr lang="en-US" smtClean="0"/>
              <a:t>7/23/2022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48231-B318-4387-96FA-BE75A26412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95710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034ED-9B24-4EA5-94CB-068B0A05CE99}" type="datetimeFigureOut">
              <a:rPr lang="en-US" smtClean="0"/>
              <a:t>7/23/2022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48231-B318-4387-96FA-BE75A26412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37046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034ED-9B24-4EA5-94CB-068B0A05CE99}" type="datetimeFigureOut">
              <a:rPr lang="en-US" smtClean="0"/>
              <a:t>7/23/2022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48231-B318-4387-96FA-BE75A26412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30985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034ED-9B24-4EA5-94CB-068B0A05CE99}" type="datetimeFigureOut">
              <a:rPr lang="en-US" smtClean="0"/>
              <a:t>7/23/2022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48231-B318-4387-96FA-BE75A26412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72124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034ED-9B24-4EA5-94CB-068B0A05CE99}" type="datetimeFigureOut">
              <a:rPr lang="en-US" smtClean="0"/>
              <a:t>7/23/2022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48231-B318-4387-96FA-BE75A26412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4873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034ED-9B24-4EA5-94CB-068B0A05CE99}" type="datetimeFigureOut">
              <a:rPr lang="en-US" smtClean="0"/>
              <a:t>7/23/2022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48231-B318-4387-96FA-BE75A26412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726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Pangolin"/>
              <a:buNone/>
              <a:defRPr sz="2800">
                <a:solidFill>
                  <a:schemeClr val="accent2"/>
                </a:solidFill>
                <a:latin typeface="Pangolin"/>
                <a:ea typeface="Pangolin"/>
                <a:cs typeface="Pangolin"/>
                <a:sym typeface="Pangoli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 Alternates"/>
              <a:buChar char="●"/>
              <a:defRPr sz="1800">
                <a:solidFill>
                  <a:schemeClr val="dk2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Alternates"/>
              <a:buChar char="○"/>
              <a:defRPr>
                <a:solidFill>
                  <a:schemeClr val="dk2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Alternates"/>
              <a:buChar char="■"/>
              <a:defRPr>
                <a:solidFill>
                  <a:schemeClr val="dk2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Alternates"/>
              <a:buChar char="●"/>
              <a:defRPr>
                <a:solidFill>
                  <a:schemeClr val="dk2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Alternates"/>
              <a:buChar char="○"/>
              <a:defRPr>
                <a:solidFill>
                  <a:schemeClr val="dk2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Alternates"/>
              <a:buChar char="■"/>
              <a:defRPr>
                <a:solidFill>
                  <a:schemeClr val="dk2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Alternates"/>
              <a:buChar char="●"/>
              <a:defRPr>
                <a:solidFill>
                  <a:schemeClr val="dk2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Alternates"/>
              <a:buChar char="○"/>
              <a:defRPr>
                <a:solidFill>
                  <a:schemeClr val="dk2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Montserrat Alternates"/>
              <a:buChar char="■"/>
              <a:defRPr>
                <a:solidFill>
                  <a:schemeClr val="dk2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9pPr>
          </a:lstStyle>
          <a:p>
            <a:endParaRPr/>
          </a:p>
        </p:txBody>
      </p:sp>
      <p:pic>
        <p:nvPicPr>
          <p:cNvPr id="3" name="Picture 2" descr="Shape&#10;&#10;Description automatically generated with medium confidence">
            <a:extLst>
              <a:ext uri="{FF2B5EF4-FFF2-40B4-BE49-F238E27FC236}">
                <a16:creationId xmlns:a16="http://schemas.microsoft.com/office/drawing/2014/main" id="{D63C1623-1F93-4D4E-ADAF-94FA435BC674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8775" y="413341"/>
            <a:ext cx="1123652" cy="1123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33418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E7EED9B-E93C-464A-9491-98D9F55AF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35113E-767D-4B6C-A536-D7BEAB93EC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DF9656-87A1-4099-9730-CA7CA4F623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862825-F999-48A1-A8CC-DBC54813CE2D}" type="datetimeFigureOut">
              <a:rPr lang="en-US" smtClean="0"/>
              <a:t>7/23/2022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EFA484-0020-43C0-B906-C5A595C7EA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E28AE9-B291-483D-8954-A030AE8F63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308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8034ED-9B24-4EA5-94CB-068B0A05CE99}" type="datetimeFigureOut">
              <a:rPr lang="en-US" smtClean="0"/>
              <a:t>7/23/2022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748231-B318-4387-96FA-BE75A26412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361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3" Type="http://schemas.openxmlformats.org/officeDocument/2006/relationships/slide" Target="slide16.xml"/><Relationship Id="rId7" Type="http://schemas.openxmlformats.org/officeDocument/2006/relationships/slide" Target="slide1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3.xml"/><Relationship Id="rId5" Type="http://schemas.openxmlformats.org/officeDocument/2006/relationships/slide" Target="slide15.xml"/><Relationship Id="rId4" Type="http://schemas.openxmlformats.org/officeDocument/2006/relationships/slide" Target="slide12.xml"/><Relationship Id="rId9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3" Type="http://schemas.openxmlformats.org/officeDocument/2006/relationships/slide" Target="slide7.xml"/><Relationship Id="rId7" Type="http://schemas.openxmlformats.org/officeDocument/2006/relationships/slide" Target="slide1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5.xml"/><Relationship Id="rId5" Type="http://schemas.openxmlformats.org/officeDocument/2006/relationships/slide" Target="slide16.xml"/><Relationship Id="rId4" Type="http://schemas.openxmlformats.org/officeDocument/2006/relationships/slide" Target="slide12.xml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3" Type="http://schemas.openxmlformats.org/officeDocument/2006/relationships/slide" Target="slide7.xml"/><Relationship Id="rId7" Type="http://schemas.openxmlformats.org/officeDocument/2006/relationships/slide" Target="slide1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5.xml"/><Relationship Id="rId5" Type="http://schemas.openxmlformats.org/officeDocument/2006/relationships/slide" Target="slide16.xml"/><Relationship Id="rId10" Type="http://schemas.openxmlformats.org/officeDocument/2006/relationships/image" Target="../media/image10.png"/><Relationship Id="rId4" Type="http://schemas.openxmlformats.org/officeDocument/2006/relationships/slide" Target="slide12.xml"/><Relationship Id="rId9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13" Type="http://schemas.openxmlformats.org/officeDocument/2006/relationships/image" Target="../media/image14.png"/><Relationship Id="rId3" Type="http://schemas.openxmlformats.org/officeDocument/2006/relationships/notesSlide" Target="../notesSlides/notesSlide5.xml"/><Relationship Id="rId7" Type="http://schemas.openxmlformats.org/officeDocument/2006/relationships/slide" Target="slide12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slide" Target="slide7.xml"/><Relationship Id="rId11" Type="http://schemas.openxmlformats.org/officeDocument/2006/relationships/image" Target="../media/image13.png"/><Relationship Id="rId5" Type="http://schemas.openxmlformats.org/officeDocument/2006/relationships/slide" Target="slide16.xml"/><Relationship Id="rId10" Type="http://schemas.openxmlformats.org/officeDocument/2006/relationships/slide" Target="slide14.xml"/><Relationship Id="rId4" Type="http://schemas.openxmlformats.org/officeDocument/2006/relationships/audio" Target="../media/audio1.wav"/><Relationship Id="rId9" Type="http://schemas.openxmlformats.org/officeDocument/2006/relationships/slide" Target="slide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microsoft.com/office/2007/relationships/hdphoto" Target="../media/hdphoto1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3" Type="http://schemas.openxmlformats.org/officeDocument/2006/relationships/slide" Target="slide7.xml"/><Relationship Id="rId7" Type="http://schemas.openxmlformats.org/officeDocument/2006/relationships/slide" Target="slide1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5.xml"/><Relationship Id="rId5" Type="http://schemas.openxmlformats.org/officeDocument/2006/relationships/slide" Target="slide16.xml"/><Relationship Id="rId10" Type="http://schemas.openxmlformats.org/officeDocument/2006/relationships/image" Target="../media/image18.png"/><Relationship Id="rId4" Type="http://schemas.openxmlformats.org/officeDocument/2006/relationships/slide" Target="slide12.xml"/><Relationship Id="rId9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3" Type="http://schemas.openxmlformats.org/officeDocument/2006/relationships/notesSlide" Target="../notesSlides/notesSlide8.xml"/><Relationship Id="rId7" Type="http://schemas.openxmlformats.org/officeDocument/2006/relationships/slide" Target="slide1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slide" Target="slide13.xml"/><Relationship Id="rId5" Type="http://schemas.openxmlformats.org/officeDocument/2006/relationships/slide" Target="slide15.xml"/><Relationship Id="rId10" Type="http://schemas.openxmlformats.org/officeDocument/2006/relationships/image" Target="../media/image19.png"/><Relationship Id="rId4" Type="http://schemas.openxmlformats.org/officeDocument/2006/relationships/slide" Target="slide12.xml"/><Relationship Id="rId9" Type="http://schemas.openxmlformats.org/officeDocument/2006/relationships/slide" Target="slide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3" Type="http://schemas.openxmlformats.org/officeDocument/2006/relationships/notesSlide" Target="../notesSlides/notesSlide9.xml"/><Relationship Id="rId7" Type="http://schemas.openxmlformats.org/officeDocument/2006/relationships/slide" Target="slide1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6" Type="http://schemas.openxmlformats.org/officeDocument/2006/relationships/slide" Target="slide13.xml"/><Relationship Id="rId5" Type="http://schemas.openxmlformats.org/officeDocument/2006/relationships/slide" Target="slide15.xml"/><Relationship Id="rId10" Type="http://schemas.openxmlformats.org/officeDocument/2006/relationships/image" Target="../media/image19.png"/><Relationship Id="rId4" Type="http://schemas.openxmlformats.org/officeDocument/2006/relationships/slide" Target="slide12.xml"/><Relationship Id="rId9" Type="http://schemas.openxmlformats.org/officeDocument/2006/relationships/slide" Target="slide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5" Type="http://schemas.openxmlformats.org/officeDocument/2006/relationships/image" Target="../media/image20.png"/><Relationship Id="rId4" Type="http://schemas.openxmlformats.org/officeDocument/2006/relationships/slide" Target="slide1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3" Type="http://schemas.openxmlformats.org/officeDocument/2006/relationships/slide" Target="slide7.xml"/><Relationship Id="rId7" Type="http://schemas.openxmlformats.org/officeDocument/2006/relationships/slide" Target="slide1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5.xml"/><Relationship Id="rId5" Type="http://schemas.openxmlformats.org/officeDocument/2006/relationships/slide" Target="slide16.xml"/><Relationship Id="rId4" Type="http://schemas.openxmlformats.org/officeDocument/2006/relationships/slide" Target="slide12.xml"/><Relationship Id="rId9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28.png"/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24.png"/><Relationship Id="rId12" Type="http://schemas.microsoft.com/office/2007/relationships/hdphoto" Target="../media/hdphoto4.wdp"/><Relationship Id="rId17" Type="http://schemas.openxmlformats.org/officeDocument/2006/relationships/image" Target="../media/image1.png"/><Relationship Id="rId2" Type="http://schemas.openxmlformats.org/officeDocument/2006/relationships/audio" Target="../media/media1.mp3"/><Relationship Id="rId16" Type="http://schemas.openxmlformats.org/officeDocument/2006/relationships/image" Target="../media/image30.png"/><Relationship Id="rId1" Type="http://schemas.microsoft.com/office/2007/relationships/media" Target="../media/media1.mp3"/><Relationship Id="rId6" Type="http://schemas.microsoft.com/office/2007/relationships/hdphoto" Target="../media/hdphoto2.wdp"/><Relationship Id="rId11" Type="http://schemas.openxmlformats.org/officeDocument/2006/relationships/image" Target="../media/image27.png"/><Relationship Id="rId5" Type="http://schemas.openxmlformats.org/officeDocument/2006/relationships/image" Target="../media/image23.png"/><Relationship Id="rId15" Type="http://schemas.openxmlformats.org/officeDocument/2006/relationships/image" Target="../media/image29.png"/><Relationship Id="rId10" Type="http://schemas.openxmlformats.org/officeDocument/2006/relationships/image" Target="../media/image26.png"/><Relationship Id="rId4" Type="http://schemas.openxmlformats.org/officeDocument/2006/relationships/image" Target="../media/image22.png"/><Relationship Id="rId9" Type="http://schemas.openxmlformats.org/officeDocument/2006/relationships/image" Target="../media/image25.png"/><Relationship Id="rId14" Type="http://schemas.microsoft.com/office/2007/relationships/hdphoto" Target="../media/hdphoto5.wdp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microsoft.com/office/2007/relationships/hdphoto" Target="../media/hdphoto4.wdp"/><Relationship Id="rId3" Type="http://schemas.microsoft.com/office/2007/relationships/media" Target="../media/media3.mp3"/><Relationship Id="rId7" Type="http://schemas.openxmlformats.org/officeDocument/2006/relationships/image" Target="../media/image23.png"/><Relationship Id="rId12" Type="http://schemas.openxmlformats.org/officeDocument/2006/relationships/image" Target="../media/image27.png"/><Relationship Id="rId17" Type="http://schemas.microsoft.com/office/2007/relationships/hdphoto" Target="../media/hdphoto5.wdp"/><Relationship Id="rId2" Type="http://schemas.openxmlformats.org/officeDocument/2006/relationships/audio" Target="../media/media2.mp3"/><Relationship Id="rId16" Type="http://schemas.openxmlformats.org/officeDocument/2006/relationships/image" Target="../media/image28.png"/><Relationship Id="rId1" Type="http://schemas.microsoft.com/office/2007/relationships/media" Target="../media/media2.mp3"/><Relationship Id="rId6" Type="http://schemas.openxmlformats.org/officeDocument/2006/relationships/image" Target="../media/image22.png"/><Relationship Id="rId11" Type="http://schemas.openxmlformats.org/officeDocument/2006/relationships/image" Target="../media/image26.png"/><Relationship Id="rId5" Type="http://schemas.openxmlformats.org/officeDocument/2006/relationships/slideLayout" Target="../slideLayouts/slideLayout24.xml"/><Relationship Id="rId15" Type="http://schemas.openxmlformats.org/officeDocument/2006/relationships/image" Target="../media/image29.png"/><Relationship Id="rId10" Type="http://schemas.openxmlformats.org/officeDocument/2006/relationships/image" Target="../media/image25.png"/><Relationship Id="rId4" Type="http://schemas.openxmlformats.org/officeDocument/2006/relationships/audio" Target="../media/media3.mp3"/><Relationship Id="rId9" Type="http://schemas.openxmlformats.org/officeDocument/2006/relationships/image" Target="../media/image31.png"/><Relationship Id="rId1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3" Type="http://schemas.openxmlformats.org/officeDocument/2006/relationships/slide" Target="slide16.xml"/><Relationship Id="rId7" Type="http://schemas.openxmlformats.org/officeDocument/2006/relationships/slide" Target="slide1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slide" Target="slide15.xml"/><Relationship Id="rId5" Type="http://schemas.openxmlformats.org/officeDocument/2006/relationships/slide" Target="slide12.xml"/><Relationship Id="rId4" Type="http://schemas.openxmlformats.org/officeDocument/2006/relationships/slide" Target="slide7.xml"/><Relationship Id="rId9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F6B7538-56ED-416C-9F9C-09B772ED585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5" name="Google Shape;5680;p37">
            <a:extLst>
              <a:ext uri="{FF2B5EF4-FFF2-40B4-BE49-F238E27FC236}">
                <a16:creationId xmlns:a16="http://schemas.microsoft.com/office/drawing/2014/main" id="{0207D1D9-FB0D-49E8-A413-EBE6D476138A}"/>
              </a:ext>
            </a:extLst>
          </p:cNvPr>
          <p:cNvSpPr/>
          <p:nvPr/>
        </p:nvSpPr>
        <p:spPr>
          <a:xfrm>
            <a:off x="4961426" y="1214408"/>
            <a:ext cx="5351815" cy="2650685"/>
          </a:xfrm>
          <a:custGeom>
            <a:avLst/>
            <a:gdLst/>
            <a:ahLst/>
            <a:cxnLst/>
            <a:rect l="l" t="t" r="r" b="b"/>
            <a:pathLst>
              <a:path w="70490" h="16353" extrusionOk="0">
                <a:moveTo>
                  <a:pt x="35416" y="0"/>
                </a:moveTo>
                <a:cubicBezTo>
                  <a:pt x="19347" y="0"/>
                  <a:pt x="3163" y="265"/>
                  <a:pt x="1803" y="909"/>
                </a:cubicBezTo>
                <a:cubicBezTo>
                  <a:pt x="487" y="1510"/>
                  <a:pt x="0" y="14646"/>
                  <a:pt x="2032" y="15476"/>
                </a:cubicBezTo>
                <a:cubicBezTo>
                  <a:pt x="3166" y="15914"/>
                  <a:pt x="21489" y="16353"/>
                  <a:pt x="38708" y="16353"/>
                </a:cubicBezTo>
                <a:cubicBezTo>
                  <a:pt x="54098" y="16353"/>
                  <a:pt x="68606" y="16003"/>
                  <a:pt x="69173" y="14990"/>
                </a:cubicBezTo>
                <a:cubicBezTo>
                  <a:pt x="70489" y="12958"/>
                  <a:pt x="70232" y="1510"/>
                  <a:pt x="68343" y="680"/>
                </a:cubicBezTo>
                <a:cubicBezTo>
                  <a:pt x="67441" y="265"/>
                  <a:pt x="51486" y="0"/>
                  <a:pt x="3541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5333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66" name="Google Shape;5681;p37">
            <a:extLst>
              <a:ext uri="{FF2B5EF4-FFF2-40B4-BE49-F238E27FC236}">
                <a16:creationId xmlns:a16="http://schemas.microsoft.com/office/drawing/2014/main" id="{C1D9FF8F-3697-4CFD-BBA2-3C379AAFBDD9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812080" y="1324716"/>
            <a:ext cx="5509947" cy="22980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/>
            <a:r>
              <a:rPr lang="en" sz="5600" dirty="0">
                <a:solidFill>
                  <a:schemeClr val="lt1"/>
                </a:solidFill>
              </a:rPr>
              <a:t>Trò chơi: </a:t>
            </a:r>
          </a:p>
          <a:p>
            <a:pPr marL="0" indent="0"/>
            <a:r>
              <a:rPr lang="en" sz="5600" dirty="0">
                <a:solidFill>
                  <a:schemeClr val="lt1"/>
                </a:solidFill>
              </a:rPr>
              <a:t>Vòng quay diệu kì</a:t>
            </a:r>
            <a:endParaRPr sz="5600" b="1" dirty="0">
              <a:solidFill>
                <a:srgbClr val="FFFF00"/>
              </a:solidFill>
            </a:endParaRPr>
          </a:p>
        </p:txBody>
      </p:sp>
      <p:grpSp>
        <p:nvGrpSpPr>
          <p:cNvPr id="69" name="Google Shape;5689;p37">
            <a:extLst>
              <a:ext uri="{FF2B5EF4-FFF2-40B4-BE49-F238E27FC236}">
                <a16:creationId xmlns:a16="http://schemas.microsoft.com/office/drawing/2014/main" id="{D0904C54-8F00-4704-AD78-06842393649A}"/>
              </a:ext>
            </a:extLst>
          </p:cNvPr>
          <p:cNvGrpSpPr/>
          <p:nvPr/>
        </p:nvGrpSpPr>
        <p:grpSpPr>
          <a:xfrm>
            <a:off x="5812484" y="5234786"/>
            <a:ext cx="463272" cy="523661"/>
            <a:chOff x="4521638" y="3401497"/>
            <a:chExt cx="621007" cy="701959"/>
          </a:xfrm>
        </p:grpSpPr>
        <p:sp>
          <p:nvSpPr>
            <p:cNvPr id="70" name="Google Shape;5690;p37">
              <a:extLst>
                <a:ext uri="{FF2B5EF4-FFF2-40B4-BE49-F238E27FC236}">
                  <a16:creationId xmlns:a16="http://schemas.microsoft.com/office/drawing/2014/main" id="{8E7D1CA2-C6A9-490A-99B1-695F4B0B4357}"/>
                </a:ext>
              </a:extLst>
            </p:cNvPr>
            <p:cNvSpPr/>
            <p:nvPr/>
          </p:nvSpPr>
          <p:spPr>
            <a:xfrm>
              <a:off x="4621345" y="3738433"/>
              <a:ext cx="521301" cy="365023"/>
            </a:xfrm>
            <a:custGeom>
              <a:avLst/>
              <a:gdLst/>
              <a:ahLst/>
              <a:cxnLst/>
              <a:rect l="l" t="t" r="r" b="b"/>
              <a:pathLst>
                <a:path w="10352" h="7249" extrusionOk="0">
                  <a:moveTo>
                    <a:pt x="8873" y="1"/>
                  </a:moveTo>
                  <a:lnTo>
                    <a:pt x="8873" y="1"/>
                  </a:lnTo>
                  <a:cubicBezTo>
                    <a:pt x="7619" y="1580"/>
                    <a:pt x="2306" y="4287"/>
                    <a:pt x="0" y="4287"/>
                  </a:cubicBezTo>
                  <a:cubicBezTo>
                    <a:pt x="0" y="4287"/>
                    <a:pt x="953" y="6267"/>
                    <a:pt x="3334" y="6993"/>
                  </a:cubicBezTo>
                  <a:cubicBezTo>
                    <a:pt x="4028" y="7182"/>
                    <a:pt x="4636" y="7248"/>
                    <a:pt x="5153" y="7248"/>
                  </a:cubicBezTo>
                  <a:cubicBezTo>
                    <a:pt x="6352" y="7248"/>
                    <a:pt x="7061" y="6893"/>
                    <a:pt x="7218" y="6893"/>
                  </a:cubicBezTo>
                  <a:cubicBezTo>
                    <a:pt x="7454" y="6893"/>
                    <a:pt x="7766" y="7031"/>
                    <a:pt x="7987" y="7031"/>
                  </a:cubicBezTo>
                  <a:cubicBezTo>
                    <a:pt x="8048" y="7031"/>
                    <a:pt x="8102" y="7021"/>
                    <a:pt x="8146" y="6993"/>
                  </a:cubicBezTo>
                  <a:cubicBezTo>
                    <a:pt x="8346" y="6793"/>
                    <a:pt x="7945" y="6267"/>
                    <a:pt x="8146" y="6066"/>
                  </a:cubicBezTo>
                  <a:cubicBezTo>
                    <a:pt x="8346" y="5866"/>
                    <a:pt x="10351" y="3134"/>
                    <a:pt x="8873" y="1"/>
                  </a:cubicBezTo>
                  <a:close/>
                </a:path>
              </a:pathLst>
            </a:custGeom>
            <a:solidFill>
              <a:srgbClr val="BC612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1" name="Google Shape;5691;p37">
              <a:extLst>
                <a:ext uri="{FF2B5EF4-FFF2-40B4-BE49-F238E27FC236}">
                  <a16:creationId xmlns:a16="http://schemas.microsoft.com/office/drawing/2014/main" id="{A3ED7AB2-A208-4570-9942-28CCF9B8196A}"/>
                </a:ext>
              </a:extLst>
            </p:cNvPr>
            <p:cNvSpPr/>
            <p:nvPr/>
          </p:nvSpPr>
          <p:spPr>
            <a:xfrm>
              <a:off x="4521638" y="3545618"/>
              <a:ext cx="562946" cy="408681"/>
            </a:xfrm>
            <a:custGeom>
              <a:avLst/>
              <a:gdLst/>
              <a:ahLst/>
              <a:cxnLst/>
              <a:rect l="l" t="t" r="r" b="b"/>
              <a:pathLst>
                <a:path w="11179" h="8116" extrusionOk="0">
                  <a:moveTo>
                    <a:pt x="6458" y="0"/>
                  </a:moveTo>
                  <a:cubicBezTo>
                    <a:pt x="5626" y="0"/>
                    <a:pt x="4690" y="175"/>
                    <a:pt x="3660" y="597"/>
                  </a:cubicBezTo>
                  <a:cubicBezTo>
                    <a:pt x="3434" y="697"/>
                    <a:pt x="3233" y="797"/>
                    <a:pt x="3033" y="923"/>
                  </a:cubicBezTo>
                  <a:cubicBezTo>
                    <a:pt x="2933" y="1023"/>
                    <a:pt x="2807" y="1023"/>
                    <a:pt x="2807" y="1123"/>
                  </a:cubicBezTo>
                  <a:cubicBezTo>
                    <a:pt x="627" y="2276"/>
                    <a:pt x="0" y="6236"/>
                    <a:pt x="1153" y="7815"/>
                  </a:cubicBezTo>
                  <a:cubicBezTo>
                    <a:pt x="1254" y="8015"/>
                    <a:pt x="1554" y="8116"/>
                    <a:pt x="1980" y="8116"/>
                  </a:cubicBezTo>
                  <a:cubicBezTo>
                    <a:pt x="4286" y="8116"/>
                    <a:pt x="9599" y="5409"/>
                    <a:pt x="10853" y="3830"/>
                  </a:cubicBezTo>
                  <a:cubicBezTo>
                    <a:pt x="11078" y="3629"/>
                    <a:pt x="11178" y="3429"/>
                    <a:pt x="11078" y="3203"/>
                  </a:cubicBezTo>
                  <a:cubicBezTo>
                    <a:pt x="10981" y="2076"/>
                    <a:pt x="9332" y="0"/>
                    <a:pt x="6458" y="0"/>
                  </a:cubicBezTo>
                  <a:close/>
                </a:path>
              </a:pathLst>
            </a:custGeom>
            <a:solidFill>
              <a:srgbClr val="632E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2" name="Google Shape;5692;p37">
              <a:extLst>
                <a:ext uri="{FF2B5EF4-FFF2-40B4-BE49-F238E27FC236}">
                  <a16:creationId xmlns:a16="http://schemas.microsoft.com/office/drawing/2014/main" id="{E80D1AEE-1A75-4376-A804-0CB313674822}"/>
                </a:ext>
              </a:extLst>
            </p:cNvPr>
            <p:cNvSpPr/>
            <p:nvPr/>
          </p:nvSpPr>
          <p:spPr>
            <a:xfrm>
              <a:off x="4642797" y="3401497"/>
              <a:ext cx="94722" cy="207714"/>
            </a:xfrm>
            <a:custGeom>
              <a:avLst/>
              <a:gdLst/>
              <a:ahLst/>
              <a:cxnLst/>
              <a:rect l="l" t="t" r="r" b="b"/>
              <a:pathLst>
                <a:path w="1881" h="4125" extrusionOk="0">
                  <a:moveTo>
                    <a:pt x="1651" y="1"/>
                  </a:moveTo>
                  <a:cubicBezTo>
                    <a:pt x="1251" y="1"/>
                    <a:pt x="443" y="339"/>
                    <a:pt x="201" y="953"/>
                  </a:cubicBezTo>
                  <a:cubicBezTo>
                    <a:pt x="0" y="1679"/>
                    <a:pt x="527" y="3158"/>
                    <a:pt x="827" y="3885"/>
                  </a:cubicBezTo>
                  <a:cubicBezTo>
                    <a:pt x="901" y="4032"/>
                    <a:pt x="1041" y="4125"/>
                    <a:pt x="1190" y="4125"/>
                  </a:cubicBezTo>
                  <a:cubicBezTo>
                    <a:pt x="1245" y="4125"/>
                    <a:pt x="1300" y="4112"/>
                    <a:pt x="1354" y="4085"/>
                  </a:cubicBezTo>
                  <a:lnTo>
                    <a:pt x="1454" y="4085"/>
                  </a:lnTo>
                  <a:cubicBezTo>
                    <a:pt x="1554" y="3985"/>
                    <a:pt x="1655" y="3885"/>
                    <a:pt x="1655" y="3659"/>
                  </a:cubicBezTo>
                  <a:cubicBezTo>
                    <a:pt x="1354" y="2206"/>
                    <a:pt x="1880" y="426"/>
                    <a:pt x="1880" y="126"/>
                  </a:cubicBezTo>
                  <a:cubicBezTo>
                    <a:pt x="1880" y="42"/>
                    <a:pt x="1790" y="1"/>
                    <a:pt x="1651" y="1"/>
                  </a:cubicBezTo>
                  <a:close/>
                </a:path>
              </a:pathLst>
            </a:custGeom>
            <a:solidFill>
              <a:srgbClr val="53281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3" name="Google Shape;5693;p37">
              <a:extLst>
                <a:ext uri="{FF2B5EF4-FFF2-40B4-BE49-F238E27FC236}">
                  <a16:creationId xmlns:a16="http://schemas.microsoft.com/office/drawing/2014/main" id="{21680DE4-86CC-43FE-8E85-65DCC167B629}"/>
                </a:ext>
              </a:extLst>
            </p:cNvPr>
            <p:cNvSpPr/>
            <p:nvPr/>
          </p:nvSpPr>
          <p:spPr>
            <a:xfrm>
              <a:off x="4616309" y="3634245"/>
              <a:ext cx="53026" cy="31069"/>
            </a:xfrm>
            <a:custGeom>
              <a:avLst/>
              <a:gdLst/>
              <a:ahLst/>
              <a:cxnLst/>
              <a:rect l="l" t="t" r="r" b="b"/>
              <a:pathLst>
                <a:path w="1053" h="617" extrusionOk="0">
                  <a:moveTo>
                    <a:pt x="801" y="1"/>
                  </a:moveTo>
                  <a:cubicBezTo>
                    <a:pt x="705" y="1"/>
                    <a:pt x="593" y="90"/>
                    <a:pt x="526" y="90"/>
                  </a:cubicBezTo>
                  <a:cubicBezTo>
                    <a:pt x="426" y="190"/>
                    <a:pt x="201" y="291"/>
                    <a:pt x="100" y="416"/>
                  </a:cubicBezTo>
                  <a:cubicBezTo>
                    <a:pt x="0" y="516"/>
                    <a:pt x="100" y="616"/>
                    <a:pt x="201" y="616"/>
                  </a:cubicBezTo>
                  <a:cubicBezTo>
                    <a:pt x="426" y="516"/>
                    <a:pt x="526" y="416"/>
                    <a:pt x="727" y="291"/>
                  </a:cubicBezTo>
                  <a:cubicBezTo>
                    <a:pt x="827" y="291"/>
                    <a:pt x="1053" y="190"/>
                    <a:pt x="927" y="90"/>
                  </a:cubicBezTo>
                  <a:cubicBezTo>
                    <a:pt x="894" y="23"/>
                    <a:pt x="849" y="1"/>
                    <a:pt x="801" y="1"/>
                  </a:cubicBezTo>
                  <a:close/>
                </a:path>
              </a:pathLst>
            </a:custGeom>
            <a:solidFill>
              <a:srgbClr val="4D240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4" name="Google Shape;5694;p37">
              <a:extLst>
                <a:ext uri="{FF2B5EF4-FFF2-40B4-BE49-F238E27FC236}">
                  <a16:creationId xmlns:a16="http://schemas.microsoft.com/office/drawing/2014/main" id="{C1551759-8BCE-43F0-825B-02A444A76AFF}"/>
                </a:ext>
              </a:extLst>
            </p:cNvPr>
            <p:cNvSpPr/>
            <p:nvPr/>
          </p:nvSpPr>
          <p:spPr>
            <a:xfrm>
              <a:off x="4594857" y="3628656"/>
              <a:ext cx="179222" cy="73267"/>
            </a:xfrm>
            <a:custGeom>
              <a:avLst/>
              <a:gdLst/>
              <a:ahLst/>
              <a:cxnLst/>
              <a:rect l="l" t="t" r="r" b="b"/>
              <a:pathLst>
                <a:path w="3559" h="1455" extrusionOk="0">
                  <a:moveTo>
                    <a:pt x="3358" y="1"/>
                  </a:moveTo>
                  <a:cubicBezTo>
                    <a:pt x="2732" y="201"/>
                    <a:pt x="2105" y="527"/>
                    <a:pt x="1579" y="727"/>
                  </a:cubicBezTo>
                  <a:cubicBezTo>
                    <a:pt x="1053" y="928"/>
                    <a:pt x="426" y="1028"/>
                    <a:pt x="0" y="1454"/>
                  </a:cubicBezTo>
                  <a:cubicBezTo>
                    <a:pt x="627" y="1454"/>
                    <a:pt x="1353" y="1153"/>
                    <a:pt x="1880" y="928"/>
                  </a:cubicBezTo>
                  <a:cubicBezTo>
                    <a:pt x="2406" y="727"/>
                    <a:pt x="3033" y="527"/>
                    <a:pt x="3459" y="101"/>
                  </a:cubicBezTo>
                  <a:cubicBezTo>
                    <a:pt x="3559" y="101"/>
                    <a:pt x="3459" y="1"/>
                    <a:pt x="3358" y="1"/>
                  </a:cubicBezTo>
                  <a:close/>
                </a:path>
              </a:pathLst>
            </a:custGeom>
            <a:solidFill>
              <a:srgbClr val="4D240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5" name="Google Shape;5695;p37">
              <a:extLst>
                <a:ext uri="{FF2B5EF4-FFF2-40B4-BE49-F238E27FC236}">
                  <a16:creationId xmlns:a16="http://schemas.microsoft.com/office/drawing/2014/main" id="{8DEFBF2C-9B57-4B72-B18D-3D316CA72DCB}"/>
                </a:ext>
              </a:extLst>
            </p:cNvPr>
            <p:cNvSpPr/>
            <p:nvPr/>
          </p:nvSpPr>
          <p:spPr>
            <a:xfrm>
              <a:off x="4584736" y="3643813"/>
              <a:ext cx="278981" cy="94667"/>
            </a:xfrm>
            <a:custGeom>
              <a:avLst/>
              <a:gdLst/>
              <a:ahLst/>
              <a:cxnLst/>
              <a:rect l="l" t="t" r="r" b="b"/>
              <a:pathLst>
                <a:path w="5540" h="1880" extrusionOk="0">
                  <a:moveTo>
                    <a:pt x="5439" y="0"/>
                  </a:moveTo>
                  <a:cubicBezTo>
                    <a:pt x="4913" y="101"/>
                    <a:pt x="4487" y="426"/>
                    <a:pt x="4061" y="627"/>
                  </a:cubicBezTo>
                  <a:cubicBezTo>
                    <a:pt x="3559" y="727"/>
                    <a:pt x="3133" y="953"/>
                    <a:pt x="2607" y="1053"/>
                  </a:cubicBezTo>
                  <a:cubicBezTo>
                    <a:pt x="1780" y="1354"/>
                    <a:pt x="828" y="1579"/>
                    <a:pt x="1" y="1880"/>
                  </a:cubicBezTo>
                  <a:cubicBezTo>
                    <a:pt x="928" y="1880"/>
                    <a:pt x="1980" y="1579"/>
                    <a:pt x="2933" y="1253"/>
                  </a:cubicBezTo>
                  <a:cubicBezTo>
                    <a:pt x="3760" y="953"/>
                    <a:pt x="4813" y="727"/>
                    <a:pt x="5539" y="226"/>
                  </a:cubicBezTo>
                  <a:cubicBezTo>
                    <a:pt x="5539" y="101"/>
                    <a:pt x="5539" y="0"/>
                    <a:pt x="5439" y="0"/>
                  </a:cubicBezTo>
                  <a:close/>
                </a:path>
              </a:pathLst>
            </a:custGeom>
            <a:solidFill>
              <a:srgbClr val="4D240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6" name="Google Shape;5696;p37">
              <a:extLst>
                <a:ext uri="{FF2B5EF4-FFF2-40B4-BE49-F238E27FC236}">
                  <a16:creationId xmlns:a16="http://schemas.microsoft.com/office/drawing/2014/main" id="{1BD50751-7B89-46F7-9AAE-F0F2D8C2E40A}"/>
                </a:ext>
              </a:extLst>
            </p:cNvPr>
            <p:cNvSpPr/>
            <p:nvPr/>
          </p:nvSpPr>
          <p:spPr>
            <a:xfrm>
              <a:off x="4579700" y="3731333"/>
              <a:ext cx="204502" cy="70296"/>
            </a:xfrm>
            <a:custGeom>
              <a:avLst/>
              <a:gdLst/>
              <a:ahLst/>
              <a:cxnLst/>
              <a:rect l="l" t="t" r="r" b="b"/>
              <a:pathLst>
                <a:path w="4061" h="1396" extrusionOk="0">
                  <a:moveTo>
                    <a:pt x="4025" y="0"/>
                  </a:moveTo>
                  <a:cubicBezTo>
                    <a:pt x="4010" y="0"/>
                    <a:pt x="3990" y="12"/>
                    <a:pt x="3960" y="42"/>
                  </a:cubicBezTo>
                  <a:cubicBezTo>
                    <a:pt x="3233" y="142"/>
                    <a:pt x="2607" y="568"/>
                    <a:pt x="1880" y="769"/>
                  </a:cubicBezTo>
                  <a:cubicBezTo>
                    <a:pt x="1253" y="994"/>
                    <a:pt x="627" y="1094"/>
                    <a:pt x="0" y="1395"/>
                  </a:cubicBezTo>
                  <a:cubicBezTo>
                    <a:pt x="727" y="1395"/>
                    <a:pt x="1354" y="1195"/>
                    <a:pt x="2080" y="994"/>
                  </a:cubicBezTo>
                  <a:cubicBezTo>
                    <a:pt x="2707" y="668"/>
                    <a:pt x="3434" y="468"/>
                    <a:pt x="4060" y="142"/>
                  </a:cubicBezTo>
                  <a:cubicBezTo>
                    <a:pt x="4060" y="71"/>
                    <a:pt x="4060" y="0"/>
                    <a:pt x="4025" y="0"/>
                  </a:cubicBezTo>
                  <a:close/>
                </a:path>
              </a:pathLst>
            </a:custGeom>
            <a:solidFill>
              <a:srgbClr val="4D240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7" name="Google Shape;5697;p37">
              <a:extLst>
                <a:ext uri="{FF2B5EF4-FFF2-40B4-BE49-F238E27FC236}">
                  <a16:creationId xmlns:a16="http://schemas.microsoft.com/office/drawing/2014/main" id="{00A4D44C-19C3-45A5-A003-E65407874732}"/>
                </a:ext>
              </a:extLst>
            </p:cNvPr>
            <p:cNvSpPr/>
            <p:nvPr/>
          </p:nvSpPr>
          <p:spPr>
            <a:xfrm>
              <a:off x="4815722" y="3691752"/>
              <a:ext cx="63148" cy="31623"/>
            </a:xfrm>
            <a:custGeom>
              <a:avLst/>
              <a:gdLst/>
              <a:ahLst/>
              <a:cxnLst/>
              <a:rect l="l" t="t" r="r" b="b"/>
              <a:pathLst>
                <a:path w="1254" h="628" extrusionOk="0">
                  <a:moveTo>
                    <a:pt x="1153" y="1"/>
                  </a:moveTo>
                  <a:cubicBezTo>
                    <a:pt x="952" y="1"/>
                    <a:pt x="727" y="101"/>
                    <a:pt x="526" y="201"/>
                  </a:cubicBezTo>
                  <a:cubicBezTo>
                    <a:pt x="426" y="301"/>
                    <a:pt x="226" y="402"/>
                    <a:pt x="0" y="627"/>
                  </a:cubicBezTo>
                  <a:lnTo>
                    <a:pt x="100" y="627"/>
                  </a:lnTo>
                  <a:cubicBezTo>
                    <a:pt x="226" y="627"/>
                    <a:pt x="426" y="527"/>
                    <a:pt x="627" y="402"/>
                  </a:cubicBezTo>
                  <a:cubicBezTo>
                    <a:pt x="852" y="301"/>
                    <a:pt x="1053" y="201"/>
                    <a:pt x="1253" y="101"/>
                  </a:cubicBezTo>
                  <a:cubicBezTo>
                    <a:pt x="1253" y="1"/>
                    <a:pt x="1253" y="1"/>
                    <a:pt x="1153" y="1"/>
                  </a:cubicBezTo>
                  <a:close/>
                </a:path>
              </a:pathLst>
            </a:custGeom>
            <a:solidFill>
              <a:srgbClr val="4D240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8" name="Google Shape;5698;p37">
              <a:extLst>
                <a:ext uri="{FF2B5EF4-FFF2-40B4-BE49-F238E27FC236}">
                  <a16:creationId xmlns:a16="http://schemas.microsoft.com/office/drawing/2014/main" id="{885C0FB1-E5CD-488F-A340-8D4189F780AE}"/>
                </a:ext>
              </a:extLst>
            </p:cNvPr>
            <p:cNvSpPr/>
            <p:nvPr/>
          </p:nvSpPr>
          <p:spPr>
            <a:xfrm>
              <a:off x="4574664" y="3701874"/>
              <a:ext cx="372343" cy="167884"/>
            </a:xfrm>
            <a:custGeom>
              <a:avLst/>
              <a:gdLst/>
              <a:ahLst/>
              <a:cxnLst/>
              <a:rect l="l" t="t" r="r" b="b"/>
              <a:pathLst>
                <a:path w="7394" h="3334" extrusionOk="0">
                  <a:moveTo>
                    <a:pt x="7293" y="0"/>
                  </a:moveTo>
                  <a:cubicBezTo>
                    <a:pt x="6767" y="201"/>
                    <a:pt x="6140" y="627"/>
                    <a:pt x="5639" y="953"/>
                  </a:cubicBezTo>
                  <a:cubicBezTo>
                    <a:pt x="5013" y="1253"/>
                    <a:pt x="4386" y="1454"/>
                    <a:pt x="3759" y="1780"/>
                  </a:cubicBezTo>
                  <a:cubicBezTo>
                    <a:pt x="2506" y="2306"/>
                    <a:pt x="1128" y="2607"/>
                    <a:pt x="0" y="3233"/>
                  </a:cubicBezTo>
                  <a:lnTo>
                    <a:pt x="0" y="3334"/>
                  </a:lnTo>
                  <a:cubicBezTo>
                    <a:pt x="1253" y="3133"/>
                    <a:pt x="2506" y="2506"/>
                    <a:pt x="3759" y="2080"/>
                  </a:cubicBezTo>
                  <a:lnTo>
                    <a:pt x="5639" y="1153"/>
                  </a:lnTo>
                  <a:cubicBezTo>
                    <a:pt x="6266" y="827"/>
                    <a:pt x="6892" y="627"/>
                    <a:pt x="7394" y="100"/>
                  </a:cubicBezTo>
                  <a:cubicBezTo>
                    <a:pt x="7394" y="100"/>
                    <a:pt x="7394" y="0"/>
                    <a:pt x="7293" y="0"/>
                  </a:cubicBezTo>
                  <a:close/>
                </a:path>
              </a:pathLst>
            </a:custGeom>
            <a:solidFill>
              <a:srgbClr val="4D240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79" name="Google Shape;5699;p37">
              <a:extLst>
                <a:ext uri="{FF2B5EF4-FFF2-40B4-BE49-F238E27FC236}">
                  <a16:creationId xmlns:a16="http://schemas.microsoft.com/office/drawing/2014/main" id="{55E4247A-CE1D-4261-B9ED-3F06131C276A}"/>
                </a:ext>
              </a:extLst>
            </p:cNvPr>
            <p:cNvSpPr/>
            <p:nvPr/>
          </p:nvSpPr>
          <p:spPr>
            <a:xfrm>
              <a:off x="4579700" y="3759935"/>
              <a:ext cx="362272" cy="157762"/>
            </a:xfrm>
            <a:custGeom>
              <a:avLst/>
              <a:gdLst/>
              <a:ahLst/>
              <a:cxnLst/>
              <a:rect l="l" t="t" r="r" b="b"/>
              <a:pathLst>
                <a:path w="7194" h="3133" extrusionOk="0">
                  <a:moveTo>
                    <a:pt x="7093" y="0"/>
                  </a:moveTo>
                  <a:cubicBezTo>
                    <a:pt x="5840" y="526"/>
                    <a:pt x="4687" y="1253"/>
                    <a:pt x="3534" y="1780"/>
                  </a:cubicBezTo>
                  <a:cubicBezTo>
                    <a:pt x="2281" y="2181"/>
                    <a:pt x="1153" y="2607"/>
                    <a:pt x="0" y="3033"/>
                  </a:cubicBezTo>
                  <a:lnTo>
                    <a:pt x="0" y="3133"/>
                  </a:lnTo>
                  <a:cubicBezTo>
                    <a:pt x="1253" y="2932"/>
                    <a:pt x="2507" y="2406"/>
                    <a:pt x="3659" y="1880"/>
                  </a:cubicBezTo>
                  <a:cubicBezTo>
                    <a:pt x="4913" y="1353"/>
                    <a:pt x="6166" y="827"/>
                    <a:pt x="7193" y="100"/>
                  </a:cubicBezTo>
                  <a:cubicBezTo>
                    <a:pt x="7193" y="0"/>
                    <a:pt x="7193" y="0"/>
                    <a:pt x="7093" y="0"/>
                  </a:cubicBezTo>
                  <a:close/>
                </a:path>
              </a:pathLst>
            </a:custGeom>
            <a:solidFill>
              <a:srgbClr val="4D240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0" name="Google Shape;5700;p37">
              <a:extLst>
                <a:ext uri="{FF2B5EF4-FFF2-40B4-BE49-F238E27FC236}">
                  <a16:creationId xmlns:a16="http://schemas.microsoft.com/office/drawing/2014/main" id="{8C18AAF5-0BF9-4931-AEAA-34DA86FC275B}"/>
                </a:ext>
              </a:extLst>
            </p:cNvPr>
            <p:cNvSpPr/>
            <p:nvPr/>
          </p:nvSpPr>
          <p:spPr>
            <a:xfrm>
              <a:off x="4689478" y="3847405"/>
              <a:ext cx="156360" cy="70296"/>
            </a:xfrm>
            <a:custGeom>
              <a:avLst/>
              <a:gdLst/>
              <a:ahLst/>
              <a:cxnLst/>
              <a:rect l="l" t="t" r="r" b="b"/>
              <a:pathLst>
                <a:path w="3105" h="1396" extrusionOk="0">
                  <a:moveTo>
                    <a:pt x="3052" y="1"/>
                  </a:moveTo>
                  <a:cubicBezTo>
                    <a:pt x="3042" y="1"/>
                    <a:pt x="3033" y="13"/>
                    <a:pt x="3033" y="43"/>
                  </a:cubicBezTo>
                  <a:cubicBezTo>
                    <a:pt x="2507" y="243"/>
                    <a:pt x="1981" y="444"/>
                    <a:pt x="1479" y="669"/>
                  </a:cubicBezTo>
                  <a:cubicBezTo>
                    <a:pt x="1053" y="870"/>
                    <a:pt x="427" y="1070"/>
                    <a:pt x="1" y="1396"/>
                  </a:cubicBezTo>
                  <a:cubicBezTo>
                    <a:pt x="1053" y="1396"/>
                    <a:pt x="2206" y="669"/>
                    <a:pt x="3033" y="143"/>
                  </a:cubicBezTo>
                  <a:cubicBezTo>
                    <a:pt x="3104" y="72"/>
                    <a:pt x="3075" y="1"/>
                    <a:pt x="3052" y="1"/>
                  </a:cubicBezTo>
                  <a:close/>
                </a:path>
              </a:pathLst>
            </a:custGeom>
            <a:solidFill>
              <a:srgbClr val="4D240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1" name="Google Shape;5701;p37">
              <a:extLst>
                <a:ext uri="{FF2B5EF4-FFF2-40B4-BE49-F238E27FC236}">
                  <a16:creationId xmlns:a16="http://schemas.microsoft.com/office/drawing/2014/main" id="{DE35618F-BEC5-4090-8F32-9BAA7B4CC2D1}"/>
                </a:ext>
              </a:extLst>
            </p:cNvPr>
            <p:cNvSpPr/>
            <p:nvPr/>
          </p:nvSpPr>
          <p:spPr>
            <a:xfrm>
              <a:off x="4669285" y="3917652"/>
              <a:ext cx="199466" cy="71554"/>
            </a:xfrm>
            <a:custGeom>
              <a:avLst/>
              <a:gdLst/>
              <a:ahLst/>
              <a:cxnLst/>
              <a:rect l="l" t="t" r="r" b="b"/>
              <a:pathLst>
                <a:path w="3961" h="1421" extrusionOk="0">
                  <a:moveTo>
                    <a:pt x="3860" y="1"/>
                  </a:moveTo>
                  <a:cubicBezTo>
                    <a:pt x="3234" y="201"/>
                    <a:pt x="2607" y="527"/>
                    <a:pt x="1981" y="828"/>
                  </a:cubicBezTo>
                  <a:cubicBezTo>
                    <a:pt x="1254" y="1054"/>
                    <a:pt x="627" y="1254"/>
                    <a:pt x="1" y="1354"/>
                  </a:cubicBezTo>
                  <a:cubicBezTo>
                    <a:pt x="146" y="1401"/>
                    <a:pt x="297" y="1420"/>
                    <a:pt x="451" y="1420"/>
                  </a:cubicBezTo>
                  <a:cubicBezTo>
                    <a:pt x="960" y="1420"/>
                    <a:pt x="1500" y="1207"/>
                    <a:pt x="1981" y="1054"/>
                  </a:cubicBezTo>
                  <a:cubicBezTo>
                    <a:pt x="2607" y="828"/>
                    <a:pt x="3434" y="527"/>
                    <a:pt x="3961" y="101"/>
                  </a:cubicBezTo>
                  <a:cubicBezTo>
                    <a:pt x="3961" y="101"/>
                    <a:pt x="3961" y="1"/>
                    <a:pt x="3860" y="1"/>
                  </a:cubicBezTo>
                  <a:close/>
                </a:path>
              </a:pathLst>
            </a:custGeom>
            <a:solidFill>
              <a:srgbClr val="A64D2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2" name="Google Shape;5702;p37">
              <a:extLst>
                <a:ext uri="{FF2B5EF4-FFF2-40B4-BE49-F238E27FC236}">
                  <a16:creationId xmlns:a16="http://schemas.microsoft.com/office/drawing/2014/main" id="{40EBC2BF-DAAD-49C9-BB97-FD32728FB294}"/>
                </a:ext>
              </a:extLst>
            </p:cNvPr>
            <p:cNvSpPr/>
            <p:nvPr/>
          </p:nvSpPr>
          <p:spPr>
            <a:xfrm>
              <a:off x="4716016" y="3975713"/>
              <a:ext cx="121211" cy="46780"/>
            </a:xfrm>
            <a:custGeom>
              <a:avLst/>
              <a:gdLst/>
              <a:ahLst/>
              <a:cxnLst/>
              <a:rect l="l" t="t" r="r" b="b"/>
              <a:pathLst>
                <a:path w="2407" h="929" extrusionOk="0">
                  <a:moveTo>
                    <a:pt x="2306" y="1"/>
                  </a:moveTo>
                  <a:cubicBezTo>
                    <a:pt x="1880" y="101"/>
                    <a:pt x="1454" y="201"/>
                    <a:pt x="1053" y="402"/>
                  </a:cubicBezTo>
                  <a:cubicBezTo>
                    <a:pt x="727" y="527"/>
                    <a:pt x="426" y="627"/>
                    <a:pt x="100" y="828"/>
                  </a:cubicBezTo>
                  <a:cubicBezTo>
                    <a:pt x="0" y="828"/>
                    <a:pt x="0" y="928"/>
                    <a:pt x="100" y="928"/>
                  </a:cubicBezTo>
                  <a:cubicBezTo>
                    <a:pt x="526" y="828"/>
                    <a:pt x="827" y="728"/>
                    <a:pt x="1253" y="527"/>
                  </a:cubicBezTo>
                  <a:cubicBezTo>
                    <a:pt x="1579" y="402"/>
                    <a:pt x="1980" y="302"/>
                    <a:pt x="2306" y="101"/>
                  </a:cubicBezTo>
                  <a:cubicBezTo>
                    <a:pt x="2406" y="1"/>
                    <a:pt x="2306" y="1"/>
                    <a:pt x="2306" y="1"/>
                  </a:cubicBezTo>
                  <a:close/>
                </a:path>
              </a:pathLst>
            </a:custGeom>
            <a:solidFill>
              <a:srgbClr val="A64D2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3" name="Google Shape;5703;p37">
              <a:extLst>
                <a:ext uri="{FF2B5EF4-FFF2-40B4-BE49-F238E27FC236}">
                  <a16:creationId xmlns:a16="http://schemas.microsoft.com/office/drawing/2014/main" id="{52564AA3-D073-440E-9E7B-A0455C313455}"/>
                </a:ext>
              </a:extLst>
            </p:cNvPr>
            <p:cNvSpPr/>
            <p:nvPr/>
          </p:nvSpPr>
          <p:spPr>
            <a:xfrm>
              <a:off x="4763956" y="4020178"/>
              <a:ext cx="56854" cy="23768"/>
            </a:xfrm>
            <a:custGeom>
              <a:avLst/>
              <a:gdLst/>
              <a:ahLst/>
              <a:cxnLst/>
              <a:rect l="l" t="t" r="r" b="b"/>
              <a:pathLst>
                <a:path w="1129" h="472" extrusionOk="0">
                  <a:moveTo>
                    <a:pt x="1099" y="1"/>
                  </a:moveTo>
                  <a:cubicBezTo>
                    <a:pt x="1084" y="1"/>
                    <a:pt x="1061" y="12"/>
                    <a:pt x="1028" y="45"/>
                  </a:cubicBezTo>
                  <a:cubicBezTo>
                    <a:pt x="828" y="45"/>
                    <a:pt x="727" y="145"/>
                    <a:pt x="502" y="271"/>
                  </a:cubicBezTo>
                  <a:cubicBezTo>
                    <a:pt x="401" y="271"/>
                    <a:pt x="201" y="371"/>
                    <a:pt x="0" y="471"/>
                  </a:cubicBezTo>
                  <a:cubicBezTo>
                    <a:pt x="201" y="471"/>
                    <a:pt x="401" y="471"/>
                    <a:pt x="627" y="371"/>
                  </a:cubicBezTo>
                  <a:cubicBezTo>
                    <a:pt x="828" y="371"/>
                    <a:pt x="928" y="271"/>
                    <a:pt x="1128" y="45"/>
                  </a:cubicBezTo>
                  <a:cubicBezTo>
                    <a:pt x="1128" y="45"/>
                    <a:pt x="1128" y="1"/>
                    <a:pt x="1099" y="1"/>
                  </a:cubicBezTo>
                  <a:close/>
                </a:path>
              </a:pathLst>
            </a:custGeom>
            <a:solidFill>
              <a:srgbClr val="A64D2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4" name="Google Shape;5704;p37">
              <a:extLst>
                <a:ext uri="{FF2B5EF4-FFF2-40B4-BE49-F238E27FC236}">
                  <a16:creationId xmlns:a16="http://schemas.microsoft.com/office/drawing/2014/main" id="{0670801B-D99A-4D97-8FED-29F81DCE2121}"/>
                </a:ext>
              </a:extLst>
            </p:cNvPr>
            <p:cNvSpPr/>
            <p:nvPr/>
          </p:nvSpPr>
          <p:spPr>
            <a:xfrm>
              <a:off x="4795529" y="4002251"/>
              <a:ext cx="151475" cy="68936"/>
            </a:xfrm>
            <a:custGeom>
              <a:avLst/>
              <a:gdLst/>
              <a:ahLst/>
              <a:cxnLst/>
              <a:rect l="l" t="t" r="r" b="b"/>
              <a:pathLst>
                <a:path w="3008" h="1369" extrusionOk="0">
                  <a:moveTo>
                    <a:pt x="2907" y="0"/>
                  </a:moveTo>
                  <a:cubicBezTo>
                    <a:pt x="2381" y="100"/>
                    <a:pt x="1980" y="401"/>
                    <a:pt x="1454" y="627"/>
                  </a:cubicBezTo>
                  <a:cubicBezTo>
                    <a:pt x="1028" y="827"/>
                    <a:pt x="501" y="1028"/>
                    <a:pt x="0" y="1253"/>
                  </a:cubicBezTo>
                  <a:lnTo>
                    <a:pt x="0" y="1353"/>
                  </a:lnTo>
                  <a:cubicBezTo>
                    <a:pt x="31" y="1364"/>
                    <a:pt x="67" y="1369"/>
                    <a:pt x="107" y="1369"/>
                  </a:cubicBezTo>
                  <a:cubicBezTo>
                    <a:pt x="448" y="1369"/>
                    <a:pt x="1061" y="1017"/>
                    <a:pt x="1353" y="927"/>
                  </a:cubicBezTo>
                  <a:cubicBezTo>
                    <a:pt x="1880" y="727"/>
                    <a:pt x="2506" y="501"/>
                    <a:pt x="2907" y="100"/>
                  </a:cubicBezTo>
                  <a:cubicBezTo>
                    <a:pt x="3008" y="0"/>
                    <a:pt x="2907" y="0"/>
                    <a:pt x="2907" y="0"/>
                  </a:cubicBezTo>
                  <a:close/>
                </a:path>
              </a:pathLst>
            </a:custGeom>
            <a:solidFill>
              <a:srgbClr val="A64D2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5" name="Google Shape;5705;p37">
              <a:extLst>
                <a:ext uri="{FF2B5EF4-FFF2-40B4-BE49-F238E27FC236}">
                  <a16:creationId xmlns:a16="http://schemas.microsoft.com/office/drawing/2014/main" id="{8DE7B78F-5B4E-40ED-94F5-EE546BBC34B0}"/>
                </a:ext>
              </a:extLst>
            </p:cNvPr>
            <p:cNvSpPr/>
            <p:nvPr/>
          </p:nvSpPr>
          <p:spPr>
            <a:xfrm>
              <a:off x="4852282" y="4038810"/>
              <a:ext cx="106103" cy="46780"/>
            </a:xfrm>
            <a:custGeom>
              <a:avLst/>
              <a:gdLst/>
              <a:ahLst/>
              <a:cxnLst/>
              <a:rect l="l" t="t" r="r" b="b"/>
              <a:pathLst>
                <a:path w="2107" h="929" extrusionOk="0">
                  <a:moveTo>
                    <a:pt x="2006" y="1"/>
                  </a:moveTo>
                  <a:cubicBezTo>
                    <a:pt x="1680" y="101"/>
                    <a:pt x="1254" y="302"/>
                    <a:pt x="953" y="402"/>
                  </a:cubicBezTo>
                  <a:cubicBezTo>
                    <a:pt x="627" y="527"/>
                    <a:pt x="327" y="627"/>
                    <a:pt x="1" y="928"/>
                  </a:cubicBezTo>
                  <a:cubicBezTo>
                    <a:pt x="427" y="928"/>
                    <a:pt x="853" y="728"/>
                    <a:pt x="1154" y="627"/>
                  </a:cubicBezTo>
                  <a:cubicBezTo>
                    <a:pt x="1480" y="527"/>
                    <a:pt x="1780" y="402"/>
                    <a:pt x="2106" y="101"/>
                  </a:cubicBezTo>
                  <a:lnTo>
                    <a:pt x="2006" y="1"/>
                  </a:lnTo>
                  <a:close/>
                </a:path>
              </a:pathLst>
            </a:custGeom>
            <a:solidFill>
              <a:srgbClr val="A64D2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6" name="Google Shape;5706;p37">
              <a:extLst>
                <a:ext uri="{FF2B5EF4-FFF2-40B4-BE49-F238E27FC236}">
                  <a16:creationId xmlns:a16="http://schemas.microsoft.com/office/drawing/2014/main" id="{95FD5EE7-BFB3-437D-A720-70E9A3D473B0}"/>
                </a:ext>
              </a:extLst>
            </p:cNvPr>
            <p:cNvSpPr/>
            <p:nvPr/>
          </p:nvSpPr>
          <p:spPr>
            <a:xfrm>
              <a:off x="4921724" y="4048931"/>
              <a:ext cx="68184" cy="38018"/>
            </a:xfrm>
            <a:custGeom>
              <a:avLst/>
              <a:gdLst/>
              <a:ahLst/>
              <a:cxnLst/>
              <a:rect l="l" t="t" r="r" b="b"/>
              <a:pathLst>
                <a:path w="1354" h="755" extrusionOk="0">
                  <a:moveTo>
                    <a:pt x="1354" y="0"/>
                  </a:moveTo>
                  <a:cubicBezTo>
                    <a:pt x="1128" y="0"/>
                    <a:pt x="928" y="201"/>
                    <a:pt x="627" y="326"/>
                  </a:cubicBezTo>
                  <a:cubicBezTo>
                    <a:pt x="401" y="527"/>
                    <a:pt x="101" y="527"/>
                    <a:pt x="0" y="727"/>
                  </a:cubicBezTo>
                  <a:cubicBezTo>
                    <a:pt x="39" y="746"/>
                    <a:pt x="81" y="755"/>
                    <a:pt x="125" y="755"/>
                  </a:cubicBezTo>
                  <a:cubicBezTo>
                    <a:pt x="313" y="755"/>
                    <a:pt x="545" y="608"/>
                    <a:pt x="727" y="527"/>
                  </a:cubicBezTo>
                  <a:cubicBezTo>
                    <a:pt x="928" y="426"/>
                    <a:pt x="1253" y="326"/>
                    <a:pt x="1354" y="101"/>
                  </a:cubicBezTo>
                  <a:lnTo>
                    <a:pt x="1354" y="0"/>
                  </a:lnTo>
                  <a:close/>
                </a:path>
              </a:pathLst>
            </a:custGeom>
            <a:solidFill>
              <a:srgbClr val="A64D2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7" name="Google Shape;5707;p37">
              <a:extLst>
                <a:ext uri="{FF2B5EF4-FFF2-40B4-BE49-F238E27FC236}">
                  <a16:creationId xmlns:a16="http://schemas.microsoft.com/office/drawing/2014/main" id="{5334C9B6-25AC-492C-9D02-F080C2876A25}"/>
                </a:ext>
              </a:extLst>
            </p:cNvPr>
            <p:cNvSpPr/>
            <p:nvPr/>
          </p:nvSpPr>
          <p:spPr>
            <a:xfrm>
              <a:off x="4994892" y="4062528"/>
              <a:ext cx="15208" cy="15056"/>
            </a:xfrm>
            <a:custGeom>
              <a:avLst/>
              <a:gdLst/>
              <a:ahLst/>
              <a:cxnLst/>
              <a:rect l="l" t="t" r="r" b="b"/>
              <a:pathLst>
                <a:path w="302" h="299" extrusionOk="0">
                  <a:moveTo>
                    <a:pt x="272" y="1"/>
                  </a:moveTo>
                  <a:cubicBezTo>
                    <a:pt x="257" y="1"/>
                    <a:pt x="235" y="14"/>
                    <a:pt x="201" y="56"/>
                  </a:cubicBezTo>
                  <a:lnTo>
                    <a:pt x="101" y="56"/>
                  </a:lnTo>
                  <a:lnTo>
                    <a:pt x="1" y="156"/>
                  </a:lnTo>
                  <a:cubicBezTo>
                    <a:pt x="1" y="227"/>
                    <a:pt x="1" y="298"/>
                    <a:pt x="36" y="298"/>
                  </a:cubicBezTo>
                  <a:cubicBezTo>
                    <a:pt x="51" y="298"/>
                    <a:pt x="72" y="286"/>
                    <a:pt x="101" y="257"/>
                  </a:cubicBezTo>
                  <a:lnTo>
                    <a:pt x="302" y="257"/>
                  </a:lnTo>
                  <a:lnTo>
                    <a:pt x="302" y="56"/>
                  </a:lnTo>
                  <a:cubicBezTo>
                    <a:pt x="302" y="56"/>
                    <a:pt x="302" y="1"/>
                    <a:pt x="272" y="1"/>
                  </a:cubicBezTo>
                  <a:close/>
                </a:path>
              </a:pathLst>
            </a:custGeom>
            <a:solidFill>
              <a:srgbClr val="A64D2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8" name="Google Shape;5708;p37">
              <a:extLst>
                <a:ext uri="{FF2B5EF4-FFF2-40B4-BE49-F238E27FC236}">
                  <a16:creationId xmlns:a16="http://schemas.microsoft.com/office/drawing/2014/main" id="{B53C1F31-3AC8-47C0-8BD1-63D86FF25CEF}"/>
                </a:ext>
              </a:extLst>
            </p:cNvPr>
            <p:cNvSpPr/>
            <p:nvPr/>
          </p:nvSpPr>
          <p:spPr>
            <a:xfrm>
              <a:off x="5010050" y="4073203"/>
              <a:ext cx="6345" cy="7301"/>
            </a:xfrm>
            <a:custGeom>
              <a:avLst/>
              <a:gdLst/>
              <a:ahLst/>
              <a:cxnLst/>
              <a:rect l="l" t="t" r="r" b="b"/>
              <a:pathLst>
                <a:path w="126" h="145" extrusionOk="0">
                  <a:moveTo>
                    <a:pt x="94" y="0"/>
                  </a:moveTo>
                  <a:cubicBezTo>
                    <a:pt x="56" y="0"/>
                    <a:pt x="1" y="45"/>
                    <a:pt x="1" y="45"/>
                  </a:cubicBezTo>
                  <a:cubicBezTo>
                    <a:pt x="1" y="145"/>
                    <a:pt x="126" y="145"/>
                    <a:pt x="126" y="145"/>
                  </a:cubicBezTo>
                  <a:lnTo>
                    <a:pt x="126" y="45"/>
                  </a:lnTo>
                  <a:cubicBezTo>
                    <a:pt x="126" y="11"/>
                    <a:pt x="112" y="0"/>
                    <a:pt x="94" y="0"/>
                  </a:cubicBezTo>
                  <a:close/>
                </a:path>
              </a:pathLst>
            </a:custGeom>
            <a:solidFill>
              <a:srgbClr val="A64D2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89" name="Google Shape;5709;p37">
            <a:extLst>
              <a:ext uri="{FF2B5EF4-FFF2-40B4-BE49-F238E27FC236}">
                <a16:creationId xmlns:a16="http://schemas.microsoft.com/office/drawing/2014/main" id="{73942464-93C0-451A-8F1E-98AA3631A985}"/>
              </a:ext>
            </a:extLst>
          </p:cNvPr>
          <p:cNvGrpSpPr/>
          <p:nvPr/>
        </p:nvGrpSpPr>
        <p:grpSpPr>
          <a:xfrm>
            <a:off x="10458964" y="1269953"/>
            <a:ext cx="796461" cy="903347"/>
            <a:chOff x="7844223" y="952465"/>
            <a:chExt cx="597346" cy="677510"/>
          </a:xfrm>
        </p:grpSpPr>
        <p:sp>
          <p:nvSpPr>
            <p:cNvPr id="90" name="Google Shape;5710;p37">
              <a:extLst>
                <a:ext uri="{FF2B5EF4-FFF2-40B4-BE49-F238E27FC236}">
                  <a16:creationId xmlns:a16="http://schemas.microsoft.com/office/drawing/2014/main" id="{D4387B68-42AA-499F-9342-DF3CD5B0C62B}"/>
                </a:ext>
              </a:extLst>
            </p:cNvPr>
            <p:cNvSpPr/>
            <p:nvPr/>
          </p:nvSpPr>
          <p:spPr>
            <a:xfrm rot="8772017" flipH="1">
              <a:off x="7871567" y="1238099"/>
              <a:ext cx="542658" cy="263179"/>
            </a:xfrm>
            <a:custGeom>
              <a:avLst/>
              <a:gdLst/>
              <a:ahLst/>
              <a:cxnLst/>
              <a:rect l="l" t="t" r="r" b="b"/>
              <a:pathLst>
                <a:path w="21706" h="10527" extrusionOk="0">
                  <a:moveTo>
                    <a:pt x="840" y="1"/>
                  </a:moveTo>
                  <a:cubicBezTo>
                    <a:pt x="721" y="1"/>
                    <a:pt x="615" y="26"/>
                    <a:pt x="502" y="76"/>
                  </a:cubicBezTo>
                  <a:lnTo>
                    <a:pt x="201" y="76"/>
                  </a:lnTo>
                  <a:cubicBezTo>
                    <a:pt x="101" y="76"/>
                    <a:pt x="101" y="76"/>
                    <a:pt x="1" y="201"/>
                  </a:cubicBezTo>
                  <a:cubicBezTo>
                    <a:pt x="1" y="301"/>
                    <a:pt x="101" y="402"/>
                    <a:pt x="201" y="502"/>
                  </a:cubicBezTo>
                  <a:lnTo>
                    <a:pt x="502" y="502"/>
                  </a:lnTo>
                  <a:cubicBezTo>
                    <a:pt x="627" y="502"/>
                    <a:pt x="928" y="602"/>
                    <a:pt x="1254" y="602"/>
                  </a:cubicBezTo>
                  <a:cubicBezTo>
                    <a:pt x="1555" y="702"/>
                    <a:pt x="1881" y="828"/>
                    <a:pt x="2382" y="928"/>
                  </a:cubicBezTo>
                  <a:cubicBezTo>
                    <a:pt x="2808" y="1028"/>
                    <a:pt x="3234" y="1128"/>
                    <a:pt x="3860" y="1229"/>
                  </a:cubicBezTo>
                  <a:cubicBezTo>
                    <a:pt x="4061" y="1329"/>
                    <a:pt x="4387" y="1329"/>
                    <a:pt x="4688" y="1454"/>
                  </a:cubicBezTo>
                  <a:cubicBezTo>
                    <a:pt x="4888" y="1554"/>
                    <a:pt x="5214" y="1554"/>
                    <a:pt x="5515" y="1655"/>
                  </a:cubicBezTo>
                  <a:cubicBezTo>
                    <a:pt x="6141" y="1855"/>
                    <a:pt x="6768" y="1955"/>
                    <a:pt x="7520" y="2281"/>
                  </a:cubicBezTo>
                  <a:cubicBezTo>
                    <a:pt x="8146" y="2482"/>
                    <a:pt x="8773" y="2707"/>
                    <a:pt x="9500" y="3008"/>
                  </a:cubicBezTo>
                  <a:cubicBezTo>
                    <a:pt x="10126" y="3209"/>
                    <a:pt x="10853" y="3635"/>
                    <a:pt x="11480" y="3835"/>
                  </a:cubicBezTo>
                  <a:cubicBezTo>
                    <a:pt x="12206" y="4261"/>
                    <a:pt x="12833" y="4587"/>
                    <a:pt x="13460" y="4888"/>
                  </a:cubicBezTo>
                  <a:cubicBezTo>
                    <a:pt x="14186" y="5214"/>
                    <a:pt x="14713" y="5615"/>
                    <a:pt x="15339" y="5940"/>
                  </a:cubicBezTo>
                  <a:cubicBezTo>
                    <a:pt x="15966" y="6341"/>
                    <a:pt x="16492" y="6767"/>
                    <a:pt x="17018" y="7093"/>
                  </a:cubicBezTo>
                  <a:cubicBezTo>
                    <a:pt x="17219" y="7294"/>
                    <a:pt x="17545" y="7494"/>
                    <a:pt x="17745" y="7720"/>
                  </a:cubicBezTo>
                  <a:cubicBezTo>
                    <a:pt x="17946" y="7920"/>
                    <a:pt x="18171" y="8021"/>
                    <a:pt x="18372" y="8221"/>
                  </a:cubicBezTo>
                  <a:cubicBezTo>
                    <a:pt x="18898" y="8547"/>
                    <a:pt x="19299" y="8848"/>
                    <a:pt x="19625" y="9174"/>
                  </a:cubicBezTo>
                  <a:cubicBezTo>
                    <a:pt x="19926" y="9474"/>
                    <a:pt x="20252" y="9700"/>
                    <a:pt x="20552" y="9900"/>
                  </a:cubicBezTo>
                  <a:cubicBezTo>
                    <a:pt x="21079" y="10326"/>
                    <a:pt x="21404" y="10527"/>
                    <a:pt x="21404" y="10527"/>
                  </a:cubicBezTo>
                  <a:lnTo>
                    <a:pt x="21605" y="10527"/>
                  </a:lnTo>
                  <a:cubicBezTo>
                    <a:pt x="21705" y="10427"/>
                    <a:pt x="21705" y="10326"/>
                    <a:pt x="21605" y="10226"/>
                  </a:cubicBezTo>
                  <a:cubicBezTo>
                    <a:pt x="21605" y="10226"/>
                    <a:pt x="21404" y="9900"/>
                    <a:pt x="20878" y="9474"/>
                  </a:cubicBezTo>
                  <a:lnTo>
                    <a:pt x="20051" y="8647"/>
                  </a:lnTo>
                  <a:cubicBezTo>
                    <a:pt x="19625" y="8346"/>
                    <a:pt x="19199" y="8021"/>
                    <a:pt x="18798" y="7720"/>
                  </a:cubicBezTo>
                  <a:cubicBezTo>
                    <a:pt x="18372" y="7394"/>
                    <a:pt x="17846" y="6968"/>
                    <a:pt x="17319" y="6667"/>
                  </a:cubicBezTo>
                  <a:cubicBezTo>
                    <a:pt x="16793" y="6341"/>
                    <a:pt x="16166" y="5940"/>
                    <a:pt x="15540" y="5615"/>
                  </a:cubicBezTo>
                  <a:cubicBezTo>
                    <a:pt x="15038" y="5214"/>
                    <a:pt x="14412" y="4788"/>
                    <a:pt x="13785" y="4462"/>
                  </a:cubicBezTo>
                  <a:cubicBezTo>
                    <a:pt x="13159" y="4061"/>
                    <a:pt x="12407" y="3635"/>
                    <a:pt x="11780" y="3334"/>
                  </a:cubicBezTo>
                  <a:cubicBezTo>
                    <a:pt x="11480" y="3108"/>
                    <a:pt x="11053" y="3008"/>
                    <a:pt x="10753" y="2808"/>
                  </a:cubicBezTo>
                  <a:cubicBezTo>
                    <a:pt x="10427" y="2707"/>
                    <a:pt x="10126" y="2482"/>
                    <a:pt x="9700" y="2381"/>
                  </a:cubicBezTo>
                  <a:cubicBezTo>
                    <a:pt x="9074" y="2081"/>
                    <a:pt x="8347" y="1755"/>
                    <a:pt x="7720" y="1554"/>
                  </a:cubicBezTo>
                  <a:cubicBezTo>
                    <a:pt x="7094" y="1329"/>
                    <a:pt x="6367" y="1128"/>
                    <a:pt x="5740" y="928"/>
                  </a:cubicBezTo>
                  <a:cubicBezTo>
                    <a:pt x="5114" y="702"/>
                    <a:pt x="4587" y="502"/>
                    <a:pt x="3961" y="402"/>
                  </a:cubicBezTo>
                  <a:cubicBezTo>
                    <a:pt x="3434" y="301"/>
                    <a:pt x="2908" y="201"/>
                    <a:pt x="2507" y="201"/>
                  </a:cubicBezTo>
                  <a:cubicBezTo>
                    <a:pt x="1981" y="76"/>
                    <a:pt x="1555" y="76"/>
                    <a:pt x="1254" y="76"/>
                  </a:cubicBezTo>
                  <a:cubicBezTo>
                    <a:pt x="1091" y="26"/>
                    <a:pt x="959" y="1"/>
                    <a:pt x="840" y="1"/>
                  </a:cubicBezTo>
                  <a:close/>
                </a:path>
              </a:pathLst>
            </a:custGeom>
            <a:solidFill>
              <a:srgbClr val="651D1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1" name="Google Shape;5711;p37">
              <a:extLst>
                <a:ext uri="{FF2B5EF4-FFF2-40B4-BE49-F238E27FC236}">
                  <a16:creationId xmlns:a16="http://schemas.microsoft.com/office/drawing/2014/main" id="{BE14EBEA-84F9-4A4A-A723-F03E65570BE5}"/>
                </a:ext>
              </a:extLst>
            </p:cNvPr>
            <p:cNvSpPr/>
            <p:nvPr/>
          </p:nvSpPr>
          <p:spPr>
            <a:xfrm rot="8772017" flipH="1">
              <a:off x="8221985" y="981517"/>
              <a:ext cx="147327" cy="141127"/>
            </a:xfrm>
            <a:custGeom>
              <a:avLst/>
              <a:gdLst/>
              <a:ahLst/>
              <a:cxnLst/>
              <a:rect l="l" t="t" r="r" b="b"/>
              <a:pathLst>
                <a:path w="5893" h="5645" extrusionOk="0">
                  <a:moveTo>
                    <a:pt x="627" y="1"/>
                  </a:moveTo>
                  <a:lnTo>
                    <a:pt x="627" y="1"/>
                  </a:lnTo>
                  <a:cubicBezTo>
                    <a:pt x="0" y="828"/>
                    <a:pt x="2506" y="5214"/>
                    <a:pt x="4587" y="5640"/>
                  </a:cubicBezTo>
                  <a:cubicBezTo>
                    <a:pt x="4605" y="5643"/>
                    <a:pt x="4624" y="5644"/>
                    <a:pt x="4644" y="5644"/>
                  </a:cubicBezTo>
                  <a:cubicBezTo>
                    <a:pt x="5255" y="5644"/>
                    <a:pt x="5893" y="4104"/>
                    <a:pt x="4386" y="2281"/>
                  </a:cubicBezTo>
                  <a:cubicBezTo>
                    <a:pt x="2607" y="301"/>
                    <a:pt x="627" y="1"/>
                    <a:pt x="62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2" name="Google Shape;5712;p37">
              <a:extLst>
                <a:ext uri="{FF2B5EF4-FFF2-40B4-BE49-F238E27FC236}">
                  <a16:creationId xmlns:a16="http://schemas.microsoft.com/office/drawing/2014/main" id="{109EC1D2-A669-407A-A949-5BCFA9D0DECF}"/>
                </a:ext>
              </a:extLst>
            </p:cNvPr>
            <p:cNvSpPr/>
            <p:nvPr/>
          </p:nvSpPr>
          <p:spPr>
            <a:xfrm rot="8772017" flipH="1">
              <a:off x="8177086" y="1108946"/>
              <a:ext cx="68326" cy="125327"/>
            </a:xfrm>
            <a:custGeom>
              <a:avLst/>
              <a:gdLst/>
              <a:ahLst/>
              <a:cxnLst/>
              <a:rect l="l" t="t" r="r" b="b"/>
              <a:pathLst>
                <a:path w="2733" h="5013" extrusionOk="0">
                  <a:moveTo>
                    <a:pt x="1379" y="0"/>
                  </a:moveTo>
                  <a:lnTo>
                    <a:pt x="1379" y="0"/>
                  </a:lnTo>
                  <a:cubicBezTo>
                    <a:pt x="0" y="1253"/>
                    <a:pt x="126" y="4912"/>
                    <a:pt x="1680" y="5013"/>
                  </a:cubicBezTo>
                  <a:cubicBezTo>
                    <a:pt x="2306" y="5013"/>
                    <a:pt x="2732" y="3760"/>
                    <a:pt x="2507" y="2707"/>
                  </a:cubicBezTo>
                  <a:cubicBezTo>
                    <a:pt x="2206" y="1354"/>
                    <a:pt x="1379" y="0"/>
                    <a:pt x="13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3" name="Google Shape;5713;p37">
              <a:extLst>
                <a:ext uri="{FF2B5EF4-FFF2-40B4-BE49-F238E27FC236}">
                  <a16:creationId xmlns:a16="http://schemas.microsoft.com/office/drawing/2014/main" id="{F92D02C3-9548-463D-A396-43454F679019}"/>
                </a:ext>
              </a:extLst>
            </p:cNvPr>
            <p:cNvSpPr/>
            <p:nvPr/>
          </p:nvSpPr>
          <p:spPr>
            <a:xfrm rot="8772017" flipH="1">
              <a:off x="8130347" y="1227404"/>
              <a:ext cx="72301" cy="130552"/>
            </a:xfrm>
            <a:custGeom>
              <a:avLst/>
              <a:gdLst/>
              <a:ahLst/>
              <a:cxnLst/>
              <a:rect l="l" t="t" r="r" b="b"/>
              <a:pathLst>
                <a:path w="2892" h="5222" extrusionOk="0">
                  <a:moveTo>
                    <a:pt x="1128" y="0"/>
                  </a:moveTo>
                  <a:lnTo>
                    <a:pt x="1128" y="0"/>
                  </a:lnTo>
                  <a:cubicBezTo>
                    <a:pt x="1" y="1654"/>
                    <a:pt x="201" y="5213"/>
                    <a:pt x="1755" y="5213"/>
                  </a:cubicBezTo>
                  <a:cubicBezTo>
                    <a:pt x="1796" y="5219"/>
                    <a:pt x="1836" y="5222"/>
                    <a:pt x="1876" y="5222"/>
                  </a:cubicBezTo>
                  <a:cubicBezTo>
                    <a:pt x="2549" y="5222"/>
                    <a:pt x="2891" y="4418"/>
                    <a:pt x="2607" y="3233"/>
                  </a:cubicBezTo>
                  <a:cubicBezTo>
                    <a:pt x="2382" y="1554"/>
                    <a:pt x="1129" y="0"/>
                    <a:pt x="112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4" name="Google Shape;5714;p37">
              <a:extLst>
                <a:ext uri="{FF2B5EF4-FFF2-40B4-BE49-F238E27FC236}">
                  <a16:creationId xmlns:a16="http://schemas.microsoft.com/office/drawing/2014/main" id="{874E488C-82FD-4666-8190-8A34EC1C202C}"/>
                </a:ext>
              </a:extLst>
            </p:cNvPr>
            <p:cNvSpPr/>
            <p:nvPr/>
          </p:nvSpPr>
          <p:spPr>
            <a:xfrm rot="8772017" flipH="1">
              <a:off x="8061409" y="1340078"/>
              <a:ext cx="80476" cy="127927"/>
            </a:xfrm>
            <a:custGeom>
              <a:avLst/>
              <a:gdLst/>
              <a:ahLst/>
              <a:cxnLst/>
              <a:rect l="l" t="t" r="r" b="b"/>
              <a:pathLst>
                <a:path w="3219" h="5117" extrusionOk="0">
                  <a:moveTo>
                    <a:pt x="813" y="1"/>
                  </a:moveTo>
                  <a:lnTo>
                    <a:pt x="813" y="1"/>
                  </a:lnTo>
                  <a:cubicBezTo>
                    <a:pt x="0" y="1749"/>
                    <a:pt x="687" y="5117"/>
                    <a:pt x="2208" y="5117"/>
                  </a:cubicBezTo>
                  <a:cubicBezTo>
                    <a:pt x="2236" y="5117"/>
                    <a:pt x="2263" y="5116"/>
                    <a:pt x="2291" y="5114"/>
                  </a:cubicBezTo>
                  <a:cubicBezTo>
                    <a:pt x="2918" y="5013"/>
                    <a:pt x="3219" y="4086"/>
                    <a:pt x="2793" y="2933"/>
                  </a:cubicBezTo>
                  <a:cubicBezTo>
                    <a:pt x="2291" y="1354"/>
                    <a:pt x="813" y="1"/>
                    <a:pt x="8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5" name="Google Shape;5715;p37">
              <a:extLst>
                <a:ext uri="{FF2B5EF4-FFF2-40B4-BE49-F238E27FC236}">
                  <a16:creationId xmlns:a16="http://schemas.microsoft.com/office/drawing/2014/main" id="{715169BD-96BE-4C93-BD67-F259E887BE0B}"/>
                </a:ext>
              </a:extLst>
            </p:cNvPr>
            <p:cNvSpPr/>
            <p:nvPr/>
          </p:nvSpPr>
          <p:spPr>
            <a:xfrm rot="8772017" flipH="1">
              <a:off x="8143916" y="1421003"/>
              <a:ext cx="136002" cy="57376"/>
            </a:xfrm>
            <a:custGeom>
              <a:avLst/>
              <a:gdLst/>
              <a:ahLst/>
              <a:cxnLst/>
              <a:rect l="l" t="t" r="r" b="b"/>
              <a:pathLst>
                <a:path w="5440" h="2295" extrusionOk="0">
                  <a:moveTo>
                    <a:pt x="3753" y="0"/>
                  </a:moveTo>
                  <a:cubicBezTo>
                    <a:pt x="2516" y="0"/>
                    <a:pt x="814" y="708"/>
                    <a:pt x="0" y="1734"/>
                  </a:cubicBezTo>
                  <a:cubicBezTo>
                    <a:pt x="0" y="1734"/>
                    <a:pt x="1375" y="2295"/>
                    <a:pt x="2847" y="2295"/>
                  </a:cubicBezTo>
                  <a:cubicBezTo>
                    <a:pt x="3051" y="2295"/>
                    <a:pt x="3256" y="2284"/>
                    <a:pt x="3459" y="2260"/>
                  </a:cubicBezTo>
                  <a:cubicBezTo>
                    <a:pt x="4712" y="2034"/>
                    <a:pt x="5439" y="1408"/>
                    <a:pt x="5138" y="681"/>
                  </a:cubicBezTo>
                  <a:cubicBezTo>
                    <a:pt x="4954" y="207"/>
                    <a:pt x="4421" y="0"/>
                    <a:pt x="375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6" name="Google Shape;5716;p37">
              <a:extLst>
                <a:ext uri="{FF2B5EF4-FFF2-40B4-BE49-F238E27FC236}">
                  <a16:creationId xmlns:a16="http://schemas.microsoft.com/office/drawing/2014/main" id="{F48801A5-A485-4105-B613-7045AF5D1565}"/>
                </a:ext>
              </a:extLst>
            </p:cNvPr>
            <p:cNvSpPr/>
            <p:nvPr/>
          </p:nvSpPr>
          <p:spPr>
            <a:xfrm rot="8772017" flipH="1">
              <a:off x="8211417" y="1292165"/>
              <a:ext cx="135352" cy="55101"/>
            </a:xfrm>
            <a:custGeom>
              <a:avLst/>
              <a:gdLst/>
              <a:ahLst/>
              <a:cxnLst/>
              <a:rect l="l" t="t" r="r" b="b"/>
              <a:pathLst>
                <a:path w="5414" h="2204" extrusionOk="0">
                  <a:moveTo>
                    <a:pt x="3443" y="0"/>
                  </a:moveTo>
                  <a:cubicBezTo>
                    <a:pt x="2254" y="0"/>
                    <a:pt x="781" y="530"/>
                    <a:pt x="0" y="1369"/>
                  </a:cubicBezTo>
                  <a:cubicBezTo>
                    <a:pt x="0" y="1369"/>
                    <a:pt x="1579" y="2204"/>
                    <a:pt x="3090" y="2204"/>
                  </a:cubicBezTo>
                  <a:cubicBezTo>
                    <a:pt x="3171" y="2204"/>
                    <a:pt x="3253" y="2201"/>
                    <a:pt x="3334" y="2196"/>
                  </a:cubicBezTo>
                  <a:cubicBezTo>
                    <a:pt x="4687" y="2196"/>
                    <a:pt x="5414" y="1569"/>
                    <a:pt x="5213" y="943"/>
                  </a:cubicBezTo>
                  <a:cubicBezTo>
                    <a:pt x="5033" y="285"/>
                    <a:pt x="4314" y="0"/>
                    <a:pt x="344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7" name="Google Shape;5717;p37">
              <a:extLst>
                <a:ext uri="{FF2B5EF4-FFF2-40B4-BE49-F238E27FC236}">
                  <a16:creationId xmlns:a16="http://schemas.microsoft.com/office/drawing/2014/main" id="{88B88801-39BB-4490-B8B1-7C75F2EAA32B}"/>
                </a:ext>
              </a:extLst>
            </p:cNvPr>
            <p:cNvSpPr/>
            <p:nvPr/>
          </p:nvSpPr>
          <p:spPr>
            <a:xfrm rot="8772017" flipH="1">
              <a:off x="8255142" y="1159674"/>
              <a:ext cx="132852" cy="57251"/>
            </a:xfrm>
            <a:custGeom>
              <a:avLst/>
              <a:gdLst/>
              <a:ahLst/>
              <a:cxnLst/>
              <a:rect l="l" t="t" r="r" b="b"/>
              <a:pathLst>
                <a:path w="5314" h="2290" extrusionOk="0">
                  <a:moveTo>
                    <a:pt x="2731" y="0"/>
                  </a:moveTo>
                  <a:cubicBezTo>
                    <a:pt x="1675" y="0"/>
                    <a:pt x="569" y="296"/>
                    <a:pt x="0" y="921"/>
                  </a:cubicBezTo>
                  <a:cubicBezTo>
                    <a:pt x="0" y="921"/>
                    <a:pt x="1755" y="1949"/>
                    <a:pt x="3008" y="2275"/>
                  </a:cubicBezTo>
                  <a:cubicBezTo>
                    <a:pt x="3110" y="2284"/>
                    <a:pt x="3215" y="2289"/>
                    <a:pt x="3319" y="2289"/>
                  </a:cubicBezTo>
                  <a:cubicBezTo>
                    <a:pt x="4292" y="2289"/>
                    <a:pt x="5314" y="1878"/>
                    <a:pt x="5314" y="1222"/>
                  </a:cubicBezTo>
                  <a:cubicBezTo>
                    <a:pt x="5204" y="428"/>
                    <a:pt x="4003" y="0"/>
                    <a:pt x="273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152" name="Google Shape;5772;p37">
            <a:extLst>
              <a:ext uri="{FF2B5EF4-FFF2-40B4-BE49-F238E27FC236}">
                <a16:creationId xmlns:a16="http://schemas.microsoft.com/office/drawing/2014/main" id="{E49827F3-F2F8-456E-A5E0-C764A5505762}"/>
              </a:ext>
            </a:extLst>
          </p:cNvPr>
          <p:cNvSpPr/>
          <p:nvPr/>
        </p:nvSpPr>
        <p:spPr>
          <a:xfrm>
            <a:off x="2611135" y="4937220"/>
            <a:ext cx="21376" cy="23883"/>
          </a:xfrm>
          <a:custGeom>
            <a:avLst/>
            <a:gdLst/>
            <a:ahLst/>
            <a:cxnLst/>
            <a:rect l="l" t="t" r="r" b="b"/>
            <a:pathLst>
              <a:path w="853" h="953" extrusionOk="0">
                <a:moveTo>
                  <a:pt x="527" y="0"/>
                </a:moveTo>
                <a:cubicBezTo>
                  <a:pt x="326" y="0"/>
                  <a:pt x="126" y="100"/>
                  <a:pt x="1" y="426"/>
                </a:cubicBezTo>
                <a:cubicBezTo>
                  <a:pt x="1" y="627"/>
                  <a:pt x="126" y="827"/>
                  <a:pt x="226" y="952"/>
                </a:cubicBezTo>
                <a:cubicBezTo>
                  <a:pt x="427" y="952"/>
                  <a:pt x="627" y="827"/>
                  <a:pt x="752" y="627"/>
                </a:cubicBezTo>
                <a:cubicBezTo>
                  <a:pt x="853" y="326"/>
                  <a:pt x="752" y="100"/>
                  <a:pt x="527" y="0"/>
                </a:cubicBezTo>
                <a:close/>
              </a:path>
            </a:pathLst>
          </a:custGeom>
          <a:solidFill>
            <a:srgbClr val="F9D0A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53" name="Google Shape;5773;p37">
            <a:extLst>
              <a:ext uri="{FF2B5EF4-FFF2-40B4-BE49-F238E27FC236}">
                <a16:creationId xmlns:a16="http://schemas.microsoft.com/office/drawing/2014/main" id="{2D52C35E-54E4-437A-B2CF-7DE21AA8FA3A}"/>
              </a:ext>
            </a:extLst>
          </p:cNvPr>
          <p:cNvSpPr/>
          <p:nvPr/>
        </p:nvSpPr>
        <p:spPr>
          <a:xfrm>
            <a:off x="2592915" y="4915542"/>
            <a:ext cx="23907" cy="21701"/>
          </a:xfrm>
          <a:custGeom>
            <a:avLst/>
            <a:gdLst/>
            <a:ahLst/>
            <a:cxnLst/>
            <a:rect l="l" t="t" r="r" b="b"/>
            <a:pathLst>
              <a:path w="954" h="866" extrusionOk="0">
                <a:moveTo>
                  <a:pt x="478" y="0"/>
                </a:moveTo>
                <a:cubicBezTo>
                  <a:pt x="331" y="0"/>
                  <a:pt x="195" y="113"/>
                  <a:pt x="101" y="339"/>
                </a:cubicBezTo>
                <a:cubicBezTo>
                  <a:pt x="1" y="564"/>
                  <a:pt x="101" y="765"/>
                  <a:pt x="327" y="865"/>
                </a:cubicBezTo>
                <a:cubicBezTo>
                  <a:pt x="527" y="865"/>
                  <a:pt x="728" y="765"/>
                  <a:pt x="853" y="564"/>
                </a:cubicBezTo>
                <a:cubicBezTo>
                  <a:pt x="953" y="339"/>
                  <a:pt x="853" y="38"/>
                  <a:pt x="627" y="38"/>
                </a:cubicBezTo>
                <a:cubicBezTo>
                  <a:pt x="577" y="13"/>
                  <a:pt x="527" y="0"/>
                  <a:pt x="478" y="0"/>
                </a:cubicBezTo>
                <a:close/>
              </a:path>
            </a:pathLst>
          </a:custGeom>
          <a:solidFill>
            <a:srgbClr val="F9D0A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54" name="Google Shape;5774;p37">
            <a:hlinkClick r:id="" action="ppaction://noaction"/>
            <a:extLst>
              <a:ext uri="{FF2B5EF4-FFF2-40B4-BE49-F238E27FC236}">
                <a16:creationId xmlns:a16="http://schemas.microsoft.com/office/drawing/2014/main" id="{FD0539E2-4AFF-431E-BCAF-30D1FE3C5C5B}"/>
              </a:ext>
            </a:extLst>
          </p:cNvPr>
          <p:cNvSpPr txBox="1"/>
          <p:nvPr/>
        </p:nvSpPr>
        <p:spPr>
          <a:xfrm>
            <a:off x="11446400" y="1095333"/>
            <a:ext cx="432000" cy="4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600" b="1" i="0" u="none" strike="noStrike" kern="0" cap="none" spc="0" normalizeH="0" baseline="0" noProof="0">
                <a:ln>
                  <a:noFill/>
                </a:ln>
                <a:solidFill>
                  <a:srgbClr val="FEF7C2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rPr>
              <a:t>A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FEF7C2"/>
              </a:solidFill>
              <a:effectLst/>
              <a:uLnTx/>
              <a:uFillTx/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55" name="Google Shape;5775;p37">
            <a:hlinkClick r:id="rId3" action="ppaction://hlinksldjump"/>
            <a:extLst>
              <a:ext uri="{FF2B5EF4-FFF2-40B4-BE49-F238E27FC236}">
                <a16:creationId xmlns:a16="http://schemas.microsoft.com/office/drawing/2014/main" id="{802611C5-5CF5-4229-9E8D-3EF2BA02D871}"/>
              </a:ext>
            </a:extLst>
          </p:cNvPr>
          <p:cNvSpPr txBox="1"/>
          <p:nvPr/>
        </p:nvSpPr>
        <p:spPr>
          <a:xfrm>
            <a:off x="11446400" y="1993859"/>
            <a:ext cx="432000" cy="4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600" b="1" i="0" u="none" strike="noStrike" kern="0" cap="none" spc="0" normalizeH="0" baseline="0" noProof="0">
                <a:ln>
                  <a:noFill/>
                </a:ln>
                <a:solidFill>
                  <a:srgbClr val="FEF7C2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rPr>
              <a:t>B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FEF7C2"/>
              </a:solidFill>
              <a:effectLst/>
              <a:uLnTx/>
              <a:uFillTx/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56" name="Google Shape;5776;p37">
            <a:hlinkClick r:id="" action="ppaction://noaction"/>
            <a:extLst>
              <a:ext uri="{FF2B5EF4-FFF2-40B4-BE49-F238E27FC236}">
                <a16:creationId xmlns:a16="http://schemas.microsoft.com/office/drawing/2014/main" id="{B0CF6E16-5BBD-426E-8F60-E76A0299755F}"/>
              </a:ext>
            </a:extLst>
          </p:cNvPr>
          <p:cNvSpPr txBox="1"/>
          <p:nvPr/>
        </p:nvSpPr>
        <p:spPr>
          <a:xfrm>
            <a:off x="11446400" y="2893971"/>
            <a:ext cx="432000" cy="4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600" b="1" i="0" u="none" strike="noStrike" kern="0" cap="none" spc="0" normalizeH="0" baseline="0" noProof="0">
                <a:ln>
                  <a:noFill/>
                </a:ln>
                <a:solidFill>
                  <a:srgbClr val="FEF7C2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rPr>
              <a:t>C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FEF7C2"/>
              </a:solidFill>
              <a:effectLst/>
              <a:uLnTx/>
              <a:uFillTx/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57" name="Google Shape;5777;p37">
            <a:hlinkClick r:id="" action="ppaction://noaction"/>
            <a:extLst>
              <a:ext uri="{FF2B5EF4-FFF2-40B4-BE49-F238E27FC236}">
                <a16:creationId xmlns:a16="http://schemas.microsoft.com/office/drawing/2014/main" id="{CA1DB78A-08ED-4FC0-81DC-D8B96BF42CE0}"/>
              </a:ext>
            </a:extLst>
          </p:cNvPr>
          <p:cNvSpPr txBox="1"/>
          <p:nvPr/>
        </p:nvSpPr>
        <p:spPr>
          <a:xfrm>
            <a:off x="11446400" y="4695784"/>
            <a:ext cx="432000" cy="4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600" b="1" i="0" u="none" strike="noStrike" kern="0" cap="none" spc="0" normalizeH="0" baseline="0" noProof="0">
                <a:ln>
                  <a:noFill/>
                </a:ln>
                <a:solidFill>
                  <a:srgbClr val="FEF7C2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rPr>
              <a:t>E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FEF7C2"/>
              </a:solidFill>
              <a:effectLst/>
              <a:uLnTx/>
              <a:uFillTx/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58" name="Google Shape;5778;p37">
            <a:hlinkClick r:id="" action="ppaction://noaction"/>
            <a:extLst>
              <a:ext uri="{FF2B5EF4-FFF2-40B4-BE49-F238E27FC236}">
                <a16:creationId xmlns:a16="http://schemas.microsoft.com/office/drawing/2014/main" id="{A19E69DA-2367-46E5-8FFF-727EE3D7133C}"/>
              </a:ext>
            </a:extLst>
          </p:cNvPr>
          <p:cNvSpPr txBox="1"/>
          <p:nvPr/>
        </p:nvSpPr>
        <p:spPr>
          <a:xfrm>
            <a:off x="11446400" y="5594308"/>
            <a:ext cx="432000" cy="4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600" b="1" i="0" u="none" strike="noStrike" kern="0" cap="none" spc="0" normalizeH="0" baseline="0" noProof="0">
                <a:ln>
                  <a:noFill/>
                </a:ln>
                <a:solidFill>
                  <a:srgbClr val="FEF7C2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rPr>
              <a:t>F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FEF7C2"/>
              </a:solidFill>
              <a:effectLst/>
              <a:uLnTx/>
              <a:uFillTx/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59" name="Google Shape;5779;p37">
            <a:hlinkClick r:id="rId4" action="ppaction://hlinksldjump"/>
            <a:extLst>
              <a:ext uri="{FF2B5EF4-FFF2-40B4-BE49-F238E27FC236}">
                <a16:creationId xmlns:a16="http://schemas.microsoft.com/office/drawing/2014/main" id="{E15248DA-55BA-4F89-BABD-17EAB605BA21}"/>
              </a:ext>
            </a:extLst>
          </p:cNvPr>
          <p:cNvSpPr/>
          <p:nvPr/>
        </p:nvSpPr>
        <p:spPr>
          <a:xfrm>
            <a:off x="19536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60" name="Google Shape;5780;p37">
            <a:hlinkClick r:id="rId5" action="ppaction://hlinksldjump"/>
            <a:extLst>
              <a:ext uri="{FF2B5EF4-FFF2-40B4-BE49-F238E27FC236}">
                <a16:creationId xmlns:a16="http://schemas.microsoft.com/office/drawing/2014/main" id="{C6C6B16E-96C6-4AC0-9B61-4D5FE780AF82}"/>
              </a:ext>
            </a:extLst>
          </p:cNvPr>
          <p:cNvSpPr/>
          <p:nvPr/>
        </p:nvSpPr>
        <p:spPr>
          <a:xfrm>
            <a:off x="27664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61" name="Google Shape;5781;p37">
            <a:hlinkClick r:id="" action="ppaction://noaction"/>
            <a:extLst>
              <a:ext uri="{FF2B5EF4-FFF2-40B4-BE49-F238E27FC236}">
                <a16:creationId xmlns:a16="http://schemas.microsoft.com/office/drawing/2014/main" id="{663F4E4F-EB74-4E09-B9D7-D2477D8A61F5}"/>
              </a:ext>
            </a:extLst>
          </p:cNvPr>
          <p:cNvSpPr/>
          <p:nvPr/>
        </p:nvSpPr>
        <p:spPr>
          <a:xfrm>
            <a:off x="36300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62" name="Google Shape;5782;p37">
            <a:hlinkClick r:id="rId4" action="ppaction://hlinksldjump"/>
            <a:extLst>
              <a:ext uri="{FF2B5EF4-FFF2-40B4-BE49-F238E27FC236}">
                <a16:creationId xmlns:a16="http://schemas.microsoft.com/office/drawing/2014/main" id="{BB5F0EA9-42BE-4C26-B92E-2AE13F798375}"/>
              </a:ext>
            </a:extLst>
          </p:cNvPr>
          <p:cNvSpPr/>
          <p:nvPr/>
        </p:nvSpPr>
        <p:spPr>
          <a:xfrm>
            <a:off x="44428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63" name="Google Shape;5783;p37">
            <a:hlinkClick r:id="rId6" action="ppaction://hlinksldjump"/>
            <a:extLst>
              <a:ext uri="{FF2B5EF4-FFF2-40B4-BE49-F238E27FC236}">
                <a16:creationId xmlns:a16="http://schemas.microsoft.com/office/drawing/2014/main" id="{C7A1B4C1-7B31-4596-8CF2-E174E343087F}"/>
              </a:ext>
            </a:extLst>
          </p:cNvPr>
          <p:cNvSpPr/>
          <p:nvPr/>
        </p:nvSpPr>
        <p:spPr>
          <a:xfrm>
            <a:off x="52810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64" name="Google Shape;5784;p37">
            <a:hlinkClick r:id="" action="ppaction://noaction"/>
            <a:extLst>
              <a:ext uri="{FF2B5EF4-FFF2-40B4-BE49-F238E27FC236}">
                <a16:creationId xmlns:a16="http://schemas.microsoft.com/office/drawing/2014/main" id="{EB100C4F-0533-4E89-8846-D8E7E25A701E}"/>
              </a:ext>
            </a:extLst>
          </p:cNvPr>
          <p:cNvSpPr/>
          <p:nvPr/>
        </p:nvSpPr>
        <p:spPr>
          <a:xfrm>
            <a:off x="60938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65" name="Google Shape;5785;p37">
            <a:hlinkClick r:id="rId7" action="ppaction://hlinksldjump"/>
            <a:extLst>
              <a:ext uri="{FF2B5EF4-FFF2-40B4-BE49-F238E27FC236}">
                <a16:creationId xmlns:a16="http://schemas.microsoft.com/office/drawing/2014/main" id="{221E6F74-394E-4955-8CED-655EEA67DDD4}"/>
              </a:ext>
            </a:extLst>
          </p:cNvPr>
          <p:cNvSpPr/>
          <p:nvPr/>
        </p:nvSpPr>
        <p:spPr>
          <a:xfrm>
            <a:off x="69574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66" name="Google Shape;5786;p37">
            <a:hlinkClick r:id="rId5" action="ppaction://hlinksldjump"/>
            <a:extLst>
              <a:ext uri="{FF2B5EF4-FFF2-40B4-BE49-F238E27FC236}">
                <a16:creationId xmlns:a16="http://schemas.microsoft.com/office/drawing/2014/main" id="{7A2AACB2-81C8-4626-9790-7BE908609AF0}"/>
              </a:ext>
            </a:extLst>
          </p:cNvPr>
          <p:cNvSpPr/>
          <p:nvPr/>
        </p:nvSpPr>
        <p:spPr>
          <a:xfrm>
            <a:off x="77702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67" name="Google Shape;5787;p37">
            <a:hlinkClick r:id="rId3" action="ppaction://hlinksldjump"/>
            <a:extLst>
              <a:ext uri="{FF2B5EF4-FFF2-40B4-BE49-F238E27FC236}">
                <a16:creationId xmlns:a16="http://schemas.microsoft.com/office/drawing/2014/main" id="{45B2E06B-926B-448F-8EEB-4652BF13B650}"/>
              </a:ext>
            </a:extLst>
          </p:cNvPr>
          <p:cNvSpPr/>
          <p:nvPr/>
        </p:nvSpPr>
        <p:spPr>
          <a:xfrm>
            <a:off x="86338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68" name="Google Shape;5788;p37">
            <a:hlinkClick r:id="" action="ppaction://noaction"/>
            <a:extLst>
              <a:ext uri="{FF2B5EF4-FFF2-40B4-BE49-F238E27FC236}">
                <a16:creationId xmlns:a16="http://schemas.microsoft.com/office/drawing/2014/main" id="{5B5A0BEB-907E-49C9-84F6-CD34FBC6729D}"/>
              </a:ext>
            </a:extLst>
          </p:cNvPr>
          <p:cNvSpPr/>
          <p:nvPr/>
        </p:nvSpPr>
        <p:spPr>
          <a:xfrm>
            <a:off x="94466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69" name="Google Shape;5789;p37">
            <a:hlinkClick r:id="" action="ppaction://noaction"/>
            <a:extLst>
              <a:ext uri="{FF2B5EF4-FFF2-40B4-BE49-F238E27FC236}">
                <a16:creationId xmlns:a16="http://schemas.microsoft.com/office/drawing/2014/main" id="{678A88AB-E4EF-4325-8661-E115621B12D6}"/>
              </a:ext>
            </a:extLst>
          </p:cNvPr>
          <p:cNvSpPr/>
          <p:nvPr/>
        </p:nvSpPr>
        <p:spPr>
          <a:xfrm>
            <a:off x="102594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70" name="Google Shape;5790;p37">
            <a:hlinkClick r:id="rId8" action="ppaction://hlinksldjump"/>
            <a:extLst>
              <a:ext uri="{FF2B5EF4-FFF2-40B4-BE49-F238E27FC236}">
                <a16:creationId xmlns:a16="http://schemas.microsoft.com/office/drawing/2014/main" id="{BCEFAB60-3D50-48C6-AB7D-CD22A43E5AC3}"/>
              </a:ext>
            </a:extLst>
          </p:cNvPr>
          <p:cNvSpPr/>
          <p:nvPr/>
        </p:nvSpPr>
        <p:spPr>
          <a:xfrm>
            <a:off x="11154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71" name="Google Shape;5791;p37">
            <a:hlinkClick r:id="" action="ppaction://noaction"/>
            <a:extLst>
              <a:ext uri="{FF2B5EF4-FFF2-40B4-BE49-F238E27FC236}">
                <a16:creationId xmlns:a16="http://schemas.microsoft.com/office/drawing/2014/main" id="{F4879851-6864-4902-9EFE-6E6E09B833F5}"/>
              </a:ext>
            </a:extLst>
          </p:cNvPr>
          <p:cNvSpPr txBox="1"/>
          <p:nvPr/>
        </p:nvSpPr>
        <p:spPr>
          <a:xfrm>
            <a:off x="11446400" y="3792496"/>
            <a:ext cx="432000" cy="4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600" b="1" i="0" u="none" strike="noStrike" kern="0" cap="none" spc="0" normalizeH="0" baseline="0" noProof="0">
                <a:ln>
                  <a:noFill/>
                </a:ln>
                <a:solidFill>
                  <a:srgbClr val="FEF7C2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rPr>
              <a:t>D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FEF7C2"/>
              </a:solidFill>
              <a:effectLst/>
              <a:uLnTx/>
              <a:uFillTx/>
              <a:latin typeface="Pangolin"/>
              <a:ea typeface="Pangolin"/>
              <a:cs typeface="Pangolin"/>
              <a:sym typeface="Pangolin"/>
            </a:endParaRPr>
          </a:p>
        </p:txBody>
      </p:sp>
      <p:grpSp>
        <p:nvGrpSpPr>
          <p:cNvPr id="172" name="Google Shape;5792;p37">
            <a:extLst>
              <a:ext uri="{FF2B5EF4-FFF2-40B4-BE49-F238E27FC236}">
                <a16:creationId xmlns:a16="http://schemas.microsoft.com/office/drawing/2014/main" id="{DCE42066-564D-4AEB-B061-DE012B1B0C57}"/>
              </a:ext>
            </a:extLst>
          </p:cNvPr>
          <p:cNvGrpSpPr/>
          <p:nvPr/>
        </p:nvGrpSpPr>
        <p:grpSpPr>
          <a:xfrm>
            <a:off x="1054367" y="159139"/>
            <a:ext cx="9930533" cy="719829"/>
            <a:chOff x="790775" y="119354"/>
            <a:chExt cx="7447900" cy="539872"/>
          </a:xfrm>
        </p:grpSpPr>
        <p:sp>
          <p:nvSpPr>
            <p:cNvPr id="173" name="Google Shape;5793;p37">
              <a:extLst>
                <a:ext uri="{FF2B5EF4-FFF2-40B4-BE49-F238E27FC236}">
                  <a16:creationId xmlns:a16="http://schemas.microsoft.com/office/drawing/2014/main" id="{066F5A15-0E20-4132-B55C-2E038D6CDD77}"/>
                </a:ext>
              </a:extLst>
            </p:cNvPr>
            <p:cNvSpPr/>
            <p:nvPr/>
          </p:nvSpPr>
          <p:spPr>
            <a:xfrm>
              <a:off x="7123684" y="123504"/>
              <a:ext cx="172446" cy="240184"/>
            </a:xfrm>
            <a:custGeom>
              <a:avLst/>
              <a:gdLst/>
              <a:ahLst/>
              <a:cxnLst/>
              <a:rect l="l" t="t" r="r" b="b"/>
              <a:pathLst>
                <a:path w="5528" h="6887" extrusionOk="0">
                  <a:moveTo>
                    <a:pt x="837" y="0"/>
                  </a:moveTo>
                  <a:cubicBezTo>
                    <a:pt x="731" y="0"/>
                    <a:pt x="640" y="39"/>
                    <a:pt x="566" y="123"/>
                  </a:cubicBezTo>
                  <a:cubicBezTo>
                    <a:pt x="134" y="749"/>
                    <a:pt x="0" y="1181"/>
                    <a:pt x="373" y="1732"/>
                  </a:cubicBezTo>
                  <a:cubicBezTo>
                    <a:pt x="745" y="2239"/>
                    <a:pt x="2801" y="3535"/>
                    <a:pt x="4410" y="6708"/>
                  </a:cubicBezTo>
                  <a:lnTo>
                    <a:pt x="4410" y="6887"/>
                  </a:lnTo>
                  <a:cubicBezTo>
                    <a:pt x="4783" y="6827"/>
                    <a:pt x="5155" y="6768"/>
                    <a:pt x="5527" y="6768"/>
                  </a:cubicBezTo>
                  <a:cubicBezTo>
                    <a:pt x="5468" y="6202"/>
                    <a:pt x="5095" y="4220"/>
                    <a:pt x="3606" y="2537"/>
                  </a:cubicBezTo>
                  <a:cubicBezTo>
                    <a:pt x="2553" y="1269"/>
                    <a:pt x="1446" y="0"/>
                    <a:pt x="83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4" name="Google Shape;5794;p37">
              <a:extLst>
                <a:ext uri="{FF2B5EF4-FFF2-40B4-BE49-F238E27FC236}">
                  <a16:creationId xmlns:a16="http://schemas.microsoft.com/office/drawing/2014/main" id="{7DAF0EEA-C5BF-40F8-B8E1-97D952614846}"/>
                </a:ext>
              </a:extLst>
            </p:cNvPr>
            <p:cNvSpPr/>
            <p:nvPr/>
          </p:nvSpPr>
          <p:spPr>
            <a:xfrm>
              <a:off x="7028883" y="358045"/>
              <a:ext cx="536336" cy="301181"/>
            </a:xfrm>
            <a:custGeom>
              <a:avLst/>
              <a:gdLst/>
              <a:ahLst/>
              <a:cxnLst/>
              <a:rect l="l" t="t" r="r" b="b"/>
              <a:pathLst>
                <a:path w="17193" h="8636" extrusionOk="0">
                  <a:moveTo>
                    <a:pt x="9745" y="0"/>
                  </a:moveTo>
                  <a:cubicBezTo>
                    <a:pt x="9362" y="0"/>
                    <a:pt x="8967" y="14"/>
                    <a:pt x="8566" y="43"/>
                  </a:cubicBezTo>
                  <a:cubicBezTo>
                    <a:pt x="8194" y="43"/>
                    <a:pt x="7822" y="102"/>
                    <a:pt x="7449" y="162"/>
                  </a:cubicBezTo>
                  <a:cubicBezTo>
                    <a:pt x="5155" y="415"/>
                    <a:pt x="2861" y="1160"/>
                    <a:pt x="1803" y="2516"/>
                  </a:cubicBezTo>
                  <a:cubicBezTo>
                    <a:pt x="0" y="4944"/>
                    <a:pt x="1118" y="7059"/>
                    <a:pt x="1803" y="7730"/>
                  </a:cubicBezTo>
                  <a:cubicBezTo>
                    <a:pt x="1862" y="7864"/>
                    <a:pt x="1922" y="7864"/>
                    <a:pt x="1997" y="7923"/>
                  </a:cubicBezTo>
                  <a:cubicBezTo>
                    <a:pt x="2687" y="8345"/>
                    <a:pt x="5509" y="8635"/>
                    <a:pt x="8413" y="8635"/>
                  </a:cubicBezTo>
                  <a:cubicBezTo>
                    <a:pt x="11462" y="8635"/>
                    <a:pt x="14602" y="8315"/>
                    <a:pt x="15464" y="7491"/>
                  </a:cubicBezTo>
                  <a:cubicBezTo>
                    <a:pt x="17192" y="5808"/>
                    <a:pt x="16641" y="1711"/>
                    <a:pt x="13170" y="475"/>
                  </a:cubicBezTo>
                  <a:cubicBezTo>
                    <a:pt x="12386" y="182"/>
                    <a:pt x="11144" y="0"/>
                    <a:pt x="974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5" name="Google Shape;5795;p37">
              <a:extLst>
                <a:ext uri="{FF2B5EF4-FFF2-40B4-BE49-F238E27FC236}">
                  <a16:creationId xmlns:a16="http://schemas.microsoft.com/office/drawing/2014/main" id="{14CA79FD-E646-4291-9785-3564D6F9E274}"/>
                </a:ext>
              </a:extLst>
            </p:cNvPr>
            <p:cNvSpPr/>
            <p:nvPr/>
          </p:nvSpPr>
          <p:spPr>
            <a:xfrm>
              <a:off x="4633668" y="123504"/>
              <a:ext cx="172446" cy="240184"/>
            </a:xfrm>
            <a:custGeom>
              <a:avLst/>
              <a:gdLst/>
              <a:ahLst/>
              <a:cxnLst/>
              <a:rect l="l" t="t" r="r" b="b"/>
              <a:pathLst>
                <a:path w="5528" h="6887" extrusionOk="0">
                  <a:moveTo>
                    <a:pt x="836" y="0"/>
                  </a:moveTo>
                  <a:cubicBezTo>
                    <a:pt x="730" y="0"/>
                    <a:pt x="640" y="39"/>
                    <a:pt x="566" y="123"/>
                  </a:cubicBezTo>
                  <a:cubicBezTo>
                    <a:pt x="60" y="749"/>
                    <a:pt x="0" y="1181"/>
                    <a:pt x="373" y="1732"/>
                  </a:cubicBezTo>
                  <a:cubicBezTo>
                    <a:pt x="745" y="2239"/>
                    <a:pt x="2801" y="3535"/>
                    <a:pt x="4410" y="6708"/>
                  </a:cubicBezTo>
                  <a:lnTo>
                    <a:pt x="4410" y="6887"/>
                  </a:lnTo>
                  <a:cubicBezTo>
                    <a:pt x="4782" y="6827"/>
                    <a:pt x="5155" y="6768"/>
                    <a:pt x="5527" y="6768"/>
                  </a:cubicBezTo>
                  <a:cubicBezTo>
                    <a:pt x="5468" y="6202"/>
                    <a:pt x="5095" y="4220"/>
                    <a:pt x="3605" y="2537"/>
                  </a:cubicBezTo>
                  <a:cubicBezTo>
                    <a:pt x="2540" y="1269"/>
                    <a:pt x="1443" y="0"/>
                    <a:pt x="8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6" name="Google Shape;5796;p37">
              <a:extLst>
                <a:ext uri="{FF2B5EF4-FFF2-40B4-BE49-F238E27FC236}">
                  <a16:creationId xmlns:a16="http://schemas.microsoft.com/office/drawing/2014/main" id="{DAEF8186-CF45-4CDB-A9AF-AEA668F4A23E}"/>
                </a:ext>
              </a:extLst>
            </p:cNvPr>
            <p:cNvSpPr/>
            <p:nvPr/>
          </p:nvSpPr>
          <p:spPr>
            <a:xfrm>
              <a:off x="4538866" y="358045"/>
              <a:ext cx="536304" cy="301181"/>
            </a:xfrm>
            <a:custGeom>
              <a:avLst/>
              <a:gdLst/>
              <a:ahLst/>
              <a:cxnLst/>
              <a:rect l="l" t="t" r="r" b="b"/>
              <a:pathLst>
                <a:path w="17192" h="8636" extrusionOk="0">
                  <a:moveTo>
                    <a:pt x="9744" y="0"/>
                  </a:moveTo>
                  <a:cubicBezTo>
                    <a:pt x="9362" y="0"/>
                    <a:pt x="8967" y="14"/>
                    <a:pt x="8566" y="43"/>
                  </a:cubicBezTo>
                  <a:cubicBezTo>
                    <a:pt x="8194" y="43"/>
                    <a:pt x="7821" y="102"/>
                    <a:pt x="7449" y="162"/>
                  </a:cubicBezTo>
                  <a:cubicBezTo>
                    <a:pt x="5155" y="415"/>
                    <a:pt x="2861" y="1160"/>
                    <a:pt x="1803" y="2516"/>
                  </a:cubicBezTo>
                  <a:cubicBezTo>
                    <a:pt x="0" y="4944"/>
                    <a:pt x="1118" y="7059"/>
                    <a:pt x="1803" y="7730"/>
                  </a:cubicBezTo>
                  <a:cubicBezTo>
                    <a:pt x="1862" y="7864"/>
                    <a:pt x="1922" y="7864"/>
                    <a:pt x="1982" y="7923"/>
                  </a:cubicBezTo>
                  <a:cubicBezTo>
                    <a:pt x="2679" y="8345"/>
                    <a:pt x="5505" y="8635"/>
                    <a:pt x="8409" y="8635"/>
                  </a:cubicBezTo>
                  <a:cubicBezTo>
                    <a:pt x="11458" y="8635"/>
                    <a:pt x="14594" y="8315"/>
                    <a:pt x="15449" y="7491"/>
                  </a:cubicBezTo>
                  <a:cubicBezTo>
                    <a:pt x="17192" y="5808"/>
                    <a:pt x="16566" y="1711"/>
                    <a:pt x="13095" y="475"/>
                  </a:cubicBezTo>
                  <a:cubicBezTo>
                    <a:pt x="12370" y="182"/>
                    <a:pt x="11140" y="0"/>
                    <a:pt x="974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7" name="Google Shape;5797;p37">
              <a:extLst>
                <a:ext uri="{FF2B5EF4-FFF2-40B4-BE49-F238E27FC236}">
                  <a16:creationId xmlns:a16="http://schemas.microsoft.com/office/drawing/2014/main" id="{D2E9AA46-D114-49CC-97A0-5C4596CB095D}"/>
                </a:ext>
              </a:extLst>
            </p:cNvPr>
            <p:cNvSpPr/>
            <p:nvPr/>
          </p:nvSpPr>
          <p:spPr>
            <a:xfrm>
              <a:off x="5257318" y="123504"/>
              <a:ext cx="172446" cy="240184"/>
            </a:xfrm>
            <a:custGeom>
              <a:avLst/>
              <a:gdLst/>
              <a:ahLst/>
              <a:cxnLst/>
              <a:rect l="l" t="t" r="r" b="b"/>
              <a:pathLst>
                <a:path w="5528" h="6887" extrusionOk="0">
                  <a:moveTo>
                    <a:pt x="828" y="0"/>
                  </a:moveTo>
                  <a:cubicBezTo>
                    <a:pt x="720" y="0"/>
                    <a:pt x="627" y="39"/>
                    <a:pt x="552" y="123"/>
                  </a:cubicBezTo>
                  <a:cubicBezTo>
                    <a:pt x="60" y="749"/>
                    <a:pt x="1" y="1181"/>
                    <a:pt x="373" y="1732"/>
                  </a:cubicBezTo>
                  <a:cubicBezTo>
                    <a:pt x="746" y="2239"/>
                    <a:pt x="2787" y="3535"/>
                    <a:pt x="4410" y="6708"/>
                  </a:cubicBezTo>
                  <a:lnTo>
                    <a:pt x="4410" y="6887"/>
                  </a:lnTo>
                  <a:cubicBezTo>
                    <a:pt x="4783" y="6827"/>
                    <a:pt x="5155" y="6768"/>
                    <a:pt x="5528" y="6768"/>
                  </a:cubicBezTo>
                  <a:cubicBezTo>
                    <a:pt x="5453" y="6202"/>
                    <a:pt x="5081" y="4220"/>
                    <a:pt x="3591" y="2537"/>
                  </a:cubicBezTo>
                  <a:cubicBezTo>
                    <a:pt x="2539" y="1269"/>
                    <a:pt x="1443" y="0"/>
                    <a:pt x="8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8" name="Google Shape;5798;p37">
              <a:extLst>
                <a:ext uri="{FF2B5EF4-FFF2-40B4-BE49-F238E27FC236}">
                  <a16:creationId xmlns:a16="http://schemas.microsoft.com/office/drawing/2014/main" id="{B7F130AA-2E0D-42E3-B89F-B37EA3FABE5B}"/>
                </a:ext>
              </a:extLst>
            </p:cNvPr>
            <p:cNvSpPr/>
            <p:nvPr/>
          </p:nvSpPr>
          <p:spPr>
            <a:xfrm>
              <a:off x="5162517" y="358045"/>
              <a:ext cx="536336" cy="301181"/>
            </a:xfrm>
            <a:custGeom>
              <a:avLst/>
              <a:gdLst/>
              <a:ahLst/>
              <a:cxnLst/>
              <a:rect l="l" t="t" r="r" b="b"/>
              <a:pathLst>
                <a:path w="17193" h="8636" extrusionOk="0">
                  <a:moveTo>
                    <a:pt x="9743" y="0"/>
                  </a:moveTo>
                  <a:cubicBezTo>
                    <a:pt x="9362" y="0"/>
                    <a:pt x="8967" y="14"/>
                    <a:pt x="8567" y="43"/>
                  </a:cubicBezTo>
                  <a:cubicBezTo>
                    <a:pt x="8194" y="43"/>
                    <a:pt x="7822" y="102"/>
                    <a:pt x="7449" y="162"/>
                  </a:cubicBezTo>
                  <a:cubicBezTo>
                    <a:pt x="5140" y="415"/>
                    <a:pt x="2846" y="1160"/>
                    <a:pt x="1788" y="2516"/>
                  </a:cubicBezTo>
                  <a:cubicBezTo>
                    <a:pt x="1" y="4944"/>
                    <a:pt x="1118" y="7059"/>
                    <a:pt x="1788" y="7730"/>
                  </a:cubicBezTo>
                  <a:cubicBezTo>
                    <a:pt x="1863" y="7864"/>
                    <a:pt x="1922" y="7864"/>
                    <a:pt x="1982" y="7923"/>
                  </a:cubicBezTo>
                  <a:cubicBezTo>
                    <a:pt x="2680" y="8345"/>
                    <a:pt x="5505" y="8635"/>
                    <a:pt x="8410" y="8635"/>
                  </a:cubicBezTo>
                  <a:cubicBezTo>
                    <a:pt x="11459" y="8635"/>
                    <a:pt x="14595" y="8315"/>
                    <a:pt x="15449" y="7491"/>
                  </a:cubicBezTo>
                  <a:cubicBezTo>
                    <a:pt x="17192" y="5808"/>
                    <a:pt x="16567" y="1711"/>
                    <a:pt x="13096" y="475"/>
                  </a:cubicBezTo>
                  <a:cubicBezTo>
                    <a:pt x="12359" y="182"/>
                    <a:pt x="11136" y="0"/>
                    <a:pt x="974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9" name="Google Shape;5799;p37">
              <a:extLst>
                <a:ext uri="{FF2B5EF4-FFF2-40B4-BE49-F238E27FC236}">
                  <a16:creationId xmlns:a16="http://schemas.microsoft.com/office/drawing/2014/main" id="{B541A24D-815C-45E3-8D48-C7D152C56E75}"/>
                </a:ext>
              </a:extLst>
            </p:cNvPr>
            <p:cNvSpPr/>
            <p:nvPr/>
          </p:nvSpPr>
          <p:spPr>
            <a:xfrm>
              <a:off x="5880532" y="123504"/>
              <a:ext cx="172446" cy="240184"/>
            </a:xfrm>
            <a:custGeom>
              <a:avLst/>
              <a:gdLst/>
              <a:ahLst/>
              <a:cxnLst/>
              <a:rect l="l" t="t" r="r" b="b"/>
              <a:pathLst>
                <a:path w="5528" h="6887" extrusionOk="0">
                  <a:moveTo>
                    <a:pt x="837" y="0"/>
                  </a:moveTo>
                  <a:cubicBezTo>
                    <a:pt x="731" y="0"/>
                    <a:pt x="640" y="39"/>
                    <a:pt x="567" y="123"/>
                  </a:cubicBezTo>
                  <a:cubicBezTo>
                    <a:pt x="135" y="749"/>
                    <a:pt x="0" y="1181"/>
                    <a:pt x="373" y="1732"/>
                  </a:cubicBezTo>
                  <a:cubicBezTo>
                    <a:pt x="745" y="2239"/>
                    <a:pt x="2801" y="3535"/>
                    <a:pt x="4410" y="6708"/>
                  </a:cubicBezTo>
                  <a:lnTo>
                    <a:pt x="4410" y="6887"/>
                  </a:lnTo>
                  <a:cubicBezTo>
                    <a:pt x="4783" y="6827"/>
                    <a:pt x="5155" y="6768"/>
                    <a:pt x="5527" y="6768"/>
                  </a:cubicBezTo>
                  <a:cubicBezTo>
                    <a:pt x="5468" y="6202"/>
                    <a:pt x="5095" y="4220"/>
                    <a:pt x="3606" y="2537"/>
                  </a:cubicBezTo>
                  <a:cubicBezTo>
                    <a:pt x="2553" y="1269"/>
                    <a:pt x="1447" y="0"/>
                    <a:pt x="83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0" name="Google Shape;5800;p37">
              <a:extLst>
                <a:ext uri="{FF2B5EF4-FFF2-40B4-BE49-F238E27FC236}">
                  <a16:creationId xmlns:a16="http://schemas.microsoft.com/office/drawing/2014/main" id="{D3D66069-93B8-4326-ACC1-58A0B7E803C8}"/>
                </a:ext>
              </a:extLst>
            </p:cNvPr>
            <p:cNvSpPr/>
            <p:nvPr/>
          </p:nvSpPr>
          <p:spPr>
            <a:xfrm>
              <a:off x="5785731" y="358045"/>
              <a:ext cx="536336" cy="301181"/>
            </a:xfrm>
            <a:custGeom>
              <a:avLst/>
              <a:gdLst/>
              <a:ahLst/>
              <a:cxnLst/>
              <a:rect l="l" t="t" r="r" b="b"/>
              <a:pathLst>
                <a:path w="17193" h="8636" extrusionOk="0">
                  <a:moveTo>
                    <a:pt x="9745" y="0"/>
                  </a:moveTo>
                  <a:cubicBezTo>
                    <a:pt x="9362" y="0"/>
                    <a:pt x="8967" y="14"/>
                    <a:pt x="8566" y="43"/>
                  </a:cubicBezTo>
                  <a:cubicBezTo>
                    <a:pt x="8194" y="43"/>
                    <a:pt x="7822" y="102"/>
                    <a:pt x="7449" y="162"/>
                  </a:cubicBezTo>
                  <a:cubicBezTo>
                    <a:pt x="5155" y="415"/>
                    <a:pt x="2861" y="1160"/>
                    <a:pt x="1803" y="2516"/>
                  </a:cubicBezTo>
                  <a:cubicBezTo>
                    <a:pt x="0" y="4944"/>
                    <a:pt x="1118" y="7059"/>
                    <a:pt x="1803" y="7730"/>
                  </a:cubicBezTo>
                  <a:cubicBezTo>
                    <a:pt x="1863" y="7864"/>
                    <a:pt x="1922" y="7864"/>
                    <a:pt x="1997" y="7923"/>
                  </a:cubicBezTo>
                  <a:cubicBezTo>
                    <a:pt x="2687" y="8345"/>
                    <a:pt x="5509" y="8635"/>
                    <a:pt x="8413" y="8635"/>
                  </a:cubicBezTo>
                  <a:cubicBezTo>
                    <a:pt x="11462" y="8635"/>
                    <a:pt x="14602" y="8315"/>
                    <a:pt x="15464" y="7491"/>
                  </a:cubicBezTo>
                  <a:cubicBezTo>
                    <a:pt x="17192" y="5808"/>
                    <a:pt x="16581" y="1711"/>
                    <a:pt x="13170" y="475"/>
                  </a:cubicBezTo>
                  <a:cubicBezTo>
                    <a:pt x="12386" y="182"/>
                    <a:pt x="11144" y="0"/>
                    <a:pt x="974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1" name="Google Shape;5801;p37">
              <a:extLst>
                <a:ext uri="{FF2B5EF4-FFF2-40B4-BE49-F238E27FC236}">
                  <a16:creationId xmlns:a16="http://schemas.microsoft.com/office/drawing/2014/main" id="{54FBB43E-96E1-472D-B61C-0AE103C874A9}"/>
                </a:ext>
              </a:extLst>
            </p:cNvPr>
            <p:cNvSpPr/>
            <p:nvPr/>
          </p:nvSpPr>
          <p:spPr>
            <a:xfrm>
              <a:off x="6507926" y="123504"/>
              <a:ext cx="172446" cy="240184"/>
            </a:xfrm>
            <a:custGeom>
              <a:avLst/>
              <a:gdLst/>
              <a:ahLst/>
              <a:cxnLst/>
              <a:rect l="l" t="t" r="r" b="b"/>
              <a:pathLst>
                <a:path w="5528" h="6887" extrusionOk="0">
                  <a:moveTo>
                    <a:pt x="837" y="0"/>
                  </a:moveTo>
                  <a:cubicBezTo>
                    <a:pt x="731" y="0"/>
                    <a:pt x="639" y="39"/>
                    <a:pt x="566" y="123"/>
                  </a:cubicBezTo>
                  <a:cubicBezTo>
                    <a:pt x="134" y="749"/>
                    <a:pt x="0" y="1181"/>
                    <a:pt x="373" y="1732"/>
                  </a:cubicBezTo>
                  <a:cubicBezTo>
                    <a:pt x="745" y="2239"/>
                    <a:pt x="2801" y="3535"/>
                    <a:pt x="4410" y="6708"/>
                  </a:cubicBezTo>
                  <a:lnTo>
                    <a:pt x="4410" y="6887"/>
                  </a:lnTo>
                  <a:cubicBezTo>
                    <a:pt x="4782" y="6827"/>
                    <a:pt x="5155" y="6768"/>
                    <a:pt x="5527" y="6768"/>
                  </a:cubicBezTo>
                  <a:cubicBezTo>
                    <a:pt x="5468" y="6202"/>
                    <a:pt x="5095" y="4220"/>
                    <a:pt x="3605" y="2537"/>
                  </a:cubicBezTo>
                  <a:cubicBezTo>
                    <a:pt x="2553" y="1269"/>
                    <a:pt x="1446" y="0"/>
                    <a:pt x="8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2" name="Google Shape;5802;p37">
              <a:extLst>
                <a:ext uri="{FF2B5EF4-FFF2-40B4-BE49-F238E27FC236}">
                  <a16:creationId xmlns:a16="http://schemas.microsoft.com/office/drawing/2014/main" id="{7B7FCF7C-6846-49E2-985B-1403FE1B9E0E}"/>
                </a:ext>
              </a:extLst>
            </p:cNvPr>
            <p:cNvSpPr/>
            <p:nvPr/>
          </p:nvSpPr>
          <p:spPr>
            <a:xfrm>
              <a:off x="6413124" y="358045"/>
              <a:ext cx="536304" cy="301181"/>
            </a:xfrm>
            <a:custGeom>
              <a:avLst/>
              <a:gdLst/>
              <a:ahLst/>
              <a:cxnLst/>
              <a:rect l="l" t="t" r="r" b="b"/>
              <a:pathLst>
                <a:path w="17192" h="8636" extrusionOk="0">
                  <a:moveTo>
                    <a:pt x="9745" y="0"/>
                  </a:moveTo>
                  <a:cubicBezTo>
                    <a:pt x="9362" y="0"/>
                    <a:pt x="8967" y="14"/>
                    <a:pt x="8566" y="43"/>
                  </a:cubicBezTo>
                  <a:cubicBezTo>
                    <a:pt x="8194" y="43"/>
                    <a:pt x="7821" y="102"/>
                    <a:pt x="7449" y="162"/>
                  </a:cubicBezTo>
                  <a:cubicBezTo>
                    <a:pt x="5155" y="415"/>
                    <a:pt x="2860" y="1160"/>
                    <a:pt x="1803" y="2516"/>
                  </a:cubicBezTo>
                  <a:cubicBezTo>
                    <a:pt x="0" y="4944"/>
                    <a:pt x="1117" y="7059"/>
                    <a:pt x="1803" y="7730"/>
                  </a:cubicBezTo>
                  <a:cubicBezTo>
                    <a:pt x="1862" y="7864"/>
                    <a:pt x="1996" y="7864"/>
                    <a:pt x="2056" y="7923"/>
                  </a:cubicBezTo>
                  <a:cubicBezTo>
                    <a:pt x="2717" y="8345"/>
                    <a:pt x="5524" y="8635"/>
                    <a:pt x="8421" y="8635"/>
                  </a:cubicBezTo>
                  <a:cubicBezTo>
                    <a:pt x="11461" y="8635"/>
                    <a:pt x="14602" y="8315"/>
                    <a:pt x="15464" y="7491"/>
                  </a:cubicBezTo>
                  <a:cubicBezTo>
                    <a:pt x="17192" y="5808"/>
                    <a:pt x="16641" y="1711"/>
                    <a:pt x="13169" y="475"/>
                  </a:cubicBezTo>
                  <a:cubicBezTo>
                    <a:pt x="12386" y="182"/>
                    <a:pt x="11144" y="0"/>
                    <a:pt x="974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3" name="Google Shape;5803;p37">
              <a:extLst>
                <a:ext uri="{FF2B5EF4-FFF2-40B4-BE49-F238E27FC236}">
                  <a16:creationId xmlns:a16="http://schemas.microsoft.com/office/drawing/2014/main" id="{CF0577B7-D13A-4AB4-8E30-3DBD43D7AB6D}"/>
                </a:ext>
              </a:extLst>
            </p:cNvPr>
            <p:cNvSpPr/>
            <p:nvPr/>
          </p:nvSpPr>
          <p:spPr>
            <a:xfrm>
              <a:off x="7751078" y="123504"/>
              <a:ext cx="172446" cy="240184"/>
            </a:xfrm>
            <a:custGeom>
              <a:avLst/>
              <a:gdLst/>
              <a:ahLst/>
              <a:cxnLst/>
              <a:rect l="l" t="t" r="r" b="b"/>
              <a:pathLst>
                <a:path w="5528" h="6887" extrusionOk="0">
                  <a:moveTo>
                    <a:pt x="837" y="0"/>
                  </a:moveTo>
                  <a:cubicBezTo>
                    <a:pt x="731" y="0"/>
                    <a:pt x="639" y="39"/>
                    <a:pt x="566" y="123"/>
                  </a:cubicBezTo>
                  <a:cubicBezTo>
                    <a:pt x="134" y="749"/>
                    <a:pt x="0" y="1181"/>
                    <a:pt x="373" y="1732"/>
                  </a:cubicBezTo>
                  <a:cubicBezTo>
                    <a:pt x="745" y="2239"/>
                    <a:pt x="2801" y="3535"/>
                    <a:pt x="4410" y="6708"/>
                  </a:cubicBezTo>
                  <a:lnTo>
                    <a:pt x="4410" y="6887"/>
                  </a:lnTo>
                  <a:cubicBezTo>
                    <a:pt x="4782" y="6827"/>
                    <a:pt x="5155" y="6768"/>
                    <a:pt x="5527" y="6768"/>
                  </a:cubicBezTo>
                  <a:cubicBezTo>
                    <a:pt x="5467" y="6202"/>
                    <a:pt x="5155" y="4220"/>
                    <a:pt x="3605" y="2537"/>
                  </a:cubicBezTo>
                  <a:cubicBezTo>
                    <a:pt x="2553" y="1269"/>
                    <a:pt x="1446" y="0"/>
                    <a:pt x="8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4" name="Google Shape;5804;p37">
              <a:extLst>
                <a:ext uri="{FF2B5EF4-FFF2-40B4-BE49-F238E27FC236}">
                  <a16:creationId xmlns:a16="http://schemas.microsoft.com/office/drawing/2014/main" id="{58FA912D-F740-422A-AB24-1A53E9687106}"/>
                </a:ext>
              </a:extLst>
            </p:cNvPr>
            <p:cNvSpPr/>
            <p:nvPr/>
          </p:nvSpPr>
          <p:spPr>
            <a:xfrm>
              <a:off x="7656245" y="358045"/>
              <a:ext cx="536336" cy="301181"/>
            </a:xfrm>
            <a:custGeom>
              <a:avLst/>
              <a:gdLst/>
              <a:ahLst/>
              <a:cxnLst/>
              <a:rect l="l" t="t" r="r" b="b"/>
              <a:pathLst>
                <a:path w="17193" h="8636" extrusionOk="0">
                  <a:moveTo>
                    <a:pt x="9746" y="0"/>
                  </a:moveTo>
                  <a:cubicBezTo>
                    <a:pt x="9363" y="0"/>
                    <a:pt x="8968" y="14"/>
                    <a:pt x="8567" y="43"/>
                  </a:cubicBezTo>
                  <a:cubicBezTo>
                    <a:pt x="8195" y="43"/>
                    <a:pt x="7822" y="102"/>
                    <a:pt x="7450" y="162"/>
                  </a:cubicBezTo>
                  <a:cubicBezTo>
                    <a:pt x="5156" y="415"/>
                    <a:pt x="2861" y="1160"/>
                    <a:pt x="1804" y="2516"/>
                  </a:cubicBezTo>
                  <a:cubicBezTo>
                    <a:pt x="1" y="4944"/>
                    <a:pt x="1118" y="7059"/>
                    <a:pt x="1804" y="7730"/>
                  </a:cubicBezTo>
                  <a:cubicBezTo>
                    <a:pt x="1863" y="7864"/>
                    <a:pt x="1997" y="7864"/>
                    <a:pt x="2057" y="7923"/>
                  </a:cubicBezTo>
                  <a:cubicBezTo>
                    <a:pt x="2718" y="8345"/>
                    <a:pt x="5525" y="8635"/>
                    <a:pt x="8422" y="8635"/>
                  </a:cubicBezTo>
                  <a:cubicBezTo>
                    <a:pt x="11462" y="8635"/>
                    <a:pt x="14603" y="8315"/>
                    <a:pt x="15465" y="7491"/>
                  </a:cubicBezTo>
                  <a:cubicBezTo>
                    <a:pt x="17193" y="5808"/>
                    <a:pt x="16642" y="1711"/>
                    <a:pt x="13170" y="475"/>
                  </a:cubicBezTo>
                  <a:cubicBezTo>
                    <a:pt x="12387" y="182"/>
                    <a:pt x="11145" y="0"/>
                    <a:pt x="974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5" name="Google Shape;5805;p37">
              <a:extLst>
                <a:ext uri="{FF2B5EF4-FFF2-40B4-BE49-F238E27FC236}">
                  <a16:creationId xmlns:a16="http://schemas.microsoft.com/office/drawing/2014/main" id="{D792F97F-2008-4A44-863C-2424C29CE0B7}"/>
                </a:ext>
              </a:extLst>
            </p:cNvPr>
            <p:cNvSpPr/>
            <p:nvPr/>
          </p:nvSpPr>
          <p:spPr>
            <a:xfrm>
              <a:off x="3378880" y="119354"/>
              <a:ext cx="172446" cy="238127"/>
            </a:xfrm>
            <a:custGeom>
              <a:avLst/>
              <a:gdLst/>
              <a:ahLst/>
              <a:cxnLst/>
              <a:rect l="l" t="t" r="r" b="b"/>
              <a:pathLst>
                <a:path w="5528" h="6828" extrusionOk="0">
                  <a:moveTo>
                    <a:pt x="874" y="0"/>
                  </a:moveTo>
                  <a:cubicBezTo>
                    <a:pt x="775" y="0"/>
                    <a:pt x="691" y="39"/>
                    <a:pt x="627" y="123"/>
                  </a:cubicBezTo>
                  <a:cubicBezTo>
                    <a:pt x="120" y="674"/>
                    <a:pt x="1" y="1166"/>
                    <a:pt x="373" y="1673"/>
                  </a:cubicBezTo>
                  <a:cubicBezTo>
                    <a:pt x="805" y="2164"/>
                    <a:pt x="2802" y="3475"/>
                    <a:pt x="4411" y="6693"/>
                  </a:cubicBezTo>
                  <a:lnTo>
                    <a:pt x="4411" y="6827"/>
                  </a:lnTo>
                  <a:cubicBezTo>
                    <a:pt x="4783" y="6827"/>
                    <a:pt x="5155" y="6753"/>
                    <a:pt x="5528" y="6753"/>
                  </a:cubicBezTo>
                  <a:cubicBezTo>
                    <a:pt x="5468" y="6142"/>
                    <a:pt x="5155" y="4220"/>
                    <a:pt x="3606" y="2477"/>
                  </a:cubicBezTo>
                  <a:cubicBezTo>
                    <a:pt x="2541" y="1260"/>
                    <a:pt x="1444" y="0"/>
                    <a:pt x="87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6" name="Google Shape;5806;p37">
              <a:extLst>
                <a:ext uri="{FF2B5EF4-FFF2-40B4-BE49-F238E27FC236}">
                  <a16:creationId xmlns:a16="http://schemas.microsoft.com/office/drawing/2014/main" id="{6C838CC8-0785-41B7-A655-A83D28DE9380}"/>
                </a:ext>
              </a:extLst>
            </p:cNvPr>
            <p:cNvSpPr/>
            <p:nvPr/>
          </p:nvSpPr>
          <p:spPr>
            <a:xfrm>
              <a:off x="3284079" y="353616"/>
              <a:ext cx="536336" cy="299611"/>
            </a:xfrm>
            <a:custGeom>
              <a:avLst/>
              <a:gdLst/>
              <a:ahLst/>
              <a:cxnLst/>
              <a:rect l="l" t="t" r="r" b="b"/>
              <a:pathLst>
                <a:path w="17193" h="8591" extrusionOk="0">
                  <a:moveTo>
                    <a:pt x="9659" y="1"/>
                  </a:moveTo>
                  <a:cubicBezTo>
                    <a:pt x="9303" y="1"/>
                    <a:pt x="8937" y="12"/>
                    <a:pt x="8567" y="36"/>
                  </a:cubicBezTo>
                  <a:cubicBezTo>
                    <a:pt x="8194" y="36"/>
                    <a:pt x="7822" y="110"/>
                    <a:pt x="7450" y="110"/>
                  </a:cubicBezTo>
                  <a:cubicBezTo>
                    <a:pt x="5155" y="408"/>
                    <a:pt x="2861" y="1093"/>
                    <a:pt x="1803" y="2523"/>
                  </a:cubicBezTo>
                  <a:cubicBezTo>
                    <a:pt x="1" y="4952"/>
                    <a:pt x="1118" y="7052"/>
                    <a:pt x="1803" y="7738"/>
                  </a:cubicBezTo>
                  <a:cubicBezTo>
                    <a:pt x="1863" y="7797"/>
                    <a:pt x="1982" y="7857"/>
                    <a:pt x="2042" y="7931"/>
                  </a:cubicBezTo>
                  <a:cubicBezTo>
                    <a:pt x="2728" y="8317"/>
                    <a:pt x="5458" y="8590"/>
                    <a:pt x="8306" y="8590"/>
                  </a:cubicBezTo>
                  <a:cubicBezTo>
                    <a:pt x="11393" y="8590"/>
                    <a:pt x="14617" y="8269"/>
                    <a:pt x="15524" y="7425"/>
                  </a:cubicBezTo>
                  <a:cubicBezTo>
                    <a:pt x="17193" y="5756"/>
                    <a:pt x="16641" y="1719"/>
                    <a:pt x="13155" y="482"/>
                  </a:cubicBezTo>
                  <a:cubicBezTo>
                    <a:pt x="12368" y="184"/>
                    <a:pt x="11093" y="1"/>
                    <a:pt x="96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7" name="Google Shape;5807;p37">
              <a:extLst>
                <a:ext uri="{FF2B5EF4-FFF2-40B4-BE49-F238E27FC236}">
                  <a16:creationId xmlns:a16="http://schemas.microsoft.com/office/drawing/2014/main" id="{476DB8AF-E40A-42D8-94A9-1BA3A58F14B4}"/>
                </a:ext>
              </a:extLst>
            </p:cNvPr>
            <p:cNvSpPr/>
            <p:nvPr/>
          </p:nvSpPr>
          <p:spPr>
            <a:xfrm>
              <a:off x="888864" y="119354"/>
              <a:ext cx="172446" cy="238127"/>
            </a:xfrm>
            <a:custGeom>
              <a:avLst/>
              <a:gdLst/>
              <a:ahLst/>
              <a:cxnLst/>
              <a:rect l="l" t="t" r="r" b="b"/>
              <a:pathLst>
                <a:path w="5528" h="6828" extrusionOk="0">
                  <a:moveTo>
                    <a:pt x="828" y="0"/>
                  </a:moveTo>
                  <a:cubicBezTo>
                    <a:pt x="721" y="0"/>
                    <a:pt x="628" y="39"/>
                    <a:pt x="552" y="123"/>
                  </a:cubicBezTo>
                  <a:cubicBezTo>
                    <a:pt x="120" y="674"/>
                    <a:pt x="1" y="1166"/>
                    <a:pt x="373" y="1673"/>
                  </a:cubicBezTo>
                  <a:cubicBezTo>
                    <a:pt x="746" y="2164"/>
                    <a:pt x="2787" y="3475"/>
                    <a:pt x="4410" y="6693"/>
                  </a:cubicBezTo>
                  <a:lnTo>
                    <a:pt x="4410" y="6827"/>
                  </a:lnTo>
                  <a:cubicBezTo>
                    <a:pt x="4783" y="6827"/>
                    <a:pt x="5155" y="6753"/>
                    <a:pt x="5528" y="6753"/>
                  </a:cubicBezTo>
                  <a:cubicBezTo>
                    <a:pt x="5453" y="6142"/>
                    <a:pt x="5081" y="4220"/>
                    <a:pt x="3591" y="2477"/>
                  </a:cubicBezTo>
                  <a:cubicBezTo>
                    <a:pt x="2539" y="1260"/>
                    <a:pt x="1444" y="0"/>
                    <a:pt x="8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8" name="Google Shape;5808;p37">
              <a:extLst>
                <a:ext uri="{FF2B5EF4-FFF2-40B4-BE49-F238E27FC236}">
                  <a16:creationId xmlns:a16="http://schemas.microsoft.com/office/drawing/2014/main" id="{A16DF12A-6DD6-4884-B77B-2218A1C85D24}"/>
                </a:ext>
              </a:extLst>
            </p:cNvPr>
            <p:cNvSpPr/>
            <p:nvPr/>
          </p:nvSpPr>
          <p:spPr>
            <a:xfrm>
              <a:off x="794063" y="353616"/>
              <a:ext cx="536336" cy="299611"/>
            </a:xfrm>
            <a:custGeom>
              <a:avLst/>
              <a:gdLst/>
              <a:ahLst/>
              <a:cxnLst/>
              <a:rect l="l" t="t" r="r" b="b"/>
              <a:pathLst>
                <a:path w="17193" h="8591" extrusionOk="0">
                  <a:moveTo>
                    <a:pt x="9658" y="1"/>
                  </a:moveTo>
                  <a:cubicBezTo>
                    <a:pt x="9302" y="1"/>
                    <a:pt x="8937" y="12"/>
                    <a:pt x="8567" y="36"/>
                  </a:cubicBezTo>
                  <a:cubicBezTo>
                    <a:pt x="8194" y="36"/>
                    <a:pt x="7822" y="110"/>
                    <a:pt x="7449" y="110"/>
                  </a:cubicBezTo>
                  <a:cubicBezTo>
                    <a:pt x="5140" y="408"/>
                    <a:pt x="2846" y="1093"/>
                    <a:pt x="1788" y="2523"/>
                  </a:cubicBezTo>
                  <a:cubicBezTo>
                    <a:pt x="1" y="4952"/>
                    <a:pt x="1118" y="7052"/>
                    <a:pt x="1788" y="7738"/>
                  </a:cubicBezTo>
                  <a:cubicBezTo>
                    <a:pt x="1863" y="7797"/>
                    <a:pt x="1922" y="7857"/>
                    <a:pt x="2042" y="7931"/>
                  </a:cubicBezTo>
                  <a:cubicBezTo>
                    <a:pt x="2699" y="8317"/>
                    <a:pt x="5429" y="8590"/>
                    <a:pt x="8274" y="8590"/>
                  </a:cubicBezTo>
                  <a:cubicBezTo>
                    <a:pt x="11359" y="8590"/>
                    <a:pt x="14582" y="8269"/>
                    <a:pt x="15449" y="7425"/>
                  </a:cubicBezTo>
                  <a:cubicBezTo>
                    <a:pt x="17192" y="5756"/>
                    <a:pt x="16626" y="1719"/>
                    <a:pt x="13155" y="482"/>
                  </a:cubicBezTo>
                  <a:cubicBezTo>
                    <a:pt x="12356" y="184"/>
                    <a:pt x="11088" y="1"/>
                    <a:pt x="965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9" name="Google Shape;5809;p37">
              <a:extLst>
                <a:ext uri="{FF2B5EF4-FFF2-40B4-BE49-F238E27FC236}">
                  <a16:creationId xmlns:a16="http://schemas.microsoft.com/office/drawing/2014/main" id="{18737940-8DE4-4FB3-B9B7-6D6A86E961B6}"/>
                </a:ext>
              </a:extLst>
            </p:cNvPr>
            <p:cNvSpPr/>
            <p:nvPr/>
          </p:nvSpPr>
          <p:spPr>
            <a:xfrm>
              <a:off x="1512078" y="119354"/>
              <a:ext cx="172446" cy="238127"/>
            </a:xfrm>
            <a:custGeom>
              <a:avLst/>
              <a:gdLst/>
              <a:ahLst/>
              <a:cxnLst/>
              <a:rect l="l" t="t" r="r" b="b"/>
              <a:pathLst>
                <a:path w="5528" h="6828" extrusionOk="0">
                  <a:moveTo>
                    <a:pt x="838" y="0"/>
                  </a:moveTo>
                  <a:cubicBezTo>
                    <a:pt x="731" y="0"/>
                    <a:pt x="640" y="39"/>
                    <a:pt x="567" y="123"/>
                  </a:cubicBezTo>
                  <a:cubicBezTo>
                    <a:pt x="134" y="674"/>
                    <a:pt x="0" y="1166"/>
                    <a:pt x="373" y="1673"/>
                  </a:cubicBezTo>
                  <a:cubicBezTo>
                    <a:pt x="745" y="2164"/>
                    <a:pt x="2801" y="3475"/>
                    <a:pt x="4410" y="6693"/>
                  </a:cubicBezTo>
                  <a:lnTo>
                    <a:pt x="4410" y="6827"/>
                  </a:lnTo>
                  <a:cubicBezTo>
                    <a:pt x="4783" y="6827"/>
                    <a:pt x="5155" y="6753"/>
                    <a:pt x="5527" y="6753"/>
                  </a:cubicBezTo>
                  <a:cubicBezTo>
                    <a:pt x="5468" y="6142"/>
                    <a:pt x="5155" y="4220"/>
                    <a:pt x="3606" y="2477"/>
                  </a:cubicBezTo>
                  <a:cubicBezTo>
                    <a:pt x="2554" y="1260"/>
                    <a:pt x="1447" y="0"/>
                    <a:pt x="83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0" name="Google Shape;5810;p37">
              <a:extLst>
                <a:ext uri="{FF2B5EF4-FFF2-40B4-BE49-F238E27FC236}">
                  <a16:creationId xmlns:a16="http://schemas.microsoft.com/office/drawing/2014/main" id="{BD9DC114-1391-42E7-9242-7FB9C4AFD541}"/>
                </a:ext>
              </a:extLst>
            </p:cNvPr>
            <p:cNvSpPr/>
            <p:nvPr/>
          </p:nvSpPr>
          <p:spPr>
            <a:xfrm>
              <a:off x="1417276" y="353616"/>
              <a:ext cx="536336" cy="299611"/>
            </a:xfrm>
            <a:custGeom>
              <a:avLst/>
              <a:gdLst/>
              <a:ahLst/>
              <a:cxnLst/>
              <a:rect l="l" t="t" r="r" b="b"/>
              <a:pathLst>
                <a:path w="17193" h="8591" extrusionOk="0">
                  <a:moveTo>
                    <a:pt x="9659" y="1"/>
                  </a:moveTo>
                  <a:cubicBezTo>
                    <a:pt x="9303" y="1"/>
                    <a:pt x="8937" y="12"/>
                    <a:pt x="8566" y="36"/>
                  </a:cubicBezTo>
                  <a:cubicBezTo>
                    <a:pt x="8194" y="36"/>
                    <a:pt x="7822" y="110"/>
                    <a:pt x="7449" y="110"/>
                  </a:cubicBezTo>
                  <a:cubicBezTo>
                    <a:pt x="5155" y="408"/>
                    <a:pt x="2861" y="1093"/>
                    <a:pt x="1803" y="2523"/>
                  </a:cubicBezTo>
                  <a:cubicBezTo>
                    <a:pt x="0" y="4952"/>
                    <a:pt x="1118" y="7052"/>
                    <a:pt x="1803" y="7738"/>
                  </a:cubicBezTo>
                  <a:cubicBezTo>
                    <a:pt x="1863" y="7797"/>
                    <a:pt x="1997" y="7857"/>
                    <a:pt x="2056" y="7931"/>
                  </a:cubicBezTo>
                  <a:cubicBezTo>
                    <a:pt x="2707" y="8317"/>
                    <a:pt x="5432" y="8590"/>
                    <a:pt x="8278" y="8590"/>
                  </a:cubicBezTo>
                  <a:cubicBezTo>
                    <a:pt x="11362" y="8590"/>
                    <a:pt x="14588" y="8269"/>
                    <a:pt x="15464" y="7425"/>
                  </a:cubicBezTo>
                  <a:cubicBezTo>
                    <a:pt x="17192" y="5756"/>
                    <a:pt x="16641" y="1719"/>
                    <a:pt x="13170" y="482"/>
                  </a:cubicBezTo>
                  <a:cubicBezTo>
                    <a:pt x="12370" y="184"/>
                    <a:pt x="11093" y="1"/>
                    <a:pt x="96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1" name="Google Shape;5811;p37">
              <a:extLst>
                <a:ext uri="{FF2B5EF4-FFF2-40B4-BE49-F238E27FC236}">
                  <a16:creationId xmlns:a16="http://schemas.microsoft.com/office/drawing/2014/main" id="{18FB0255-64B0-4852-B78E-5456646B44E7}"/>
                </a:ext>
              </a:extLst>
            </p:cNvPr>
            <p:cNvSpPr/>
            <p:nvPr/>
          </p:nvSpPr>
          <p:spPr>
            <a:xfrm>
              <a:off x="2135728" y="119354"/>
              <a:ext cx="172446" cy="238127"/>
            </a:xfrm>
            <a:custGeom>
              <a:avLst/>
              <a:gdLst/>
              <a:ahLst/>
              <a:cxnLst/>
              <a:rect l="l" t="t" r="r" b="b"/>
              <a:pathLst>
                <a:path w="5528" h="6828" extrusionOk="0">
                  <a:moveTo>
                    <a:pt x="838" y="0"/>
                  </a:moveTo>
                  <a:cubicBezTo>
                    <a:pt x="732" y="0"/>
                    <a:pt x="640" y="39"/>
                    <a:pt x="567" y="123"/>
                  </a:cubicBezTo>
                  <a:cubicBezTo>
                    <a:pt x="120" y="674"/>
                    <a:pt x="1" y="1166"/>
                    <a:pt x="373" y="1673"/>
                  </a:cubicBezTo>
                  <a:cubicBezTo>
                    <a:pt x="805" y="2164"/>
                    <a:pt x="2802" y="3475"/>
                    <a:pt x="4411" y="6693"/>
                  </a:cubicBezTo>
                  <a:lnTo>
                    <a:pt x="4411" y="6827"/>
                  </a:lnTo>
                  <a:cubicBezTo>
                    <a:pt x="4783" y="6827"/>
                    <a:pt x="5155" y="6753"/>
                    <a:pt x="5528" y="6753"/>
                  </a:cubicBezTo>
                  <a:cubicBezTo>
                    <a:pt x="5468" y="6142"/>
                    <a:pt x="5155" y="4220"/>
                    <a:pt x="3606" y="2477"/>
                  </a:cubicBezTo>
                  <a:cubicBezTo>
                    <a:pt x="2541" y="1260"/>
                    <a:pt x="1444" y="0"/>
                    <a:pt x="83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2" name="Google Shape;5812;p37">
              <a:extLst>
                <a:ext uri="{FF2B5EF4-FFF2-40B4-BE49-F238E27FC236}">
                  <a16:creationId xmlns:a16="http://schemas.microsoft.com/office/drawing/2014/main" id="{70DB3E6D-6362-437A-9D37-EAFB05238052}"/>
                </a:ext>
              </a:extLst>
            </p:cNvPr>
            <p:cNvSpPr/>
            <p:nvPr/>
          </p:nvSpPr>
          <p:spPr>
            <a:xfrm>
              <a:off x="2040927" y="353616"/>
              <a:ext cx="536336" cy="299611"/>
            </a:xfrm>
            <a:custGeom>
              <a:avLst/>
              <a:gdLst/>
              <a:ahLst/>
              <a:cxnLst/>
              <a:rect l="l" t="t" r="r" b="b"/>
              <a:pathLst>
                <a:path w="17193" h="8591" extrusionOk="0">
                  <a:moveTo>
                    <a:pt x="9659" y="1"/>
                  </a:moveTo>
                  <a:cubicBezTo>
                    <a:pt x="9303" y="1"/>
                    <a:pt x="8937" y="12"/>
                    <a:pt x="8567" y="36"/>
                  </a:cubicBezTo>
                  <a:cubicBezTo>
                    <a:pt x="8194" y="36"/>
                    <a:pt x="7822" y="110"/>
                    <a:pt x="7450" y="110"/>
                  </a:cubicBezTo>
                  <a:cubicBezTo>
                    <a:pt x="5155" y="408"/>
                    <a:pt x="2861" y="1093"/>
                    <a:pt x="1803" y="2523"/>
                  </a:cubicBezTo>
                  <a:cubicBezTo>
                    <a:pt x="1" y="4952"/>
                    <a:pt x="1118" y="7052"/>
                    <a:pt x="1803" y="7738"/>
                  </a:cubicBezTo>
                  <a:cubicBezTo>
                    <a:pt x="1863" y="7797"/>
                    <a:pt x="1982" y="7857"/>
                    <a:pt x="2042" y="7931"/>
                  </a:cubicBezTo>
                  <a:cubicBezTo>
                    <a:pt x="2699" y="8317"/>
                    <a:pt x="5429" y="8590"/>
                    <a:pt x="8283" y="8590"/>
                  </a:cubicBezTo>
                  <a:cubicBezTo>
                    <a:pt x="11377" y="8590"/>
                    <a:pt x="14617" y="8269"/>
                    <a:pt x="15524" y="7425"/>
                  </a:cubicBezTo>
                  <a:cubicBezTo>
                    <a:pt x="17193" y="5756"/>
                    <a:pt x="16641" y="1719"/>
                    <a:pt x="13155" y="482"/>
                  </a:cubicBezTo>
                  <a:cubicBezTo>
                    <a:pt x="12368" y="184"/>
                    <a:pt x="11093" y="1"/>
                    <a:pt x="965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3" name="Google Shape;5813;p37">
              <a:extLst>
                <a:ext uri="{FF2B5EF4-FFF2-40B4-BE49-F238E27FC236}">
                  <a16:creationId xmlns:a16="http://schemas.microsoft.com/office/drawing/2014/main" id="{224B3BCF-147A-4CB1-ABD4-9C02A449082C}"/>
                </a:ext>
              </a:extLst>
            </p:cNvPr>
            <p:cNvSpPr/>
            <p:nvPr/>
          </p:nvSpPr>
          <p:spPr>
            <a:xfrm>
              <a:off x="2763122" y="119354"/>
              <a:ext cx="172446" cy="238127"/>
            </a:xfrm>
            <a:custGeom>
              <a:avLst/>
              <a:gdLst/>
              <a:ahLst/>
              <a:cxnLst/>
              <a:rect l="l" t="t" r="r" b="b"/>
              <a:pathLst>
                <a:path w="5528" h="6828" extrusionOk="0">
                  <a:moveTo>
                    <a:pt x="874" y="0"/>
                  </a:moveTo>
                  <a:cubicBezTo>
                    <a:pt x="774" y="0"/>
                    <a:pt x="691" y="39"/>
                    <a:pt x="626" y="123"/>
                  </a:cubicBezTo>
                  <a:cubicBezTo>
                    <a:pt x="120" y="674"/>
                    <a:pt x="1" y="1166"/>
                    <a:pt x="373" y="1673"/>
                  </a:cubicBezTo>
                  <a:cubicBezTo>
                    <a:pt x="805" y="2164"/>
                    <a:pt x="2861" y="3475"/>
                    <a:pt x="4410" y="6693"/>
                  </a:cubicBezTo>
                  <a:lnTo>
                    <a:pt x="4410" y="6827"/>
                  </a:lnTo>
                  <a:cubicBezTo>
                    <a:pt x="4783" y="6827"/>
                    <a:pt x="5155" y="6753"/>
                    <a:pt x="5528" y="6753"/>
                  </a:cubicBezTo>
                  <a:cubicBezTo>
                    <a:pt x="5468" y="6142"/>
                    <a:pt x="5155" y="4220"/>
                    <a:pt x="3606" y="2477"/>
                  </a:cubicBezTo>
                  <a:cubicBezTo>
                    <a:pt x="2541" y="1260"/>
                    <a:pt x="1444" y="0"/>
                    <a:pt x="87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4" name="Google Shape;5814;p37">
              <a:extLst>
                <a:ext uri="{FF2B5EF4-FFF2-40B4-BE49-F238E27FC236}">
                  <a16:creationId xmlns:a16="http://schemas.microsoft.com/office/drawing/2014/main" id="{1C04967A-54A6-4C1B-89DA-836A9F8F9C5A}"/>
                </a:ext>
              </a:extLst>
            </p:cNvPr>
            <p:cNvSpPr/>
            <p:nvPr/>
          </p:nvSpPr>
          <p:spPr>
            <a:xfrm>
              <a:off x="2668321" y="353616"/>
              <a:ext cx="536336" cy="299611"/>
            </a:xfrm>
            <a:custGeom>
              <a:avLst/>
              <a:gdLst/>
              <a:ahLst/>
              <a:cxnLst/>
              <a:rect l="l" t="t" r="r" b="b"/>
              <a:pathLst>
                <a:path w="17193" h="8591" extrusionOk="0">
                  <a:moveTo>
                    <a:pt x="9659" y="1"/>
                  </a:moveTo>
                  <a:cubicBezTo>
                    <a:pt x="9303" y="1"/>
                    <a:pt x="8937" y="12"/>
                    <a:pt x="8567" y="36"/>
                  </a:cubicBezTo>
                  <a:cubicBezTo>
                    <a:pt x="8194" y="36"/>
                    <a:pt x="7822" y="110"/>
                    <a:pt x="7449" y="110"/>
                  </a:cubicBezTo>
                  <a:cubicBezTo>
                    <a:pt x="5155" y="408"/>
                    <a:pt x="2861" y="1093"/>
                    <a:pt x="1803" y="2523"/>
                  </a:cubicBezTo>
                  <a:cubicBezTo>
                    <a:pt x="1" y="4952"/>
                    <a:pt x="1118" y="7052"/>
                    <a:pt x="1803" y="7738"/>
                  </a:cubicBezTo>
                  <a:cubicBezTo>
                    <a:pt x="1863" y="7797"/>
                    <a:pt x="1982" y="7857"/>
                    <a:pt x="2041" y="7931"/>
                  </a:cubicBezTo>
                  <a:cubicBezTo>
                    <a:pt x="2728" y="8317"/>
                    <a:pt x="5458" y="8590"/>
                    <a:pt x="8306" y="8590"/>
                  </a:cubicBezTo>
                  <a:cubicBezTo>
                    <a:pt x="11393" y="8590"/>
                    <a:pt x="14617" y="8269"/>
                    <a:pt x="15524" y="7425"/>
                  </a:cubicBezTo>
                  <a:cubicBezTo>
                    <a:pt x="17192" y="5756"/>
                    <a:pt x="16641" y="1719"/>
                    <a:pt x="13155" y="482"/>
                  </a:cubicBezTo>
                  <a:cubicBezTo>
                    <a:pt x="12367" y="184"/>
                    <a:pt x="11092" y="1"/>
                    <a:pt x="965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5" name="Google Shape;5815;p37">
              <a:extLst>
                <a:ext uri="{FF2B5EF4-FFF2-40B4-BE49-F238E27FC236}">
                  <a16:creationId xmlns:a16="http://schemas.microsoft.com/office/drawing/2014/main" id="{F80A0D16-3114-4A20-ADC2-B2E687548B47}"/>
                </a:ext>
              </a:extLst>
            </p:cNvPr>
            <p:cNvSpPr/>
            <p:nvPr/>
          </p:nvSpPr>
          <p:spPr>
            <a:xfrm>
              <a:off x="4006274" y="119354"/>
              <a:ext cx="172446" cy="238127"/>
            </a:xfrm>
            <a:custGeom>
              <a:avLst/>
              <a:gdLst/>
              <a:ahLst/>
              <a:cxnLst/>
              <a:rect l="l" t="t" r="r" b="b"/>
              <a:pathLst>
                <a:path w="5528" h="6828" extrusionOk="0">
                  <a:moveTo>
                    <a:pt x="874" y="0"/>
                  </a:moveTo>
                  <a:cubicBezTo>
                    <a:pt x="774" y="0"/>
                    <a:pt x="691" y="39"/>
                    <a:pt x="626" y="123"/>
                  </a:cubicBezTo>
                  <a:cubicBezTo>
                    <a:pt x="120" y="674"/>
                    <a:pt x="1" y="1166"/>
                    <a:pt x="373" y="1673"/>
                  </a:cubicBezTo>
                  <a:cubicBezTo>
                    <a:pt x="805" y="2164"/>
                    <a:pt x="2861" y="3475"/>
                    <a:pt x="4410" y="6693"/>
                  </a:cubicBezTo>
                  <a:lnTo>
                    <a:pt x="4410" y="6827"/>
                  </a:lnTo>
                  <a:cubicBezTo>
                    <a:pt x="4783" y="6827"/>
                    <a:pt x="5155" y="6753"/>
                    <a:pt x="5528" y="6753"/>
                  </a:cubicBezTo>
                  <a:cubicBezTo>
                    <a:pt x="5468" y="6142"/>
                    <a:pt x="5155" y="4220"/>
                    <a:pt x="3606" y="2477"/>
                  </a:cubicBezTo>
                  <a:cubicBezTo>
                    <a:pt x="2541" y="1260"/>
                    <a:pt x="1444" y="0"/>
                    <a:pt x="87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6" name="Google Shape;5816;p37">
              <a:extLst>
                <a:ext uri="{FF2B5EF4-FFF2-40B4-BE49-F238E27FC236}">
                  <a16:creationId xmlns:a16="http://schemas.microsoft.com/office/drawing/2014/main" id="{9F949F90-74C1-4417-8775-20714CA317EF}"/>
                </a:ext>
              </a:extLst>
            </p:cNvPr>
            <p:cNvSpPr/>
            <p:nvPr/>
          </p:nvSpPr>
          <p:spPr>
            <a:xfrm>
              <a:off x="3911473" y="353616"/>
              <a:ext cx="536336" cy="299611"/>
            </a:xfrm>
            <a:custGeom>
              <a:avLst/>
              <a:gdLst/>
              <a:ahLst/>
              <a:cxnLst/>
              <a:rect l="l" t="t" r="r" b="b"/>
              <a:pathLst>
                <a:path w="17193" h="8591" extrusionOk="0">
                  <a:moveTo>
                    <a:pt x="9659" y="1"/>
                  </a:moveTo>
                  <a:cubicBezTo>
                    <a:pt x="9303" y="1"/>
                    <a:pt x="8937" y="12"/>
                    <a:pt x="8567" y="36"/>
                  </a:cubicBezTo>
                  <a:cubicBezTo>
                    <a:pt x="8194" y="36"/>
                    <a:pt x="7822" y="110"/>
                    <a:pt x="7449" y="110"/>
                  </a:cubicBezTo>
                  <a:cubicBezTo>
                    <a:pt x="5155" y="408"/>
                    <a:pt x="2861" y="1093"/>
                    <a:pt x="1803" y="2523"/>
                  </a:cubicBezTo>
                  <a:cubicBezTo>
                    <a:pt x="0" y="4952"/>
                    <a:pt x="1177" y="7052"/>
                    <a:pt x="1803" y="7738"/>
                  </a:cubicBezTo>
                  <a:cubicBezTo>
                    <a:pt x="1922" y="7797"/>
                    <a:pt x="1982" y="7857"/>
                    <a:pt x="2041" y="7931"/>
                  </a:cubicBezTo>
                  <a:cubicBezTo>
                    <a:pt x="2728" y="8317"/>
                    <a:pt x="5472" y="8590"/>
                    <a:pt x="8327" y="8590"/>
                  </a:cubicBezTo>
                  <a:cubicBezTo>
                    <a:pt x="11422" y="8590"/>
                    <a:pt x="14648" y="8269"/>
                    <a:pt x="15524" y="7425"/>
                  </a:cubicBezTo>
                  <a:cubicBezTo>
                    <a:pt x="17192" y="5756"/>
                    <a:pt x="16641" y="1719"/>
                    <a:pt x="13155" y="482"/>
                  </a:cubicBezTo>
                  <a:cubicBezTo>
                    <a:pt x="12367" y="184"/>
                    <a:pt x="11092" y="1"/>
                    <a:pt x="965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97" name="Google Shape;5817;p37">
              <a:hlinkClick r:id="rId8" action="ppaction://hlinksldjump"/>
              <a:extLst>
                <a:ext uri="{FF2B5EF4-FFF2-40B4-BE49-F238E27FC236}">
                  <a16:creationId xmlns:a16="http://schemas.microsoft.com/office/drawing/2014/main" id="{EBEBC572-4AD9-491E-A209-DEE3CFA167DE}"/>
                </a:ext>
              </a:extLst>
            </p:cNvPr>
            <p:cNvSpPr txBox="1"/>
            <p:nvPr/>
          </p:nvSpPr>
          <p:spPr>
            <a:xfrm>
              <a:off x="790775" y="414509"/>
              <a:ext cx="551700" cy="20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1733" b="0" i="0" u="none" strike="noStrike" kern="0" cap="none" spc="0" normalizeH="0" baseline="0" noProof="0">
                  <a:ln>
                    <a:noFill/>
                  </a:ln>
                  <a:solidFill>
                    <a:srgbClr val="FEF7C2"/>
                  </a:solidFill>
                  <a:effectLst/>
                  <a:uLnTx/>
                  <a:uFillTx/>
                  <a:latin typeface="Pangolin"/>
                  <a:ea typeface="Pangolin"/>
                  <a:cs typeface="Pangolin"/>
                  <a:sym typeface="Pangolin"/>
                </a:rPr>
                <a:t>Sep</a:t>
              </a:r>
              <a:endParaRPr kumimoji="0" sz="1733" b="0" i="0" u="none" strike="noStrike" kern="0" cap="none" spc="0" normalizeH="0" baseline="0" noProof="0">
                <a:ln>
                  <a:noFill/>
                </a:ln>
                <a:solidFill>
                  <a:srgbClr val="FEF7C2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endParaRPr>
            </a:p>
          </p:txBody>
        </p:sp>
        <p:sp>
          <p:nvSpPr>
            <p:cNvPr id="198" name="Google Shape;5818;p37">
              <a:extLst>
                <a:ext uri="{FF2B5EF4-FFF2-40B4-BE49-F238E27FC236}">
                  <a16:creationId xmlns:a16="http://schemas.microsoft.com/office/drawing/2014/main" id="{2EB3F392-95CA-4AEF-9B9C-5CF1340B50C8}"/>
                </a:ext>
              </a:extLst>
            </p:cNvPr>
            <p:cNvSpPr txBox="1"/>
            <p:nvPr/>
          </p:nvSpPr>
          <p:spPr>
            <a:xfrm>
              <a:off x="1412281" y="414509"/>
              <a:ext cx="551700" cy="20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1733" b="0" i="0" u="none" strike="noStrike" kern="0" cap="none" spc="0" normalizeH="0" baseline="0" noProof="0">
                  <a:ln>
                    <a:noFill/>
                  </a:ln>
                  <a:solidFill>
                    <a:srgbClr val="FEF7C2"/>
                  </a:solidFill>
                  <a:effectLst/>
                  <a:uLnTx/>
                  <a:uFillTx/>
                  <a:latin typeface="Pangolin"/>
                  <a:ea typeface="Pangolin"/>
                  <a:cs typeface="Pangolin"/>
                  <a:sym typeface="Pangolin"/>
                </a:rPr>
                <a:t>Oct</a:t>
              </a:r>
              <a:endParaRPr kumimoji="0" sz="1733" b="0" i="0" u="none" strike="noStrike" kern="0" cap="none" spc="0" normalizeH="0" baseline="0" noProof="0">
                <a:ln>
                  <a:noFill/>
                </a:ln>
                <a:solidFill>
                  <a:srgbClr val="FEF7C2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endParaRPr>
            </a:p>
          </p:txBody>
        </p:sp>
        <p:sp>
          <p:nvSpPr>
            <p:cNvPr id="199" name="Google Shape;5819;p37">
              <a:extLst>
                <a:ext uri="{FF2B5EF4-FFF2-40B4-BE49-F238E27FC236}">
                  <a16:creationId xmlns:a16="http://schemas.microsoft.com/office/drawing/2014/main" id="{6153F295-C801-4F4F-AF92-F3736B47F942}"/>
                </a:ext>
              </a:extLst>
            </p:cNvPr>
            <p:cNvSpPr txBox="1"/>
            <p:nvPr/>
          </p:nvSpPr>
          <p:spPr>
            <a:xfrm>
              <a:off x="1988006" y="414509"/>
              <a:ext cx="633300" cy="20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1733" b="0" i="0" u="none" strike="noStrike" kern="0" cap="none" spc="0" normalizeH="0" baseline="0" noProof="0">
                  <a:ln>
                    <a:noFill/>
                  </a:ln>
                  <a:solidFill>
                    <a:srgbClr val="83492E"/>
                  </a:solidFill>
                  <a:effectLst/>
                  <a:uLnTx/>
                  <a:uFillTx/>
                  <a:latin typeface="Pangolin"/>
                  <a:ea typeface="Pangolin"/>
                  <a:cs typeface="Pangolin"/>
                  <a:sym typeface="Pangolin"/>
                </a:rPr>
                <a:t>Nov</a:t>
              </a:r>
              <a:endParaRPr kumimoji="0" sz="1733" b="0" i="0" u="none" strike="noStrike" kern="0" cap="none" spc="0" normalizeH="0" baseline="0" noProof="0">
                <a:ln>
                  <a:noFill/>
                </a:ln>
                <a:solidFill>
                  <a:srgbClr val="83492E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endParaRPr>
            </a:p>
          </p:txBody>
        </p:sp>
        <p:sp>
          <p:nvSpPr>
            <p:cNvPr id="200" name="Google Shape;5820;p37">
              <a:extLst>
                <a:ext uri="{FF2B5EF4-FFF2-40B4-BE49-F238E27FC236}">
                  <a16:creationId xmlns:a16="http://schemas.microsoft.com/office/drawing/2014/main" id="{D64675FF-BC7E-468D-8F47-E4B3A33AD949}"/>
                </a:ext>
              </a:extLst>
            </p:cNvPr>
            <p:cNvSpPr txBox="1"/>
            <p:nvPr/>
          </p:nvSpPr>
          <p:spPr>
            <a:xfrm>
              <a:off x="2657675" y="414509"/>
              <a:ext cx="551700" cy="20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1733" b="0" i="0" u="none" strike="noStrike" kern="0" cap="none" spc="0" normalizeH="0" baseline="0" noProof="0">
                  <a:ln>
                    <a:noFill/>
                  </a:ln>
                  <a:solidFill>
                    <a:srgbClr val="FEF7C2"/>
                  </a:solidFill>
                  <a:effectLst/>
                  <a:uLnTx/>
                  <a:uFillTx/>
                  <a:latin typeface="Pangolin"/>
                  <a:ea typeface="Pangolin"/>
                  <a:cs typeface="Pangolin"/>
                  <a:sym typeface="Pangolin"/>
                </a:rPr>
                <a:t>Dec</a:t>
              </a:r>
              <a:endParaRPr kumimoji="0" sz="1733" b="0" i="0" u="none" strike="noStrike" kern="0" cap="none" spc="0" normalizeH="0" baseline="0" noProof="0">
                <a:ln>
                  <a:noFill/>
                </a:ln>
                <a:solidFill>
                  <a:srgbClr val="FEF7C2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endParaRPr>
            </a:p>
          </p:txBody>
        </p:sp>
        <p:sp>
          <p:nvSpPr>
            <p:cNvPr id="201" name="Google Shape;5821;p37">
              <a:extLst>
                <a:ext uri="{FF2B5EF4-FFF2-40B4-BE49-F238E27FC236}">
                  <a16:creationId xmlns:a16="http://schemas.microsoft.com/office/drawing/2014/main" id="{B098EE0B-78E6-4641-A5E0-8398D8028396}"/>
                </a:ext>
              </a:extLst>
            </p:cNvPr>
            <p:cNvSpPr txBox="1"/>
            <p:nvPr/>
          </p:nvSpPr>
          <p:spPr>
            <a:xfrm>
              <a:off x="3233400" y="414509"/>
              <a:ext cx="633300" cy="20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1733" b="0" i="0" u="none" strike="noStrike" kern="0" cap="none" spc="0" normalizeH="0" baseline="0" noProof="0">
                  <a:ln>
                    <a:noFill/>
                  </a:ln>
                  <a:solidFill>
                    <a:srgbClr val="FEF7C2"/>
                  </a:solidFill>
                  <a:effectLst/>
                  <a:uLnTx/>
                  <a:uFillTx/>
                  <a:latin typeface="Pangolin"/>
                  <a:ea typeface="Pangolin"/>
                  <a:cs typeface="Pangolin"/>
                  <a:sym typeface="Pangolin"/>
                </a:rPr>
                <a:t>Jan</a:t>
              </a:r>
              <a:endParaRPr kumimoji="0" sz="1733" b="0" i="0" u="none" strike="noStrike" kern="0" cap="none" spc="0" normalizeH="0" baseline="0" noProof="0">
                <a:ln>
                  <a:noFill/>
                </a:ln>
                <a:solidFill>
                  <a:srgbClr val="FEF7C2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endParaRPr>
            </a:p>
          </p:txBody>
        </p:sp>
        <p:sp>
          <p:nvSpPr>
            <p:cNvPr id="202" name="Google Shape;5822;p37">
              <a:extLst>
                <a:ext uri="{FF2B5EF4-FFF2-40B4-BE49-F238E27FC236}">
                  <a16:creationId xmlns:a16="http://schemas.microsoft.com/office/drawing/2014/main" id="{6E66917F-55D3-4253-917A-46BD9D9E0B45}"/>
                </a:ext>
              </a:extLst>
            </p:cNvPr>
            <p:cNvSpPr txBox="1"/>
            <p:nvPr/>
          </p:nvSpPr>
          <p:spPr>
            <a:xfrm>
              <a:off x="3869194" y="414509"/>
              <a:ext cx="633300" cy="20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1733" b="0" i="0" u="none" strike="noStrike" kern="0" cap="none" spc="0" normalizeH="0" baseline="0" noProof="0">
                  <a:ln>
                    <a:noFill/>
                  </a:ln>
                  <a:solidFill>
                    <a:srgbClr val="83492E"/>
                  </a:solidFill>
                  <a:effectLst/>
                  <a:uLnTx/>
                  <a:uFillTx/>
                  <a:latin typeface="Pangolin"/>
                  <a:ea typeface="Pangolin"/>
                  <a:cs typeface="Pangolin"/>
                  <a:sym typeface="Pangolin"/>
                </a:rPr>
                <a:t>Feb</a:t>
              </a:r>
              <a:endParaRPr kumimoji="0" sz="1733" b="0" i="0" u="none" strike="noStrike" kern="0" cap="none" spc="0" normalizeH="0" baseline="0" noProof="0">
                <a:ln>
                  <a:noFill/>
                </a:ln>
                <a:solidFill>
                  <a:srgbClr val="83492E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endParaRPr>
            </a:p>
          </p:txBody>
        </p:sp>
        <p:sp>
          <p:nvSpPr>
            <p:cNvPr id="203" name="Google Shape;5823;p37">
              <a:extLst>
                <a:ext uri="{FF2B5EF4-FFF2-40B4-BE49-F238E27FC236}">
                  <a16:creationId xmlns:a16="http://schemas.microsoft.com/office/drawing/2014/main" id="{E021A8CC-B301-411F-890D-0EEC5F44E64F}"/>
                </a:ext>
              </a:extLst>
            </p:cNvPr>
            <p:cNvSpPr txBox="1"/>
            <p:nvPr/>
          </p:nvSpPr>
          <p:spPr>
            <a:xfrm>
              <a:off x="4490700" y="414509"/>
              <a:ext cx="633300" cy="20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1733" b="0" i="0" u="none" strike="noStrike" kern="0" cap="none" spc="0" normalizeH="0" baseline="0" noProof="0">
                  <a:ln>
                    <a:noFill/>
                  </a:ln>
                  <a:solidFill>
                    <a:srgbClr val="FEF7C2"/>
                  </a:solidFill>
                  <a:effectLst/>
                  <a:uLnTx/>
                  <a:uFillTx/>
                  <a:latin typeface="Pangolin"/>
                  <a:ea typeface="Pangolin"/>
                  <a:cs typeface="Pangolin"/>
                  <a:sym typeface="Pangolin"/>
                </a:rPr>
                <a:t>Mar</a:t>
              </a:r>
              <a:endParaRPr kumimoji="0" sz="1733" b="0" i="0" u="none" strike="noStrike" kern="0" cap="none" spc="0" normalizeH="0" baseline="0" noProof="0">
                <a:ln>
                  <a:noFill/>
                </a:ln>
                <a:solidFill>
                  <a:srgbClr val="FEF7C2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endParaRPr>
            </a:p>
          </p:txBody>
        </p:sp>
        <p:sp>
          <p:nvSpPr>
            <p:cNvPr id="204" name="Google Shape;5824;p37">
              <a:extLst>
                <a:ext uri="{FF2B5EF4-FFF2-40B4-BE49-F238E27FC236}">
                  <a16:creationId xmlns:a16="http://schemas.microsoft.com/office/drawing/2014/main" id="{4063543D-59AE-44C3-A878-FEFEC66ED589}"/>
                </a:ext>
              </a:extLst>
            </p:cNvPr>
            <p:cNvSpPr txBox="1"/>
            <p:nvPr/>
          </p:nvSpPr>
          <p:spPr>
            <a:xfrm>
              <a:off x="5119350" y="414509"/>
              <a:ext cx="633300" cy="20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1733" b="0" i="0" u="none" strike="noStrike" kern="0" cap="none" spc="0" normalizeH="0" baseline="0" noProof="0">
                  <a:ln>
                    <a:noFill/>
                  </a:ln>
                  <a:solidFill>
                    <a:srgbClr val="FEF7C2"/>
                  </a:solidFill>
                  <a:effectLst/>
                  <a:uLnTx/>
                  <a:uFillTx/>
                  <a:latin typeface="Pangolin"/>
                  <a:ea typeface="Pangolin"/>
                  <a:cs typeface="Pangolin"/>
                  <a:sym typeface="Pangolin"/>
                </a:rPr>
                <a:t>Apr</a:t>
              </a:r>
              <a:endParaRPr kumimoji="0" sz="1733" b="0" i="0" u="none" strike="noStrike" kern="0" cap="none" spc="0" normalizeH="0" baseline="0" noProof="0">
                <a:ln>
                  <a:noFill/>
                </a:ln>
                <a:solidFill>
                  <a:srgbClr val="FEF7C2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endParaRPr>
            </a:p>
          </p:txBody>
        </p:sp>
        <p:sp>
          <p:nvSpPr>
            <p:cNvPr id="205" name="Google Shape;5825;p37">
              <a:extLst>
                <a:ext uri="{FF2B5EF4-FFF2-40B4-BE49-F238E27FC236}">
                  <a16:creationId xmlns:a16="http://schemas.microsoft.com/office/drawing/2014/main" id="{7EC3DE49-B213-4A93-B391-AE1744052726}"/>
                </a:ext>
              </a:extLst>
            </p:cNvPr>
            <p:cNvSpPr txBox="1"/>
            <p:nvPr/>
          </p:nvSpPr>
          <p:spPr>
            <a:xfrm>
              <a:off x="5740856" y="414509"/>
              <a:ext cx="633300" cy="20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1733" b="0" i="0" u="none" strike="noStrike" kern="0" cap="none" spc="0" normalizeH="0" baseline="0" noProof="0">
                  <a:ln>
                    <a:noFill/>
                  </a:ln>
                  <a:solidFill>
                    <a:srgbClr val="83492E"/>
                  </a:solidFill>
                  <a:effectLst/>
                  <a:uLnTx/>
                  <a:uFillTx/>
                  <a:latin typeface="Pangolin"/>
                  <a:ea typeface="Pangolin"/>
                  <a:cs typeface="Pangolin"/>
                  <a:sym typeface="Pangolin"/>
                </a:rPr>
                <a:t>May</a:t>
              </a:r>
              <a:endParaRPr kumimoji="0" sz="1733" b="0" i="0" u="none" strike="noStrike" kern="0" cap="none" spc="0" normalizeH="0" baseline="0" noProof="0">
                <a:ln>
                  <a:noFill/>
                </a:ln>
                <a:solidFill>
                  <a:srgbClr val="83492E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endParaRPr>
            </a:p>
          </p:txBody>
        </p:sp>
        <p:sp>
          <p:nvSpPr>
            <p:cNvPr id="206" name="Google Shape;5826;p37">
              <a:extLst>
                <a:ext uri="{FF2B5EF4-FFF2-40B4-BE49-F238E27FC236}">
                  <a16:creationId xmlns:a16="http://schemas.microsoft.com/office/drawing/2014/main" id="{8D6941B5-0F1F-4256-9CA6-8BC187A96A76}"/>
                </a:ext>
              </a:extLst>
            </p:cNvPr>
            <p:cNvSpPr txBox="1"/>
            <p:nvPr/>
          </p:nvSpPr>
          <p:spPr>
            <a:xfrm>
              <a:off x="6367125" y="414509"/>
              <a:ext cx="633300" cy="20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1733" b="0" i="0" u="none" strike="noStrike" kern="0" cap="none" spc="0" normalizeH="0" baseline="0" noProof="0">
                  <a:ln>
                    <a:noFill/>
                  </a:ln>
                  <a:solidFill>
                    <a:srgbClr val="FEF7C2"/>
                  </a:solidFill>
                  <a:effectLst/>
                  <a:uLnTx/>
                  <a:uFillTx/>
                  <a:latin typeface="Pangolin"/>
                  <a:ea typeface="Pangolin"/>
                  <a:cs typeface="Pangolin"/>
                  <a:sym typeface="Pangolin"/>
                </a:rPr>
                <a:t>Jun</a:t>
              </a:r>
              <a:endParaRPr kumimoji="0" sz="1733" b="0" i="0" u="none" strike="noStrike" kern="0" cap="none" spc="0" normalizeH="0" baseline="0" noProof="0">
                <a:ln>
                  <a:noFill/>
                </a:ln>
                <a:solidFill>
                  <a:srgbClr val="FEF7C2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endParaRPr>
            </a:p>
          </p:txBody>
        </p:sp>
        <p:sp>
          <p:nvSpPr>
            <p:cNvPr id="207" name="Google Shape;5827;p37">
              <a:extLst>
                <a:ext uri="{FF2B5EF4-FFF2-40B4-BE49-F238E27FC236}">
                  <a16:creationId xmlns:a16="http://schemas.microsoft.com/office/drawing/2014/main" id="{AF64E3FE-0E19-4DC5-8447-AC34661EC073}"/>
                </a:ext>
              </a:extLst>
            </p:cNvPr>
            <p:cNvSpPr txBox="1"/>
            <p:nvPr/>
          </p:nvSpPr>
          <p:spPr>
            <a:xfrm>
              <a:off x="6981488" y="414509"/>
              <a:ext cx="633300" cy="20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1733" b="0" i="0" u="none" strike="noStrike" kern="0" cap="none" spc="0" normalizeH="0" baseline="0" noProof="0">
                  <a:ln>
                    <a:noFill/>
                  </a:ln>
                  <a:solidFill>
                    <a:srgbClr val="FEF7C2"/>
                  </a:solidFill>
                  <a:effectLst/>
                  <a:uLnTx/>
                  <a:uFillTx/>
                  <a:latin typeface="Pangolin"/>
                  <a:ea typeface="Pangolin"/>
                  <a:cs typeface="Pangolin"/>
                  <a:sym typeface="Pangolin"/>
                </a:rPr>
                <a:t>Jul</a:t>
              </a:r>
              <a:endParaRPr kumimoji="0" sz="1733" b="0" i="0" u="none" strike="noStrike" kern="0" cap="none" spc="0" normalizeH="0" baseline="0" noProof="0">
                <a:ln>
                  <a:noFill/>
                </a:ln>
                <a:solidFill>
                  <a:srgbClr val="FEF7C2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endParaRPr>
            </a:p>
          </p:txBody>
        </p:sp>
        <p:sp>
          <p:nvSpPr>
            <p:cNvPr id="208" name="Google Shape;5828;p37">
              <a:extLst>
                <a:ext uri="{FF2B5EF4-FFF2-40B4-BE49-F238E27FC236}">
                  <a16:creationId xmlns:a16="http://schemas.microsoft.com/office/drawing/2014/main" id="{131664C5-B175-4362-8DAC-918027A44F81}"/>
                </a:ext>
              </a:extLst>
            </p:cNvPr>
            <p:cNvSpPr txBox="1"/>
            <p:nvPr/>
          </p:nvSpPr>
          <p:spPr>
            <a:xfrm>
              <a:off x="7605375" y="414509"/>
              <a:ext cx="633300" cy="20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1733" b="0" i="0" u="none" strike="noStrike" kern="0" cap="none" spc="0" normalizeH="0" baseline="0" noProof="0">
                  <a:ln>
                    <a:noFill/>
                  </a:ln>
                  <a:solidFill>
                    <a:srgbClr val="83492E"/>
                  </a:solidFill>
                  <a:effectLst/>
                  <a:uLnTx/>
                  <a:uFillTx/>
                  <a:latin typeface="Pangolin"/>
                  <a:ea typeface="Pangolin"/>
                  <a:cs typeface="Pangolin"/>
                  <a:sym typeface="Pangolin"/>
                </a:rPr>
                <a:t>Aug</a:t>
              </a:r>
              <a:endParaRPr kumimoji="0" sz="1733" b="0" i="0" u="none" strike="noStrike" kern="0" cap="none" spc="0" normalizeH="0" baseline="0" noProof="0">
                <a:ln>
                  <a:noFill/>
                </a:ln>
                <a:solidFill>
                  <a:srgbClr val="83492E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endParaRPr>
            </a:p>
          </p:txBody>
        </p:sp>
        <p:sp>
          <p:nvSpPr>
            <p:cNvPr id="209" name="Google Shape;5829;p37">
              <a:hlinkClick r:id="rId4" action="ppaction://hlinksldjump"/>
              <a:extLst>
                <a:ext uri="{FF2B5EF4-FFF2-40B4-BE49-F238E27FC236}">
                  <a16:creationId xmlns:a16="http://schemas.microsoft.com/office/drawing/2014/main" id="{8ED606BC-220A-482D-9B74-D9A202D8DD61}"/>
                </a:ext>
              </a:extLst>
            </p:cNvPr>
            <p:cNvSpPr/>
            <p:nvPr/>
          </p:nvSpPr>
          <p:spPr>
            <a:xfrm>
              <a:off x="1466950" y="333030"/>
              <a:ext cx="428700" cy="309000"/>
            </a:xfrm>
            <a:prstGeom prst="ellipse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210" name="Google Shape;5830;p37">
            <a:hlinkClick r:id="rId4" action="ppaction://hlinksldjump"/>
            <a:extLst>
              <a:ext uri="{FF2B5EF4-FFF2-40B4-BE49-F238E27FC236}">
                <a16:creationId xmlns:a16="http://schemas.microsoft.com/office/drawing/2014/main" id="{FF550D88-0B07-45FA-9F50-F53A71B5C792}"/>
              </a:ext>
            </a:extLst>
          </p:cNvPr>
          <p:cNvSpPr/>
          <p:nvPr/>
        </p:nvSpPr>
        <p:spPr>
          <a:xfrm>
            <a:off x="19536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11" name="Google Shape;5831;p37">
            <a:hlinkClick r:id="rId5" action="ppaction://hlinksldjump"/>
            <a:extLst>
              <a:ext uri="{FF2B5EF4-FFF2-40B4-BE49-F238E27FC236}">
                <a16:creationId xmlns:a16="http://schemas.microsoft.com/office/drawing/2014/main" id="{9BEE4298-D489-4CF6-AA81-B0FEFE3EC995}"/>
              </a:ext>
            </a:extLst>
          </p:cNvPr>
          <p:cNvSpPr/>
          <p:nvPr/>
        </p:nvSpPr>
        <p:spPr>
          <a:xfrm>
            <a:off x="27664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12" name="Google Shape;5832;p37">
            <a:hlinkClick r:id="" action="ppaction://noaction"/>
            <a:extLst>
              <a:ext uri="{FF2B5EF4-FFF2-40B4-BE49-F238E27FC236}">
                <a16:creationId xmlns:a16="http://schemas.microsoft.com/office/drawing/2014/main" id="{57F242A2-EC3D-46BE-A1C7-13F16D8AA726}"/>
              </a:ext>
            </a:extLst>
          </p:cNvPr>
          <p:cNvSpPr/>
          <p:nvPr/>
        </p:nvSpPr>
        <p:spPr>
          <a:xfrm>
            <a:off x="36300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13" name="Google Shape;5833;p37">
            <a:hlinkClick r:id="rId4" action="ppaction://hlinksldjump"/>
            <a:extLst>
              <a:ext uri="{FF2B5EF4-FFF2-40B4-BE49-F238E27FC236}">
                <a16:creationId xmlns:a16="http://schemas.microsoft.com/office/drawing/2014/main" id="{88E093BB-FE8E-444D-85E1-AB71EBB6846A}"/>
              </a:ext>
            </a:extLst>
          </p:cNvPr>
          <p:cNvSpPr/>
          <p:nvPr/>
        </p:nvSpPr>
        <p:spPr>
          <a:xfrm>
            <a:off x="44428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14" name="Google Shape;5834;p37">
            <a:hlinkClick r:id="rId6" action="ppaction://hlinksldjump"/>
            <a:extLst>
              <a:ext uri="{FF2B5EF4-FFF2-40B4-BE49-F238E27FC236}">
                <a16:creationId xmlns:a16="http://schemas.microsoft.com/office/drawing/2014/main" id="{C3737143-21E5-4815-AE84-93BA57DC2001}"/>
              </a:ext>
            </a:extLst>
          </p:cNvPr>
          <p:cNvSpPr/>
          <p:nvPr/>
        </p:nvSpPr>
        <p:spPr>
          <a:xfrm>
            <a:off x="52810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15" name="Google Shape;5835;p37">
            <a:hlinkClick r:id="" action="ppaction://noaction"/>
            <a:extLst>
              <a:ext uri="{FF2B5EF4-FFF2-40B4-BE49-F238E27FC236}">
                <a16:creationId xmlns:a16="http://schemas.microsoft.com/office/drawing/2014/main" id="{AD0E665F-B93E-46F9-BF17-E2ADEC218E62}"/>
              </a:ext>
            </a:extLst>
          </p:cNvPr>
          <p:cNvSpPr/>
          <p:nvPr/>
        </p:nvSpPr>
        <p:spPr>
          <a:xfrm>
            <a:off x="60938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16" name="Google Shape;5836;p37">
            <a:hlinkClick r:id="rId7" action="ppaction://hlinksldjump"/>
            <a:extLst>
              <a:ext uri="{FF2B5EF4-FFF2-40B4-BE49-F238E27FC236}">
                <a16:creationId xmlns:a16="http://schemas.microsoft.com/office/drawing/2014/main" id="{5AFB948B-1711-496C-9CEF-B93E3B02E09C}"/>
              </a:ext>
            </a:extLst>
          </p:cNvPr>
          <p:cNvSpPr/>
          <p:nvPr/>
        </p:nvSpPr>
        <p:spPr>
          <a:xfrm>
            <a:off x="69574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17" name="Google Shape;5837;p37">
            <a:hlinkClick r:id="rId5" action="ppaction://hlinksldjump"/>
            <a:extLst>
              <a:ext uri="{FF2B5EF4-FFF2-40B4-BE49-F238E27FC236}">
                <a16:creationId xmlns:a16="http://schemas.microsoft.com/office/drawing/2014/main" id="{82258E24-D152-4EC7-8202-4439F368E5FB}"/>
              </a:ext>
            </a:extLst>
          </p:cNvPr>
          <p:cNvSpPr/>
          <p:nvPr/>
        </p:nvSpPr>
        <p:spPr>
          <a:xfrm>
            <a:off x="77702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18" name="Google Shape;5838;p37">
            <a:hlinkClick r:id="rId3" action="ppaction://hlinksldjump"/>
            <a:extLst>
              <a:ext uri="{FF2B5EF4-FFF2-40B4-BE49-F238E27FC236}">
                <a16:creationId xmlns:a16="http://schemas.microsoft.com/office/drawing/2014/main" id="{879B529D-141C-4AB5-9C72-4107425547FF}"/>
              </a:ext>
            </a:extLst>
          </p:cNvPr>
          <p:cNvSpPr/>
          <p:nvPr/>
        </p:nvSpPr>
        <p:spPr>
          <a:xfrm>
            <a:off x="86338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19" name="Google Shape;5839;p37">
            <a:hlinkClick r:id="" action="ppaction://noaction"/>
            <a:extLst>
              <a:ext uri="{FF2B5EF4-FFF2-40B4-BE49-F238E27FC236}">
                <a16:creationId xmlns:a16="http://schemas.microsoft.com/office/drawing/2014/main" id="{24A97CBC-FE4A-4571-820A-FE268A260EF4}"/>
              </a:ext>
            </a:extLst>
          </p:cNvPr>
          <p:cNvSpPr/>
          <p:nvPr/>
        </p:nvSpPr>
        <p:spPr>
          <a:xfrm>
            <a:off x="94466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20" name="Google Shape;5840;p37">
            <a:hlinkClick r:id="" action="ppaction://noaction"/>
            <a:extLst>
              <a:ext uri="{FF2B5EF4-FFF2-40B4-BE49-F238E27FC236}">
                <a16:creationId xmlns:a16="http://schemas.microsoft.com/office/drawing/2014/main" id="{7FAFA9C9-109B-48B0-94D8-ECEA9AF010D6}"/>
              </a:ext>
            </a:extLst>
          </p:cNvPr>
          <p:cNvSpPr/>
          <p:nvPr/>
        </p:nvSpPr>
        <p:spPr>
          <a:xfrm>
            <a:off x="102594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21" name="Google Shape;5841;p37">
            <a:hlinkClick r:id="rId8" action="ppaction://hlinksldjump"/>
            <a:extLst>
              <a:ext uri="{FF2B5EF4-FFF2-40B4-BE49-F238E27FC236}">
                <a16:creationId xmlns:a16="http://schemas.microsoft.com/office/drawing/2014/main" id="{166CD46B-083D-4440-A143-9501DB62F977}"/>
              </a:ext>
            </a:extLst>
          </p:cNvPr>
          <p:cNvSpPr/>
          <p:nvPr/>
        </p:nvSpPr>
        <p:spPr>
          <a:xfrm>
            <a:off x="11154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222" name="Picture 221">
            <a:extLst>
              <a:ext uri="{FF2B5EF4-FFF2-40B4-BE49-F238E27FC236}">
                <a16:creationId xmlns:a16="http://schemas.microsoft.com/office/drawing/2014/main" id="{F2411C34-E05E-4455-B866-C1459A6FBC4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58562" y="1270016"/>
            <a:ext cx="2580656" cy="2545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98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9021">
        <p14:reveal/>
      </p:transition>
    </mc:Choice>
    <mc:Fallback xmlns="">
      <p:transition spd="slow" advTm="9021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973E66-6A32-4DC6-B738-370B2B8E74E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22"/>
          <a:stretch/>
        </p:blipFill>
        <p:spPr>
          <a:xfrm>
            <a:off x="0" y="0"/>
            <a:ext cx="12192000" cy="64643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8CFCCED-829F-4793-A9FA-B8E7BC28602E}"/>
              </a:ext>
            </a:extLst>
          </p:cNvPr>
          <p:cNvSpPr/>
          <p:nvPr/>
        </p:nvSpPr>
        <p:spPr>
          <a:xfrm>
            <a:off x="5388558" y="1215479"/>
            <a:ext cx="3695242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CC66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TRÒ CHƠI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CC66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ĐẾM </a:t>
            </a:r>
            <a:r>
              <a:rPr kumimoji="0" lang="en-US" sz="4400" b="1" i="0" u="none" strike="noStrike" kern="1200" cap="none" spc="0" normalizeH="0" baseline="0" noProof="0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CC66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CÁCH</a:t>
            </a:r>
            <a:r>
              <a:rPr kumimoji="0" lang="en-US" sz="44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CC66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5</a:t>
            </a:r>
            <a:endParaRPr kumimoji="0" lang="en-US" sz="6600" b="1" i="0" u="none" strike="noStrike" kern="1200" cap="none" spc="0" normalizeH="0" baseline="0" noProof="0" dirty="0">
              <a:ln w="22225">
                <a:solidFill>
                  <a:srgbClr val="ED7D31"/>
                </a:solidFill>
                <a:prstDash val="solid"/>
              </a:ln>
              <a:solidFill>
                <a:srgbClr val="CC66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文本占位符 1">
            <a:extLst>
              <a:ext uri="{FF2B5EF4-FFF2-40B4-BE49-F238E27FC236}">
                <a16:creationId xmlns:a16="http://schemas.microsoft.com/office/drawing/2014/main" id="{1D4D8A0C-1924-4738-A40D-C717DD049076}"/>
              </a:ext>
            </a:extLst>
          </p:cNvPr>
          <p:cNvSpPr txBox="1">
            <a:spLocks/>
          </p:cNvSpPr>
          <p:nvPr/>
        </p:nvSpPr>
        <p:spPr>
          <a:xfrm>
            <a:off x="3660620" y="1028087"/>
            <a:ext cx="7471063" cy="4271370"/>
          </a:xfrm>
          <a:prstGeom prst="rect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2800" b="1" i="0" u="sng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Luật</a:t>
            </a:r>
            <a:r>
              <a:rPr kumimoji="0" lang="en-US" altLang="zh-CN" sz="28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altLang="zh-CN" sz="2800" b="1" i="0" u="sng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chơi</a:t>
            </a:r>
            <a:r>
              <a:rPr kumimoji="0" lang="en-US" altLang="zh-CN" sz="28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: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HS quay 1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vòng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kim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chỉ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số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nào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thì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đếm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cách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8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bắt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đầu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từ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số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đó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đến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80.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Ví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dụ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sau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1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vòng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quay,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kim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chỉ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số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8, HS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đếm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8, 16, 24, 32, 40, 48, 56, 64, 72, 80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Nếu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HS quay </a:t>
            </a:r>
            <a:r>
              <a:rPr kumimoji="0" lang="en-US" altLang="zh-CN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vào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ô </a:t>
            </a:r>
            <a:r>
              <a:rPr kumimoji="0" lang="en-US" altLang="zh-CN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mặt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altLang="zh-CN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mếu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, </a:t>
            </a:r>
            <a:r>
              <a:rPr kumimoji="0" lang="en-US" altLang="zh-CN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sẽ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altLang="zh-CN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mất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altLang="zh-CN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lượt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.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Nếu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HS quay </a:t>
            </a:r>
            <a:r>
              <a:rPr kumimoji="0" lang="en-US" altLang="zh-CN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vào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altLang="zh-CN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ngôi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altLang="zh-CN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sao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may </a:t>
            </a:r>
            <a:r>
              <a:rPr kumimoji="0" lang="en-US" altLang="zh-CN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mắn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altLang="zh-CN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sẽ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altLang="zh-CN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được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altLang="zh-CN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phần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altLang="zh-CN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thưởng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.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5065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895CE25D-F983-43CE-88D9-0857FC882C8B}"/>
              </a:ext>
            </a:extLst>
          </p:cNvPr>
          <p:cNvSpPr/>
          <p:nvPr/>
        </p:nvSpPr>
        <p:spPr>
          <a:xfrm>
            <a:off x="3801106" y="5164716"/>
            <a:ext cx="5116602" cy="1417508"/>
          </a:xfrm>
          <a:custGeom>
            <a:avLst/>
            <a:gdLst>
              <a:gd name="connsiteX0" fmla="*/ 953855 w 4268685"/>
              <a:gd name="connsiteY0" fmla="*/ 0 h 1726832"/>
              <a:gd name="connsiteX1" fmla="*/ 3314829 w 4268685"/>
              <a:gd name="connsiteY1" fmla="*/ 0 h 1726832"/>
              <a:gd name="connsiteX2" fmla="*/ 3580790 w 4268685"/>
              <a:gd name="connsiteY2" fmla="*/ 1063842 h 1726832"/>
              <a:gd name="connsiteX3" fmla="*/ 4268685 w 4268685"/>
              <a:gd name="connsiteY3" fmla="*/ 1063842 h 1726832"/>
              <a:gd name="connsiteX4" fmla="*/ 4268685 w 4268685"/>
              <a:gd name="connsiteY4" fmla="*/ 1726832 h 1726832"/>
              <a:gd name="connsiteX5" fmla="*/ 0 w 4268685"/>
              <a:gd name="connsiteY5" fmla="*/ 1726832 h 1726832"/>
              <a:gd name="connsiteX6" fmla="*/ 0 w 4268685"/>
              <a:gd name="connsiteY6" fmla="*/ 1063842 h 1726832"/>
              <a:gd name="connsiteX7" fmla="*/ 687895 w 4268685"/>
              <a:gd name="connsiteY7" fmla="*/ 1063842 h 1726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68685" h="1726832">
                <a:moveTo>
                  <a:pt x="953855" y="0"/>
                </a:moveTo>
                <a:lnTo>
                  <a:pt x="3314829" y="0"/>
                </a:lnTo>
                <a:lnTo>
                  <a:pt x="3580790" y="1063842"/>
                </a:lnTo>
                <a:lnTo>
                  <a:pt x="4268685" y="1063842"/>
                </a:lnTo>
                <a:lnTo>
                  <a:pt x="4268685" y="1726832"/>
                </a:lnTo>
                <a:lnTo>
                  <a:pt x="0" y="1726832"/>
                </a:lnTo>
                <a:lnTo>
                  <a:pt x="0" y="1063842"/>
                </a:lnTo>
                <a:lnTo>
                  <a:pt x="687895" y="1063842"/>
                </a:lnTo>
                <a:close/>
              </a:path>
            </a:pathLst>
          </a:cu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48951C07-4588-4CD2-81E5-8F3F1CDDB3B7}"/>
              </a:ext>
            </a:extLst>
          </p:cNvPr>
          <p:cNvGrpSpPr/>
          <p:nvPr/>
        </p:nvGrpSpPr>
        <p:grpSpPr>
          <a:xfrm>
            <a:off x="4068325" y="1225912"/>
            <a:ext cx="4506988" cy="4506987"/>
            <a:chOff x="3818944" y="1441531"/>
            <a:chExt cx="3760095" cy="3760094"/>
          </a:xfrm>
        </p:grpSpPr>
        <p:sp>
          <p:nvSpPr>
            <p:cNvPr id="2" name="Freeform: Shape 1">
              <a:extLst>
                <a:ext uri="{FF2B5EF4-FFF2-40B4-BE49-F238E27FC236}">
                  <a16:creationId xmlns:a16="http://schemas.microsoft.com/office/drawing/2014/main" id="{3F734D02-5809-4CF3-B5AD-43525218E6A7}"/>
                </a:ext>
              </a:extLst>
            </p:cNvPr>
            <p:cNvSpPr/>
            <p:nvPr/>
          </p:nvSpPr>
          <p:spPr>
            <a:xfrm rot="9000000">
              <a:off x="5258082" y="1502818"/>
              <a:ext cx="1468665" cy="1468410"/>
            </a:xfrm>
            <a:custGeom>
              <a:avLst/>
              <a:gdLst>
                <a:gd name="connsiteX0" fmla="*/ 620878 w 1468665"/>
                <a:gd name="connsiteY0" fmla="*/ 1468410 h 1468410"/>
                <a:gd name="connsiteX1" fmla="*/ 486904 w 1468665"/>
                <a:gd name="connsiteY1" fmla="*/ 1381770 h 1468410"/>
                <a:gd name="connsiteX2" fmla="*/ 12013 w 1468665"/>
                <a:gd name="connsiteY2" fmla="*/ 869858 h 1468410"/>
                <a:gd name="connsiteX3" fmla="*/ 0 w 1468665"/>
                <a:gd name="connsiteY3" fmla="*/ 847934 h 1468410"/>
                <a:gd name="connsiteX4" fmla="*/ 1468665 w 1468665"/>
                <a:gd name="connsiteY4" fmla="*/ 0 h 1468410"/>
                <a:gd name="connsiteX5" fmla="*/ 620878 w 1468665"/>
                <a:gd name="connsiteY5" fmla="*/ 1468410 h 1468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68665" h="1468410">
                  <a:moveTo>
                    <a:pt x="620878" y="1468410"/>
                  </a:moveTo>
                  <a:lnTo>
                    <a:pt x="486904" y="1381770"/>
                  </a:lnTo>
                  <a:cubicBezTo>
                    <a:pt x="291548" y="1240880"/>
                    <a:pt x="132085" y="1065892"/>
                    <a:pt x="12013" y="869858"/>
                  </a:cubicBezTo>
                  <a:lnTo>
                    <a:pt x="0" y="847934"/>
                  </a:lnTo>
                  <a:lnTo>
                    <a:pt x="1468665" y="0"/>
                  </a:lnTo>
                  <a:lnTo>
                    <a:pt x="620878" y="146841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55E7BB8-C378-4D33-BD2C-2A8C678125AE}"/>
                </a:ext>
              </a:extLst>
            </p:cNvPr>
            <p:cNvSpPr/>
            <p:nvPr/>
          </p:nvSpPr>
          <p:spPr>
            <a:xfrm rot="9000000">
              <a:off x="4673374" y="3677528"/>
              <a:ext cx="1468666" cy="1468411"/>
            </a:xfrm>
            <a:custGeom>
              <a:avLst/>
              <a:gdLst>
                <a:gd name="connsiteX0" fmla="*/ 0 w 1468666"/>
                <a:gd name="connsiteY0" fmla="*/ 1468411 h 1468411"/>
                <a:gd name="connsiteX1" fmla="*/ 847788 w 1468666"/>
                <a:gd name="connsiteY1" fmla="*/ 0 h 1468411"/>
                <a:gd name="connsiteX2" fmla="*/ 981761 w 1468666"/>
                <a:gd name="connsiteY2" fmla="*/ 86639 h 1468411"/>
                <a:gd name="connsiteX3" fmla="*/ 1456652 w 1468666"/>
                <a:gd name="connsiteY3" fmla="*/ 598551 h 1468411"/>
                <a:gd name="connsiteX4" fmla="*/ 1468666 w 1468666"/>
                <a:gd name="connsiteY4" fmla="*/ 620476 h 1468411"/>
                <a:gd name="connsiteX5" fmla="*/ 0 w 1468666"/>
                <a:gd name="connsiteY5" fmla="*/ 1468411 h 1468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68666" h="1468411">
                  <a:moveTo>
                    <a:pt x="0" y="1468411"/>
                  </a:moveTo>
                  <a:lnTo>
                    <a:pt x="847788" y="0"/>
                  </a:lnTo>
                  <a:lnTo>
                    <a:pt x="981761" y="86639"/>
                  </a:lnTo>
                  <a:cubicBezTo>
                    <a:pt x="1177117" y="227528"/>
                    <a:pt x="1336580" y="402516"/>
                    <a:pt x="1456652" y="598551"/>
                  </a:cubicBezTo>
                  <a:lnTo>
                    <a:pt x="1468666" y="620476"/>
                  </a:lnTo>
                  <a:lnTo>
                    <a:pt x="0" y="1468411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B106C489-B755-4EA7-91EB-81439695AE52}"/>
                </a:ext>
              </a:extLst>
            </p:cNvPr>
            <p:cNvGrpSpPr/>
            <p:nvPr/>
          </p:nvGrpSpPr>
          <p:grpSpPr>
            <a:xfrm>
              <a:off x="3818944" y="1441531"/>
              <a:ext cx="3760095" cy="3760094"/>
              <a:chOff x="3818944" y="1415440"/>
              <a:chExt cx="3760095" cy="3760094"/>
            </a:xfrm>
          </p:grpSpPr>
          <p:sp>
            <p:nvSpPr>
              <p:cNvPr id="3" name="Freeform: Shape 2">
                <a:extLst>
                  <a:ext uri="{FF2B5EF4-FFF2-40B4-BE49-F238E27FC236}">
                    <a16:creationId xmlns:a16="http://schemas.microsoft.com/office/drawing/2014/main" id="{B5A16B39-0F48-4DA3-9541-E9A2ECA830E3}"/>
                  </a:ext>
                </a:extLst>
              </p:cNvPr>
              <p:cNvSpPr/>
              <p:nvPr/>
            </p:nvSpPr>
            <p:spPr>
              <a:xfrm rot="9000000">
                <a:off x="5189806" y="1415440"/>
                <a:ext cx="859490" cy="1716695"/>
              </a:xfrm>
              <a:custGeom>
                <a:avLst/>
                <a:gdLst>
                  <a:gd name="connsiteX0" fmla="*/ 0 w 859490"/>
                  <a:gd name="connsiteY0" fmla="*/ 1488679 h 1716695"/>
                  <a:gd name="connsiteX1" fmla="*/ 859490 w 859490"/>
                  <a:gd name="connsiteY1" fmla="*/ 0 h 1716695"/>
                  <a:gd name="connsiteX2" fmla="*/ 859490 w 859490"/>
                  <a:gd name="connsiteY2" fmla="*/ 1715876 h 1716695"/>
                  <a:gd name="connsiteX3" fmla="*/ 822793 w 859490"/>
                  <a:gd name="connsiteY3" fmla="*/ 1716695 h 1716695"/>
                  <a:gd name="connsiteX4" fmla="*/ 142019 w 859490"/>
                  <a:gd name="connsiteY4" fmla="*/ 1561384 h 1716695"/>
                  <a:gd name="connsiteX5" fmla="*/ 0 w 859490"/>
                  <a:gd name="connsiteY5" fmla="*/ 1488679 h 17166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59490" h="1716695">
                    <a:moveTo>
                      <a:pt x="0" y="1488679"/>
                    </a:moveTo>
                    <a:lnTo>
                      <a:pt x="859490" y="0"/>
                    </a:lnTo>
                    <a:lnTo>
                      <a:pt x="859490" y="1715876"/>
                    </a:lnTo>
                    <a:lnTo>
                      <a:pt x="822793" y="1716695"/>
                    </a:lnTo>
                    <a:cubicBezTo>
                      <a:pt x="592986" y="1710727"/>
                      <a:pt x="361711" y="1660122"/>
                      <a:pt x="142019" y="1561384"/>
                    </a:cubicBezTo>
                    <a:lnTo>
                      <a:pt x="0" y="1488679"/>
                    </a:lnTo>
                    <a:close/>
                  </a:path>
                </a:pathLst>
              </a:cu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" name="Freeform: Shape 3">
                <a:extLst>
                  <a:ext uri="{FF2B5EF4-FFF2-40B4-BE49-F238E27FC236}">
                    <a16:creationId xmlns:a16="http://schemas.microsoft.com/office/drawing/2014/main" id="{4CBB1C94-233B-4C3B-A1E2-D6796E69C674}"/>
                  </a:ext>
                </a:extLst>
              </p:cNvPr>
              <p:cNvSpPr/>
              <p:nvPr/>
            </p:nvSpPr>
            <p:spPr>
              <a:xfrm rot="9000000">
                <a:off x="5440795" y="2015957"/>
                <a:ext cx="1689310" cy="844268"/>
              </a:xfrm>
              <a:custGeom>
                <a:avLst/>
                <a:gdLst>
                  <a:gd name="connsiteX0" fmla="*/ 226996 w 1689310"/>
                  <a:gd name="connsiteY0" fmla="*/ 844268 h 844268"/>
                  <a:gd name="connsiteX1" fmla="*/ 178371 w 1689310"/>
                  <a:gd name="connsiteY1" fmla="*/ 755528 h 844268"/>
                  <a:gd name="connsiteX2" fmla="*/ 2188 w 1689310"/>
                  <a:gd name="connsiteY2" fmla="*/ 98005 h 844268"/>
                  <a:gd name="connsiteX3" fmla="*/ 0 w 1689310"/>
                  <a:gd name="connsiteY3" fmla="*/ 0 h 844268"/>
                  <a:gd name="connsiteX4" fmla="*/ 1689310 w 1689310"/>
                  <a:gd name="connsiteY4" fmla="*/ 0 h 844268"/>
                  <a:gd name="connsiteX5" fmla="*/ 226996 w 1689310"/>
                  <a:gd name="connsiteY5" fmla="*/ 844268 h 8442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689310" h="844268">
                    <a:moveTo>
                      <a:pt x="226996" y="844268"/>
                    </a:moveTo>
                    <a:lnTo>
                      <a:pt x="178371" y="755528"/>
                    </a:lnTo>
                    <a:cubicBezTo>
                      <a:pt x="78212" y="549787"/>
                      <a:pt x="18319" y="326262"/>
                      <a:pt x="2188" y="98005"/>
                    </a:cubicBezTo>
                    <a:lnTo>
                      <a:pt x="0" y="0"/>
                    </a:lnTo>
                    <a:lnTo>
                      <a:pt x="1689310" y="0"/>
                    </a:lnTo>
                    <a:lnTo>
                      <a:pt x="226996" y="844268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" name="Freeform: Shape 4">
                <a:extLst>
                  <a:ext uri="{FF2B5EF4-FFF2-40B4-BE49-F238E27FC236}">
                    <a16:creationId xmlns:a16="http://schemas.microsoft.com/office/drawing/2014/main" id="{F2F865F8-6103-498A-B583-931EB7186185}"/>
                  </a:ext>
                </a:extLst>
              </p:cNvPr>
              <p:cNvSpPr/>
              <p:nvPr/>
            </p:nvSpPr>
            <p:spPr>
              <a:xfrm rot="9000000">
                <a:off x="4416170" y="1867124"/>
                <a:ext cx="841793" cy="1688161"/>
              </a:xfrm>
              <a:custGeom>
                <a:avLst/>
                <a:gdLst>
                  <a:gd name="connsiteX0" fmla="*/ 0 w 841793"/>
                  <a:gd name="connsiteY0" fmla="*/ 1688161 h 1688161"/>
                  <a:gd name="connsiteX1" fmla="*/ 0 w 841793"/>
                  <a:gd name="connsiteY1" fmla="*/ 0 h 1688161"/>
                  <a:gd name="connsiteX2" fmla="*/ 841793 w 841793"/>
                  <a:gd name="connsiteY2" fmla="*/ 1458029 h 1688161"/>
                  <a:gd name="connsiteX3" fmla="*/ 746983 w 841793"/>
                  <a:gd name="connsiteY3" fmla="*/ 1509980 h 1688161"/>
                  <a:gd name="connsiteX4" fmla="*/ 89460 w 841793"/>
                  <a:gd name="connsiteY4" fmla="*/ 1686163 h 1688161"/>
                  <a:gd name="connsiteX5" fmla="*/ 0 w 841793"/>
                  <a:gd name="connsiteY5" fmla="*/ 1688161 h 1688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41793" h="1688161">
                    <a:moveTo>
                      <a:pt x="0" y="1688161"/>
                    </a:moveTo>
                    <a:lnTo>
                      <a:pt x="0" y="0"/>
                    </a:lnTo>
                    <a:lnTo>
                      <a:pt x="841793" y="1458029"/>
                    </a:lnTo>
                    <a:lnTo>
                      <a:pt x="746983" y="1509980"/>
                    </a:lnTo>
                    <a:cubicBezTo>
                      <a:pt x="541241" y="1610139"/>
                      <a:pt x="317716" y="1670032"/>
                      <a:pt x="89460" y="1686163"/>
                    </a:cubicBezTo>
                    <a:lnTo>
                      <a:pt x="0" y="1688161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" name="Freeform: Shape 5">
                <a:extLst>
                  <a:ext uri="{FF2B5EF4-FFF2-40B4-BE49-F238E27FC236}">
                    <a16:creationId xmlns:a16="http://schemas.microsoft.com/office/drawing/2014/main" id="{6ABA1234-DC76-4D27-B574-78F0819A7ED8}"/>
                  </a:ext>
                </a:extLst>
              </p:cNvPr>
              <p:cNvSpPr/>
              <p:nvPr/>
            </p:nvSpPr>
            <p:spPr>
              <a:xfrm rot="9000000">
                <a:off x="5877145" y="2788582"/>
                <a:ext cx="1701894" cy="850944"/>
              </a:xfrm>
              <a:custGeom>
                <a:avLst/>
                <a:gdLst>
                  <a:gd name="connsiteX0" fmla="*/ 629 w 1701894"/>
                  <a:gd name="connsiteY0" fmla="*/ 850944 h 850944"/>
                  <a:gd name="connsiteX1" fmla="*/ 0 w 1701894"/>
                  <a:gd name="connsiteY1" fmla="*/ 822792 h 850944"/>
                  <a:gd name="connsiteX2" fmla="*/ 155312 w 1701894"/>
                  <a:gd name="connsiteY2" fmla="*/ 142019 h 850944"/>
                  <a:gd name="connsiteX3" fmla="*/ 228016 w 1701894"/>
                  <a:gd name="connsiteY3" fmla="*/ 0 h 850944"/>
                  <a:gd name="connsiteX4" fmla="*/ 1701894 w 1701894"/>
                  <a:gd name="connsiteY4" fmla="*/ 850944 h 850944"/>
                  <a:gd name="connsiteX5" fmla="*/ 629 w 1701894"/>
                  <a:gd name="connsiteY5" fmla="*/ 850944 h 8509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01894" h="850944">
                    <a:moveTo>
                      <a:pt x="629" y="850944"/>
                    </a:moveTo>
                    <a:lnTo>
                      <a:pt x="0" y="822792"/>
                    </a:lnTo>
                    <a:cubicBezTo>
                      <a:pt x="5969" y="592986"/>
                      <a:pt x="56573" y="361710"/>
                      <a:pt x="155312" y="142019"/>
                    </a:cubicBezTo>
                    <a:lnTo>
                      <a:pt x="228016" y="0"/>
                    </a:lnTo>
                    <a:lnTo>
                      <a:pt x="1701894" y="850944"/>
                    </a:lnTo>
                    <a:lnTo>
                      <a:pt x="629" y="850944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296D7337-F81A-456B-8FF4-B36506D6DAA2}"/>
                  </a:ext>
                </a:extLst>
              </p:cNvPr>
              <p:cNvSpPr/>
              <p:nvPr/>
            </p:nvSpPr>
            <p:spPr>
              <a:xfrm rot="9000000">
                <a:off x="3876795" y="2274444"/>
                <a:ext cx="1456421" cy="1458416"/>
              </a:xfrm>
              <a:custGeom>
                <a:avLst/>
                <a:gdLst>
                  <a:gd name="connsiteX0" fmla="*/ 842017 w 1456421"/>
                  <a:gd name="connsiteY0" fmla="*/ 1458416 h 1458416"/>
                  <a:gd name="connsiteX1" fmla="*/ 0 w 1456421"/>
                  <a:gd name="connsiteY1" fmla="*/ 0 h 1458416"/>
                  <a:gd name="connsiteX2" fmla="*/ 1456421 w 1456421"/>
                  <a:gd name="connsiteY2" fmla="*/ 840866 h 1458416"/>
                  <a:gd name="connsiteX3" fmla="*/ 1369781 w 1456421"/>
                  <a:gd name="connsiteY3" fmla="*/ 974839 h 1458416"/>
                  <a:gd name="connsiteX4" fmla="*/ 857870 w 1456421"/>
                  <a:gd name="connsiteY4" fmla="*/ 1449729 h 1458416"/>
                  <a:gd name="connsiteX5" fmla="*/ 842017 w 1456421"/>
                  <a:gd name="connsiteY5" fmla="*/ 1458416 h 14584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56421" h="1458416">
                    <a:moveTo>
                      <a:pt x="842017" y="1458416"/>
                    </a:moveTo>
                    <a:lnTo>
                      <a:pt x="0" y="0"/>
                    </a:lnTo>
                    <a:lnTo>
                      <a:pt x="1456421" y="840866"/>
                    </a:lnTo>
                    <a:lnTo>
                      <a:pt x="1369781" y="974839"/>
                    </a:lnTo>
                    <a:cubicBezTo>
                      <a:pt x="1228892" y="1170194"/>
                      <a:pt x="1053904" y="1329657"/>
                      <a:pt x="857870" y="1449729"/>
                    </a:cubicBezTo>
                    <a:lnTo>
                      <a:pt x="842017" y="1458416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797BC0C7-7F9C-4F34-8B2F-73969473D0F3}"/>
                  </a:ext>
                </a:extLst>
              </p:cNvPr>
              <p:cNvSpPr/>
              <p:nvPr/>
            </p:nvSpPr>
            <p:spPr>
              <a:xfrm rot="9000000">
                <a:off x="3818944" y="2951466"/>
                <a:ext cx="1690960" cy="844631"/>
              </a:xfrm>
              <a:custGeom>
                <a:avLst/>
                <a:gdLst>
                  <a:gd name="connsiteX0" fmla="*/ 1462944 w 1690960"/>
                  <a:gd name="connsiteY0" fmla="*/ 844631 h 844631"/>
                  <a:gd name="connsiteX1" fmla="*/ 0 w 1690960"/>
                  <a:gd name="connsiteY1" fmla="*/ 0 h 844631"/>
                  <a:gd name="connsiteX2" fmla="*/ 1690472 w 1690960"/>
                  <a:gd name="connsiteY2" fmla="*/ 0 h 844631"/>
                  <a:gd name="connsiteX3" fmla="*/ 1690960 w 1690960"/>
                  <a:gd name="connsiteY3" fmla="*/ 21837 h 844631"/>
                  <a:gd name="connsiteX4" fmla="*/ 1535648 w 1690960"/>
                  <a:gd name="connsiteY4" fmla="*/ 702611 h 844631"/>
                  <a:gd name="connsiteX5" fmla="*/ 1462944 w 1690960"/>
                  <a:gd name="connsiteY5" fmla="*/ 844631 h 8446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690960" h="844631">
                    <a:moveTo>
                      <a:pt x="1462944" y="844631"/>
                    </a:moveTo>
                    <a:lnTo>
                      <a:pt x="0" y="0"/>
                    </a:lnTo>
                    <a:lnTo>
                      <a:pt x="1690472" y="0"/>
                    </a:lnTo>
                    <a:lnTo>
                      <a:pt x="1690960" y="21837"/>
                    </a:lnTo>
                    <a:cubicBezTo>
                      <a:pt x="1684992" y="251644"/>
                      <a:pt x="1634386" y="482919"/>
                      <a:pt x="1535648" y="702611"/>
                    </a:cubicBezTo>
                    <a:lnTo>
                      <a:pt x="1462944" y="844631"/>
                    </a:lnTo>
                    <a:close/>
                  </a:path>
                </a:pathLst>
              </a:custGeom>
              <a:solidFill>
                <a:srgbClr val="996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3FF51249-F6F2-4859-8975-B3A7AF0BE437}"/>
                  </a:ext>
                </a:extLst>
              </p:cNvPr>
              <p:cNvSpPr/>
              <p:nvPr/>
            </p:nvSpPr>
            <p:spPr>
              <a:xfrm rot="9000000">
                <a:off x="6041444" y="2847610"/>
                <a:ext cx="1480401" cy="1478914"/>
              </a:xfrm>
              <a:custGeom>
                <a:avLst/>
                <a:gdLst>
                  <a:gd name="connsiteX0" fmla="*/ 1480401 w 1480401"/>
                  <a:gd name="connsiteY0" fmla="*/ 1478914 h 1478914"/>
                  <a:gd name="connsiteX1" fmla="*/ 0 w 1480401"/>
                  <a:gd name="connsiteY1" fmla="*/ 624205 h 1478914"/>
                  <a:gd name="connsiteX2" fmla="*/ 86641 w 1480401"/>
                  <a:gd name="connsiteY2" fmla="*/ 490231 h 1478914"/>
                  <a:gd name="connsiteX3" fmla="*/ 598552 w 1480401"/>
                  <a:gd name="connsiteY3" fmla="*/ 15340 h 1478914"/>
                  <a:gd name="connsiteX4" fmla="*/ 626549 w 1480401"/>
                  <a:gd name="connsiteY4" fmla="*/ 0 h 1478914"/>
                  <a:gd name="connsiteX5" fmla="*/ 1480401 w 1480401"/>
                  <a:gd name="connsiteY5" fmla="*/ 1478914 h 1478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80401" h="1478914">
                    <a:moveTo>
                      <a:pt x="1480401" y="1478914"/>
                    </a:moveTo>
                    <a:lnTo>
                      <a:pt x="0" y="624205"/>
                    </a:lnTo>
                    <a:lnTo>
                      <a:pt x="86641" y="490231"/>
                    </a:lnTo>
                    <a:cubicBezTo>
                      <a:pt x="227530" y="294875"/>
                      <a:pt x="402518" y="135413"/>
                      <a:pt x="598552" y="15340"/>
                    </a:cubicBezTo>
                    <a:lnTo>
                      <a:pt x="626549" y="0"/>
                    </a:lnTo>
                    <a:lnTo>
                      <a:pt x="1480401" y="1478914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568D1ACB-D413-4FAB-B11A-D1218E177C04}"/>
                  </a:ext>
                </a:extLst>
              </p:cNvPr>
              <p:cNvSpPr/>
              <p:nvPr/>
            </p:nvSpPr>
            <p:spPr>
              <a:xfrm rot="9000000">
                <a:off x="4266282" y="3719022"/>
                <a:ext cx="1700384" cy="850580"/>
              </a:xfrm>
              <a:custGeom>
                <a:avLst/>
                <a:gdLst>
                  <a:gd name="connsiteX0" fmla="*/ 0 w 1700384"/>
                  <a:gd name="connsiteY0" fmla="*/ 850580 h 850580"/>
                  <a:gd name="connsiteX1" fmla="*/ 1473247 w 1700384"/>
                  <a:gd name="connsiteY1" fmla="*/ 0 h 850580"/>
                  <a:gd name="connsiteX2" fmla="*/ 1521872 w 1700384"/>
                  <a:gd name="connsiteY2" fmla="*/ 88738 h 850580"/>
                  <a:gd name="connsiteX3" fmla="*/ 1698055 w 1700384"/>
                  <a:gd name="connsiteY3" fmla="*/ 746260 h 850580"/>
                  <a:gd name="connsiteX4" fmla="*/ 1700384 w 1700384"/>
                  <a:gd name="connsiteY4" fmla="*/ 850580 h 850580"/>
                  <a:gd name="connsiteX5" fmla="*/ 0 w 1700384"/>
                  <a:gd name="connsiteY5" fmla="*/ 850580 h 8505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00384" h="850580">
                    <a:moveTo>
                      <a:pt x="0" y="850580"/>
                    </a:moveTo>
                    <a:lnTo>
                      <a:pt x="1473247" y="0"/>
                    </a:lnTo>
                    <a:lnTo>
                      <a:pt x="1521872" y="88738"/>
                    </a:lnTo>
                    <a:cubicBezTo>
                      <a:pt x="1622030" y="294479"/>
                      <a:pt x="1681924" y="518004"/>
                      <a:pt x="1698055" y="746260"/>
                    </a:cubicBezTo>
                    <a:lnTo>
                      <a:pt x="1700384" y="850580"/>
                    </a:lnTo>
                    <a:lnTo>
                      <a:pt x="0" y="850580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4E1D7B7E-5D82-433B-B8C6-F4C88B031D51}"/>
                  </a:ext>
                </a:extLst>
              </p:cNvPr>
              <p:cNvSpPr/>
              <p:nvPr/>
            </p:nvSpPr>
            <p:spPr>
              <a:xfrm rot="9000000">
                <a:off x="6116761" y="3029414"/>
                <a:ext cx="853055" cy="1701535"/>
              </a:xfrm>
              <a:custGeom>
                <a:avLst/>
                <a:gdLst>
                  <a:gd name="connsiteX0" fmla="*/ 853055 w 853055"/>
                  <a:gd name="connsiteY0" fmla="*/ 1701535 h 1701535"/>
                  <a:gd name="connsiteX1" fmla="*/ 0 w 853055"/>
                  <a:gd name="connsiteY1" fmla="*/ 224001 h 1701535"/>
                  <a:gd name="connsiteX2" fmla="*/ 82667 w 853055"/>
                  <a:gd name="connsiteY2" fmla="*/ 178703 h 1701535"/>
                  <a:gd name="connsiteX3" fmla="*/ 740190 w 853055"/>
                  <a:gd name="connsiteY3" fmla="*/ 2521 h 1701535"/>
                  <a:gd name="connsiteX4" fmla="*/ 853055 w 853055"/>
                  <a:gd name="connsiteY4" fmla="*/ 0 h 1701535"/>
                  <a:gd name="connsiteX5" fmla="*/ 853055 w 853055"/>
                  <a:gd name="connsiteY5" fmla="*/ 1701535 h 1701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53055" h="1701535">
                    <a:moveTo>
                      <a:pt x="853055" y="1701535"/>
                    </a:moveTo>
                    <a:lnTo>
                      <a:pt x="0" y="224001"/>
                    </a:lnTo>
                    <a:lnTo>
                      <a:pt x="82667" y="178703"/>
                    </a:lnTo>
                    <a:cubicBezTo>
                      <a:pt x="288409" y="78545"/>
                      <a:pt x="511933" y="18652"/>
                      <a:pt x="740190" y="2521"/>
                    </a:cubicBezTo>
                    <a:lnTo>
                      <a:pt x="853055" y="0"/>
                    </a:lnTo>
                    <a:lnTo>
                      <a:pt x="853055" y="1701535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24F84C2C-8209-4B97-B519-D9B234F8B924}"/>
                  </a:ext>
                </a:extLst>
              </p:cNvPr>
              <p:cNvSpPr/>
              <p:nvPr/>
            </p:nvSpPr>
            <p:spPr>
              <a:xfrm rot="9000000">
                <a:off x="5361234" y="3499376"/>
                <a:ext cx="836086" cy="1676158"/>
              </a:xfrm>
              <a:custGeom>
                <a:avLst/>
                <a:gdLst>
                  <a:gd name="connsiteX0" fmla="*/ 0 w 836086"/>
                  <a:gd name="connsiteY0" fmla="*/ 1676158 h 1676158"/>
                  <a:gd name="connsiteX1" fmla="*/ 0 w 836086"/>
                  <a:gd name="connsiteY1" fmla="*/ 296 h 1676158"/>
                  <a:gd name="connsiteX2" fmla="*/ 13292 w 836086"/>
                  <a:gd name="connsiteY2" fmla="*/ 0 h 1676158"/>
                  <a:gd name="connsiteX3" fmla="*/ 694066 w 836086"/>
                  <a:gd name="connsiteY3" fmla="*/ 155311 h 1676158"/>
                  <a:gd name="connsiteX4" fmla="*/ 836086 w 836086"/>
                  <a:gd name="connsiteY4" fmla="*/ 228016 h 1676158"/>
                  <a:gd name="connsiteX5" fmla="*/ 0 w 836086"/>
                  <a:gd name="connsiteY5" fmla="*/ 1676158 h 16761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6086" h="1676158">
                    <a:moveTo>
                      <a:pt x="0" y="1676158"/>
                    </a:moveTo>
                    <a:lnTo>
                      <a:pt x="0" y="296"/>
                    </a:lnTo>
                    <a:lnTo>
                      <a:pt x="13292" y="0"/>
                    </a:lnTo>
                    <a:cubicBezTo>
                      <a:pt x="243099" y="5968"/>
                      <a:pt x="474374" y="56573"/>
                      <a:pt x="694066" y="155311"/>
                    </a:cubicBezTo>
                    <a:lnTo>
                      <a:pt x="836086" y="228016"/>
                    </a:lnTo>
                    <a:lnTo>
                      <a:pt x="0" y="1676158"/>
                    </a:lnTo>
                    <a:close/>
                  </a:path>
                </a:pathLst>
              </a:custGeom>
              <a:solidFill>
                <a:srgbClr val="FF99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94F90C0-B641-426E-BA77-DB0743003404}"/>
                  </a:ext>
                </a:extLst>
              </p:cNvPr>
              <p:cNvSpPr txBox="1"/>
              <p:nvPr/>
            </p:nvSpPr>
            <p:spPr>
              <a:xfrm>
                <a:off x="5135457" y="1711894"/>
                <a:ext cx="689682" cy="4365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.VnBodoniH" panose="020B7200000000000000" pitchFamily="34" charset="0"/>
                    <a:ea typeface="+mn-ea"/>
                    <a:cs typeface="+mn-cs"/>
                  </a:rPr>
                  <a:t>8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8326440-1E77-4E44-9239-6AB39FEE9B7B}"/>
                  </a:ext>
                </a:extLst>
              </p:cNvPr>
              <p:cNvSpPr txBox="1"/>
              <p:nvPr/>
            </p:nvSpPr>
            <p:spPr>
              <a:xfrm>
                <a:off x="5789929" y="1735299"/>
                <a:ext cx="689682" cy="4365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.VnBodoniH" panose="020B7200000000000000" pitchFamily="34" charset="0"/>
                    <a:ea typeface="+mn-ea"/>
                    <a:cs typeface="+mn-cs"/>
                  </a:rPr>
                  <a:t>16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EA43772-F62E-424B-B2B1-CC0958CF5196}"/>
                  </a:ext>
                </a:extLst>
              </p:cNvPr>
              <p:cNvSpPr txBox="1"/>
              <p:nvPr/>
            </p:nvSpPr>
            <p:spPr>
              <a:xfrm rot="3213770">
                <a:off x="6369789" y="2221567"/>
                <a:ext cx="560035" cy="4365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.VnBodoniH" panose="020B7200000000000000" pitchFamily="34" charset="0"/>
                    <a:ea typeface="+mn-ea"/>
                    <a:cs typeface="+mn-cs"/>
                  </a:rPr>
                  <a:t>24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54DD803-6BD0-49A3-AF26-A393DB0D54DD}"/>
                  </a:ext>
                </a:extLst>
              </p:cNvPr>
              <p:cNvSpPr txBox="1"/>
              <p:nvPr/>
            </p:nvSpPr>
            <p:spPr>
              <a:xfrm rot="6539200">
                <a:off x="6616717" y="3534934"/>
                <a:ext cx="689682" cy="4365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.VnBodoniH" panose="020B7200000000000000" pitchFamily="34" charset="0"/>
                    <a:ea typeface="+mn-ea"/>
                    <a:cs typeface="+mn-cs"/>
                  </a:rPr>
                  <a:t>32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46D8DDD-8C28-4316-9622-F0150FFDF3A3}"/>
                  </a:ext>
                </a:extLst>
              </p:cNvPr>
              <p:cNvSpPr txBox="1"/>
              <p:nvPr/>
            </p:nvSpPr>
            <p:spPr>
              <a:xfrm rot="7969173">
                <a:off x="6202111" y="4123837"/>
                <a:ext cx="756836" cy="4365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.VnBodoniH" panose="020B7200000000000000" pitchFamily="34" charset="0"/>
                    <a:ea typeface="+mn-ea"/>
                    <a:cs typeface="+mn-cs"/>
                  </a:rPr>
                  <a:t>40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6912C1F-4DB7-4BC1-8E76-586AF127B19B}"/>
                  </a:ext>
                </a:extLst>
              </p:cNvPr>
              <p:cNvSpPr txBox="1"/>
              <p:nvPr/>
            </p:nvSpPr>
            <p:spPr>
              <a:xfrm rot="9506287">
                <a:off x="5644858" y="4429305"/>
                <a:ext cx="689682" cy="4365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.VnBodoniH" panose="020B7200000000000000" pitchFamily="34" charset="0"/>
                    <a:ea typeface="+mn-ea"/>
                    <a:cs typeface="+mn-cs"/>
                  </a:rPr>
                  <a:t>48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15B7034-5A72-4A9A-8EB3-54E2B25C3F63}"/>
                  </a:ext>
                </a:extLst>
              </p:cNvPr>
              <p:cNvSpPr txBox="1"/>
              <p:nvPr/>
            </p:nvSpPr>
            <p:spPr>
              <a:xfrm rot="15087830">
                <a:off x="4060592" y="3368243"/>
                <a:ext cx="689682" cy="4365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.VnBodoniH" panose="020B7200000000000000" pitchFamily="34" charset="0"/>
                    <a:ea typeface="+mn-ea"/>
                    <a:cs typeface="+mn-cs"/>
                  </a:rPr>
                  <a:t>64</a:t>
                </a:r>
              </a:p>
            </p:txBody>
          </p:sp>
          <p:sp>
            <p:nvSpPr>
              <p:cNvPr id="23" name="Star: 5 Points 22">
                <a:extLst>
                  <a:ext uri="{FF2B5EF4-FFF2-40B4-BE49-F238E27FC236}">
                    <a16:creationId xmlns:a16="http://schemas.microsoft.com/office/drawing/2014/main" id="{3A9A710E-F67F-4F8A-903E-4A0DCD70949C}"/>
                  </a:ext>
                </a:extLst>
              </p:cNvPr>
              <p:cNvSpPr/>
              <p:nvPr/>
            </p:nvSpPr>
            <p:spPr>
              <a:xfrm>
                <a:off x="4603346" y="4000003"/>
                <a:ext cx="394855" cy="371319"/>
              </a:xfrm>
              <a:prstGeom prst="star5">
                <a:avLst/>
              </a:prstGeom>
              <a:solidFill>
                <a:srgbClr val="FF000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" name="Star: 5 Points 23">
                <a:extLst>
                  <a:ext uri="{FF2B5EF4-FFF2-40B4-BE49-F238E27FC236}">
                    <a16:creationId xmlns:a16="http://schemas.microsoft.com/office/drawing/2014/main" id="{1A1A302F-A201-4729-B49B-6E3A42E5A368}"/>
                  </a:ext>
                </a:extLst>
              </p:cNvPr>
              <p:cNvSpPr/>
              <p:nvPr/>
            </p:nvSpPr>
            <p:spPr>
              <a:xfrm>
                <a:off x="6736871" y="2751161"/>
                <a:ext cx="394855" cy="371319"/>
              </a:xfrm>
              <a:prstGeom prst="star5">
                <a:avLst/>
              </a:prstGeom>
              <a:solidFill>
                <a:srgbClr val="FF000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703B2BD-1700-4E55-BC02-1F86C4652EEA}"/>
                  </a:ext>
                </a:extLst>
              </p:cNvPr>
              <p:cNvSpPr txBox="1"/>
              <p:nvPr/>
            </p:nvSpPr>
            <p:spPr>
              <a:xfrm rot="11895880">
                <a:off x="4945356" y="4351717"/>
                <a:ext cx="689682" cy="4365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.VnBodoniH" panose="020B7200000000000000" pitchFamily="34" charset="0"/>
                    <a:ea typeface="+mn-ea"/>
                    <a:cs typeface="+mn-cs"/>
                  </a:rPr>
                  <a:t>56</a:t>
                </a:r>
              </a:p>
            </p:txBody>
          </p:sp>
          <p:pic>
            <p:nvPicPr>
              <p:cNvPr id="29" name="Graphic 28" descr="Sad face with solid fill">
                <a:extLst>
                  <a:ext uri="{FF2B5EF4-FFF2-40B4-BE49-F238E27FC236}">
                    <a16:creationId xmlns:a16="http://schemas.microsoft.com/office/drawing/2014/main" id="{8F687600-8909-4C5D-A8AC-4F221DDE45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 rot="19381237">
                <a:off x="4485918" y="2110271"/>
                <a:ext cx="544401" cy="544401"/>
              </a:xfrm>
              <a:prstGeom prst="rect">
                <a:avLst/>
              </a:prstGeom>
              <a:effectLst>
                <a:glow rad="139700">
                  <a:schemeClr val="accent4">
                    <a:satMod val="175000"/>
                    <a:alpha val="40000"/>
                  </a:schemeClr>
                </a:glow>
              </a:effectLst>
            </p:spPr>
          </p:pic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90275C39-7A0B-4C30-BA81-975036CAB04F}"/>
                  </a:ext>
                </a:extLst>
              </p:cNvPr>
              <p:cNvSpPr txBox="1"/>
              <p:nvPr/>
            </p:nvSpPr>
            <p:spPr>
              <a:xfrm rot="17064680">
                <a:off x="4032094" y="2674084"/>
                <a:ext cx="689682" cy="4365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.VnBodoniH" panose="020B7200000000000000" pitchFamily="34" charset="0"/>
                    <a:ea typeface="+mn-ea"/>
                    <a:cs typeface="+mn-cs"/>
                  </a:rPr>
                  <a:t>72</a:t>
                </a:r>
              </a:p>
            </p:txBody>
          </p:sp>
        </p:grpSp>
      </p:grpSp>
      <p:sp>
        <p:nvSpPr>
          <p:cNvPr id="32" name="Oval 31">
            <a:extLst>
              <a:ext uri="{FF2B5EF4-FFF2-40B4-BE49-F238E27FC236}">
                <a16:creationId xmlns:a16="http://schemas.microsoft.com/office/drawing/2014/main" id="{717F0270-FB90-4DE5-BEF8-89B1F35B86AA}"/>
              </a:ext>
            </a:extLst>
          </p:cNvPr>
          <p:cNvSpPr/>
          <p:nvPr/>
        </p:nvSpPr>
        <p:spPr>
          <a:xfrm>
            <a:off x="6038845" y="3234037"/>
            <a:ext cx="580793" cy="580793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rgbClr val="002060"/>
              </a:gs>
              <a:gs pos="25852">
                <a:srgbClr val="0070C0"/>
              </a:gs>
              <a:gs pos="75484">
                <a:srgbClr val="002060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273050" h="146050" prst="angle"/>
            <a:bevelB w="444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Circle: Hollow 33">
            <a:extLst>
              <a:ext uri="{FF2B5EF4-FFF2-40B4-BE49-F238E27FC236}">
                <a16:creationId xmlns:a16="http://schemas.microsoft.com/office/drawing/2014/main" id="{35DCA17E-F81F-48CD-8432-40353BC33A55}"/>
              </a:ext>
            </a:extLst>
          </p:cNvPr>
          <p:cNvSpPr/>
          <p:nvPr/>
        </p:nvSpPr>
        <p:spPr>
          <a:xfrm>
            <a:off x="3910514" y="978102"/>
            <a:ext cx="4932150" cy="4932150"/>
          </a:xfrm>
          <a:prstGeom prst="donut">
            <a:avLst>
              <a:gd name="adj" fmla="val 7656"/>
            </a:avLst>
          </a:prstGeom>
          <a:solidFill>
            <a:schemeClr val="accent5">
              <a:lumMod val="5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33A6A6B6-FB91-4A0E-AADD-BC342D503191}"/>
              </a:ext>
            </a:extLst>
          </p:cNvPr>
          <p:cNvSpPr/>
          <p:nvPr/>
        </p:nvSpPr>
        <p:spPr>
          <a:xfrm>
            <a:off x="5623592" y="1211102"/>
            <a:ext cx="172345" cy="17234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36A33D66-C06F-49A3-8BD2-16E6B316AB18}"/>
              </a:ext>
            </a:extLst>
          </p:cNvPr>
          <p:cNvSpPr/>
          <p:nvPr/>
        </p:nvSpPr>
        <p:spPr>
          <a:xfrm>
            <a:off x="6816037" y="1196063"/>
            <a:ext cx="172345" cy="17234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A60149CB-A6E2-4EA7-8DBA-C6DAC865BA93}"/>
              </a:ext>
            </a:extLst>
          </p:cNvPr>
          <p:cNvSpPr/>
          <p:nvPr/>
        </p:nvSpPr>
        <p:spPr>
          <a:xfrm>
            <a:off x="7898729" y="1776004"/>
            <a:ext cx="172345" cy="17234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87D2CBF0-F9A2-4543-ACB0-09A8D8987F68}"/>
              </a:ext>
            </a:extLst>
          </p:cNvPr>
          <p:cNvSpPr/>
          <p:nvPr/>
        </p:nvSpPr>
        <p:spPr>
          <a:xfrm>
            <a:off x="8480125" y="2812891"/>
            <a:ext cx="172345" cy="17234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3D95B9CC-0DA3-43F1-B2FB-50A14DCC23C6}"/>
              </a:ext>
            </a:extLst>
          </p:cNvPr>
          <p:cNvSpPr/>
          <p:nvPr/>
        </p:nvSpPr>
        <p:spPr>
          <a:xfrm>
            <a:off x="8472010" y="4012135"/>
            <a:ext cx="172345" cy="17234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15C871E8-ED89-4629-A414-1F2AA956871E}"/>
              </a:ext>
            </a:extLst>
          </p:cNvPr>
          <p:cNvSpPr/>
          <p:nvPr/>
        </p:nvSpPr>
        <p:spPr>
          <a:xfrm>
            <a:off x="7853305" y="5022778"/>
            <a:ext cx="172345" cy="17234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3B9DD3F0-8503-4D5E-B2E3-470FDE4CDAE8}"/>
              </a:ext>
            </a:extLst>
          </p:cNvPr>
          <p:cNvSpPr/>
          <p:nvPr/>
        </p:nvSpPr>
        <p:spPr>
          <a:xfrm>
            <a:off x="6921087" y="5583037"/>
            <a:ext cx="172345" cy="17234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8CA45876-26F7-4CB8-841A-C7C4D8EACB4F}"/>
              </a:ext>
            </a:extLst>
          </p:cNvPr>
          <p:cNvSpPr/>
          <p:nvPr/>
        </p:nvSpPr>
        <p:spPr>
          <a:xfrm>
            <a:off x="5569171" y="5559676"/>
            <a:ext cx="172345" cy="17234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E8228A5E-EA59-486C-9D42-D526F04B9783}"/>
              </a:ext>
            </a:extLst>
          </p:cNvPr>
          <p:cNvSpPr/>
          <p:nvPr/>
        </p:nvSpPr>
        <p:spPr>
          <a:xfrm>
            <a:off x="4569475" y="4897286"/>
            <a:ext cx="172345" cy="17234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A1C6B2F8-8FBC-40B5-BA08-C1B408DD6DAA}"/>
              </a:ext>
            </a:extLst>
          </p:cNvPr>
          <p:cNvSpPr/>
          <p:nvPr/>
        </p:nvSpPr>
        <p:spPr>
          <a:xfrm>
            <a:off x="4112168" y="4033645"/>
            <a:ext cx="172345" cy="17234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D7680BAE-6A3D-452D-80FD-54CE31BF818F}"/>
              </a:ext>
            </a:extLst>
          </p:cNvPr>
          <p:cNvSpPr/>
          <p:nvPr/>
        </p:nvSpPr>
        <p:spPr>
          <a:xfrm>
            <a:off x="4088015" y="2823874"/>
            <a:ext cx="172345" cy="17234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DB498522-E545-4753-B085-15C196DD8B1F}"/>
              </a:ext>
            </a:extLst>
          </p:cNvPr>
          <p:cNvSpPr/>
          <p:nvPr/>
        </p:nvSpPr>
        <p:spPr>
          <a:xfrm>
            <a:off x="4682291" y="1758502"/>
            <a:ext cx="172345" cy="17234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7797AF2-F5B4-426D-A0E4-15241AAAF0A5}"/>
              </a:ext>
            </a:extLst>
          </p:cNvPr>
          <p:cNvGrpSpPr/>
          <p:nvPr/>
        </p:nvGrpSpPr>
        <p:grpSpPr>
          <a:xfrm>
            <a:off x="6133909" y="4785778"/>
            <a:ext cx="310281" cy="1144987"/>
            <a:chOff x="6133909" y="4785778"/>
            <a:chExt cx="310281" cy="1144987"/>
          </a:xfrm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B0D19914-F0BF-4C19-9784-AA3F4B2DC07E}"/>
                </a:ext>
              </a:extLst>
            </p:cNvPr>
            <p:cNvSpPr/>
            <p:nvPr/>
          </p:nvSpPr>
          <p:spPr>
            <a:xfrm>
              <a:off x="6221753" y="4785778"/>
              <a:ext cx="186238" cy="971079"/>
            </a:xfrm>
            <a:custGeom>
              <a:avLst/>
              <a:gdLst>
                <a:gd name="connsiteX0" fmla="*/ 167149 w 334297"/>
                <a:gd name="connsiteY0" fmla="*/ 0 h 1415617"/>
                <a:gd name="connsiteX1" fmla="*/ 334297 w 334297"/>
                <a:gd name="connsiteY1" fmla="*/ 353960 h 1415617"/>
                <a:gd name="connsiteX2" fmla="*/ 334297 w 334297"/>
                <a:gd name="connsiteY2" fmla="*/ 353960 h 1415617"/>
                <a:gd name="connsiteX3" fmla="*/ 334297 w 334297"/>
                <a:gd name="connsiteY3" fmla="*/ 353961 h 1415617"/>
                <a:gd name="connsiteX4" fmla="*/ 334297 w 334297"/>
                <a:gd name="connsiteY4" fmla="*/ 1415617 h 1415617"/>
                <a:gd name="connsiteX5" fmla="*/ 0 w 334297"/>
                <a:gd name="connsiteY5" fmla="*/ 1415617 h 1415617"/>
                <a:gd name="connsiteX6" fmla="*/ 0 w 334297"/>
                <a:gd name="connsiteY6" fmla="*/ 353961 h 1415617"/>
                <a:gd name="connsiteX7" fmla="*/ 0 w 334297"/>
                <a:gd name="connsiteY7" fmla="*/ 353960 h 1415617"/>
                <a:gd name="connsiteX8" fmla="*/ 1 w 334297"/>
                <a:gd name="connsiteY8" fmla="*/ 353960 h 1415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4297" h="1415617">
                  <a:moveTo>
                    <a:pt x="167149" y="0"/>
                  </a:moveTo>
                  <a:lnTo>
                    <a:pt x="334297" y="353960"/>
                  </a:lnTo>
                  <a:lnTo>
                    <a:pt x="334297" y="353960"/>
                  </a:lnTo>
                  <a:lnTo>
                    <a:pt x="334297" y="353961"/>
                  </a:lnTo>
                  <a:lnTo>
                    <a:pt x="334297" y="1415617"/>
                  </a:lnTo>
                  <a:lnTo>
                    <a:pt x="0" y="1415617"/>
                  </a:lnTo>
                  <a:lnTo>
                    <a:pt x="0" y="353961"/>
                  </a:lnTo>
                  <a:lnTo>
                    <a:pt x="0" y="353960"/>
                  </a:lnTo>
                  <a:lnTo>
                    <a:pt x="1" y="35396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70000">
                  <a:srgbClr val="002060"/>
                </a:gs>
                <a:gs pos="34000">
                  <a:schemeClr val="accent1">
                    <a:lumMod val="20000"/>
                    <a:lumOff val="80000"/>
                  </a:schemeClr>
                </a:gs>
                <a:gs pos="56000">
                  <a:srgbClr val="0070C0"/>
                </a:gs>
                <a:gs pos="75484">
                  <a:srgbClr val="002060"/>
                </a:gs>
                <a:gs pos="100000">
                  <a:srgbClr val="002060"/>
                </a:gs>
              </a:gsLst>
              <a:lin ang="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607FAE16-E92B-458F-A9C9-4C0D1D22FBFA}"/>
                </a:ext>
              </a:extLst>
            </p:cNvPr>
            <p:cNvSpPr/>
            <p:nvPr/>
          </p:nvSpPr>
          <p:spPr>
            <a:xfrm>
              <a:off x="6133909" y="5620484"/>
              <a:ext cx="310281" cy="310281"/>
            </a:xfrm>
            <a:prstGeom prst="ellipse">
              <a:avLst/>
            </a:prstGeom>
            <a:solidFill>
              <a:srgbClr val="66FF66"/>
            </a:solidFill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57" name="Picture 56">
            <a:extLst>
              <a:ext uri="{FF2B5EF4-FFF2-40B4-BE49-F238E27FC236}">
                <a16:creationId xmlns:a16="http://schemas.microsoft.com/office/drawing/2014/main" id="{CF0399AA-3E7B-4EBE-8262-61DE6FF9F7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388" y="1580234"/>
            <a:ext cx="2320137" cy="3348453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8B14CA47-DA5A-4F25-B5FC-811260640F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6" y="3160278"/>
            <a:ext cx="2583068" cy="3536817"/>
          </a:xfrm>
          <a:prstGeom prst="rect">
            <a:avLst/>
          </a:prstGeom>
        </p:spPr>
      </p:pic>
      <p:sp>
        <p:nvSpPr>
          <p:cNvPr id="60" name="Rectangle 59">
            <a:extLst>
              <a:ext uri="{FF2B5EF4-FFF2-40B4-BE49-F238E27FC236}">
                <a16:creationId xmlns:a16="http://schemas.microsoft.com/office/drawing/2014/main" id="{629F5C59-3908-4036-8030-0B6DBC2177C1}"/>
              </a:ext>
            </a:extLst>
          </p:cNvPr>
          <p:cNvSpPr/>
          <p:nvPr/>
        </p:nvSpPr>
        <p:spPr>
          <a:xfrm>
            <a:off x="3543300" y="209251"/>
            <a:ext cx="5299364" cy="613908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2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rgbClr val="990000"/>
                </a:solidFill>
                <a:effectLst>
                  <a:glow rad="139700">
                    <a:srgbClr val="ED7D31">
                      <a:satMod val="175000"/>
                      <a:alpha val="40000"/>
                    </a:srgbClr>
                  </a:glo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VÒNG QUAY KÌ DIỆU</a:t>
            </a:r>
            <a:endParaRPr kumimoji="0" lang="en-US" sz="6000" b="1" i="0" u="none" strike="noStrike" kern="1200" cap="none" spc="0" normalizeH="0" baseline="0" noProof="0" dirty="0">
              <a:ln w="22225">
                <a:noFill/>
                <a:prstDash val="solid"/>
              </a:ln>
              <a:solidFill>
                <a:srgbClr val="990000"/>
              </a:solidFill>
              <a:effectLst>
                <a:glow rad="139700">
                  <a:srgbClr val="ED7D31">
                    <a:satMod val="175000"/>
                    <a:alpha val="40000"/>
                  </a:srgbClr>
                </a:glo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85367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7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9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1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3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5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7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9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1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6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4" name="Google Shape;5554;p35"/>
          <p:cNvSpPr/>
          <p:nvPr/>
        </p:nvSpPr>
        <p:spPr>
          <a:xfrm>
            <a:off x="4244949" y="1763927"/>
            <a:ext cx="3866550" cy="674332"/>
          </a:xfrm>
          <a:custGeom>
            <a:avLst/>
            <a:gdLst/>
            <a:ahLst/>
            <a:cxnLst/>
            <a:rect l="l" t="t" r="r" b="b"/>
            <a:pathLst>
              <a:path w="67400" h="75139" extrusionOk="0">
                <a:moveTo>
                  <a:pt x="16043" y="1"/>
                </a:moveTo>
                <a:cubicBezTo>
                  <a:pt x="3288" y="1"/>
                  <a:pt x="2743" y="11440"/>
                  <a:pt x="2198" y="14258"/>
                </a:cubicBezTo>
                <a:cubicBezTo>
                  <a:pt x="1" y="25604"/>
                  <a:pt x="1" y="45722"/>
                  <a:pt x="2198" y="61369"/>
                </a:cubicBezTo>
                <a:cubicBezTo>
                  <a:pt x="3833" y="73110"/>
                  <a:pt x="7590" y="75138"/>
                  <a:pt x="11271" y="75138"/>
                </a:cubicBezTo>
                <a:lnTo>
                  <a:pt x="52128" y="75138"/>
                </a:lnTo>
                <a:cubicBezTo>
                  <a:pt x="58946" y="75138"/>
                  <a:pt x="63868" y="70536"/>
                  <a:pt x="64507" y="64901"/>
                </a:cubicBezTo>
                <a:cubicBezTo>
                  <a:pt x="67399" y="39448"/>
                  <a:pt x="65746" y="23012"/>
                  <a:pt x="64507" y="9243"/>
                </a:cubicBezTo>
                <a:cubicBezTo>
                  <a:pt x="64037" y="4152"/>
                  <a:pt x="59416" y="1"/>
                  <a:pt x="5323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5555" name="Google Shape;5555;p35"/>
          <p:cNvSpPr txBox="1">
            <a:spLocks noGrp="1"/>
          </p:cNvSpPr>
          <p:nvPr>
            <p:ph type="ctrTitle"/>
          </p:nvPr>
        </p:nvSpPr>
        <p:spPr>
          <a:xfrm>
            <a:off x="3977028" y="1023000"/>
            <a:ext cx="4233616" cy="1481853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r>
              <a:rPr lang="en-US" sz="4000" dirty="0" err="1">
                <a:solidFill>
                  <a:schemeClr val="lt1"/>
                </a:solidFill>
              </a:rPr>
              <a:t>Toán</a:t>
            </a:r>
            <a:endParaRPr sz="4000" dirty="0">
              <a:solidFill>
                <a:schemeClr val="lt1"/>
              </a:solidFill>
            </a:endParaRPr>
          </a:p>
        </p:txBody>
      </p:sp>
      <p:grpSp>
        <p:nvGrpSpPr>
          <p:cNvPr id="5557" name="Google Shape;5557;p35"/>
          <p:cNvGrpSpPr/>
          <p:nvPr/>
        </p:nvGrpSpPr>
        <p:grpSpPr>
          <a:xfrm>
            <a:off x="1054367" y="159140"/>
            <a:ext cx="9930533" cy="719841"/>
            <a:chOff x="790775" y="119354"/>
            <a:chExt cx="7447900" cy="539881"/>
          </a:xfrm>
        </p:grpSpPr>
        <p:sp>
          <p:nvSpPr>
            <p:cNvPr id="5558" name="Google Shape;5558;p35"/>
            <p:cNvSpPr/>
            <p:nvPr/>
          </p:nvSpPr>
          <p:spPr>
            <a:xfrm>
              <a:off x="7123684" y="123504"/>
              <a:ext cx="172446" cy="240191"/>
            </a:xfrm>
            <a:custGeom>
              <a:avLst/>
              <a:gdLst/>
              <a:ahLst/>
              <a:cxnLst/>
              <a:rect l="l" t="t" r="r" b="b"/>
              <a:pathLst>
                <a:path w="5528" h="6887" extrusionOk="0">
                  <a:moveTo>
                    <a:pt x="837" y="0"/>
                  </a:moveTo>
                  <a:cubicBezTo>
                    <a:pt x="731" y="0"/>
                    <a:pt x="640" y="39"/>
                    <a:pt x="566" y="123"/>
                  </a:cubicBezTo>
                  <a:cubicBezTo>
                    <a:pt x="134" y="749"/>
                    <a:pt x="0" y="1181"/>
                    <a:pt x="373" y="1732"/>
                  </a:cubicBezTo>
                  <a:cubicBezTo>
                    <a:pt x="745" y="2239"/>
                    <a:pt x="2801" y="3535"/>
                    <a:pt x="4410" y="6708"/>
                  </a:cubicBezTo>
                  <a:lnTo>
                    <a:pt x="4410" y="6887"/>
                  </a:lnTo>
                  <a:cubicBezTo>
                    <a:pt x="4783" y="6827"/>
                    <a:pt x="5155" y="6768"/>
                    <a:pt x="5527" y="6768"/>
                  </a:cubicBezTo>
                  <a:cubicBezTo>
                    <a:pt x="5468" y="6202"/>
                    <a:pt x="5095" y="4220"/>
                    <a:pt x="3606" y="2537"/>
                  </a:cubicBezTo>
                  <a:cubicBezTo>
                    <a:pt x="2553" y="1269"/>
                    <a:pt x="1446" y="0"/>
                    <a:pt x="83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559" name="Google Shape;5559;p35"/>
            <p:cNvSpPr/>
            <p:nvPr/>
          </p:nvSpPr>
          <p:spPr>
            <a:xfrm>
              <a:off x="7028883" y="358045"/>
              <a:ext cx="536336" cy="301189"/>
            </a:xfrm>
            <a:custGeom>
              <a:avLst/>
              <a:gdLst/>
              <a:ahLst/>
              <a:cxnLst/>
              <a:rect l="l" t="t" r="r" b="b"/>
              <a:pathLst>
                <a:path w="17193" h="8636" extrusionOk="0">
                  <a:moveTo>
                    <a:pt x="9745" y="0"/>
                  </a:moveTo>
                  <a:cubicBezTo>
                    <a:pt x="9362" y="0"/>
                    <a:pt x="8967" y="14"/>
                    <a:pt x="8566" y="43"/>
                  </a:cubicBezTo>
                  <a:cubicBezTo>
                    <a:pt x="8194" y="43"/>
                    <a:pt x="7822" y="102"/>
                    <a:pt x="7449" y="162"/>
                  </a:cubicBezTo>
                  <a:cubicBezTo>
                    <a:pt x="5155" y="415"/>
                    <a:pt x="2861" y="1160"/>
                    <a:pt x="1803" y="2516"/>
                  </a:cubicBezTo>
                  <a:cubicBezTo>
                    <a:pt x="0" y="4944"/>
                    <a:pt x="1118" y="7059"/>
                    <a:pt x="1803" y="7730"/>
                  </a:cubicBezTo>
                  <a:cubicBezTo>
                    <a:pt x="1862" y="7864"/>
                    <a:pt x="1922" y="7864"/>
                    <a:pt x="1997" y="7923"/>
                  </a:cubicBezTo>
                  <a:cubicBezTo>
                    <a:pt x="2687" y="8345"/>
                    <a:pt x="5509" y="8635"/>
                    <a:pt x="8413" y="8635"/>
                  </a:cubicBezTo>
                  <a:cubicBezTo>
                    <a:pt x="11462" y="8635"/>
                    <a:pt x="14602" y="8315"/>
                    <a:pt x="15464" y="7491"/>
                  </a:cubicBezTo>
                  <a:cubicBezTo>
                    <a:pt x="17192" y="5808"/>
                    <a:pt x="16641" y="1711"/>
                    <a:pt x="13170" y="475"/>
                  </a:cubicBezTo>
                  <a:cubicBezTo>
                    <a:pt x="12386" y="182"/>
                    <a:pt x="11144" y="0"/>
                    <a:pt x="974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560" name="Google Shape;5560;p35"/>
            <p:cNvSpPr/>
            <p:nvPr/>
          </p:nvSpPr>
          <p:spPr>
            <a:xfrm>
              <a:off x="4633668" y="123504"/>
              <a:ext cx="172446" cy="240191"/>
            </a:xfrm>
            <a:custGeom>
              <a:avLst/>
              <a:gdLst/>
              <a:ahLst/>
              <a:cxnLst/>
              <a:rect l="l" t="t" r="r" b="b"/>
              <a:pathLst>
                <a:path w="5528" h="6887" extrusionOk="0">
                  <a:moveTo>
                    <a:pt x="836" y="0"/>
                  </a:moveTo>
                  <a:cubicBezTo>
                    <a:pt x="730" y="0"/>
                    <a:pt x="640" y="39"/>
                    <a:pt x="566" y="123"/>
                  </a:cubicBezTo>
                  <a:cubicBezTo>
                    <a:pt x="60" y="749"/>
                    <a:pt x="0" y="1181"/>
                    <a:pt x="373" y="1732"/>
                  </a:cubicBezTo>
                  <a:cubicBezTo>
                    <a:pt x="745" y="2239"/>
                    <a:pt x="2801" y="3535"/>
                    <a:pt x="4410" y="6708"/>
                  </a:cubicBezTo>
                  <a:lnTo>
                    <a:pt x="4410" y="6887"/>
                  </a:lnTo>
                  <a:cubicBezTo>
                    <a:pt x="4782" y="6827"/>
                    <a:pt x="5155" y="6768"/>
                    <a:pt x="5527" y="6768"/>
                  </a:cubicBezTo>
                  <a:cubicBezTo>
                    <a:pt x="5468" y="6202"/>
                    <a:pt x="5095" y="4220"/>
                    <a:pt x="3605" y="2537"/>
                  </a:cubicBezTo>
                  <a:cubicBezTo>
                    <a:pt x="2540" y="1269"/>
                    <a:pt x="1443" y="0"/>
                    <a:pt x="8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561" name="Google Shape;5561;p35"/>
            <p:cNvSpPr/>
            <p:nvPr/>
          </p:nvSpPr>
          <p:spPr>
            <a:xfrm>
              <a:off x="4538866" y="358045"/>
              <a:ext cx="536304" cy="301189"/>
            </a:xfrm>
            <a:custGeom>
              <a:avLst/>
              <a:gdLst/>
              <a:ahLst/>
              <a:cxnLst/>
              <a:rect l="l" t="t" r="r" b="b"/>
              <a:pathLst>
                <a:path w="17192" h="8636" extrusionOk="0">
                  <a:moveTo>
                    <a:pt x="9744" y="0"/>
                  </a:moveTo>
                  <a:cubicBezTo>
                    <a:pt x="9362" y="0"/>
                    <a:pt x="8967" y="14"/>
                    <a:pt x="8566" y="43"/>
                  </a:cubicBezTo>
                  <a:cubicBezTo>
                    <a:pt x="8194" y="43"/>
                    <a:pt x="7821" y="102"/>
                    <a:pt x="7449" y="162"/>
                  </a:cubicBezTo>
                  <a:cubicBezTo>
                    <a:pt x="5155" y="415"/>
                    <a:pt x="2861" y="1160"/>
                    <a:pt x="1803" y="2516"/>
                  </a:cubicBezTo>
                  <a:cubicBezTo>
                    <a:pt x="0" y="4944"/>
                    <a:pt x="1118" y="7059"/>
                    <a:pt x="1803" y="7730"/>
                  </a:cubicBezTo>
                  <a:cubicBezTo>
                    <a:pt x="1862" y="7864"/>
                    <a:pt x="1922" y="7864"/>
                    <a:pt x="1982" y="7923"/>
                  </a:cubicBezTo>
                  <a:cubicBezTo>
                    <a:pt x="2679" y="8345"/>
                    <a:pt x="5505" y="8635"/>
                    <a:pt x="8409" y="8635"/>
                  </a:cubicBezTo>
                  <a:cubicBezTo>
                    <a:pt x="11458" y="8635"/>
                    <a:pt x="14594" y="8315"/>
                    <a:pt x="15449" y="7491"/>
                  </a:cubicBezTo>
                  <a:cubicBezTo>
                    <a:pt x="17192" y="5808"/>
                    <a:pt x="16566" y="1711"/>
                    <a:pt x="13095" y="475"/>
                  </a:cubicBezTo>
                  <a:cubicBezTo>
                    <a:pt x="12370" y="182"/>
                    <a:pt x="11140" y="0"/>
                    <a:pt x="974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562" name="Google Shape;5562;p35"/>
            <p:cNvSpPr/>
            <p:nvPr/>
          </p:nvSpPr>
          <p:spPr>
            <a:xfrm>
              <a:off x="5257318" y="123504"/>
              <a:ext cx="172446" cy="240191"/>
            </a:xfrm>
            <a:custGeom>
              <a:avLst/>
              <a:gdLst/>
              <a:ahLst/>
              <a:cxnLst/>
              <a:rect l="l" t="t" r="r" b="b"/>
              <a:pathLst>
                <a:path w="5528" h="6887" extrusionOk="0">
                  <a:moveTo>
                    <a:pt x="828" y="0"/>
                  </a:moveTo>
                  <a:cubicBezTo>
                    <a:pt x="720" y="0"/>
                    <a:pt x="627" y="39"/>
                    <a:pt x="552" y="123"/>
                  </a:cubicBezTo>
                  <a:cubicBezTo>
                    <a:pt x="60" y="749"/>
                    <a:pt x="1" y="1181"/>
                    <a:pt x="373" y="1732"/>
                  </a:cubicBezTo>
                  <a:cubicBezTo>
                    <a:pt x="746" y="2239"/>
                    <a:pt x="2787" y="3535"/>
                    <a:pt x="4410" y="6708"/>
                  </a:cubicBezTo>
                  <a:lnTo>
                    <a:pt x="4410" y="6887"/>
                  </a:lnTo>
                  <a:cubicBezTo>
                    <a:pt x="4783" y="6827"/>
                    <a:pt x="5155" y="6768"/>
                    <a:pt x="5528" y="6768"/>
                  </a:cubicBezTo>
                  <a:cubicBezTo>
                    <a:pt x="5453" y="6202"/>
                    <a:pt x="5081" y="4220"/>
                    <a:pt x="3591" y="2537"/>
                  </a:cubicBezTo>
                  <a:cubicBezTo>
                    <a:pt x="2539" y="1269"/>
                    <a:pt x="1443" y="0"/>
                    <a:pt x="8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563" name="Google Shape;5563;p35"/>
            <p:cNvSpPr/>
            <p:nvPr/>
          </p:nvSpPr>
          <p:spPr>
            <a:xfrm>
              <a:off x="5162517" y="358045"/>
              <a:ext cx="536336" cy="301189"/>
            </a:xfrm>
            <a:custGeom>
              <a:avLst/>
              <a:gdLst/>
              <a:ahLst/>
              <a:cxnLst/>
              <a:rect l="l" t="t" r="r" b="b"/>
              <a:pathLst>
                <a:path w="17193" h="8636" extrusionOk="0">
                  <a:moveTo>
                    <a:pt x="9743" y="0"/>
                  </a:moveTo>
                  <a:cubicBezTo>
                    <a:pt x="9362" y="0"/>
                    <a:pt x="8967" y="14"/>
                    <a:pt x="8567" y="43"/>
                  </a:cubicBezTo>
                  <a:cubicBezTo>
                    <a:pt x="8194" y="43"/>
                    <a:pt x="7822" y="102"/>
                    <a:pt x="7449" y="162"/>
                  </a:cubicBezTo>
                  <a:cubicBezTo>
                    <a:pt x="5140" y="415"/>
                    <a:pt x="2846" y="1160"/>
                    <a:pt x="1788" y="2516"/>
                  </a:cubicBezTo>
                  <a:cubicBezTo>
                    <a:pt x="1" y="4944"/>
                    <a:pt x="1118" y="7059"/>
                    <a:pt x="1788" y="7730"/>
                  </a:cubicBezTo>
                  <a:cubicBezTo>
                    <a:pt x="1863" y="7864"/>
                    <a:pt x="1922" y="7864"/>
                    <a:pt x="1982" y="7923"/>
                  </a:cubicBezTo>
                  <a:cubicBezTo>
                    <a:pt x="2680" y="8345"/>
                    <a:pt x="5505" y="8635"/>
                    <a:pt x="8410" y="8635"/>
                  </a:cubicBezTo>
                  <a:cubicBezTo>
                    <a:pt x="11459" y="8635"/>
                    <a:pt x="14595" y="8315"/>
                    <a:pt x="15449" y="7491"/>
                  </a:cubicBezTo>
                  <a:cubicBezTo>
                    <a:pt x="17192" y="5808"/>
                    <a:pt x="16567" y="1711"/>
                    <a:pt x="13096" y="475"/>
                  </a:cubicBezTo>
                  <a:cubicBezTo>
                    <a:pt x="12359" y="182"/>
                    <a:pt x="11136" y="0"/>
                    <a:pt x="974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564" name="Google Shape;5564;p35"/>
            <p:cNvSpPr/>
            <p:nvPr/>
          </p:nvSpPr>
          <p:spPr>
            <a:xfrm>
              <a:off x="5880532" y="123504"/>
              <a:ext cx="172446" cy="240191"/>
            </a:xfrm>
            <a:custGeom>
              <a:avLst/>
              <a:gdLst/>
              <a:ahLst/>
              <a:cxnLst/>
              <a:rect l="l" t="t" r="r" b="b"/>
              <a:pathLst>
                <a:path w="5528" h="6887" extrusionOk="0">
                  <a:moveTo>
                    <a:pt x="837" y="0"/>
                  </a:moveTo>
                  <a:cubicBezTo>
                    <a:pt x="731" y="0"/>
                    <a:pt x="640" y="39"/>
                    <a:pt x="567" y="123"/>
                  </a:cubicBezTo>
                  <a:cubicBezTo>
                    <a:pt x="135" y="749"/>
                    <a:pt x="0" y="1181"/>
                    <a:pt x="373" y="1732"/>
                  </a:cubicBezTo>
                  <a:cubicBezTo>
                    <a:pt x="745" y="2239"/>
                    <a:pt x="2801" y="3535"/>
                    <a:pt x="4410" y="6708"/>
                  </a:cubicBezTo>
                  <a:lnTo>
                    <a:pt x="4410" y="6887"/>
                  </a:lnTo>
                  <a:cubicBezTo>
                    <a:pt x="4783" y="6827"/>
                    <a:pt x="5155" y="6768"/>
                    <a:pt x="5527" y="6768"/>
                  </a:cubicBezTo>
                  <a:cubicBezTo>
                    <a:pt x="5468" y="6202"/>
                    <a:pt x="5095" y="4220"/>
                    <a:pt x="3606" y="2537"/>
                  </a:cubicBezTo>
                  <a:cubicBezTo>
                    <a:pt x="2553" y="1269"/>
                    <a:pt x="1447" y="0"/>
                    <a:pt x="83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565" name="Google Shape;5565;p35"/>
            <p:cNvSpPr/>
            <p:nvPr/>
          </p:nvSpPr>
          <p:spPr>
            <a:xfrm>
              <a:off x="5785731" y="358045"/>
              <a:ext cx="536336" cy="301189"/>
            </a:xfrm>
            <a:custGeom>
              <a:avLst/>
              <a:gdLst/>
              <a:ahLst/>
              <a:cxnLst/>
              <a:rect l="l" t="t" r="r" b="b"/>
              <a:pathLst>
                <a:path w="17193" h="8636" extrusionOk="0">
                  <a:moveTo>
                    <a:pt x="9745" y="0"/>
                  </a:moveTo>
                  <a:cubicBezTo>
                    <a:pt x="9362" y="0"/>
                    <a:pt x="8967" y="14"/>
                    <a:pt x="8566" y="43"/>
                  </a:cubicBezTo>
                  <a:cubicBezTo>
                    <a:pt x="8194" y="43"/>
                    <a:pt x="7822" y="102"/>
                    <a:pt x="7449" y="162"/>
                  </a:cubicBezTo>
                  <a:cubicBezTo>
                    <a:pt x="5155" y="415"/>
                    <a:pt x="2861" y="1160"/>
                    <a:pt x="1803" y="2516"/>
                  </a:cubicBezTo>
                  <a:cubicBezTo>
                    <a:pt x="0" y="4944"/>
                    <a:pt x="1118" y="7059"/>
                    <a:pt x="1803" y="7730"/>
                  </a:cubicBezTo>
                  <a:cubicBezTo>
                    <a:pt x="1863" y="7864"/>
                    <a:pt x="1922" y="7864"/>
                    <a:pt x="1997" y="7923"/>
                  </a:cubicBezTo>
                  <a:cubicBezTo>
                    <a:pt x="2687" y="8345"/>
                    <a:pt x="5509" y="8635"/>
                    <a:pt x="8413" y="8635"/>
                  </a:cubicBezTo>
                  <a:cubicBezTo>
                    <a:pt x="11462" y="8635"/>
                    <a:pt x="14602" y="8315"/>
                    <a:pt x="15464" y="7491"/>
                  </a:cubicBezTo>
                  <a:cubicBezTo>
                    <a:pt x="17192" y="5808"/>
                    <a:pt x="16581" y="1711"/>
                    <a:pt x="13170" y="475"/>
                  </a:cubicBezTo>
                  <a:cubicBezTo>
                    <a:pt x="12386" y="182"/>
                    <a:pt x="11144" y="0"/>
                    <a:pt x="974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566" name="Google Shape;5566;p35"/>
            <p:cNvSpPr/>
            <p:nvPr/>
          </p:nvSpPr>
          <p:spPr>
            <a:xfrm>
              <a:off x="6507926" y="123504"/>
              <a:ext cx="172446" cy="240191"/>
            </a:xfrm>
            <a:custGeom>
              <a:avLst/>
              <a:gdLst/>
              <a:ahLst/>
              <a:cxnLst/>
              <a:rect l="l" t="t" r="r" b="b"/>
              <a:pathLst>
                <a:path w="5528" h="6887" extrusionOk="0">
                  <a:moveTo>
                    <a:pt x="837" y="0"/>
                  </a:moveTo>
                  <a:cubicBezTo>
                    <a:pt x="731" y="0"/>
                    <a:pt x="639" y="39"/>
                    <a:pt x="566" y="123"/>
                  </a:cubicBezTo>
                  <a:cubicBezTo>
                    <a:pt x="134" y="749"/>
                    <a:pt x="0" y="1181"/>
                    <a:pt x="373" y="1732"/>
                  </a:cubicBezTo>
                  <a:cubicBezTo>
                    <a:pt x="745" y="2239"/>
                    <a:pt x="2801" y="3535"/>
                    <a:pt x="4410" y="6708"/>
                  </a:cubicBezTo>
                  <a:lnTo>
                    <a:pt x="4410" y="6887"/>
                  </a:lnTo>
                  <a:cubicBezTo>
                    <a:pt x="4782" y="6827"/>
                    <a:pt x="5155" y="6768"/>
                    <a:pt x="5527" y="6768"/>
                  </a:cubicBezTo>
                  <a:cubicBezTo>
                    <a:pt x="5468" y="6202"/>
                    <a:pt x="5095" y="4220"/>
                    <a:pt x="3605" y="2537"/>
                  </a:cubicBezTo>
                  <a:cubicBezTo>
                    <a:pt x="2553" y="1269"/>
                    <a:pt x="1446" y="0"/>
                    <a:pt x="8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567" name="Google Shape;5567;p35"/>
            <p:cNvSpPr/>
            <p:nvPr/>
          </p:nvSpPr>
          <p:spPr>
            <a:xfrm>
              <a:off x="6413124" y="358045"/>
              <a:ext cx="536304" cy="301189"/>
            </a:xfrm>
            <a:custGeom>
              <a:avLst/>
              <a:gdLst/>
              <a:ahLst/>
              <a:cxnLst/>
              <a:rect l="l" t="t" r="r" b="b"/>
              <a:pathLst>
                <a:path w="17192" h="8636" extrusionOk="0">
                  <a:moveTo>
                    <a:pt x="9745" y="0"/>
                  </a:moveTo>
                  <a:cubicBezTo>
                    <a:pt x="9362" y="0"/>
                    <a:pt x="8967" y="14"/>
                    <a:pt x="8566" y="43"/>
                  </a:cubicBezTo>
                  <a:cubicBezTo>
                    <a:pt x="8194" y="43"/>
                    <a:pt x="7821" y="102"/>
                    <a:pt x="7449" y="162"/>
                  </a:cubicBezTo>
                  <a:cubicBezTo>
                    <a:pt x="5155" y="415"/>
                    <a:pt x="2860" y="1160"/>
                    <a:pt x="1803" y="2516"/>
                  </a:cubicBezTo>
                  <a:cubicBezTo>
                    <a:pt x="0" y="4944"/>
                    <a:pt x="1117" y="7059"/>
                    <a:pt x="1803" y="7730"/>
                  </a:cubicBezTo>
                  <a:cubicBezTo>
                    <a:pt x="1862" y="7864"/>
                    <a:pt x="1996" y="7864"/>
                    <a:pt x="2056" y="7923"/>
                  </a:cubicBezTo>
                  <a:cubicBezTo>
                    <a:pt x="2717" y="8345"/>
                    <a:pt x="5524" y="8635"/>
                    <a:pt x="8421" y="8635"/>
                  </a:cubicBezTo>
                  <a:cubicBezTo>
                    <a:pt x="11461" y="8635"/>
                    <a:pt x="14602" y="8315"/>
                    <a:pt x="15464" y="7491"/>
                  </a:cubicBezTo>
                  <a:cubicBezTo>
                    <a:pt x="17192" y="5808"/>
                    <a:pt x="16641" y="1711"/>
                    <a:pt x="13169" y="475"/>
                  </a:cubicBezTo>
                  <a:cubicBezTo>
                    <a:pt x="12386" y="182"/>
                    <a:pt x="11144" y="0"/>
                    <a:pt x="974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568" name="Google Shape;5568;p35"/>
            <p:cNvSpPr/>
            <p:nvPr/>
          </p:nvSpPr>
          <p:spPr>
            <a:xfrm>
              <a:off x="7751078" y="123504"/>
              <a:ext cx="172446" cy="240191"/>
            </a:xfrm>
            <a:custGeom>
              <a:avLst/>
              <a:gdLst/>
              <a:ahLst/>
              <a:cxnLst/>
              <a:rect l="l" t="t" r="r" b="b"/>
              <a:pathLst>
                <a:path w="5528" h="6887" extrusionOk="0">
                  <a:moveTo>
                    <a:pt x="837" y="0"/>
                  </a:moveTo>
                  <a:cubicBezTo>
                    <a:pt x="731" y="0"/>
                    <a:pt x="639" y="39"/>
                    <a:pt x="566" y="123"/>
                  </a:cubicBezTo>
                  <a:cubicBezTo>
                    <a:pt x="134" y="749"/>
                    <a:pt x="0" y="1181"/>
                    <a:pt x="373" y="1732"/>
                  </a:cubicBezTo>
                  <a:cubicBezTo>
                    <a:pt x="745" y="2239"/>
                    <a:pt x="2801" y="3535"/>
                    <a:pt x="4410" y="6708"/>
                  </a:cubicBezTo>
                  <a:lnTo>
                    <a:pt x="4410" y="6887"/>
                  </a:lnTo>
                  <a:cubicBezTo>
                    <a:pt x="4782" y="6827"/>
                    <a:pt x="5155" y="6768"/>
                    <a:pt x="5527" y="6768"/>
                  </a:cubicBezTo>
                  <a:cubicBezTo>
                    <a:pt x="5467" y="6202"/>
                    <a:pt x="5155" y="4220"/>
                    <a:pt x="3605" y="2537"/>
                  </a:cubicBezTo>
                  <a:cubicBezTo>
                    <a:pt x="2553" y="1269"/>
                    <a:pt x="1446" y="0"/>
                    <a:pt x="8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569" name="Google Shape;5569;p35"/>
            <p:cNvSpPr/>
            <p:nvPr/>
          </p:nvSpPr>
          <p:spPr>
            <a:xfrm>
              <a:off x="7656245" y="358045"/>
              <a:ext cx="536336" cy="301189"/>
            </a:xfrm>
            <a:custGeom>
              <a:avLst/>
              <a:gdLst/>
              <a:ahLst/>
              <a:cxnLst/>
              <a:rect l="l" t="t" r="r" b="b"/>
              <a:pathLst>
                <a:path w="17193" h="8636" extrusionOk="0">
                  <a:moveTo>
                    <a:pt x="9746" y="0"/>
                  </a:moveTo>
                  <a:cubicBezTo>
                    <a:pt x="9363" y="0"/>
                    <a:pt x="8968" y="14"/>
                    <a:pt x="8567" y="43"/>
                  </a:cubicBezTo>
                  <a:cubicBezTo>
                    <a:pt x="8195" y="43"/>
                    <a:pt x="7822" y="102"/>
                    <a:pt x="7450" y="162"/>
                  </a:cubicBezTo>
                  <a:cubicBezTo>
                    <a:pt x="5156" y="415"/>
                    <a:pt x="2861" y="1160"/>
                    <a:pt x="1804" y="2516"/>
                  </a:cubicBezTo>
                  <a:cubicBezTo>
                    <a:pt x="1" y="4944"/>
                    <a:pt x="1118" y="7059"/>
                    <a:pt x="1804" y="7730"/>
                  </a:cubicBezTo>
                  <a:cubicBezTo>
                    <a:pt x="1863" y="7864"/>
                    <a:pt x="1997" y="7864"/>
                    <a:pt x="2057" y="7923"/>
                  </a:cubicBezTo>
                  <a:cubicBezTo>
                    <a:pt x="2718" y="8345"/>
                    <a:pt x="5525" y="8635"/>
                    <a:pt x="8422" y="8635"/>
                  </a:cubicBezTo>
                  <a:cubicBezTo>
                    <a:pt x="11462" y="8635"/>
                    <a:pt x="14603" y="8315"/>
                    <a:pt x="15465" y="7491"/>
                  </a:cubicBezTo>
                  <a:cubicBezTo>
                    <a:pt x="17193" y="5808"/>
                    <a:pt x="16642" y="1711"/>
                    <a:pt x="13170" y="475"/>
                  </a:cubicBezTo>
                  <a:cubicBezTo>
                    <a:pt x="12387" y="182"/>
                    <a:pt x="11145" y="0"/>
                    <a:pt x="974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570" name="Google Shape;5570;p35"/>
            <p:cNvSpPr/>
            <p:nvPr/>
          </p:nvSpPr>
          <p:spPr>
            <a:xfrm>
              <a:off x="3378880" y="119354"/>
              <a:ext cx="172446" cy="238133"/>
            </a:xfrm>
            <a:custGeom>
              <a:avLst/>
              <a:gdLst/>
              <a:ahLst/>
              <a:cxnLst/>
              <a:rect l="l" t="t" r="r" b="b"/>
              <a:pathLst>
                <a:path w="5528" h="6828" extrusionOk="0">
                  <a:moveTo>
                    <a:pt x="874" y="0"/>
                  </a:moveTo>
                  <a:cubicBezTo>
                    <a:pt x="775" y="0"/>
                    <a:pt x="691" y="39"/>
                    <a:pt x="627" y="123"/>
                  </a:cubicBezTo>
                  <a:cubicBezTo>
                    <a:pt x="120" y="674"/>
                    <a:pt x="1" y="1166"/>
                    <a:pt x="373" y="1673"/>
                  </a:cubicBezTo>
                  <a:cubicBezTo>
                    <a:pt x="805" y="2164"/>
                    <a:pt x="2802" y="3475"/>
                    <a:pt x="4411" y="6693"/>
                  </a:cubicBezTo>
                  <a:lnTo>
                    <a:pt x="4411" y="6827"/>
                  </a:lnTo>
                  <a:cubicBezTo>
                    <a:pt x="4783" y="6827"/>
                    <a:pt x="5155" y="6753"/>
                    <a:pt x="5528" y="6753"/>
                  </a:cubicBezTo>
                  <a:cubicBezTo>
                    <a:pt x="5468" y="6142"/>
                    <a:pt x="5155" y="4220"/>
                    <a:pt x="3606" y="2477"/>
                  </a:cubicBezTo>
                  <a:cubicBezTo>
                    <a:pt x="2541" y="1260"/>
                    <a:pt x="1444" y="0"/>
                    <a:pt x="87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571" name="Google Shape;5571;p35"/>
            <p:cNvSpPr/>
            <p:nvPr/>
          </p:nvSpPr>
          <p:spPr>
            <a:xfrm>
              <a:off x="3284079" y="353616"/>
              <a:ext cx="536336" cy="299620"/>
            </a:xfrm>
            <a:custGeom>
              <a:avLst/>
              <a:gdLst/>
              <a:ahLst/>
              <a:cxnLst/>
              <a:rect l="l" t="t" r="r" b="b"/>
              <a:pathLst>
                <a:path w="17193" h="8591" extrusionOk="0">
                  <a:moveTo>
                    <a:pt x="9659" y="1"/>
                  </a:moveTo>
                  <a:cubicBezTo>
                    <a:pt x="9303" y="1"/>
                    <a:pt x="8937" y="12"/>
                    <a:pt x="8567" y="36"/>
                  </a:cubicBezTo>
                  <a:cubicBezTo>
                    <a:pt x="8194" y="36"/>
                    <a:pt x="7822" y="110"/>
                    <a:pt x="7450" y="110"/>
                  </a:cubicBezTo>
                  <a:cubicBezTo>
                    <a:pt x="5155" y="408"/>
                    <a:pt x="2861" y="1093"/>
                    <a:pt x="1803" y="2523"/>
                  </a:cubicBezTo>
                  <a:cubicBezTo>
                    <a:pt x="1" y="4952"/>
                    <a:pt x="1118" y="7052"/>
                    <a:pt x="1803" y="7738"/>
                  </a:cubicBezTo>
                  <a:cubicBezTo>
                    <a:pt x="1863" y="7797"/>
                    <a:pt x="1982" y="7857"/>
                    <a:pt x="2042" y="7931"/>
                  </a:cubicBezTo>
                  <a:cubicBezTo>
                    <a:pt x="2728" y="8317"/>
                    <a:pt x="5458" y="8590"/>
                    <a:pt x="8306" y="8590"/>
                  </a:cubicBezTo>
                  <a:cubicBezTo>
                    <a:pt x="11393" y="8590"/>
                    <a:pt x="14617" y="8269"/>
                    <a:pt x="15524" y="7425"/>
                  </a:cubicBezTo>
                  <a:cubicBezTo>
                    <a:pt x="17193" y="5756"/>
                    <a:pt x="16641" y="1719"/>
                    <a:pt x="13155" y="482"/>
                  </a:cubicBezTo>
                  <a:cubicBezTo>
                    <a:pt x="12368" y="184"/>
                    <a:pt x="11093" y="1"/>
                    <a:pt x="96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572" name="Google Shape;5572;p35"/>
            <p:cNvSpPr/>
            <p:nvPr/>
          </p:nvSpPr>
          <p:spPr>
            <a:xfrm>
              <a:off x="888864" y="119354"/>
              <a:ext cx="172446" cy="238133"/>
            </a:xfrm>
            <a:custGeom>
              <a:avLst/>
              <a:gdLst/>
              <a:ahLst/>
              <a:cxnLst/>
              <a:rect l="l" t="t" r="r" b="b"/>
              <a:pathLst>
                <a:path w="5528" h="6828" extrusionOk="0">
                  <a:moveTo>
                    <a:pt x="828" y="0"/>
                  </a:moveTo>
                  <a:cubicBezTo>
                    <a:pt x="721" y="0"/>
                    <a:pt x="628" y="39"/>
                    <a:pt x="552" y="123"/>
                  </a:cubicBezTo>
                  <a:cubicBezTo>
                    <a:pt x="120" y="674"/>
                    <a:pt x="1" y="1166"/>
                    <a:pt x="373" y="1673"/>
                  </a:cubicBezTo>
                  <a:cubicBezTo>
                    <a:pt x="746" y="2164"/>
                    <a:pt x="2787" y="3475"/>
                    <a:pt x="4410" y="6693"/>
                  </a:cubicBezTo>
                  <a:lnTo>
                    <a:pt x="4410" y="6827"/>
                  </a:lnTo>
                  <a:cubicBezTo>
                    <a:pt x="4783" y="6827"/>
                    <a:pt x="5155" y="6753"/>
                    <a:pt x="5528" y="6753"/>
                  </a:cubicBezTo>
                  <a:cubicBezTo>
                    <a:pt x="5453" y="6142"/>
                    <a:pt x="5081" y="4220"/>
                    <a:pt x="3591" y="2477"/>
                  </a:cubicBezTo>
                  <a:cubicBezTo>
                    <a:pt x="2539" y="1260"/>
                    <a:pt x="1444" y="0"/>
                    <a:pt x="8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573" name="Google Shape;5573;p35"/>
            <p:cNvSpPr/>
            <p:nvPr/>
          </p:nvSpPr>
          <p:spPr>
            <a:xfrm>
              <a:off x="794063" y="353616"/>
              <a:ext cx="536336" cy="299620"/>
            </a:xfrm>
            <a:custGeom>
              <a:avLst/>
              <a:gdLst/>
              <a:ahLst/>
              <a:cxnLst/>
              <a:rect l="l" t="t" r="r" b="b"/>
              <a:pathLst>
                <a:path w="17193" h="8591" extrusionOk="0">
                  <a:moveTo>
                    <a:pt x="9658" y="1"/>
                  </a:moveTo>
                  <a:cubicBezTo>
                    <a:pt x="9302" y="1"/>
                    <a:pt x="8937" y="12"/>
                    <a:pt x="8567" y="36"/>
                  </a:cubicBezTo>
                  <a:cubicBezTo>
                    <a:pt x="8194" y="36"/>
                    <a:pt x="7822" y="110"/>
                    <a:pt x="7449" y="110"/>
                  </a:cubicBezTo>
                  <a:cubicBezTo>
                    <a:pt x="5140" y="408"/>
                    <a:pt x="2846" y="1093"/>
                    <a:pt x="1788" y="2523"/>
                  </a:cubicBezTo>
                  <a:cubicBezTo>
                    <a:pt x="1" y="4952"/>
                    <a:pt x="1118" y="7052"/>
                    <a:pt x="1788" y="7738"/>
                  </a:cubicBezTo>
                  <a:cubicBezTo>
                    <a:pt x="1863" y="7797"/>
                    <a:pt x="1922" y="7857"/>
                    <a:pt x="2042" y="7931"/>
                  </a:cubicBezTo>
                  <a:cubicBezTo>
                    <a:pt x="2699" y="8317"/>
                    <a:pt x="5429" y="8590"/>
                    <a:pt x="8274" y="8590"/>
                  </a:cubicBezTo>
                  <a:cubicBezTo>
                    <a:pt x="11359" y="8590"/>
                    <a:pt x="14582" y="8269"/>
                    <a:pt x="15449" y="7425"/>
                  </a:cubicBezTo>
                  <a:cubicBezTo>
                    <a:pt x="17192" y="5756"/>
                    <a:pt x="16626" y="1719"/>
                    <a:pt x="13155" y="482"/>
                  </a:cubicBezTo>
                  <a:cubicBezTo>
                    <a:pt x="12356" y="184"/>
                    <a:pt x="11088" y="1"/>
                    <a:pt x="965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574" name="Google Shape;5574;p35"/>
            <p:cNvSpPr/>
            <p:nvPr/>
          </p:nvSpPr>
          <p:spPr>
            <a:xfrm>
              <a:off x="1512078" y="119354"/>
              <a:ext cx="172446" cy="238133"/>
            </a:xfrm>
            <a:custGeom>
              <a:avLst/>
              <a:gdLst/>
              <a:ahLst/>
              <a:cxnLst/>
              <a:rect l="l" t="t" r="r" b="b"/>
              <a:pathLst>
                <a:path w="5528" h="6828" extrusionOk="0">
                  <a:moveTo>
                    <a:pt x="838" y="0"/>
                  </a:moveTo>
                  <a:cubicBezTo>
                    <a:pt x="731" y="0"/>
                    <a:pt x="640" y="39"/>
                    <a:pt x="567" y="123"/>
                  </a:cubicBezTo>
                  <a:cubicBezTo>
                    <a:pt x="134" y="674"/>
                    <a:pt x="0" y="1166"/>
                    <a:pt x="373" y="1673"/>
                  </a:cubicBezTo>
                  <a:cubicBezTo>
                    <a:pt x="745" y="2164"/>
                    <a:pt x="2801" y="3475"/>
                    <a:pt x="4410" y="6693"/>
                  </a:cubicBezTo>
                  <a:lnTo>
                    <a:pt x="4410" y="6827"/>
                  </a:lnTo>
                  <a:cubicBezTo>
                    <a:pt x="4783" y="6827"/>
                    <a:pt x="5155" y="6753"/>
                    <a:pt x="5527" y="6753"/>
                  </a:cubicBezTo>
                  <a:cubicBezTo>
                    <a:pt x="5468" y="6142"/>
                    <a:pt x="5155" y="4220"/>
                    <a:pt x="3606" y="2477"/>
                  </a:cubicBezTo>
                  <a:cubicBezTo>
                    <a:pt x="2554" y="1260"/>
                    <a:pt x="1447" y="0"/>
                    <a:pt x="83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575" name="Google Shape;5575;p35"/>
            <p:cNvSpPr/>
            <p:nvPr/>
          </p:nvSpPr>
          <p:spPr>
            <a:xfrm>
              <a:off x="1417276" y="353616"/>
              <a:ext cx="536336" cy="299620"/>
            </a:xfrm>
            <a:custGeom>
              <a:avLst/>
              <a:gdLst/>
              <a:ahLst/>
              <a:cxnLst/>
              <a:rect l="l" t="t" r="r" b="b"/>
              <a:pathLst>
                <a:path w="17193" h="8591" extrusionOk="0">
                  <a:moveTo>
                    <a:pt x="9659" y="1"/>
                  </a:moveTo>
                  <a:cubicBezTo>
                    <a:pt x="9303" y="1"/>
                    <a:pt x="8937" y="12"/>
                    <a:pt x="8566" y="36"/>
                  </a:cubicBezTo>
                  <a:cubicBezTo>
                    <a:pt x="8194" y="36"/>
                    <a:pt x="7822" y="110"/>
                    <a:pt x="7449" y="110"/>
                  </a:cubicBezTo>
                  <a:cubicBezTo>
                    <a:pt x="5155" y="408"/>
                    <a:pt x="2861" y="1093"/>
                    <a:pt x="1803" y="2523"/>
                  </a:cubicBezTo>
                  <a:cubicBezTo>
                    <a:pt x="0" y="4952"/>
                    <a:pt x="1118" y="7052"/>
                    <a:pt x="1803" y="7738"/>
                  </a:cubicBezTo>
                  <a:cubicBezTo>
                    <a:pt x="1863" y="7797"/>
                    <a:pt x="1997" y="7857"/>
                    <a:pt x="2056" y="7931"/>
                  </a:cubicBezTo>
                  <a:cubicBezTo>
                    <a:pt x="2707" y="8317"/>
                    <a:pt x="5432" y="8590"/>
                    <a:pt x="8278" y="8590"/>
                  </a:cubicBezTo>
                  <a:cubicBezTo>
                    <a:pt x="11362" y="8590"/>
                    <a:pt x="14588" y="8269"/>
                    <a:pt x="15464" y="7425"/>
                  </a:cubicBezTo>
                  <a:cubicBezTo>
                    <a:pt x="17192" y="5756"/>
                    <a:pt x="16641" y="1719"/>
                    <a:pt x="13170" y="482"/>
                  </a:cubicBezTo>
                  <a:cubicBezTo>
                    <a:pt x="12370" y="184"/>
                    <a:pt x="11093" y="1"/>
                    <a:pt x="96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576" name="Google Shape;5576;p35"/>
            <p:cNvSpPr/>
            <p:nvPr/>
          </p:nvSpPr>
          <p:spPr>
            <a:xfrm>
              <a:off x="2135728" y="119354"/>
              <a:ext cx="172446" cy="238133"/>
            </a:xfrm>
            <a:custGeom>
              <a:avLst/>
              <a:gdLst/>
              <a:ahLst/>
              <a:cxnLst/>
              <a:rect l="l" t="t" r="r" b="b"/>
              <a:pathLst>
                <a:path w="5528" h="6828" extrusionOk="0">
                  <a:moveTo>
                    <a:pt x="838" y="0"/>
                  </a:moveTo>
                  <a:cubicBezTo>
                    <a:pt x="732" y="0"/>
                    <a:pt x="640" y="39"/>
                    <a:pt x="567" y="123"/>
                  </a:cubicBezTo>
                  <a:cubicBezTo>
                    <a:pt x="120" y="674"/>
                    <a:pt x="1" y="1166"/>
                    <a:pt x="373" y="1673"/>
                  </a:cubicBezTo>
                  <a:cubicBezTo>
                    <a:pt x="805" y="2164"/>
                    <a:pt x="2802" y="3475"/>
                    <a:pt x="4411" y="6693"/>
                  </a:cubicBezTo>
                  <a:lnTo>
                    <a:pt x="4411" y="6827"/>
                  </a:lnTo>
                  <a:cubicBezTo>
                    <a:pt x="4783" y="6827"/>
                    <a:pt x="5155" y="6753"/>
                    <a:pt x="5528" y="6753"/>
                  </a:cubicBezTo>
                  <a:cubicBezTo>
                    <a:pt x="5468" y="6142"/>
                    <a:pt x="5155" y="4220"/>
                    <a:pt x="3606" y="2477"/>
                  </a:cubicBezTo>
                  <a:cubicBezTo>
                    <a:pt x="2541" y="1260"/>
                    <a:pt x="1444" y="0"/>
                    <a:pt x="83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577" name="Google Shape;5577;p35"/>
            <p:cNvSpPr/>
            <p:nvPr/>
          </p:nvSpPr>
          <p:spPr>
            <a:xfrm>
              <a:off x="2040927" y="353616"/>
              <a:ext cx="536336" cy="299620"/>
            </a:xfrm>
            <a:custGeom>
              <a:avLst/>
              <a:gdLst/>
              <a:ahLst/>
              <a:cxnLst/>
              <a:rect l="l" t="t" r="r" b="b"/>
              <a:pathLst>
                <a:path w="17193" h="8591" extrusionOk="0">
                  <a:moveTo>
                    <a:pt x="9659" y="1"/>
                  </a:moveTo>
                  <a:cubicBezTo>
                    <a:pt x="9303" y="1"/>
                    <a:pt x="8937" y="12"/>
                    <a:pt x="8567" y="36"/>
                  </a:cubicBezTo>
                  <a:cubicBezTo>
                    <a:pt x="8194" y="36"/>
                    <a:pt x="7822" y="110"/>
                    <a:pt x="7450" y="110"/>
                  </a:cubicBezTo>
                  <a:cubicBezTo>
                    <a:pt x="5155" y="408"/>
                    <a:pt x="2861" y="1093"/>
                    <a:pt x="1803" y="2523"/>
                  </a:cubicBezTo>
                  <a:cubicBezTo>
                    <a:pt x="1" y="4952"/>
                    <a:pt x="1118" y="7052"/>
                    <a:pt x="1803" y="7738"/>
                  </a:cubicBezTo>
                  <a:cubicBezTo>
                    <a:pt x="1863" y="7797"/>
                    <a:pt x="1982" y="7857"/>
                    <a:pt x="2042" y="7931"/>
                  </a:cubicBezTo>
                  <a:cubicBezTo>
                    <a:pt x="2699" y="8317"/>
                    <a:pt x="5429" y="8590"/>
                    <a:pt x="8283" y="8590"/>
                  </a:cubicBezTo>
                  <a:cubicBezTo>
                    <a:pt x="11377" y="8590"/>
                    <a:pt x="14617" y="8269"/>
                    <a:pt x="15524" y="7425"/>
                  </a:cubicBezTo>
                  <a:cubicBezTo>
                    <a:pt x="17193" y="5756"/>
                    <a:pt x="16641" y="1719"/>
                    <a:pt x="13155" y="482"/>
                  </a:cubicBezTo>
                  <a:cubicBezTo>
                    <a:pt x="12368" y="184"/>
                    <a:pt x="11093" y="1"/>
                    <a:pt x="965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578" name="Google Shape;5578;p35"/>
            <p:cNvSpPr/>
            <p:nvPr/>
          </p:nvSpPr>
          <p:spPr>
            <a:xfrm>
              <a:off x="2763122" y="119354"/>
              <a:ext cx="172446" cy="238133"/>
            </a:xfrm>
            <a:custGeom>
              <a:avLst/>
              <a:gdLst/>
              <a:ahLst/>
              <a:cxnLst/>
              <a:rect l="l" t="t" r="r" b="b"/>
              <a:pathLst>
                <a:path w="5528" h="6828" extrusionOk="0">
                  <a:moveTo>
                    <a:pt x="874" y="0"/>
                  </a:moveTo>
                  <a:cubicBezTo>
                    <a:pt x="774" y="0"/>
                    <a:pt x="691" y="39"/>
                    <a:pt x="626" y="123"/>
                  </a:cubicBezTo>
                  <a:cubicBezTo>
                    <a:pt x="120" y="674"/>
                    <a:pt x="1" y="1166"/>
                    <a:pt x="373" y="1673"/>
                  </a:cubicBezTo>
                  <a:cubicBezTo>
                    <a:pt x="805" y="2164"/>
                    <a:pt x="2861" y="3475"/>
                    <a:pt x="4410" y="6693"/>
                  </a:cubicBezTo>
                  <a:lnTo>
                    <a:pt x="4410" y="6827"/>
                  </a:lnTo>
                  <a:cubicBezTo>
                    <a:pt x="4783" y="6827"/>
                    <a:pt x="5155" y="6753"/>
                    <a:pt x="5528" y="6753"/>
                  </a:cubicBezTo>
                  <a:cubicBezTo>
                    <a:pt x="5468" y="6142"/>
                    <a:pt x="5155" y="4220"/>
                    <a:pt x="3606" y="2477"/>
                  </a:cubicBezTo>
                  <a:cubicBezTo>
                    <a:pt x="2541" y="1260"/>
                    <a:pt x="1444" y="0"/>
                    <a:pt x="87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579" name="Google Shape;5579;p35"/>
            <p:cNvSpPr/>
            <p:nvPr/>
          </p:nvSpPr>
          <p:spPr>
            <a:xfrm>
              <a:off x="2668321" y="353616"/>
              <a:ext cx="536336" cy="299620"/>
            </a:xfrm>
            <a:custGeom>
              <a:avLst/>
              <a:gdLst/>
              <a:ahLst/>
              <a:cxnLst/>
              <a:rect l="l" t="t" r="r" b="b"/>
              <a:pathLst>
                <a:path w="17193" h="8591" extrusionOk="0">
                  <a:moveTo>
                    <a:pt x="9659" y="1"/>
                  </a:moveTo>
                  <a:cubicBezTo>
                    <a:pt x="9303" y="1"/>
                    <a:pt x="8937" y="12"/>
                    <a:pt x="8567" y="36"/>
                  </a:cubicBezTo>
                  <a:cubicBezTo>
                    <a:pt x="8194" y="36"/>
                    <a:pt x="7822" y="110"/>
                    <a:pt x="7449" y="110"/>
                  </a:cubicBezTo>
                  <a:cubicBezTo>
                    <a:pt x="5155" y="408"/>
                    <a:pt x="2861" y="1093"/>
                    <a:pt x="1803" y="2523"/>
                  </a:cubicBezTo>
                  <a:cubicBezTo>
                    <a:pt x="1" y="4952"/>
                    <a:pt x="1118" y="7052"/>
                    <a:pt x="1803" y="7738"/>
                  </a:cubicBezTo>
                  <a:cubicBezTo>
                    <a:pt x="1863" y="7797"/>
                    <a:pt x="1982" y="7857"/>
                    <a:pt x="2041" y="7931"/>
                  </a:cubicBezTo>
                  <a:cubicBezTo>
                    <a:pt x="2728" y="8317"/>
                    <a:pt x="5458" y="8590"/>
                    <a:pt x="8306" y="8590"/>
                  </a:cubicBezTo>
                  <a:cubicBezTo>
                    <a:pt x="11393" y="8590"/>
                    <a:pt x="14617" y="8269"/>
                    <a:pt x="15524" y="7425"/>
                  </a:cubicBezTo>
                  <a:cubicBezTo>
                    <a:pt x="17192" y="5756"/>
                    <a:pt x="16641" y="1719"/>
                    <a:pt x="13155" y="482"/>
                  </a:cubicBezTo>
                  <a:cubicBezTo>
                    <a:pt x="12367" y="184"/>
                    <a:pt x="11092" y="1"/>
                    <a:pt x="965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580" name="Google Shape;5580;p35"/>
            <p:cNvSpPr/>
            <p:nvPr/>
          </p:nvSpPr>
          <p:spPr>
            <a:xfrm>
              <a:off x="4006274" y="119354"/>
              <a:ext cx="172446" cy="238133"/>
            </a:xfrm>
            <a:custGeom>
              <a:avLst/>
              <a:gdLst/>
              <a:ahLst/>
              <a:cxnLst/>
              <a:rect l="l" t="t" r="r" b="b"/>
              <a:pathLst>
                <a:path w="5528" h="6828" extrusionOk="0">
                  <a:moveTo>
                    <a:pt x="874" y="0"/>
                  </a:moveTo>
                  <a:cubicBezTo>
                    <a:pt x="774" y="0"/>
                    <a:pt x="691" y="39"/>
                    <a:pt x="626" y="123"/>
                  </a:cubicBezTo>
                  <a:cubicBezTo>
                    <a:pt x="120" y="674"/>
                    <a:pt x="1" y="1166"/>
                    <a:pt x="373" y="1673"/>
                  </a:cubicBezTo>
                  <a:cubicBezTo>
                    <a:pt x="805" y="2164"/>
                    <a:pt x="2861" y="3475"/>
                    <a:pt x="4410" y="6693"/>
                  </a:cubicBezTo>
                  <a:lnTo>
                    <a:pt x="4410" y="6827"/>
                  </a:lnTo>
                  <a:cubicBezTo>
                    <a:pt x="4783" y="6827"/>
                    <a:pt x="5155" y="6753"/>
                    <a:pt x="5528" y="6753"/>
                  </a:cubicBezTo>
                  <a:cubicBezTo>
                    <a:pt x="5468" y="6142"/>
                    <a:pt x="5155" y="4220"/>
                    <a:pt x="3606" y="2477"/>
                  </a:cubicBezTo>
                  <a:cubicBezTo>
                    <a:pt x="2541" y="1260"/>
                    <a:pt x="1444" y="0"/>
                    <a:pt x="87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581" name="Google Shape;5581;p35"/>
            <p:cNvSpPr/>
            <p:nvPr/>
          </p:nvSpPr>
          <p:spPr>
            <a:xfrm>
              <a:off x="3911473" y="353616"/>
              <a:ext cx="536336" cy="299620"/>
            </a:xfrm>
            <a:custGeom>
              <a:avLst/>
              <a:gdLst/>
              <a:ahLst/>
              <a:cxnLst/>
              <a:rect l="l" t="t" r="r" b="b"/>
              <a:pathLst>
                <a:path w="17193" h="8591" extrusionOk="0">
                  <a:moveTo>
                    <a:pt x="9659" y="1"/>
                  </a:moveTo>
                  <a:cubicBezTo>
                    <a:pt x="9303" y="1"/>
                    <a:pt x="8937" y="12"/>
                    <a:pt x="8567" y="36"/>
                  </a:cubicBezTo>
                  <a:cubicBezTo>
                    <a:pt x="8194" y="36"/>
                    <a:pt x="7822" y="110"/>
                    <a:pt x="7449" y="110"/>
                  </a:cubicBezTo>
                  <a:cubicBezTo>
                    <a:pt x="5155" y="408"/>
                    <a:pt x="2861" y="1093"/>
                    <a:pt x="1803" y="2523"/>
                  </a:cubicBezTo>
                  <a:cubicBezTo>
                    <a:pt x="0" y="4952"/>
                    <a:pt x="1177" y="7052"/>
                    <a:pt x="1803" y="7738"/>
                  </a:cubicBezTo>
                  <a:cubicBezTo>
                    <a:pt x="1922" y="7797"/>
                    <a:pt x="1982" y="7857"/>
                    <a:pt x="2041" y="7931"/>
                  </a:cubicBezTo>
                  <a:cubicBezTo>
                    <a:pt x="2728" y="8317"/>
                    <a:pt x="5472" y="8590"/>
                    <a:pt x="8327" y="8590"/>
                  </a:cubicBezTo>
                  <a:cubicBezTo>
                    <a:pt x="11422" y="8590"/>
                    <a:pt x="14648" y="8269"/>
                    <a:pt x="15524" y="7425"/>
                  </a:cubicBezTo>
                  <a:cubicBezTo>
                    <a:pt x="17192" y="5756"/>
                    <a:pt x="16641" y="1719"/>
                    <a:pt x="13155" y="482"/>
                  </a:cubicBezTo>
                  <a:cubicBezTo>
                    <a:pt x="12367" y="184"/>
                    <a:pt x="11092" y="1"/>
                    <a:pt x="965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582" name="Google Shape;5582;p35">
              <a:hlinkClick r:id="rId3" action="ppaction://hlinksldjump"/>
            </p:cNvPr>
            <p:cNvSpPr txBox="1"/>
            <p:nvPr/>
          </p:nvSpPr>
          <p:spPr>
            <a:xfrm>
              <a:off x="790775" y="414509"/>
              <a:ext cx="551700" cy="2022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en" sz="1733" kern="0">
                  <a:solidFill>
                    <a:srgbClr val="FEF7C2"/>
                  </a:solidFill>
                  <a:latin typeface="Pangolin"/>
                  <a:ea typeface="Pangolin"/>
                  <a:cs typeface="Pangolin"/>
                  <a:sym typeface="Pangolin"/>
                </a:rPr>
                <a:t>Sep</a:t>
              </a:r>
              <a:endParaRPr sz="1733" kern="0">
                <a:solidFill>
                  <a:srgbClr val="FEF7C2"/>
                </a:solidFill>
                <a:latin typeface="Pangolin"/>
                <a:ea typeface="Pangolin"/>
                <a:cs typeface="Pangolin"/>
                <a:sym typeface="Pangolin"/>
              </a:endParaRPr>
            </a:p>
          </p:txBody>
        </p:sp>
        <p:sp>
          <p:nvSpPr>
            <p:cNvPr id="5583" name="Google Shape;5583;p35"/>
            <p:cNvSpPr txBox="1"/>
            <p:nvPr/>
          </p:nvSpPr>
          <p:spPr>
            <a:xfrm>
              <a:off x="1412281" y="414509"/>
              <a:ext cx="551700" cy="2022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en" sz="1733" kern="0">
                  <a:solidFill>
                    <a:srgbClr val="FEF7C2"/>
                  </a:solidFill>
                  <a:latin typeface="Pangolin"/>
                  <a:ea typeface="Pangolin"/>
                  <a:cs typeface="Pangolin"/>
                  <a:sym typeface="Pangolin"/>
                </a:rPr>
                <a:t>Oct</a:t>
              </a:r>
              <a:endParaRPr sz="1733" kern="0">
                <a:solidFill>
                  <a:srgbClr val="FEF7C2"/>
                </a:solidFill>
                <a:latin typeface="Pangolin"/>
                <a:ea typeface="Pangolin"/>
                <a:cs typeface="Pangolin"/>
                <a:sym typeface="Pangolin"/>
              </a:endParaRPr>
            </a:p>
          </p:txBody>
        </p:sp>
        <p:sp>
          <p:nvSpPr>
            <p:cNvPr id="5584" name="Google Shape;5584;p35"/>
            <p:cNvSpPr txBox="1"/>
            <p:nvPr/>
          </p:nvSpPr>
          <p:spPr>
            <a:xfrm>
              <a:off x="1988006" y="414509"/>
              <a:ext cx="633300" cy="2022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en" sz="1733" kern="0">
                  <a:solidFill>
                    <a:srgbClr val="83492E"/>
                  </a:solidFill>
                  <a:latin typeface="Pangolin"/>
                  <a:ea typeface="Pangolin"/>
                  <a:cs typeface="Pangolin"/>
                  <a:sym typeface="Pangolin"/>
                </a:rPr>
                <a:t>Nov</a:t>
              </a:r>
              <a:endParaRPr sz="1733" kern="0">
                <a:solidFill>
                  <a:srgbClr val="83492E"/>
                </a:solidFill>
                <a:latin typeface="Pangolin"/>
                <a:ea typeface="Pangolin"/>
                <a:cs typeface="Pangolin"/>
                <a:sym typeface="Pangolin"/>
              </a:endParaRPr>
            </a:p>
          </p:txBody>
        </p:sp>
        <p:sp>
          <p:nvSpPr>
            <p:cNvPr id="5585" name="Google Shape;5585;p35"/>
            <p:cNvSpPr txBox="1"/>
            <p:nvPr/>
          </p:nvSpPr>
          <p:spPr>
            <a:xfrm>
              <a:off x="2657675" y="414509"/>
              <a:ext cx="551700" cy="2022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en" sz="1733" kern="0">
                  <a:solidFill>
                    <a:srgbClr val="FEF7C2"/>
                  </a:solidFill>
                  <a:latin typeface="Pangolin"/>
                  <a:ea typeface="Pangolin"/>
                  <a:cs typeface="Pangolin"/>
                  <a:sym typeface="Pangolin"/>
                </a:rPr>
                <a:t>Dec</a:t>
              </a:r>
              <a:endParaRPr sz="1733" kern="0">
                <a:solidFill>
                  <a:srgbClr val="FEF7C2"/>
                </a:solidFill>
                <a:latin typeface="Pangolin"/>
                <a:ea typeface="Pangolin"/>
                <a:cs typeface="Pangolin"/>
                <a:sym typeface="Pangolin"/>
              </a:endParaRPr>
            </a:p>
          </p:txBody>
        </p:sp>
        <p:sp>
          <p:nvSpPr>
            <p:cNvPr id="5586" name="Google Shape;5586;p35"/>
            <p:cNvSpPr txBox="1"/>
            <p:nvPr/>
          </p:nvSpPr>
          <p:spPr>
            <a:xfrm>
              <a:off x="3233400" y="414509"/>
              <a:ext cx="633300" cy="2022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en" sz="1733" kern="0">
                  <a:solidFill>
                    <a:srgbClr val="FEF7C2"/>
                  </a:solidFill>
                  <a:latin typeface="Pangolin"/>
                  <a:ea typeface="Pangolin"/>
                  <a:cs typeface="Pangolin"/>
                  <a:sym typeface="Pangolin"/>
                </a:rPr>
                <a:t>Jan</a:t>
              </a:r>
              <a:endParaRPr sz="1733" kern="0">
                <a:solidFill>
                  <a:srgbClr val="FEF7C2"/>
                </a:solidFill>
                <a:latin typeface="Pangolin"/>
                <a:ea typeface="Pangolin"/>
                <a:cs typeface="Pangolin"/>
                <a:sym typeface="Pangolin"/>
              </a:endParaRPr>
            </a:p>
          </p:txBody>
        </p:sp>
        <p:sp>
          <p:nvSpPr>
            <p:cNvPr id="5587" name="Google Shape;5587;p35"/>
            <p:cNvSpPr txBox="1"/>
            <p:nvPr/>
          </p:nvSpPr>
          <p:spPr>
            <a:xfrm>
              <a:off x="3869194" y="414509"/>
              <a:ext cx="633300" cy="2022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en" sz="1733" kern="0">
                  <a:solidFill>
                    <a:srgbClr val="83492E"/>
                  </a:solidFill>
                  <a:latin typeface="Pangolin"/>
                  <a:ea typeface="Pangolin"/>
                  <a:cs typeface="Pangolin"/>
                  <a:sym typeface="Pangolin"/>
                </a:rPr>
                <a:t>Feb</a:t>
              </a:r>
              <a:endParaRPr sz="1733" kern="0">
                <a:solidFill>
                  <a:srgbClr val="83492E"/>
                </a:solidFill>
                <a:latin typeface="Pangolin"/>
                <a:ea typeface="Pangolin"/>
                <a:cs typeface="Pangolin"/>
                <a:sym typeface="Pangolin"/>
              </a:endParaRPr>
            </a:p>
          </p:txBody>
        </p:sp>
        <p:sp>
          <p:nvSpPr>
            <p:cNvPr id="5588" name="Google Shape;5588;p35"/>
            <p:cNvSpPr txBox="1"/>
            <p:nvPr/>
          </p:nvSpPr>
          <p:spPr>
            <a:xfrm>
              <a:off x="4490700" y="414509"/>
              <a:ext cx="633300" cy="2022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en" sz="1733" kern="0">
                  <a:solidFill>
                    <a:srgbClr val="FEF7C2"/>
                  </a:solidFill>
                  <a:latin typeface="Pangolin"/>
                  <a:ea typeface="Pangolin"/>
                  <a:cs typeface="Pangolin"/>
                  <a:sym typeface="Pangolin"/>
                </a:rPr>
                <a:t>Mar</a:t>
              </a:r>
              <a:endParaRPr sz="1733" kern="0">
                <a:solidFill>
                  <a:srgbClr val="FEF7C2"/>
                </a:solidFill>
                <a:latin typeface="Pangolin"/>
                <a:ea typeface="Pangolin"/>
                <a:cs typeface="Pangolin"/>
                <a:sym typeface="Pangolin"/>
              </a:endParaRPr>
            </a:p>
          </p:txBody>
        </p:sp>
        <p:sp>
          <p:nvSpPr>
            <p:cNvPr id="5589" name="Google Shape;5589;p35"/>
            <p:cNvSpPr txBox="1"/>
            <p:nvPr/>
          </p:nvSpPr>
          <p:spPr>
            <a:xfrm>
              <a:off x="5119350" y="414509"/>
              <a:ext cx="633300" cy="2022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en" sz="1733" kern="0">
                  <a:solidFill>
                    <a:srgbClr val="FEF7C2"/>
                  </a:solidFill>
                  <a:latin typeface="Pangolin"/>
                  <a:ea typeface="Pangolin"/>
                  <a:cs typeface="Pangolin"/>
                  <a:sym typeface="Pangolin"/>
                </a:rPr>
                <a:t>Apr</a:t>
              </a:r>
              <a:endParaRPr sz="1733" kern="0">
                <a:solidFill>
                  <a:srgbClr val="FEF7C2"/>
                </a:solidFill>
                <a:latin typeface="Pangolin"/>
                <a:ea typeface="Pangolin"/>
                <a:cs typeface="Pangolin"/>
                <a:sym typeface="Pangolin"/>
              </a:endParaRPr>
            </a:p>
          </p:txBody>
        </p:sp>
        <p:sp>
          <p:nvSpPr>
            <p:cNvPr id="5590" name="Google Shape;5590;p35"/>
            <p:cNvSpPr txBox="1"/>
            <p:nvPr/>
          </p:nvSpPr>
          <p:spPr>
            <a:xfrm>
              <a:off x="5740856" y="414509"/>
              <a:ext cx="633300" cy="2022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en" sz="1733" kern="0">
                  <a:solidFill>
                    <a:srgbClr val="83492E"/>
                  </a:solidFill>
                  <a:latin typeface="Pangolin"/>
                  <a:ea typeface="Pangolin"/>
                  <a:cs typeface="Pangolin"/>
                  <a:sym typeface="Pangolin"/>
                </a:rPr>
                <a:t>May</a:t>
              </a:r>
              <a:endParaRPr sz="1733" kern="0">
                <a:solidFill>
                  <a:srgbClr val="83492E"/>
                </a:solidFill>
                <a:latin typeface="Pangolin"/>
                <a:ea typeface="Pangolin"/>
                <a:cs typeface="Pangolin"/>
                <a:sym typeface="Pangolin"/>
              </a:endParaRPr>
            </a:p>
          </p:txBody>
        </p:sp>
        <p:sp>
          <p:nvSpPr>
            <p:cNvPr id="5591" name="Google Shape;5591;p35"/>
            <p:cNvSpPr txBox="1"/>
            <p:nvPr/>
          </p:nvSpPr>
          <p:spPr>
            <a:xfrm>
              <a:off x="6367125" y="414509"/>
              <a:ext cx="633300" cy="2022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en" sz="1733" kern="0">
                  <a:solidFill>
                    <a:srgbClr val="FEF7C2"/>
                  </a:solidFill>
                  <a:latin typeface="Pangolin"/>
                  <a:ea typeface="Pangolin"/>
                  <a:cs typeface="Pangolin"/>
                  <a:sym typeface="Pangolin"/>
                </a:rPr>
                <a:t>Jun</a:t>
              </a:r>
              <a:endParaRPr sz="1733" kern="0">
                <a:solidFill>
                  <a:srgbClr val="FEF7C2"/>
                </a:solidFill>
                <a:latin typeface="Pangolin"/>
                <a:ea typeface="Pangolin"/>
                <a:cs typeface="Pangolin"/>
                <a:sym typeface="Pangolin"/>
              </a:endParaRPr>
            </a:p>
          </p:txBody>
        </p:sp>
        <p:sp>
          <p:nvSpPr>
            <p:cNvPr id="5592" name="Google Shape;5592;p35"/>
            <p:cNvSpPr txBox="1"/>
            <p:nvPr/>
          </p:nvSpPr>
          <p:spPr>
            <a:xfrm>
              <a:off x="6981488" y="414509"/>
              <a:ext cx="633300" cy="2022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en" sz="1733" kern="0">
                  <a:solidFill>
                    <a:srgbClr val="FEF7C2"/>
                  </a:solidFill>
                  <a:latin typeface="Pangolin"/>
                  <a:ea typeface="Pangolin"/>
                  <a:cs typeface="Pangolin"/>
                  <a:sym typeface="Pangolin"/>
                </a:rPr>
                <a:t>Jul</a:t>
              </a:r>
              <a:endParaRPr sz="1733" kern="0">
                <a:solidFill>
                  <a:srgbClr val="FEF7C2"/>
                </a:solidFill>
                <a:latin typeface="Pangolin"/>
                <a:ea typeface="Pangolin"/>
                <a:cs typeface="Pangolin"/>
                <a:sym typeface="Pangolin"/>
              </a:endParaRPr>
            </a:p>
          </p:txBody>
        </p:sp>
        <p:sp>
          <p:nvSpPr>
            <p:cNvPr id="5593" name="Google Shape;5593;p35"/>
            <p:cNvSpPr txBox="1"/>
            <p:nvPr/>
          </p:nvSpPr>
          <p:spPr>
            <a:xfrm>
              <a:off x="7605375" y="414509"/>
              <a:ext cx="633300" cy="2022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en" sz="1733" kern="0">
                  <a:solidFill>
                    <a:srgbClr val="83492E"/>
                  </a:solidFill>
                  <a:latin typeface="Pangolin"/>
                  <a:ea typeface="Pangolin"/>
                  <a:cs typeface="Pangolin"/>
                  <a:sym typeface="Pangolin"/>
                </a:rPr>
                <a:t>Aug</a:t>
              </a:r>
              <a:endParaRPr sz="1733" kern="0">
                <a:solidFill>
                  <a:srgbClr val="83492E"/>
                </a:solidFill>
                <a:latin typeface="Pangolin"/>
                <a:ea typeface="Pangolin"/>
                <a:cs typeface="Pangolin"/>
                <a:sym typeface="Pangolin"/>
              </a:endParaRPr>
            </a:p>
          </p:txBody>
        </p:sp>
        <p:sp>
          <p:nvSpPr>
            <p:cNvPr id="5594" name="Google Shape;5594;p35">
              <a:hlinkClick r:id="rId4" action="ppaction://hlinksldjump"/>
            </p:cNvPr>
            <p:cNvSpPr/>
            <p:nvPr/>
          </p:nvSpPr>
          <p:spPr>
            <a:xfrm>
              <a:off x="1466950" y="333030"/>
              <a:ext cx="428700" cy="309000"/>
            </a:xfrm>
            <a:prstGeom prst="ellipse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5595" name="Google Shape;5595;p35">
            <a:hlinkClick r:id="" action="ppaction://noaction"/>
          </p:cNvPr>
          <p:cNvSpPr/>
          <p:nvPr/>
        </p:nvSpPr>
        <p:spPr>
          <a:xfrm>
            <a:off x="11303267" y="3785400"/>
            <a:ext cx="571600" cy="571600"/>
          </a:xfrm>
          <a:prstGeom prst="teardrop">
            <a:avLst>
              <a:gd name="adj" fmla="val 100000"/>
            </a:avLst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5596" name="Google Shape;5596;p35">
            <a:hlinkClick r:id="" action="ppaction://noaction"/>
          </p:cNvPr>
          <p:cNvSpPr txBox="1"/>
          <p:nvPr/>
        </p:nvSpPr>
        <p:spPr>
          <a:xfrm>
            <a:off x="11446400" y="1095333"/>
            <a:ext cx="432000" cy="4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600" b="1" kern="0">
                <a:solidFill>
                  <a:srgbClr val="FEF7C2"/>
                </a:solidFill>
                <a:latin typeface="Pangolin"/>
                <a:ea typeface="Pangolin"/>
                <a:cs typeface="Pangolin"/>
                <a:sym typeface="Pangolin"/>
              </a:rPr>
              <a:t>A</a:t>
            </a:r>
            <a:endParaRPr sz="1600" b="1" kern="0">
              <a:solidFill>
                <a:srgbClr val="FEF7C2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5597" name="Google Shape;5597;p35">
            <a:hlinkClick r:id="rId5" action="ppaction://hlinksldjump"/>
          </p:cNvPr>
          <p:cNvSpPr txBox="1"/>
          <p:nvPr/>
        </p:nvSpPr>
        <p:spPr>
          <a:xfrm>
            <a:off x="11446400" y="1993859"/>
            <a:ext cx="432000" cy="4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600" b="1" kern="0">
                <a:solidFill>
                  <a:srgbClr val="FEF7C2"/>
                </a:solidFill>
                <a:latin typeface="Pangolin"/>
                <a:ea typeface="Pangolin"/>
                <a:cs typeface="Pangolin"/>
                <a:sym typeface="Pangolin"/>
              </a:rPr>
              <a:t>B</a:t>
            </a:r>
            <a:endParaRPr sz="1600" b="1" kern="0">
              <a:solidFill>
                <a:srgbClr val="FEF7C2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5598" name="Google Shape;5598;p35">
            <a:hlinkClick r:id="" action="ppaction://noaction"/>
          </p:cNvPr>
          <p:cNvSpPr txBox="1"/>
          <p:nvPr/>
        </p:nvSpPr>
        <p:spPr>
          <a:xfrm>
            <a:off x="11446400" y="2893971"/>
            <a:ext cx="432000" cy="4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600" b="1" kern="0">
                <a:solidFill>
                  <a:srgbClr val="FEF7C2"/>
                </a:solidFill>
                <a:latin typeface="Pangolin"/>
                <a:ea typeface="Pangolin"/>
                <a:cs typeface="Pangolin"/>
                <a:sym typeface="Pangolin"/>
              </a:rPr>
              <a:t>C</a:t>
            </a:r>
            <a:endParaRPr sz="1600" b="1" kern="0">
              <a:solidFill>
                <a:srgbClr val="FEF7C2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5599" name="Google Shape;5599;p35">
            <a:hlinkClick r:id="" action="ppaction://noaction"/>
          </p:cNvPr>
          <p:cNvSpPr txBox="1"/>
          <p:nvPr/>
        </p:nvSpPr>
        <p:spPr>
          <a:xfrm>
            <a:off x="11446400" y="3792496"/>
            <a:ext cx="432000" cy="4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600" b="1" kern="0">
                <a:solidFill>
                  <a:srgbClr val="FEF7C2"/>
                </a:solidFill>
                <a:latin typeface="Pangolin"/>
                <a:ea typeface="Pangolin"/>
                <a:cs typeface="Pangolin"/>
                <a:sym typeface="Pangolin"/>
              </a:rPr>
              <a:t>D</a:t>
            </a:r>
            <a:endParaRPr sz="1600" b="1" kern="0">
              <a:solidFill>
                <a:srgbClr val="FEF7C2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5600" name="Google Shape;5600;p35">
            <a:hlinkClick r:id="" action="ppaction://noaction"/>
          </p:cNvPr>
          <p:cNvSpPr txBox="1"/>
          <p:nvPr/>
        </p:nvSpPr>
        <p:spPr>
          <a:xfrm>
            <a:off x="11446400" y="4695784"/>
            <a:ext cx="432000" cy="4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600" b="1" kern="0">
                <a:solidFill>
                  <a:srgbClr val="FEF7C2"/>
                </a:solidFill>
                <a:latin typeface="Pangolin"/>
                <a:ea typeface="Pangolin"/>
                <a:cs typeface="Pangolin"/>
                <a:sym typeface="Pangolin"/>
              </a:rPr>
              <a:t>E</a:t>
            </a:r>
            <a:endParaRPr sz="1600" b="1" kern="0">
              <a:solidFill>
                <a:srgbClr val="FEF7C2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5601" name="Google Shape;5601;p35">
            <a:hlinkClick r:id="" action="ppaction://noaction"/>
          </p:cNvPr>
          <p:cNvSpPr txBox="1"/>
          <p:nvPr/>
        </p:nvSpPr>
        <p:spPr>
          <a:xfrm>
            <a:off x="11446400" y="5594308"/>
            <a:ext cx="432000" cy="4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600" b="1" kern="0">
                <a:solidFill>
                  <a:srgbClr val="FEF7C2"/>
                </a:solidFill>
                <a:latin typeface="Pangolin"/>
                <a:ea typeface="Pangolin"/>
                <a:cs typeface="Pangolin"/>
                <a:sym typeface="Pangolin"/>
              </a:rPr>
              <a:t>F</a:t>
            </a:r>
            <a:endParaRPr sz="1600" b="1" kern="0">
              <a:solidFill>
                <a:srgbClr val="FEF7C2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5602" name="Google Shape;5602;p35">
            <a:hlinkClick r:id="rId4" action="ppaction://hlinksldjump"/>
          </p:cNvPr>
          <p:cNvSpPr/>
          <p:nvPr/>
        </p:nvSpPr>
        <p:spPr>
          <a:xfrm>
            <a:off x="19536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5603" name="Google Shape;5603;p35">
            <a:hlinkClick r:id="rId6" action="ppaction://hlinksldjump"/>
          </p:cNvPr>
          <p:cNvSpPr/>
          <p:nvPr/>
        </p:nvSpPr>
        <p:spPr>
          <a:xfrm>
            <a:off x="27664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5604" name="Google Shape;5604;p35">
            <a:hlinkClick r:id="" action="ppaction://noaction"/>
          </p:cNvPr>
          <p:cNvSpPr/>
          <p:nvPr/>
        </p:nvSpPr>
        <p:spPr>
          <a:xfrm>
            <a:off x="36300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5605" name="Google Shape;5605;p35">
            <a:hlinkClick r:id="rId4" action="ppaction://hlinksldjump"/>
          </p:cNvPr>
          <p:cNvSpPr/>
          <p:nvPr/>
        </p:nvSpPr>
        <p:spPr>
          <a:xfrm>
            <a:off x="44428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5606" name="Google Shape;5606;p35">
            <a:hlinkClick r:id="rId7" action="ppaction://hlinksldjump"/>
          </p:cNvPr>
          <p:cNvSpPr/>
          <p:nvPr/>
        </p:nvSpPr>
        <p:spPr>
          <a:xfrm>
            <a:off x="52810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5607" name="Google Shape;5607;p35">
            <a:hlinkClick r:id="" action="ppaction://noaction"/>
          </p:cNvPr>
          <p:cNvSpPr/>
          <p:nvPr/>
        </p:nvSpPr>
        <p:spPr>
          <a:xfrm>
            <a:off x="60938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5608" name="Google Shape;5608;p35">
            <a:hlinkClick r:id="rId8" action="ppaction://hlinksldjump"/>
          </p:cNvPr>
          <p:cNvSpPr/>
          <p:nvPr/>
        </p:nvSpPr>
        <p:spPr>
          <a:xfrm>
            <a:off x="69574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5609" name="Google Shape;5609;p35">
            <a:hlinkClick r:id="rId6" action="ppaction://hlinksldjump"/>
          </p:cNvPr>
          <p:cNvSpPr/>
          <p:nvPr/>
        </p:nvSpPr>
        <p:spPr>
          <a:xfrm>
            <a:off x="77702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5610" name="Google Shape;5610;p35">
            <a:hlinkClick r:id="rId5" action="ppaction://hlinksldjump"/>
          </p:cNvPr>
          <p:cNvSpPr/>
          <p:nvPr/>
        </p:nvSpPr>
        <p:spPr>
          <a:xfrm>
            <a:off x="86338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5611" name="Google Shape;5611;p35">
            <a:hlinkClick r:id="" action="ppaction://noaction"/>
          </p:cNvPr>
          <p:cNvSpPr/>
          <p:nvPr/>
        </p:nvSpPr>
        <p:spPr>
          <a:xfrm>
            <a:off x="94466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5612" name="Google Shape;5612;p35">
            <a:hlinkClick r:id="" action="ppaction://noaction"/>
          </p:cNvPr>
          <p:cNvSpPr/>
          <p:nvPr/>
        </p:nvSpPr>
        <p:spPr>
          <a:xfrm>
            <a:off x="102594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5613" name="Google Shape;5613;p35">
            <a:hlinkClick r:id="rId3" action="ppaction://hlinksldjump"/>
          </p:cNvPr>
          <p:cNvSpPr/>
          <p:nvPr/>
        </p:nvSpPr>
        <p:spPr>
          <a:xfrm>
            <a:off x="11154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64" name="Google Shape;5682;p37">
            <a:extLst>
              <a:ext uri="{FF2B5EF4-FFF2-40B4-BE49-F238E27FC236}">
                <a16:creationId xmlns:a16="http://schemas.microsoft.com/office/drawing/2014/main" id="{7DA4A631-8E2B-4FD8-928B-86A8519FE496}"/>
              </a:ext>
            </a:extLst>
          </p:cNvPr>
          <p:cNvSpPr/>
          <p:nvPr/>
        </p:nvSpPr>
        <p:spPr>
          <a:xfrm>
            <a:off x="3189767" y="1058630"/>
            <a:ext cx="5925880" cy="608246"/>
          </a:xfrm>
          <a:custGeom>
            <a:avLst/>
            <a:gdLst/>
            <a:ahLst/>
            <a:cxnLst/>
            <a:rect l="l" t="t" r="r" b="b"/>
            <a:pathLst>
              <a:path w="70490" h="16353" extrusionOk="0">
                <a:moveTo>
                  <a:pt x="35416" y="0"/>
                </a:moveTo>
                <a:cubicBezTo>
                  <a:pt x="19347" y="0"/>
                  <a:pt x="3163" y="265"/>
                  <a:pt x="1803" y="909"/>
                </a:cubicBezTo>
                <a:cubicBezTo>
                  <a:pt x="487" y="1510"/>
                  <a:pt x="0" y="14646"/>
                  <a:pt x="2032" y="15476"/>
                </a:cubicBezTo>
                <a:cubicBezTo>
                  <a:pt x="3166" y="15914"/>
                  <a:pt x="21489" y="16353"/>
                  <a:pt x="38708" y="16353"/>
                </a:cubicBezTo>
                <a:cubicBezTo>
                  <a:pt x="54098" y="16353"/>
                  <a:pt x="68606" y="16003"/>
                  <a:pt x="69173" y="14990"/>
                </a:cubicBezTo>
                <a:cubicBezTo>
                  <a:pt x="70489" y="12958"/>
                  <a:pt x="70232" y="1510"/>
                  <a:pt x="68343" y="680"/>
                </a:cubicBezTo>
                <a:cubicBezTo>
                  <a:pt x="67441" y="265"/>
                  <a:pt x="51486" y="0"/>
                  <a:pt x="3541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spcBef>
                <a:spcPts val="400"/>
              </a:spcBef>
              <a:spcAft>
                <a:spcPts val="400"/>
              </a:spcAft>
              <a:buClr>
                <a:srgbClr val="000000"/>
              </a:buClr>
            </a:pPr>
            <a:r>
              <a:rPr lang="en-US" sz="2667" b="1" kern="0" dirty="0" err="1">
                <a:solidFill>
                  <a:srgbClr val="000000"/>
                </a:solidFill>
                <a:latin typeface="+mj-lt"/>
                <a:cs typeface="Times New Roman" panose="02020603050405020304" pitchFamily="18" charset="0"/>
                <a:sym typeface="Arial"/>
              </a:rPr>
              <a:t>Thứ</a:t>
            </a:r>
            <a:r>
              <a:rPr lang="en-US" sz="2667" b="1" kern="0" dirty="0">
                <a:solidFill>
                  <a:srgbClr val="000000"/>
                </a:solidFill>
                <a:latin typeface="+mj-lt"/>
                <a:cs typeface="Times New Roman" panose="02020603050405020304" pitchFamily="18" charset="0"/>
                <a:sym typeface="Arial"/>
              </a:rPr>
              <a:t>….</a:t>
            </a:r>
            <a:r>
              <a:rPr lang="en-US" sz="2667" b="1" kern="0" dirty="0" err="1">
                <a:solidFill>
                  <a:srgbClr val="000000"/>
                </a:solidFill>
                <a:latin typeface="+mj-lt"/>
                <a:cs typeface="Times New Roman" panose="02020603050405020304" pitchFamily="18" charset="0"/>
                <a:sym typeface="Arial"/>
              </a:rPr>
              <a:t>ngày</a:t>
            </a:r>
            <a:r>
              <a:rPr lang="en-US" sz="2667" b="1" kern="0" dirty="0">
                <a:solidFill>
                  <a:srgbClr val="000000"/>
                </a:solidFill>
                <a:latin typeface="+mj-lt"/>
                <a:cs typeface="Times New Roman" panose="02020603050405020304" pitchFamily="18" charset="0"/>
                <a:sym typeface="Arial"/>
              </a:rPr>
              <a:t>…..</a:t>
            </a:r>
            <a:r>
              <a:rPr lang="en-US" sz="2667" b="1" kern="0" dirty="0" err="1">
                <a:solidFill>
                  <a:srgbClr val="000000"/>
                </a:solidFill>
                <a:latin typeface="+mj-lt"/>
                <a:cs typeface="Times New Roman" panose="02020603050405020304" pitchFamily="18" charset="0"/>
                <a:sym typeface="Arial"/>
              </a:rPr>
              <a:t>tháng</a:t>
            </a:r>
            <a:r>
              <a:rPr lang="en-US" sz="2667" b="1" kern="0" dirty="0">
                <a:solidFill>
                  <a:srgbClr val="000000"/>
                </a:solidFill>
                <a:latin typeface="+mj-lt"/>
                <a:cs typeface="Times New Roman" panose="02020603050405020304" pitchFamily="18" charset="0"/>
                <a:sym typeface="Arial"/>
              </a:rPr>
              <a:t>…..</a:t>
            </a:r>
            <a:endParaRPr sz="2667" b="1" kern="0" dirty="0">
              <a:solidFill>
                <a:srgbClr val="000000"/>
              </a:solidFill>
              <a:latin typeface="+mj-lt"/>
              <a:cs typeface="Times New Roman" panose="02020603050405020304" pitchFamily="18" charset="0"/>
              <a:sym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119B092-F3A6-4F0E-9D89-BCFF03D46BB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17475" y="2228803"/>
            <a:ext cx="8632684" cy="22191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9021">
        <p14:reveal/>
      </p:transition>
    </mc:Choice>
    <mc:Fallback xmlns="">
      <p:transition spd="slow" advTm="902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57" name="Google Shape;5557;p35"/>
          <p:cNvGrpSpPr/>
          <p:nvPr/>
        </p:nvGrpSpPr>
        <p:grpSpPr>
          <a:xfrm>
            <a:off x="1054367" y="159140"/>
            <a:ext cx="9930533" cy="719841"/>
            <a:chOff x="790775" y="119354"/>
            <a:chExt cx="7447900" cy="539881"/>
          </a:xfrm>
        </p:grpSpPr>
        <p:sp>
          <p:nvSpPr>
            <p:cNvPr id="5558" name="Google Shape;5558;p35"/>
            <p:cNvSpPr/>
            <p:nvPr/>
          </p:nvSpPr>
          <p:spPr>
            <a:xfrm>
              <a:off x="7123684" y="123504"/>
              <a:ext cx="172446" cy="240191"/>
            </a:xfrm>
            <a:custGeom>
              <a:avLst/>
              <a:gdLst/>
              <a:ahLst/>
              <a:cxnLst/>
              <a:rect l="l" t="t" r="r" b="b"/>
              <a:pathLst>
                <a:path w="5528" h="6887" extrusionOk="0">
                  <a:moveTo>
                    <a:pt x="837" y="0"/>
                  </a:moveTo>
                  <a:cubicBezTo>
                    <a:pt x="731" y="0"/>
                    <a:pt x="640" y="39"/>
                    <a:pt x="566" y="123"/>
                  </a:cubicBezTo>
                  <a:cubicBezTo>
                    <a:pt x="134" y="749"/>
                    <a:pt x="0" y="1181"/>
                    <a:pt x="373" y="1732"/>
                  </a:cubicBezTo>
                  <a:cubicBezTo>
                    <a:pt x="745" y="2239"/>
                    <a:pt x="2801" y="3535"/>
                    <a:pt x="4410" y="6708"/>
                  </a:cubicBezTo>
                  <a:lnTo>
                    <a:pt x="4410" y="6887"/>
                  </a:lnTo>
                  <a:cubicBezTo>
                    <a:pt x="4783" y="6827"/>
                    <a:pt x="5155" y="6768"/>
                    <a:pt x="5527" y="6768"/>
                  </a:cubicBezTo>
                  <a:cubicBezTo>
                    <a:pt x="5468" y="6202"/>
                    <a:pt x="5095" y="4220"/>
                    <a:pt x="3606" y="2537"/>
                  </a:cubicBezTo>
                  <a:cubicBezTo>
                    <a:pt x="2553" y="1269"/>
                    <a:pt x="1446" y="0"/>
                    <a:pt x="83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559" name="Google Shape;5559;p35"/>
            <p:cNvSpPr/>
            <p:nvPr/>
          </p:nvSpPr>
          <p:spPr>
            <a:xfrm>
              <a:off x="7028883" y="358045"/>
              <a:ext cx="536336" cy="301189"/>
            </a:xfrm>
            <a:custGeom>
              <a:avLst/>
              <a:gdLst/>
              <a:ahLst/>
              <a:cxnLst/>
              <a:rect l="l" t="t" r="r" b="b"/>
              <a:pathLst>
                <a:path w="17193" h="8636" extrusionOk="0">
                  <a:moveTo>
                    <a:pt x="9745" y="0"/>
                  </a:moveTo>
                  <a:cubicBezTo>
                    <a:pt x="9362" y="0"/>
                    <a:pt x="8967" y="14"/>
                    <a:pt x="8566" y="43"/>
                  </a:cubicBezTo>
                  <a:cubicBezTo>
                    <a:pt x="8194" y="43"/>
                    <a:pt x="7822" y="102"/>
                    <a:pt x="7449" y="162"/>
                  </a:cubicBezTo>
                  <a:cubicBezTo>
                    <a:pt x="5155" y="415"/>
                    <a:pt x="2861" y="1160"/>
                    <a:pt x="1803" y="2516"/>
                  </a:cubicBezTo>
                  <a:cubicBezTo>
                    <a:pt x="0" y="4944"/>
                    <a:pt x="1118" y="7059"/>
                    <a:pt x="1803" y="7730"/>
                  </a:cubicBezTo>
                  <a:cubicBezTo>
                    <a:pt x="1862" y="7864"/>
                    <a:pt x="1922" y="7864"/>
                    <a:pt x="1997" y="7923"/>
                  </a:cubicBezTo>
                  <a:cubicBezTo>
                    <a:pt x="2687" y="8345"/>
                    <a:pt x="5509" y="8635"/>
                    <a:pt x="8413" y="8635"/>
                  </a:cubicBezTo>
                  <a:cubicBezTo>
                    <a:pt x="11462" y="8635"/>
                    <a:pt x="14602" y="8315"/>
                    <a:pt x="15464" y="7491"/>
                  </a:cubicBezTo>
                  <a:cubicBezTo>
                    <a:pt x="17192" y="5808"/>
                    <a:pt x="16641" y="1711"/>
                    <a:pt x="13170" y="475"/>
                  </a:cubicBezTo>
                  <a:cubicBezTo>
                    <a:pt x="12386" y="182"/>
                    <a:pt x="11144" y="0"/>
                    <a:pt x="974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560" name="Google Shape;5560;p35"/>
            <p:cNvSpPr/>
            <p:nvPr/>
          </p:nvSpPr>
          <p:spPr>
            <a:xfrm>
              <a:off x="4633668" y="123504"/>
              <a:ext cx="172446" cy="240191"/>
            </a:xfrm>
            <a:custGeom>
              <a:avLst/>
              <a:gdLst/>
              <a:ahLst/>
              <a:cxnLst/>
              <a:rect l="l" t="t" r="r" b="b"/>
              <a:pathLst>
                <a:path w="5528" h="6887" extrusionOk="0">
                  <a:moveTo>
                    <a:pt x="836" y="0"/>
                  </a:moveTo>
                  <a:cubicBezTo>
                    <a:pt x="730" y="0"/>
                    <a:pt x="640" y="39"/>
                    <a:pt x="566" y="123"/>
                  </a:cubicBezTo>
                  <a:cubicBezTo>
                    <a:pt x="60" y="749"/>
                    <a:pt x="0" y="1181"/>
                    <a:pt x="373" y="1732"/>
                  </a:cubicBezTo>
                  <a:cubicBezTo>
                    <a:pt x="745" y="2239"/>
                    <a:pt x="2801" y="3535"/>
                    <a:pt x="4410" y="6708"/>
                  </a:cubicBezTo>
                  <a:lnTo>
                    <a:pt x="4410" y="6887"/>
                  </a:lnTo>
                  <a:cubicBezTo>
                    <a:pt x="4782" y="6827"/>
                    <a:pt x="5155" y="6768"/>
                    <a:pt x="5527" y="6768"/>
                  </a:cubicBezTo>
                  <a:cubicBezTo>
                    <a:pt x="5468" y="6202"/>
                    <a:pt x="5095" y="4220"/>
                    <a:pt x="3605" y="2537"/>
                  </a:cubicBezTo>
                  <a:cubicBezTo>
                    <a:pt x="2540" y="1269"/>
                    <a:pt x="1443" y="0"/>
                    <a:pt x="8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561" name="Google Shape;5561;p35"/>
            <p:cNvSpPr/>
            <p:nvPr/>
          </p:nvSpPr>
          <p:spPr>
            <a:xfrm>
              <a:off x="4538866" y="358045"/>
              <a:ext cx="536304" cy="301189"/>
            </a:xfrm>
            <a:custGeom>
              <a:avLst/>
              <a:gdLst/>
              <a:ahLst/>
              <a:cxnLst/>
              <a:rect l="l" t="t" r="r" b="b"/>
              <a:pathLst>
                <a:path w="17192" h="8636" extrusionOk="0">
                  <a:moveTo>
                    <a:pt x="9744" y="0"/>
                  </a:moveTo>
                  <a:cubicBezTo>
                    <a:pt x="9362" y="0"/>
                    <a:pt x="8967" y="14"/>
                    <a:pt x="8566" y="43"/>
                  </a:cubicBezTo>
                  <a:cubicBezTo>
                    <a:pt x="8194" y="43"/>
                    <a:pt x="7821" y="102"/>
                    <a:pt x="7449" y="162"/>
                  </a:cubicBezTo>
                  <a:cubicBezTo>
                    <a:pt x="5155" y="415"/>
                    <a:pt x="2861" y="1160"/>
                    <a:pt x="1803" y="2516"/>
                  </a:cubicBezTo>
                  <a:cubicBezTo>
                    <a:pt x="0" y="4944"/>
                    <a:pt x="1118" y="7059"/>
                    <a:pt x="1803" y="7730"/>
                  </a:cubicBezTo>
                  <a:cubicBezTo>
                    <a:pt x="1862" y="7864"/>
                    <a:pt x="1922" y="7864"/>
                    <a:pt x="1982" y="7923"/>
                  </a:cubicBezTo>
                  <a:cubicBezTo>
                    <a:pt x="2679" y="8345"/>
                    <a:pt x="5505" y="8635"/>
                    <a:pt x="8409" y="8635"/>
                  </a:cubicBezTo>
                  <a:cubicBezTo>
                    <a:pt x="11458" y="8635"/>
                    <a:pt x="14594" y="8315"/>
                    <a:pt x="15449" y="7491"/>
                  </a:cubicBezTo>
                  <a:cubicBezTo>
                    <a:pt x="17192" y="5808"/>
                    <a:pt x="16566" y="1711"/>
                    <a:pt x="13095" y="475"/>
                  </a:cubicBezTo>
                  <a:cubicBezTo>
                    <a:pt x="12370" y="182"/>
                    <a:pt x="11140" y="0"/>
                    <a:pt x="974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562" name="Google Shape;5562;p35"/>
            <p:cNvSpPr/>
            <p:nvPr/>
          </p:nvSpPr>
          <p:spPr>
            <a:xfrm>
              <a:off x="5257318" y="123504"/>
              <a:ext cx="172446" cy="240191"/>
            </a:xfrm>
            <a:custGeom>
              <a:avLst/>
              <a:gdLst/>
              <a:ahLst/>
              <a:cxnLst/>
              <a:rect l="l" t="t" r="r" b="b"/>
              <a:pathLst>
                <a:path w="5528" h="6887" extrusionOk="0">
                  <a:moveTo>
                    <a:pt x="828" y="0"/>
                  </a:moveTo>
                  <a:cubicBezTo>
                    <a:pt x="720" y="0"/>
                    <a:pt x="627" y="39"/>
                    <a:pt x="552" y="123"/>
                  </a:cubicBezTo>
                  <a:cubicBezTo>
                    <a:pt x="60" y="749"/>
                    <a:pt x="1" y="1181"/>
                    <a:pt x="373" y="1732"/>
                  </a:cubicBezTo>
                  <a:cubicBezTo>
                    <a:pt x="746" y="2239"/>
                    <a:pt x="2787" y="3535"/>
                    <a:pt x="4410" y="6708"/>
                  </a:cubicBezTo>
                  <a:lnTo>
                    <a:pt x="4410" y="6887"/>
                  </a:lnTo>
                  <a:cubicBezTo>
                    <a:pt x="4783" y="6827"/>
                    <a:pt x="5155" y="6768"/>
                    <a:pt x="5528" y="6768"/>
                  </a:cubicBezTo>
                  <a:cubicBezTo>
                    <a:pt x="5453" y="6202"/>
                    <a:pt x="5081" y="4220"/>
                    <a:pt x="3591" y="2537"/>
                  </a:cubicBezTo>
                  <a:cubicBezTo>
                    <a:pt x="2539" y="1269"/>
                    <a:pt x="1443" y="0"/>
                    <a:pt x="8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563" name="Google Shape;5563;p35"/>
            <p:cNvSpPr/>
            <p:nvPr/>
          </p:nvSpPr>
          <p:spPr>
            <a:xfrm>
              <a:off x="5162517" y="358045"/>
              <a:ext cx="536336" cy="301189"/>
            </a:xfrm>
            <a:custGeom>
              <a:avLst/>
              <a:gdLst/>
              <a:ahLst/>
              <a:cxnLst/>
              <a:rect l="l" t="t" r="r" b="b"/>
              <a:pathLst>
                <a:path w="17193" h="8636" extrusionOk="0">
                  <a:moveTo>
                    <a:pt x="9743" y="0"/>
                  </a:moveTo>
                  <a:cubicBezTo>
                    <a:pt x="9362" y="0"/>
                    <a:pt x="8967" y="14"/>
                    <a:pt x="8567" y="43"/>
                  </a:cubicBezTo>
                  <a:cubicBezTo>
                    <a:pt x="8194" y="43"/>
                    <a:pt x="7822" y="102"/>
                    <a:pt x="7449" y="162"/>
                  </a:cubicBezTo>
                  <a:cubicBezTo>
                    <a:pt x="5140" y="415"/>
                    <a:pt x="2846" y="1160"/>
                    <a:pt x="1788" y="2516"/>
                  </a:cubicBezTo>
                  <a:cubicBezTo>
                    <a:pt x="1" y="4944"/>
                    <a:pt x="1118" y="7059"/>
                    <a:pt x="1788" y="7730"/>
                  </a:cubicBezTo>
                  <a:cubicBezTo>
                    <a:pt x="1863" y="7864"/>
                    <a:pt x="1922" y="7864"/>
                    <a:pt x="1982" y="7923"/>
                  </a:cubicBezTo>
                  <a:cubicBezTo>
                    <a:pt x="2680" y="8345"/>
                    <a:pt x="5505" y="8635"/>
                    <a:pt x="8410" y="8635"/>
                  </a:cubicBezTo>
                  <a:cubicBezTo>
                    <a:pt x="11459" y="8635"/>
                    <a:pt x="14595" y="8315"/>
                    <a:pt x="15449" y="7491"/>
                  </a:cubicBezTo>
                  <a:cubicBezTo>
                    <a:pt x="17192" y="5808"/>
                    <a:pt x="16567" y="1711"/>
                    <a:pt x="13096" y="475"/>
                  </a:cubicBezTo>
                  <a:cubicBezTo>
                    <a:pt x="12359" y="182"/>
                    <a:pt x="11136" y="0"/>
                    <a:pt x="974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564" name="Google Shape;5564;p35"/>
            <p:cNvSpPr/>
            <p:nvPr/>
          </p:nvSpPr>
          <p:spPr>
            <a:xfrm>
              <a:off x="5880532" y="123504"/>
              <a:ext cx="172446" cy="240191"/>
            </a:xfrm>
            <a:custGeom>
              <a:avLst/>
              <a:gdLst/>
              <a:ahLst/>
              <a:cxnLst/>
              <a:rect l="l" t="t" r="r" b="b"/>
              <a:pathLst>
                <a:path w="5528" h="6887" extrusionOk="0">
                  <a:moveTo>
                    <a:pt x="837" y="0"/>
                  </a:moveTo>
                  <a:cubicBezTo>
                    <a:pt x="731" y="0"/>
                    <a:pt x="640" y="39"/>
                    <a:pt x="567" y="123"/>
                  </a:cubicBezTo>
                  <a:cubicBezTo>
                    <a:pt x="135" y="749"/>
                    <a:pt x="0" y="1181"/>
                    <a:pt x="373" y="1732"/>
                  </a:cubicBezTo>
                  <a:cubicBezTo>
                    <a:pt x="745" y="2239"/>
                    <a:pt x="2801" y="3535"/>
                    <a:pt x="4410" y="6708"/>
                  </a:cubicBezTo>
                  <a:lnTo>
                    <a:pt x="4410" y="6887"/>
                  </a:lnTo>
                  <a:cubicBezTo>
                    <a:pt x="4783" y="6827"/>
                    <a:pt x="5155" y="6768"/>
                    <a:pt x="5527" y="6768"/>
                  </a:cubicBezTo>
                  <a:cubicBezTo>
                    <a:pt x="5468" y="6202"/>
                    <a:pt x="5095" y="4220"/>
                    <a:pt x="3606" y="2537"/>
                  </a:cubicBezTo>
                  <a:cubicBezTo>
                    <a:pt x="2553" y="1269"/>
                    <a:pt x="1447" y="0"/>
                    <a:pt x="83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565" name="Google Shape;5565;p35"/>
            <p:cNvSpPr/>
            <p:nvPr/>
          </p:nvSpPr>
          <p:spPr>
            <a:xfrm>
              <a:off x="5785731" y="358045"/>
              <a:ext cx="536336" cy="301189"/>
            </a:xfrm>
            <a:custGeom>
              <a:avLst/>
              <a:gdLst/>
              <a:ahLst/>
              <a:cxnLst/>
              <a:rect l="l" t="t" r="r" b="b"/>
              <a:pathLst>
                <a:path w="17193" h="8636" extrusionOk="0">
                  <a:moveTo>
                    <a:pt x="9745" y="0"/>
                  </a:moveTo>
                  <a:cubicBezTo>
                    <a:pt x="9362" y="0"/>
                    <a:pt x="8967" y="14"/>
                    <a:pt x="8566" y="43"/>
                  </a:cubicBezTo>
                  <a:cubicBezTo>
                    <a:pt x="8194" y="43"/>
                    <a:pt x="7822" y="102"/>
                    <a:pt x="7449" y="162"/>
                  </a:cubicBezTo>
                  <a:cubicBezTo>
                    <a:pt x="5155" y="415"/>
                    <a:pt x="2861" y="1160"/>
                    <a:pt x="1803" y="2516"/>
                  </a:cubicBezTo>
                  <a:cubicBezTo>
                    <a:pt x="0" y="4944"/>
                    <a:pt x="1118" y="7059"/>
                    <a:pt x="1803" y="7730"/>
                  </a:cubicBezTo>
                  <a:cubicBezTo>
                    <a:pt x="1863" y="7864"/>
                    <a:pt x="1922" y="7864"/>
                    <a:pt x="1997" y="7923"/>
                  </a:cubicBezTo>
                  <a:cubicBezTo>
                    <a:pt x="2687" y="8345"/>
                    <a:pt x="5509" y="8635"/>
                    <a:pt x="8413" y="8635"/>
                  </a:cubicBezTo>
                  <a:cubicBezTo>
                    <a:pt x="11462" y="8635"/>
                    <a:pt x="14602" y="8315"/>
                    <a:pt x="15464" y="7491"/>
                  </a:cubicBezTo>
                  <a:cubicBezTo>
                    <a:pt x="17192" y="5808"/>
                    <a:pt x="16581" y="1711"/>
                    <a:pt x="13170" y="475"/>
                  </a:cubicBezTo>
                  <a:cubicBezTo>
                    <a:pt x="12386" y="182"/>
                    <a:pt x="11144" y="0"/>
                    <a:pt x="974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566" name="Google Shape;5566;p35"/>
            <p:cNvSpPr/>
            <p:nvPr/>
          </p:nvSpPr>
          <p:spPr>
            <a:xfrm>
              <a:off x="6507926" y="123504"/>
              <a:ext cx="172446" cy="240191"/>
            </a:xfrm>
            <a:custGeom>
              <a:avLst/>
              <a:gdLst/>
              <a:ahLst/>
              <a:cxnLst/>
              <a:rect l="l" t="t" r="r" b="b"/>
              <a:pathLst>
                <a:path w="5528" h="6887" extrusionOk="0">
                  <a:moveTo>
                    <a:pt x="837" y="0"/>
                  </a:moveTo>
                  <a:cubicBezTo>
                    <a:pt x="731" y="0"/>
                    <a:pt x="639" y="39"/>
                    <a:pt x="566" y="123"/>
                  </a:cubicBezTo>
                  <a:cubicBezTo>
                    <a:pt x="134" y="749"/>
                    <a:pt x="0" y="1181"/>
                    <a:pt x="373" y="1732"/>
                  </a:cubicBezTo>
                  <a:cubicBezTo>
                    <a:pt x="745" y="2239"/>
                    <a:pt x="2801" y="3535"/>
                    <a:pt x="4410" y="6708"/>
                  </a:cubicBezTo>
                  <a:lnTo>
                    <a:pt x="4410" y="6887"/>
                  </a:lnTo>
                  <a:cubicBezTo>
                    <a:pt x="4782" y="6827"/>
                    <a:pt x="5155" y="6768"/>
                    <a:pt x="5527" y="6768"/>
                  </a:cubicBezTo>
                  <a:cubicBezTo>
                    <a:pt x="5468" y="6202"/>
                    <a:pt x="5095" y="4220"/>
                    <a:pt x="3605" y="2537"/>
                  </a:cubicBezTo>
                  <a:cubicBezTo>
                    <a:pt x="2553" y="1269"/>
                    <a:pt x="1446" y="0"/>
                    <a:pt x="8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567" name="Google Shape;5567;p35"/>
            <p:cNvSpPr/>
            <p:nvPr/>
          </p:nvSpPr>
          <p:spPr>
            <a:xfrm>
              <a:off x="6413124" y="358045"/>
              <a:ext cx="536304" cy="301189"/>
            </a:xfrm>
            <a:custGeom>
              <a:avLst/>
              <a:gdLst/>
              <a:ahLst/>
              <a:cxnLst/>
              <a:rect l="l" t="t" r="r" b="b"/>
              <a:pathLst>
                <a:path w="17192" h="8636" extrusionOk="0">
                  <a:moveTo>
                    <a:pt x="9745" y="0"/>
                  </a:moveTo>
                  <a:cubicBezTo>
                    <a:pt x="9362" y="0"/>
                    <a:pt x="8967" y="14"/>
                    <a:pt x="8566" y="43"/>
                  </a:cubicBezTo>
                  <a:cubicBezTo>
                    <a:pt x="8194" y="43"/>
                    <a:pt x="7821" y="102"/>
                    <a:pt x="7449" y="162"/>
                  </a:cubicBezTo>
                  <a:cubicBezTo>
                    <a:pt x="5155" y="415"/>
                    <a:pt x="2860" y="1160"/>
                    <a:pt x="1803" y="2516"/>
                  </a:cubicBezTo>
                  <a:cubicBezTo>
                    <a:pt x="0" y="4944"/>
                    <a:pt x="1117" y="7059"/>
                    <a:pt x="1803" y="7730"/>
                  </a:cubicBezTo>
                  <a:cubicBezTo>
                    <a:pt x="1862" y="7864"/>
                    <a:pt x="1996" y="7864"/>
                    <a:pt x="2056" y="7923"/>
                  </a:cubicBezTo>
                  <a:cubicBezTo>
                    <a:pt x="2717" y="8345"/>
                    <a:pt x="5524" y="8635"/>
                    <a:pt x="8421" y="8635"/>
                  </a:cubicBezTo>
                  <a:cubicBezTo>
                    <a:pt x="11461" y="8635"/>
                    <a:pt x="14602" y="8315"/>
                    <a:pt x="15464" y="7491"/>
                  </a:cubicBezTo>
                  <a:cubicBezTo>
                    <a:pt x="17192" y="5808"/>
                    <a:pt x="16641" y="1711"/>
                    <a:pt x="13169" y="475"/>
                  </a:cubicBezTo>
                  <a:cubicBezTo>
                    <a:pt x="12386" y="182"/>
                    <a:pt x="11144" y="0"/>
                    <a:pt x="974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568" name="Google Shape;5568;p35"/>
            <p:cNvSpPr/>
            <p:nvPr/>
          </p:nvSpPr>
          <p:spPr>
            <a:xfrm>
              <a:off x="7751078" y="123504"/>
              <a:ext cx="172446" cy="240191"/>
            </a:xfrm>
            <a:custGeom>
              <a:avLst/>
              <a:gdLst/>
              <a:ahLst/>
              <a:cxnLst/>
              <a:rect l="l" t="t" r="r" b="b"/>
              <a:pathLst>
                <a:path w="5528" h="6887" extrusionOk="0">
                  <a:moveTo>
                    <a:pt x="837" y="0"/>
                  </a:moveTo>
                  <a:cubicBezTo>
                    <a:pt x="731" y="0"/>
                    <a:pt x="639" y="39"/>
                    <a:pt x="566" y="123"/>
                  </a:cubicBezTo>
                  <a:cubicBezTo>
                    <a:pt x="134" y="749"/>
                    <a:pt x="0" y="1181"/>
                    <a:pt x="373" y="1732"/>
                  </a:cubicBezTo>
                  <a:cubicBezTo>
                    <a:pt x="745" y="2239"/>
                    <a:pt x="2801" y="3535"/>
                    <a:pt x="4410" y="6708"/>
                  </a:cubicBezTo>
                  <a:lnTo>
                    <a:pt x="4410" y="6887"/>
                  </a:lnTo>
                  <a:cubicBezTo>
                    <a:pt x="4782" y="6827"/>
                    <a:pt x="5155" y="6768"/>
                    <a:pt x="5527" y="6768"/>
                  </a:cubicBezTo>
                  <a:cubicBezTo>
                    <a:pt x="5467" y="6202"/>
                    <a:pt x="5155" y="4220"/>
                    <a:pt x="3605" y="2537"/>
                  </a:cubicBezTo>
                  <a:cubicBezTo>
                    <a:pt x="2553" y="1269"/>
                    <a:pt x="1446" y="0"/>
                    <a:pt x="8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569" name="Google Shape;5569;p35"/>
            <p:cNvSpPr/>
            <p:nvPr/>
          </p:nvSpPr>
          <p:spPr>
            <a:xfrm>
              <a:off x="7656245" y="358045"/>
              <a:ext cx="536336" cy="301189"/>
            </a:xfrm>
            <a:custGeom>
              <a:avLst/>
              <a:gdLst/>
              <a:ahLst/>
              <a:cxnLst/>
              <a:rect l="l" t="t" r="r" b="b"/>
              <a:pathLst>
                <a:path w="17193" h="8636" extrusionOk="0">
                  <a:moveTo>
                    <a:pt x="9746" y="0"/>
                  </a:moveTo>
                  <a:cubicBezTo>
                    <a:pt x="9363" y="0"/>
                    <a:pt x="8968" y="14"/>
                    <a:pt x="8567" y="43"/>
                  </a:cubicBezTo>
                  <a:cubicBezTo>
                    <a:pt x="8195" y="43"/>
                    <a:pt x="7822" y="102"/>
                    <a:pt x="7450" y="162"/>
                  </a:cubicBezTo>
                  <a:cubicBezTo>
                    <a:pt x="5156" y="415"/>
                    <a:pt x="2861" y="1160"/>
                    <a:pt x="1804" y="2516"/>
                  </a:cubicBezTo>
                  <a:cubicBezTo>
                    <a:pt x="1" y="4944"/>
                    <a:pt x="1118" y="7059"/>
                    <a:pt x="1804" y="7730"/>
                  </a:cubicBezTo>
                  <a:cubicBezTo>
                    <a:pt x="1863" y="7864"/>
                    <a:pt x="1997" y="7864"/>
                    <a:pt x="2057" y="7923"/>
                  </a:cubicBezTo>
                  <a:cubicBezTo>
                    <a:pt x="2718" y="8345"/>
                    <a:pt x="5525" y="8635"/>
                    <a:pt x="8422" y="8635"/>
                  </a:cubicBezTo>
                  <a:cubicBezTo>
                    <a:pt x="11462" y="8635"/>
                    <a:pt x="14603" y="8315"/>
                    <a:pt x="15465" y="7491"/>
                  </a:cubicBezTo>
                  <a:cubicBezTo>
                    <a:pt x="17193" y="5808"/>
                    <a:pt x="16642" y="1711"/>
                    <a:pt x="13170" y="475"/>
                  </a:cubicBezTo>
                  <a:cubicBezTo>
                    <a:pt x="12387" y="182"/>
                    <a:pt x="11145" y="0"/>
                    <a:pt x="974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570" name="Google Shape;5570;p35"/>
            <p:cNvSpPr/>
            <p:nvPr/>
          </p:nvSpPr>
          <p:spPr>
            <a:xfrm>
              <a:off x="3378880" y="119354"/>
              <a:ext cx="172446" cy="238133"/>
            </a:xfrm>
            <a:custGeom>
              <a:avLst/>
              <a:gdLst/>
              <a:ahLst/>
              <a:cxnLst/>
              <a:rect l="l" t="t" r="r" b="b"/>
              <a:pathLst>
                <a:path w="5528" h="6828" extrusionOk="0">
                  <a:moveTo>
                    <a:pt x="874" y="0"/>
                  </a:moveTo>
                  <a:cubicBezTo>
                    <a:pt x="775" y="0"/>
                    <a:pt x="691" y="39"/>
                    <a:pt x="627" y="123"/>
                  </a:cubicBezTo>
                  <a:cubicBezTo>
                    <a:pt x="120" y="674"/>
                    <a:pt x="1" y="1166"/>
                    <a:pt x="373" y="1673"/>
                  </a:cubicBezTo>
                  <a:cubicBezTo>
                    <a:pt x="805" y="2164"/>
                    <a:pt x="2802" y="3475"/>
                    <a:pt x="4411" y="6693"/>
                  </a:cubicBezTo>
                  <a:lnTo>
                    <a:pt x="4411" y="6827"/>
                  </a:lnTo>
                  <a:cubicBezTo>
                    <a:pt x="4783" y="6827"/>
                    <a:pt x="5155" y="6753"/>
                    <a:pt x="5528" y="6753"/>
                  </a:cubicBezTo>
                  <a:cubicBezTo>
                    <a:pt x="5468" y="6142"/>
                    <a:pt x="5155" y="4220"/>
                    <a:pt x="3606" y="2477"/>
                  </a:cubicBezTo>
                  <a:cubicBezTo>
                    <a:pt x="2541" y="1260"/>
                    <a:pt x="1444" y="0"/>
                    <a:pt x="87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571" name="Google Shape;5571;p35"/>
            <p:cNvSpPr/>
            <p:nvPr/>
          </p:nvSpPr>
          <p:spPr>
            <a:xfrm>
              <a:off x="3284079" y="353616"/>
              <a:ext cx="536336" cy="299620"/>
            </a:xfrm>
            <a:custGeom>
              <a:avLst/>
              <a:gdLst/>
              <a:ahLst/>
              <a:cxnLst/>
              <a:rect l="l" t="t" r="r" b="b"/>
              <a:pathLst>
                <a:path w="17193" h="8591" extrusionOk="0">
                  <a:moveTo>
                    <a:pt x="9659" y="1"/>
                  </a:moveTo>
                  <a:cubicBezTo>
                    <a:pt x="9303" y="1"/>
                    <a:pt x="8937" y="12"/>
                    <a:pt x="8567" y="36"/>
                  </a:cubicBezTo>
                  <a:cubicBezTo>
                    <a:pt x="8194" y="36"/>
                    <a:pt x="7822" y="110"/>
                    <a:pt x="7450" y="110"/>
                  </a:cubicBezTo>
                  <a:cubicBezTo>
                    <a:pt x="5155" y="408"/>
                    <a:pt x="2861" y="1093"/>
                    <a:pt x="1803" y="2523"/>
                  </a:cubicBezTo>
                  <a:cubicBezTo>
                    <a:pt x="1" y="4952"/>
                    <a:pt x="1118" y="7052"/>
                    <a:pt x="1803" y="7738"/>
                  </a:cubicBezTo>
                  <a:cubicBezTo>
                    <a:pt x="1863" y="7797"/>
                    <a:pt x="1982" y="7857"/>
                    <a:pt x="2042" y="7931"/>
                  </a:cubicBezTo>
                  <a:cubicBezTo>
                    <a:pt x="2728" y="8317"/>
                    <a:pt x="5458" y="8590"/>
                    <a:pt x="8306" y="8590"/>
                  </a:cubicBezTo>
                  <a:cubicBezTo>
                    <a:pt x="11393" y="8590"/>
                    <a:pt x="14617" y="8269"/>
                    <a:pt x="15524" y="7425"/>
                  </a:cubicBezTo>
                  <a:cubicBezTo>
                    <a:pt x="17193" y="5756"/>
                    <a:pt x="16641" y="1719"/>
                    <a:pt x="13155" y="482"/>
                  </a:cubicBezTo>
                  <a:cubicBezTo>
                    <a:pt x="12368" y="184"/>
                    <a:pt x="11093" y="1"/>
                    <a:pt x="96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572" name="Google Shape;5572;p35"/>
            <p:cNvSpPr/>
            <p:nvPr/>
          </p:nvSpPr>
          <p:spPr>
            <a:xfrm>
              <a:off x="888864" y="119354"/>
              <a:ext cx="172446" cy="238133"/>
            </a:xfrm>
            <a:custGeom>
              <a:avLst/>
              <a:gdLst/>
              <a:ahLst/>
              <a:cxnLst/>
              <a:rect l="l" t="t" r="r" b="b"/>
              <a:pathLst>
                <a:path w="5528" h="6828" extrusionOk="0">
                  <a:moveTo>
                    <a:pt x="828" y="0"/>
                  </a:moveTo>
                  <a:cubicBezTo>
                    <a:pt x="721" y="0"/>
                    <a:pt x="628" y="39"/>
                    <a:pt x="552" y="123"/>
                  </a:cubicBezTo>
                  <a:cubicBezTo>
                    <a:pt x="120" y="674"/>
                    <a:pt x="1" y="1166"/>
                    <a:pt x="373" y="1673"/>
                  </a:cubicBezTo>
                  <a:cubicBezTo>
                    <a:pt x="746" y="2164"/>
                    <a:pt x="2787" y="3475"/>
                    <a:pt x="4410" y="6693"/>
                  </a:cubicBezTo>
                  <a:lnTo>
                    <a:pt x="4410" y="6827"/>
                  </a:lnTo>
                  <a:cubicBezTo>
                    <a:pt x="4783" y="6827"/>
                    <a:pt x="5155" y="6753"/>
                    <a:pt x="5528" y="6753"/>
                  </a:cubicBezTo>
                  <a:cubicBezTo>
                    <a:pt x="5453" y="6142"/>
                    <a:pt x="5081" y="4220"/>
                    <a:pt x="3591" y="2477"/>
                  </a:cubicBezTo>
                  <a:cubicBezTo>
                    <a:pt x="2539" y="1260"/>
                    <a:pt x="1444" y="0"/>
                    <a:pt x="8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573" name="Google Shape;5573;p35"/>
            <p:cNvSpPr/>
            <p:nvPr/>
          </p:nvSpPr>
          <p:spPr>
            <a:xfrm>
              <a:off x="794063" y="353616"/>
              <a:ext cx="536336" cy="299620"/>
            </a:xfrm>
            <a:custGeom>
              <a:avLst/>
              <a:gdLst/>
              <a:ahLst/>
              <a:cxnLst/>
              <a:rect l="l" t="t" r="r" b="b"/>
              <a:pathLst>
                <a:path w="17193" h="8591" extrusionOk="0">
                  <a:moveTo>
                    <a:pt x="9658" y="1"/>
                  </a:moveTo>
                  <a:cubicBezTo>
                    <a:pt x="9302" y="1"/>
                    <a:pt x="8937" y="12"/>
                    <a:pt x="8567" y="36"/>
                  </a:cubicBezTo>
                  <a:cubicBezTo>
                    <a:pt x="8194" y="36"/>
                    <a:pt x="7822" y="110"/>
                    <a:pt x="7449" y="110"/>
                  </a:cubicBezTo>
                  <a:cubicBezTo>
                    <a:pt x="5140" y="408"/>
                    <a:pt x="2846" y="1093"/>
                    <a:pt x="1788" y="2523"/>
                  </a:cubicBezTo>
                  <a:cubicBezTo>
                    <a:pt x="1" y="4952"/>
                    <a:pt x="1118" y="7052"/>
                    <a:pt x="1788" y="7738"/>
                  </a:cubicBezTo>
                  <a:cubicBezTo>
                    <a:pt x="1863" y="7797"/>
                    <a:pt x="1922" y="7857"/>
                    <a:pt x="2042" y="7931"/>
                  </a:cubicBezTo>
                  <a:cubicBezTo>
                    <a:pt x="2699" y="8317"/>
                    <a:pt x="5429" y="8590"/>
                    <a:pt x="8274" y="8590"/>
                  </a:cubicBezTo>
                  <a:cubicBezTo>
                    <a:pt x="11359" y="8590"/>
                    <a:pt x="14582" y="8269"/>
                    <a:pt x="15449" y="7425"/>
                  </a:cubicBezTo>
                  <a:cubicBezTo>
                    <a:pt x="17192" y="5756"/>
                    <a:pt x="16626" y="1719"/>
                    <a:pt x="13155" y="482"/>
                  </a:cubicBezTo>
                  <a:cubicBezTo>
                    <a:pt x="12356" y="184"/>
                    <a:pt x="11088" y="1"/>
                    <a:pt x="965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574" name="Google Shape;5574;p35"/>
            <p:cNvSpPr/>
            <p:nvPr/>
          </p:nvSpPr>
          <p:spPr>
            <a:xfrm>
              <a:off x="1512078" y="119354"/>
              <a:ext cx="172446" cy="238133"/>
            </a:xfrm>
            <a:custGeom>
              <a:avLst/>
              <a:gdLst/>
              <a:ahLst/>
              <a:cxnLst/>
              <a:rect l="l" t="t" r="r" b="b"/>
              <a:pathLst>
                <a:path w="5528" h="6828" extrusionOk="0">
                  <a:moveTo>
                    <a:pt x="838" y="0"/>
                  </a:moveTo>
                  <a:cubicBezTo>
                    <a:pt x="731" y="0"/>
                    <a:pt x="640" y="39"/>
                    <a:pt x="567" y="123"/>
                  </a:cubicBezTo>
                  <a:cubicBezTo>
                    <a:pt x="134" y="674"/>
                    <a:pt x="0" y="1166"/>
                    <a:pt x="373" y="1673"/>
                  </a:cubicBezTo>
                  <a:cubicBezTo>
                    <a:pt x="745" y="2164"/>
                    <a:pt x="2801" y="3475"/>
                    <a:pt x="4410" y="6693"/>
                  </a:cubicBezTo>
                  <a:lnTo>
                    <a:pt x="4410" y="6827"/>
                  </a:lnTo>
                  <a:cubicBezTo>
                    <a:pt x="4783" y="6827"/>
                    <a:pt x="5155" y="6753"/>
                    <a:pt x="5527" y="6753"/>
                  </a:cubicBezTo>
                  <a:cubicBezTo>
                    <a:pt x="5468" y="6142"/>
                    <a:pt x="5155" y="4220"/>
                    <a:pt x="3606" y="2477"/>
                  </a:cubicBezTo>
                  <a:cubicBezTo>
                    <a:pt x="2554" y="1260"/>
                    <a:pt x="1447" y="0"/>
                    <a:pt x="83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575" name="Google Shape;5575;p35"/>
            <p:cNvSpPr/>
            <p:nvPr/>
          </p:nvSpPr>
          <p:spPr>
            <a:xfrm>
              <a:off x="1417276" y="353616"/>
              <a:ext cx="536336" cy="299620"/>
            </a:xfrm>
            <a:custGeom>
              <a:avLst/>
              <a:gdLst/>
              <a:ahLst/>
              <a:cxnLst/>
              <a:rect l="l" t="t" r="r" b="b"/>
              <a:pathLst>
                <a:path w="17193" h="8591" extrusionOk="0">
                  <a:moveTo>
                    <a:pt x="9659" y="1"/>
                  </a:moveTo>
                  <a:cubicBezTo>
                    <a:pt x="9303" y="1"/>
                    <a:pt x="8937" y="12"/>
                    <a:pt x="8566" y="36"/>
                  </a:cubicBezTo>
                  <a:cubicBezTo>
                    <a:pt x="8194" y="36"/>
                    <a:pt x="7822" y="110"/>
                    <a:pt x="7449" y="110"/>
                  </a:cubicBezTo>
                  <a:cubicBezTo>
                    <a:pt x="5155" y="408"/>
                    <a:pt x="2861" y="1093"/>
                    <a:pt x="1803" y="2523"/>
                  </a:cubicBezTo>
                  <a:cubicBezTo>
                    <a:pt x="0" y="4952"/>
                    <a:pt x="1118" y="7052"/>
                    <a:pt x="1803" y="7738"/>
                  </a:cubicBezTo>
                  <a:cubicBezTo>
                    <a:pt x="1863" y="7797"/>
                    <a:pt x="1997" y="7857"/>
                    <a:pt x="2056" y="7931"/>
                  </a:cubicBezTo>
                  <a:cubicBezTo>
                    <a:pt x="2707" y="8317"/>
                    <a:pt x="5432" y="8590"/>
                    <a:pt x="8278" y="8590"/>
                  </a:cubicBezTo>
                  <a:cubicBezTo>
                    <a:pt x="11362" y="8590"/>
                    <a:pt x="14588" y="8269"/>
                    <a:pt x="15464" y="7425"/>
                  </a:cubicBezTo>
                  <a:cubicBezTo>
                    <a:pt x="17192" y="5756"/>
                    <a:pt x="16641" y="1719"/>
                    <a:pt x="13170" y="482"/>
                  </a:cubicBezTo>
                  <a:cubicBezTo>
                    <a:pt x="12370" y="184"/>
                    <a:pt x="11093" y="1"/>
                    <a:pt x="96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576" name="Google Shape;5576;p35"/>
            <p:cNvSpPr/>
            <p:nvPr/>
          </p:nvSpPr>
          <p:spPr>
            <a:xfrm>
              <a:off x="2135728" y="119354"/>
              <a:ext cx="172446" cy="238133"/>
            </a:xfrm>
            <a:custGeom>
              <a:avLst/>
              <a:gdLst/>
              <a:ahLst/>
              <a:cxnLst/>
              <a:rect l="l" t="t" r="r" b="b"/>
              <a:pathLst>
                <a:path w="5528" h="6828" extrusionOk="0">
                  <a:moveTo>
                    <a:pt x="838" y="0"/>
                  </a:moveTo>
                  <a:cubicBezTo>
                    <a:pt x="732" y="0"/>
                    <a:pt x="640" y="39"/>
                    <a:pt x="567" y="123"/>
                  </a:cubicBezTo>
                  <a:cubicBezTo>
                    <a:pt x="120" y="674"/>
                    <a:pt x="1" y="1166"/>
                    <a:pt x="373" y="1673"/>
                  </a:cubicBezTo>
                  <a:cubicBezTo>
                    <a:pt x="805" y="2164"/>
                    <a:pt x="2802" y="3475"/>
                    <a:pt x="4411" y="6693"/>
                  </a:cubicBezTo>
                  <a:lnTo>
                    <a:pt x="4411" y="6827"/>
                  </a:lnTo>
                  <a:cubicBezTo>
                    <a:pt x="4783" y="6827"/>
                    <a:pt x="5155" y="6753"/>
                    <a:pt x="5528" y="6753"/>
                  </a:cubicBezTo>
                  <a:cubicBezTo>
                    <a:pt x="5468" y="6142"/>
                    <a:pt x="5155" y="4220"/>
                    <a:pt x="3606" y="2477"/>
                  </a:cubicBezTo>
                  <a:cubicBezTo>
                    <a:pt x="2541" y="1260"/>
                    <a:pt x="1444" y="0"/>
                    <a:pt x="83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577" name="Google Shape;5577;p35"/>
            <p:cNvSpPr/>
            <p:nvPr/>
          </p:nvSpPr>
          <p:spPr>
            <a:xfrm>
              <a:off x="2040927" y="353616"/>
              <a:ext cx="536336" cy="299620"/>
            </a:xfrm>
            <a:custGeom>
              <a:avLst/>
              <a:gdLst/>
              <a:ahLst/>
              <a:cxnLst/>
              <a:rect l="l" t="t" r="r" b="b"/>
              <a:pathLst>
                <a:path w="17193" h="8591" extrusionOk="0">
                  <a:moveTo>
                    <a:pt x="9659" y="1"/>
                  </a:moveTo>
                  <a:cubicBezTo>
                    <a:pt x="9303" y="1"/>
                    <a:pt x="8937" y="12"/>
                    <a:pt x="8567" y="36"/>
                  </a:cubicBezTo>
                  <a:cubicBezTo>
                    <a:pt x="8194" y="36"/>
                    <a:pt x="7822" y="110"/>
                    <a:pt x="7450" y="110"/>
                  </a:cubicBezTo>
                  <a:cubicBezTo>
                    <a:pt x="5155" y="408"/>
                    <a:pt x="2861" y="1093"/>
                    <a:pt x="1803" y="2523"/>
                  </a:cubicBezTo>
                  <a:cubicBezTo>
                    <a:pt x="1" y="4952"/>
                    <a:pt x="1118" y="7052"/>
                    <a:pt x="1803" y="7738"/>
                  </a:cubicBezTo>
                  <a:cubicBezTo>
                    <a:pt x="1863" y="7797"/>
                    <a:pt x="1982" y="7857"/>
                    <a:pt x="2042" y="7931"/>
                  </a:cubicBezTo>
                  <a:cubicBezTo>
                    <a:pt x="2699" y="8317"/>
                    <a:pt x="5429" y="8590"/>
                    <a:pt x="8283" y="8590"/>
                  </a:cubicBezTo>
                  <a:cubicBezTo>
                    <a:pt x="11377" y="8590"/>
                    <a:pt x="14617" y="8269"/>
                    <a:pt x="15524" y="7425"/>
                  </a:cubicBezTo>
                  <a:cubicBezTo>
                    <a:pt x="17193" y="5756"/>
                    <a:pt x="16641" y="1719"/>
                    <a:pt x="13155" y="482"/>
                  </a:cubicBezTo>
                  <a:cubicBezTo>
                    <a:pt x="12368" y="184"/>
                    <a:pt x="11093" y="1"/>
                    <a:pt x="965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578" name="Google Shape;5578;p35"/>
            <p:cNvSpPr/>
            <p:nvPr/>
          </p:nvSpPr>
          <p:spPr>
            <a:xfrm>
              <a:off x="2763122" y="119354"/>
              <a:ext cx="172446" cy="238133"/>
            </a:xfrm>
            <a:custGeom>
              <a:avLst/>
              <a:gdLst/>
              <a:ahLst/>
              <a:cxnLst/>
              <a:rect l="l" t="t" r="r" b="b"/>
              <a:pathLst>
                <a:path w="5528" h="6828" extrusionOk="0">
                  <a:moveTo>
                    <a:pt x="874" y="0"/>
                  </a:moveTo>
                  <a:cubicBezTo>
                    <a:pt x="774" y="0"/>
                    <a:pt x="691" y="39"/>
                    <a:pt x="626" y="123"/>
                  </a:cubicBezTo>
                  <a:cubicBezTo>
                    <a:pt x="120" y="674"/>
                    <a:pt x="1" y="1166"/>
                    <a:pt x="373" y="1673"/>
                  </a:cubicBezTo>
                  <a:cubicBezTo>
                    <a:pt x="805" y="2164"/>
                    <a:pt x="2861" y="3475"/>
                    <a:pt x="4410" y="6693"/>
                  </a:cubicBezTo>
                  <a:lnTo>
                    <a:pt x="4410" y="6827"/>
                  </a:lnTo>
                  <a:cubicBezTo>
                    <a:pt x="4783" y="6827"/>
                    <a:pt x="5155" y="6753"/>
                    <a:pt x="5528" y="6753"/>
                  </a:cubicBezTo>
                  <a:cubicBezTo>
                    <a:pt x="5468" y="6142"/>
                    <a:pt x="5155" y="4220"/>
                    <a:pt x="3606" y="2477"/>
                  </a:cubicBezTo>
                  <a:cubicBezTo>
                    <a:pt x="2541" y="1260"/>
                    <a:pt x="1444" y="0"/>
                    <a:pt x="87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579" name="Google Shape;5579;p35"/>
            <p:cNvSpPr/>
            <p:nvPr/>
          </p:nvSpPr>
          <p:spPr>
            <a:xfrm>
              <a:off x="2668321" y="353616"/>
              <a:ext cx="536336" cy="299620"/>
            </a:xfrm>
            <a:custGeom>
              <a:avLst/>
              <a:gdLst/>
              <a:ahLst/>
              <a:cxnLst/>
              <a:rect l="l" t="t" r="r" b="b"/>
              <a:pathLst>
                <a:path w="17193" h="8591" extrusionOk="0">
                  <a:moveTo>
                    <a:pt x="9659" y="1"/>
                  </a:moveTo>
                  <a:cubicBezTo>
                    <a:pt x="9303" y="1"/>
                    <a:pt x="8937" y="12"/>
                    <a:pt x="8567" y="36"/>
                  </a:cubicBezTo>
                  <a:cubicBezTo>
                    <a:pt x="8194" y="36"/>
                    <a:pt x="7822" y="110"/>
                    <a:pt x="7449" y="110"/>
                  </a:cubicBezTo>
                  <a:cubicBezTo>
                    <a:pt x="5155" y="408"/>
                    <a:pt x="2861" y="1093"/>
                    <a:pt x="1803" y="2523"/>
                  </a:cubicBezTo>
                  <a:cubicBezTo>
                    <a:pt x="1" y="4952"/>
                    <a:pt x="1118" y="7052"/>
                    <a:pt x="1803" y="7738"/>
                  </a:cubicBezTo>
                  <a:cubicBezTo>
                    <a:pt x="1863" y="7797"/>
                    <a:pt x="1982" y="7857"/>
                    <a:pt x="2041" y="7931"/>
                  </a:cubicBezTo>
                  <a:cubicBezTo>
                    <a:pt x="2728" y="8317"/>
                    <a:pt x="5458" y="8590"/>
                    <a:pt x="8306" y="8590"/>
                  </a:cubicBezTo>
                  <a:cubicBezTo>
                    <a:pt x="11393" y="8590"/>
                    <a:pt x="14617" y="8269"/>
                    <a:pt x="15524" y="7425"/>
                  </a:cubicBezTo>
                  <a:cubicBezTo>
                    <a:pt x="17192" y="5756"/>
                    <a:pt x="16641" y="1719"/>
                    <a:pt x="13155" y="482"/>
                  </a:cubicBezTo>
                  <a:cubicBezTo>
                    <a:pt x="12367" y="184"/>
                    <a:pt x="11092" y="1"/>
                    <a:pt x="965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580" name="Google Shape;5580;p35"/>
            <p:cNvSpPr/>
            <p:nvPr/>
          </p:nvSpPr>
          <p:spPr>
            <a:xfrm>
              <a:off x="4006274" y="119354"/>
              <a:ext cx="172446" cy="238133"/>
            </a:xfrm>
            <a:custGeom>
              <a:avLst/>
              <a:gdLst/>
              <a:ahLst/>
              <a:cxnLst/>
              <a:rect l="l" t="t" r="r" b="b"/>
              <a:pathLst>
                <a:path w="5528" h="6828" extrusionOk="0">
                  <a:moveTo>
                    <a:pt x="874" y="0"/>
                  </a:moveTo>
                  <a:cubicBezTo>
                    <a:pt x="774" y="0"/>
                    <a:pt x="691" y="39"/>
                    <a:pt x="626" y="123"/>
                  </a:cubicBezTo>
                  <a:cubicBezTo>
                    <a:pt x="120" y="674"/>
                    <a:pt x="1" y="1166"/>
                    <a:pt x="373" y="1673"/>
                  </a:cubicBezTo>
                  <a:cubicBezTo>
                    <a:pt x="805" y="2164"/>
                    <a:pt x="2861" y="3475"/>
                    <a:pt x="4410" y="6693"/>
                  </a:cubicBezTo>
                  <a:lnTo>
                    <a:pt x="4410" y="6827"/>
                  </a:lnTo>
                  <a:cubicBezTo>
                    <a:pt x="4783" y="6827"/>
                    <a:pt x="5155" y="6753"/>
                    <a:pt x="5528" y="6753"/>
                  </a:cubicBezTo>
                  <a:cubicBezTo>
                    <a:pt x="5468" y="6142"/>
                    <a:pt x="5155" y="4220"/>
                    <a:pt x="3606" y="2477"/>
                  </a:cubicBezTo>
                  <a:cubicBezTo>
                    <a:pt x="2541" y="1260"/>
                    <a:pt x="1444" y="0"/>
                    <a:pt x="87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581" name="Google Shape;5581;p35"/>
            <p:cNvSpPr/>
            <p:nvPr/>
          </p:nvSpPr>
          <p:spPr>
            <a:xfrm>
              <a:off x="3911473" y="353616"/>
              <a:ext cx="536336" cy="299620"/>
            </a:xfrm>
            <a:custGeom>
              <a:avLst/>
              <a:gdLst/>
              <a:ahLst/>
              <a:cxnLst/>
              <a:rect l="l" t="t" r="r" b="b"/>
              <a:pathLst>
                <a:path w="17193" h="8591" extrusionOk="0">
                  <a:moveTo>
                    <a:pt x="9659" y="1"/>
                  </a:moveTo>
                  <a:cubicBezTo>
                    <a:pt x="9303" y="1"/>
                    <a:pt x="8937" y="12"/>
                    <a:pt x="8567" y="36"/>
                  </a:cubicBezTo>
                  <a:cubicBezTo>
                    <a:pt x="8194" y="36"/>
                    <a:pt x="7822" y="110"/>
                    <a:pt x="7449" y="110"/>
                  </a:cubicBezTo>
                  <a:cubicBezTo>
                    <a:pt x="5155" y="408"/>
                    <a:pt x="2861" y="1093"/>
                    <a:pt x="1803" y="2523"/>
                  </a:cubicBezTo>
                  <a:cubicBezTo>
                    <a:pt x="0" y="4952"/>
                    <a:pt x="1177" y="7052"/>
                    <a:pt x="1803" y="7738"/>
                  </a:cubicBezTo>
                  <a:cubicBezTo>
                    <a:pt x="1922" y="7797"/>
                    <a:pt x="1982" y="7857"/>
                    <a:pt x="2041" y="7931"/>
                  </a:cubicBezTo>
                  <a:cubicBezTo>
                    <a:pt x="2728" y="8317"/>
                    <a:pt x="5472" y="8590"/>
                    <a:pt x="8327" y="8590"/>
                  </a:cubicBezTo>
                  <a:cubicBezTo>
                    <a:pt x="11422" y="8590"/>
                    <a:pt x="14648" y="8269"/>
                    <a:pt x="15524" y="7425"/>
                  </a:cubicBezTo>
                  <a:cubicBezTo>
                    <a:pt x="17192" y="5756"/>
                    <a:pt x="16641" y="1719"/>
                    <a:pt x="13155" y="482"/>
                  </a:cubicBezTo>
                  <a:cubicBezTo>
                    <a:pt x="12367" y="184"/>
                    <a:pt x="11092" y="1"/>
                    <a:pt x="965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582" name="Google Shape;5582;p35">
              <a:hlinkClick r:id="rId3" action="ppaction://hlinksldjump"/>
            </p:cNvPr>
            <p:cNvSpPr txBox="1"/>
            <p:nvPr/>
          </p:nvSpPr>
          <p:spPr>
            <a:xfrm>
              <a:off x="790775" y="414509"/>
              <a:ext cx="551700" cy="2022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1733" b="0" i="0" u="none" strike="noStrike" kern="0" cap="none" spc="0" normalizeH="0" baseline="0" noProof="0">
                  <a:ln>
                    <a:noFill/>
                  </a:ln>
                  <a:solidFill>
                    <a:srgbClr val="FEF7C2"/>
                  </a:solidFill>
                  <a:effectLst/>
                  <a:uLnTx/>
                  <a:uFillTx/>
                  <a:latin typeface="Pangolin"/>
                  <a:ea typeface="Pangolin"/>
                  <a:cs typeface="Pangolin"/>
                  <a:sym typeface="Pangolin"/>
                </a:rPr>
                <a:t>Sep</a:t>
              </a:r>
              <a:endParaRPr kumimoji="0" sz="1733" b="0" i="0" u="none" strike="noStrike" kern="0" cap="none" spc="0" normalizeH="0" baseline="0" noProof="0">
                <a:ln>
                  <a:noFill/>
                </a:ln>
                <a:solidFill>
                  <a:srgbClr val="FEF7C2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endParaRPr>
            </a:p>
          </p:txBody>
        </p:sp>
        <p:sp>
          <p:nvSpPr>
            <p:cNvPr id="5583" name="Google Shape;5583;p35"/>
            <p:cNvSpPr txBox="1"/>
            <p:nvPr/>
          </p:nvSpPr>
          <p:spPr>
            <a:xfrm>
              <a:off x="1412281" y="414509"/>
              <a:ext cx="551700" cy="2022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1733" b="0" i="0" u="none" strike="noStrike" kern="0" cap="none" spc="0" normalizeH="0" baseline="0" noProof="0">
                  <a:ln>
                    <a:noFill/>
                  </a:ln>
                  <a:solidFill>
                    <a:srgbClr val="FEF7C2"/>
                  </a:solidFill>
                  <a:effectLst/>
                  <a:uLnTx/>
                  <a:uFillTx/>
                  <a:latin typeface="Pangolin"/>
                  <a:ea typeface="Pangolin"/>
                  <a:cs typeface="Pangolin"/>
                  <a:sym typeface="Pangolin"/>
                </a:rPr>
                <a:t>Oct</a:t>
              </a:r>
              <a:endParaRPr kumimoji="0" sz="1733" b="0" i="0" u="none" strike="noStrike" kern="0" cap="none" spc="0" normalizeH="0" baseline="0" noProof="0">
                <a:ln>
                  <a:noFill/>
                </a:ln>
                <a:solidFill>
                  <a:srgbClr val="FEF7C2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endParaRPr>
            </a:p>
          </p:txBody>
        </p:sp>
        <p:sp>
          <p:nvSpPr>
            <p:cNvPr id="5584" name="Google Shape;5584;p35"/>
            <p:cNvSpPr txBox="1"/>
            <p:nvPr/>
          </p:nvSpPr>
          <p:spPr>
            <a:xfrm>
              <a:off x="1988006" y="414509"/>
              <a:ext cx="633300" cy="2022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1733" b="0" i="0" u="none" strike="noStrike" kern="0" cap="none" spc="0" normalizeH="0" baseline="0" noProof="0">
                  <a:ln>
                    <a:noFill/>
                  </a:ln>
                  <a:solidFill>
                    <a:srgbClr val="83492E"/>
                  </a:solidFill>
                  <a:effectLst/>
                  <a:uLnTx/>
                  <a:uFillTx/>
                  <a:latin typeface="Pangolin"/>
                  <a:ea typeface="Pangolin"/>
                  <a:cs typeface="Pangolin"/>
                  <a:sym typeface="Pangolin"/>
                </a:rPr>
                <a:t>Nov</a:t>
              </a:r>
              <a:endParaRPr kumimoji="0" sz="1733" b="0" i="0" u="none" strike="noStrike" kern="0" cap="none" spc="0" normalizeH="0" baseline="0" noProof="0">
                <a:ln>
                  <a:noFill/>
                </a:ln>
                <a:solidFill>
                  <a:srgbClr val="83492E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endParaRPr>
            </a:p>
          </p:txBody>
        </p:sp>
        <p:sp>
          <p:nvSpPr>
            <p:cNvPr id="5585" name="Google Shape;5585;p35"/>
            <p:cNvSpPr txBox="1"/>
            <p:nvPr/>
          </p:nvSpPr>
          <p:spPr>
            <a:xfrm>
              <a:off x="2657675" y="414509"/>
              <a:ext cx="551700" cy="2022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1733" b="0" i="0" u="none" strike="noStrike" kern="0" cap="none" spc="0" normalizeH="0" baseline="0" noProof="0">
                  <a:ln>
                    <a:noFill/>
                  </a:ln>
                  <a:solidFill>
                    <a:srgbClr val="FEF7C2"/>
                  </a:solidFill>
                  <a:effectLst/>
                  <a:uLnTx/>
                  <a:uFillTx/>
                  <a:latin typeface="Pangolin"/>
                  <a:ea typeface="Pangolin"/>
                  <a:cs typeface="Pangolin"/>
                  <a:sym typeface="Pangolin"/>
                </a:rPr>
                <a:t>Dec</a:t>
              </a:r>
              <a:endParaRPr kumimoji="0" sz="1733" b="0" i="0" u="none" strike="noStrike" kern="0" cap="none" spc="0" normalizeH="0" baseline="0" noProof="0">
                <a:ln>
                  <a:noFill/>
                </a:ln>
                <a:solidFill>
                  <a:srgbClr val="FEF7C2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endParaRPr>
            </a:p>
          </p:txBody>
        </p:sp>
        <p:sp>
          <p:nvSpPr>
            <p:cNvPr id="5586" name="Google Shape;5586;p35"/>
            <p:cNvSpPr txBox="1"/>
            <p:nvPr/>
          </p:nvSpPr>
          <p:spPr>
            <a:xfrm>
              <a:off x="3233400" y="414509"/>
              <a:ext cx="633300" cy="2022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1733" b="0" i="0" u="none" strike="noStrike" kern="0" cap="none" spc="0" normalizeH="0" baseline="0" noProof="0">
                  <a:ln>
                    <a:noFill/>
                  </a:ln>
                  <a:solidFill>
                    <a:srgbClr val="FEF7C2"/>
                  </a:solidFill>
                  <a:effectLst/>
                  <a:uLnTx/>
                  <a:uFillTx/>
                  <a:latin typeface="Pangolin"/>
                  <a:ea typeface="Pangolin"/>
                  <a:cs typeface="Pangolin"/>
                  <a:sym typeface="Pangolin"/>
                </a:rPr>
                <a:t>Jan</a:t>
              </a:r>
              <a:endParaRPr kumimoji="0" sz="1733" b="0" i="0" u="none" strike="noStrike" kern="0" cap="none" spc="0" normalizeH="0" baseline="0" noProof="0">
                <a:ln>
                  <a:noFill/>
                </a:ln>
                <a:solidFill>
                  <a:srgbClr val="FEF7C2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endParaRPr>
            </a:p>
          </p:txBody>
        </p:sp>
        <p:sp>
          <p:nvSpPr>
            <p:cNvPr id="5587" name="Google Shape;5587;p35"/>
            <p:cNvSpPr txBox="1"/>
            <p:nvPr/>
          </p:nvSpPr>
          <p:spPr>
            <a:xfrm>
              <a:off x="3869194" y="414509"/>
              <a:ext cx="633300" cy="2022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1733" b="0" i="0" u="none" strike="noStrike" kern="0" cap="none" spc="0" normalizeH="0" baseline="0" noProof="0">
                  <a:ln>
                    <a:noFill/>
                  </a:ln>
                  <a:solidFill>
                    <a:srgbClr val="83492E"/>
                  </a:solidFill>
                  <a:effectLst/>
                  <a:uLnTx/>
                  <a:uFillTx/>
                  <a:latin typeface="Pangolin"/>
                  <a:ea typeface="Pangolin"/>
                  <a:cs typeface="Pangolin"/>
                  <a:sym typeface="Pangolin"/>
                </a:rPr>
                <a:t>Feb</a:t>
              </a:r>
              <a:endParaRPr kumimoji="0" sz="1733" b="0" i="0" u="none" strike="noStrike" kern="0" cap="none" spc="0" normalizeH="0" baseline="0" noProof="0">
                <a:ln>
                  <a:noFill/>
                </a:ln>
                <a:solidFill>
                  <a:srgbClr val="83492E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endParaRPr>
            </a:p>
          </p:txBody>
        </p:sp>
        <p:sp>
          <p:nvSpPr>
            <p:cNvPr id="5588" name="Google Shape;5588;p35"/>
            <p:cNvSpPr txBox="1"/>
            <p:nvPr/>
          </p:nvSpPr>
          <p:spPr>
            <a:xfrm>
              <a:off x="4490700" y="414509"/>
              <a:ext cx="633300" cy="2022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1733" b="0" i="0" u="none" strike="noStrike" kern="0" cap="none" spc="0" normalizeH="0" baseline="0" noProof="0">
                  <a:ln>
                    <a:noFill/>
                  </a:ln>
                  <a:solidFill>
                    <a:srgbClr val="FEF7C2"/>
                  </a:solidFill>
                  <a:effectLst/>
                  <a:uLnTx/>
                  <a:uFillTx/>
                  <a:latin typeface="Pangolin"/>
                  <a:ea typeface="Pangolin"/>
                  <a:cs typeface="Pangolin"/>
                  <a:sym typeface="Pangolin"/>
                </a:rPr>
                <a:t>Mar</a:t>
              </a:r>
              <a:endParaRPr kumimoji="0" sz="1733" b="0" i="0" u="none" strike="noStrike" kern="0" cap="none" spc="0" normalizeH="0" baseline="0" noProof="0">
                <a:ln>
                  <a:noFill/>
                </a:ln>
                <a:solidFill>
                  <a:srgbClr val="FEF7C2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endParaRPr>
            </a:p>
          </p:txBody>
        </p:sp>
        <p:sp>
          <p:nvSpPr>
            <p:cNvPr id="5589" name="Google Shape;5589;p35"/>
            <p:cNvSpPr txBox="1"/>
            <p:nvPr/>
          </p:nvSpPr>
          <p:spPr>
            <a:xfrm>
              <a:off x="5119350" y="414509"/>
              <a:ext cx="633300" cy="2022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1733" b="0" i="0" u="none" strike="noStrike" kern="0" cap="none" spc="0" normalizeH="0" baseline="0" noProof="0">
                  <a:ln>
                    <a:noFill/>
                  </a:ln>
                  <a:solidFill>
                    <a:srgbClr val="FEF7C2"/>
                  </a:solidFill>
                  <a:effectLst/>
                  <a:uLnTx/>
                  <a:uFillTx/>
                  <a:latin typeface="Pangolin"/>
                  <a:ea typeface="Pangolin"/>
                  <a:cs typeface="Pangolin"/>
                  <a:sym typeface="Pangolin"/>
                </a:rPr>
                <a:t>Apr</a:t>
              </a:r>
              <a:endParaRPr kumimoji="0" sz="1733" b="0" i="0" u="none" strike="noStrike" kern="0" cap="none" spc="0" normalizeH="0" baseline="0" noProof="0">
                <a:ln>
                  <a:noFill/>
                </a:ln>
                <a:solidFill>
                  <a:srgbClr val="FEF7C2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endParaRPr>
            </a:p>
          </p:txBody>
        </p:sp>
        <p:sp>
          <p:nvSpPr>
            <p:cNvPr id="5590" name="Google Shape;5590;p35"/>
            <p:cNvSpPr txBox="1"/>
            <p:nvPr/>
          </p:nvSpPr>
          <p:spPr>
            <a:xfrm>
              <a:off x="5740856" y="414509"/>
              <a:ext cx="633300" cy="2022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1733" b="0" i="0" u="none" strike="noStrike" kern="0" cap="none" spc="0" normalizeH="0" baseline="0" noProof="0">
                  <a:ln>
                    <a:noFill/>
                  </a:ln>
                  <a:solidFill>
                    <a:srgbClr val="83492E"/>
                  </a:solidFill>
                  <a:effectLst/>
                  <a:uLnTx/>
                  <a:uFillTx/>
                  <a:latin typeface="Pangolin"/>
                  <a:ea typeface="Pangolin"/>
                  <a:cs typeface="Pangolin"/>
                  <a:sym typeface="Pangolin"/>
                </a:rPr>
                <a:t>May</a:t>
              </a:r>
              <a:endParaRPr kumimoji="0" sz="1733" b="0" i="0" u="none" strike="noStrike" kern="0" cap="none" spc="0" normalizeH="0" baseline="0" noProof="0">
                <a:ln>
                  <a:noFill/>
                </a:ln>
                <a:solidFill>
                  <a:srgbClr val="83492E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endParaRPr>
            </a:p>
          </p:txBody>
        </p:sp>
        <p:sp>
          <p:nvSpPr>
            <p:cNvPr id="5591" name="Google Shape;5591;p35"/>
            <p:cNvSpPr txBox="1"/>
            <p:nvPr/>
          </p:nvSpPr>
          <p:spPr>
            <a:xfrm>
              <a:off x="6367125" y="414509"/>
              <a:ext cx="633300" cy="2022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1733" b="0" i="0" u="none" strike="noStrike" kern="0" cap="none" spc="0" normalizeH="0" baseline="0" noProof="0">
                  <a:ln>
                    <a:noFill/>
                  </a:ln>
                  <a:solidFill>
                    <a:srgbClr val="FEF7C2"/>
                  </a:solidFill>
                  <a:effectLst/>
                  <a:uLnTx/>
                  <a:uFillTx/>
                  <a:latin typeface="Pangolin"/>
                  <a:ea typeface="Pangolin"/>
                  <a:cs typeface="Pangolin"/>
                  <a:sym typeface="Pangolin"/>
                </a:rPr>
                <a:t>Jun</a:t>
              </a:r>
              <a:endParaRPr kumimoji="0" sz="1733" b="0" i="0" u="none" strike="noStrike" kern="0" cap="none" spc="0" normalizeH="0" baseline="0" noProof="0">
                <a:ln>
                  <a:noFill/>
                </a:ln>
                <a:solidFill>
                  <a:srgbClr val="FEF7C2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endParaRPr>
            </a:p>
          </p:txBody>
        </p:sp>
        <p:sp>
          <p:nvSpPr>
            <p:cNvPr id="5592" name="Google Shape;5592;p35"/>
            <p:cNvSpPr txBox="1"/>
            <p:nvPr/>
          </p:nvSpPr>
          <p:spPr>
            <a:xfrm>
              <a:off x="6981488" y="414509"/>
              <a:ext cx="633300" cy="2022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1733" b="0" i="0" u="none" strike="noStrike" kern="0" cap="none" spc="0" normalizeH="0" baseline="0" noProof="0">
                  <a:ln>
                    <a:noFill/>
                  </a:ln>
                  <a:solidFill>
                    <a:srgbClr val="FEF7C2"/>
                  </a:solidFill>
                  <a:effectLst/>
                  <a:uLnTx/>
                  <a:uFillTx/>
                  <a:latin typeface="Pangolin"/>
                  <a:ea typeface="Pangolin"/>
                  <a:cs typeface="Pangolin"/>
                  <a:sym typeface="Pangolin"/>
                </a:rPr>
                <a:t>Jul</a:t>
              </a:r>
              <a:endParaRPr kumimoji="0" sz="1733" b="0" i="0" u="none" strike="noStrike" kern="0" cap="none" spc="0" normalizeH="0" baseline="0" noProof="0">
                <a:ln>
                  <a:noFill/>
                </a:ln>
                <a:solidFill>
                  <a:srgbClr val="FEF7C2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endParaRPr>
            </a:p>
          </p:txBody>
        </p:sp>
        <p:sp>
          <p:nvSpPr>
            <p:cNvPr id="5593" name="Google Shape;5593;p35"/>
            <p:cNvSpPr txBox="1"/>
            <p:nvPr/>
          </p:nvSpPr>
          <p:spPr>
            <a:xfrm>
              <a:off x="7605375" y="414509"/>
              <a:ext cx="633300" cy="2022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1733" b="0" i="0" u="none" strike="noStrike" kern="0" cap="none" spc="0" normalizeH="0" baseline="0" noProof="0">
                  <a:ln>
                    <a:noFill/>
                  </a:ln>
                  <a:solidFill>
                    <a:srgbClr val="83492E"/>
                  </a:solidFill>
                  <a:effectLst/>
                  <a:uLnTx/>
                  <a:uFillTx/>
                  <a:latin typeface="Pangolin"/>
                  <a:ea typeface="Pangolin"/>
                  <a:cs typeface="Pangolin"/>
                  <a:sym typeface="Pangolin"/>
                </a:rPr>
                <a:t>Aug</a:t>
              </a:r>
              <a:endParaRPr kumimoji="0" sz="1733" b="0" i="0" u="none" strike="noStrike" kern="0" cap="none" spc="0" normalizeH="0" baseline="0" noProof="0">
                <a:ln>
                  <a:noFill/>
                </a:ln>
                <a:solidFill>
                  <a:srgbClr val="83492E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endParaRPr>
            </a:p>
          </p:txBody>
        </p:sp>
        <p:sp>
          <p:nvSpPr>
            <p:cNvPr id="5594" name="Google Shape;5594;p35">
              <a:hlinkClick r:id="rId4" action="ppaction://hlinksldjump"/>
            </p:cNvPr>
            <p:cNvSpPr/>
            <p:nvPr/>
          </p:nvSpPr>
          <p:spPr>
            <a:xfrm>
              <a:off x="1466950" y="333030"/>
              <a:ext cx="428700" cy="309000"/>
            </a:xfrm>
            <a:prstGeom prst="ellipse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5595" name="Google Shape;5595;p35">
            <a:hlinkClick r:id="" action="ppaction://noaction"/>
          </p:cNvPr>
          <p:cNvSpPr/>
          <p:nvPr/>
        </p:nvSpPr>
        <p:spPr>
          <a:xfrm>
            <a:off x="11303267" y="3785400"/>
            <a:ext cx="571600" cy="571600"/>
          </a:xfrm>
          <a:prstGeom prst="teardrop">
            <a:avLst>
              <a:gd name="adj" fmla="val 100000"/>
            </a:avLst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596" name="Google Shape;5596;p35">
            <a:hlinkClick r:id="" action="ppaction://noaction"/>
          </p:cNvPr>
          <p:cNvSpPr txBox="1"/>
          <p:nvPr/>
        </p:nvSpPr>
        <p:spPr>
          <a:xfrm>
            <a:off x="11446400" y="1095333"/>
            <a:ext cx="432000" cy="4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600" b="1" i="0" u="none" strike="noStrike" kern="0" cap="none" spc="0" normalizeH="0" baseline="0" noProof="0">
                <a:ln>
                  <a:noFill/>
                </a:ln>
                <a:solidFill>
                  <a:srgbClr val="FEF7C2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rPr>
              <a:t>A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FEF7C2"/>
              </a:solidFill>
              <a:effectLst/>
              <a:uLnTx/>
              <a:uFillTx/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5597" name="Google Shape;5597;p35">
            <a:hlinkClick r:id="rId5" action="ppaction://hlinksldjump"/>
          </p:cNvPr>
          <p:cNvSpPr txBox="1"/>
          <p:nvPr/>
        </p:nvSpPr>
        <p:spPr>
          <a:xfrm>
            <a:off x="11446400" y="1993859"/>
            <a:ext cx="432000" cy="4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600" b="1" i="0" u="none" strike="noStrike" kern="0" cap="none" spc="0" normalizeH="0" baseline="0" noProof="0">
                <a:ln>
                  <a:noFill/>
                </a:ln>
                <a:solidFill>
                  <a:srgbClr val="FEF7C2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rPr>
              <a:t>B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FEF7C2"/>
              </a:solidFill>
              <a:effectLst/>
              <a:uLnTx/>
              <a:uFillTx/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5598" name="Google Shape;5598;p35">
            <a:hlinkClick r:id="" action="ppaction://noaction"/>
          </p:cNvPr>
          <p:cNvSpPr txBox="1"/>
          <p:nvPr/>
        </p:nvSpPr>
        <p:spPr>
          <a:xfrm>
            <a:off x="11446400" y="2893971"/>
            <a:ext cx="432000" cy="4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600" b="1" i="0" u="none" strike="noStrike" kern="0" cap="none" spc="0" normalizeH="0" baseline="0" noProof="0">
                <a:ln>
                  <a:noFill/>
                </a:ln>
                <a:solidFill>
                  <a:srgbClr val="FEF7C2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rPr>
              <a:t>C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FEF7C2"/>
              </a:solidFill>
              <a:effectLst/>
              <a:uLnTx/>
              <a:uFillTx/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5599" name="Google Shape;5599;p35">
            <a:hlinkClick r:id="" action="ppaction://noaction"/>
          </p:cNvPr>
          <p:cNvSpPr txBox="1"/>
          <p:nvPr/>
        </p:nvSpPr>
        <p:spPr>
          <a:xfrm>
            <a:off x="11446400" y="3792496"/>
            <a:ext cx="432000" cy="4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600" b="1" i="0" u="none" strike="noStrike" kern="0" cap="none" spc="0" normalizeH="0" baseline="0" noProof="0">
                <a:ln>
                  <a:noFill/>
                </a:ln>
                <a:solidFill>
                  <a:srgbClr val="FEF7C2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rPr>
              <a:t>D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FEF7C2"/>
              </a:solidFill>
              <a:effectLst/>
              <a:uLnTx/>
              <a:uFillTx/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5600" name="Google Shape;5600;p35">
            <a:hlinkClick r:id="" action="ppaction://noaction"/>
          </p:cNvPr>
          <p:cNvSpPr txBox="1"/>
          <p:nvPr/>
        </p:nvSpPr>
        <p:spPr>
          <a:xfrm>
            <a:off x="11446400" y="4695784"/>
            <a:ext cx="432000" cy="4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600" b="1" i="0" u="none" strike="noStrike" kern="0" cap="none" spc="0" normalizeH="0" baseline="0" noProof="0">
                <a:ln>
                  <a:noFill/>
                </a:ln>
                <a:solidFill>
                  <a:srgbClr val="FEF7C2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rPr>
              <a:t>E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FEF7C2"/>
              </a:solidFill>
              <a:effectLst/>
              <a:uLnTx/>
              <a:uFillTx/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5601" name="Google Shape;5601;p35">
            <a:hlinkClick r:id="" action="ppaction://noaction"/>
          </p:cNvPr>
          <p:cNvSpPr txBox="1"/>
          <p:nvPr/>
        </p:nvSpPr>
        <p:spPr>
          <a:xfrm>
            <a:off x="11446400" y="5594308"/>
            <a:ext cx="432000" cy="4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600" b="1" i="0" u="none" strike="noStrike" kern="0" cap="none" spc="0" normalizeH="0" baseline="0" noProof="0">
                <a:ln>
                  <a:noFill/>
                </a:ln>
                <a:solidFill>
                  <a:srgbClr val="FEF7C2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rPr>
              <a:t>F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FEF7C2"/>
              </a:solidFill>
              <a:effectLst/>
              <a:uLnTx/>
              <a:uFillTx/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5602" name="Google Shape;5602;p35">
            <a:hlinkClick r:id="rId4" action="ppaction://hlinksldjump"/>
          </p:cNvPr>
          <p:cNvSpPr/>
          <p:nvPr/>
        </p:nvSpPr>
        <p:spPr>
          <a:xfrm>
            <a:off x="19536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603" name="Google Shape;5603;p35">
            <a:hlinkClick r:id="rId6" action="ppaction://hlinksldjump"/>
          </p:cNvPr>
          <p:cNvSpPr/>
          <p:nvPr/>
        </p:nvSpPr>
        <p:spPr>
          <a:xfrm>
            <a:off x="27664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604" name="Google Shape;5604;p35">
            <a:hlinkClick r:id="" action="ppaction://noaction"/>
          </p:cNvPr>
          <p:cNvSpPr/>
          <p:nvPr/>
        </p:nvSpPr>
        <p:spPr>
          <a:xfrm>
            <a:off x="36300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605" name="Google Shape;5605;p35">
            <a:hlinkClick r:id="rId4" action="ppaction://hlinksldjump"/>
          </p:cNvPr>
          <p:cNvSpPr/>
          <p:nvPr/>
        </p:nvSpPr>
        <p:spPr>
          <a:xfrm>
            <a:off x="44428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606" name="Google Shape;5606;p35">
            <a:hlinkClick r:id="rId7" action="ppaction://hlinksldjump"/>
          </p:cNvPr>
          <p:cNvSpPr/>
          <p:nvPr/>
        </p:nvSpPr>
        <p:spPr>
          <a:xfrm>
            <a:off x="52810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607" name="Google Shape;5607;p35">
            <a:hlinkClick r:id="" action="ppaction://noaction"/>
          </p:cNvPr>
          <p:cNvSpPr/>
          <p:nvPr/>
        </p:nvSpPr>
        <p:spPr>
          <a:xfrm>
            <a:off x="60938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608" name="Google Shape;5608;p35">
            <a:hlinkClick r:id="rId8" action="ppaction://hlinksldjump"/>
          </p:cNvPr>
          <p:cNvSpPr/>
          <p:nvPr/>
        </p:nvSpPr>
        <p:spPr>
          <a:xfrm>
            <a:off x="69574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609" name="Google Shape;5609;p35">
            <a:hlinkClick r:id="rId6" action="ppaction://hlinksldjump"/>
          </p:cNvPr>
          <p:cNvSpPr/>
          <p:nvPr/>
        </p:nvSpPr>
        <p:spPr>
          <a:xfrm>
            <a:off x="77702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610" name="Google Shape;5610;p35">
            <a:hlinkClick r:id="rId5" action="ppaction://hlinksldjump"/>
          </p:cNvPr>
          <p:cNvSpPr/>
          <p:nvPr/>
        </p:nvSpPr>
        <p:spPr>
          <a:xfrm>
            <a:off x="86338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611" name="Google Shape;5611;p35">
            <a:hlinkClick r:id="" action="ppaction://noaction"/>
          </p:cNvPr>
          <p:cNvSpPr/>
          <p:nvPr/>
        </p:nvSpPr>
        <p:spPr>
          <a:xfrm>
            <a:off x="94466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612" name="Google Shape;5612;p35">
            <a:hlinkClick r:id="" action="ppaction://noaction"/>
          </p:cNvPr>
          <p:cNvSpPr/>
          <p:nvPr/>
        </p:nvSpPr>
        <p:spPr>
          <a:xfrm>
            <a:off x="102594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613" name="Google Shape;5613;p35">
            <a:hlinkClick r:id="rId3" action="ppaction://hlinksldjump"/>
          </p:cNvPr>
          <p:cNvSpPr/>
          <p:nvPr/>
        </p:nvSpPr>
        <p:spPr>
          <a:xfrm>
            <a:off x="11154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66" name="Picture 65">
            <a:extLst>
              <a:ext uri="{FF2B5EF4-FFF2-40B4-BE49-F238E27FC236}">
                <a16:creationId xmlns:a16="http://schemas.microsoft.com/office/drawing/2014/main" id="{F169B3F1-2507-40B5-91C9-BEF8D6F6CCA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59780" y="2131314"/>
            <a:ext cx="7584081" cy="2566638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E63A14D0-4C36-4709-80F4-DFAE2B1993F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14470" y="970025"/>
            <a:ext cx="3005588" cy="2572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208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9021">
        <p14:reveal/>
      </p:transition>
    </mc:Choice>
    <mc:Fallback xmlns="">
      <p:transition spd="slow" advTm="902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Picture 170">
            <a:extLst>
              <a:ext uri="{FF2B5EF4-FFF2-40B4-BE49-F238E27FC236}">
                <a16:creationId xmlns:a16="http://schemas.microsoft.com/office/drawing/2014/main" id="{9B5640BA-BA63-48D0-9E5F-862A60BCF0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871" y="377735"/>
            <a:ext cx="4238625" cy="1952625"/>
          </a:xfrm>
          <a:prstGeom prst="rect">
            <a:avLst/>
          </a:prstGeom>
        </p:spPr>
      </p:pic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5322B4B4-7C0A-44E6-AE41-C3C2344FA8FC}"/>
              </a:ext>
            </a:extLst>
          </p:cNvPr>
          <p:cNvSpPr/>
          <p:nvPr/>
        </p:nvSpPr>
        <p:spPr>
          <a:xfrm>
            <a:off x="8678238" y="3065940"/>
            <a:ext cx="3513762" cy="1510301"/>
          </a:xfrm>
          <a:prstGeom prst="wedgeRoundRectCallout">
            <a:avLst>
              <a:gd name="adj1" fmla="val 12250"/>
              <a:gd name="adj2" fmla="val 73214"/>
              <a:gd name="adj3" fmla="val 16667"/>
            </a:avLst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Mỗi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 </a:t>
            </a: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bạch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tuộc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8 </a:t>
            </a: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xúc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tu.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Hỏi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 con </a:t>
            </a: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bạch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tuộc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bao </a:t>
            </a: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nhiêu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xúc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F5916A-5AEE-4718-9CBE-A7BDBD6B98C4}"/>
              </a:ext>
            </a:extLst>
          </p:cNvPr>
          <p:cNvSpPr txBox="1"/>
          <p:nvPr/>
        </p:nvSpPr>
        <p:spPr>
          <a:xfrm>
            <a:off x="4470871" y="2605526"/>
            <a:ext cx="2741862" cy="783193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FFC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 x 2 = ?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647EB4D-ED44-4820-A074-2FF97ECD5312}"/>
              </a:ext>
            </a:extLst>
          </p:cNvPr>
          <p:cNvSpPr/>
          <p:nvPr/>
        </p:nvSpPr>
        <p:spPr>
          <a:xfrm>
            <a:off x="4272868" y="3562678"/>
            <a:ext cx="3137868" cy="701007"/>
          </a:xfrm>
          <a:prstGeom prst="roundRect">
            <a:avLst/>
          </a:prstGeom>
          <a:noFill/>
          <a:ln w="57150">
            <a:solidFill>
              <a:srgbClr val="F2649D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+ 8 = 16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3441498-76C4-43D9-952D-4C27B1A20D79}"/>
              </a:ext>
            </a:extLst>
          </p:cNvPr>
          <p:cNvSpPr/>
          <p:nvPr/>
        </p:nvSpPr>
        <p:spPr>
          <a:xfrm>
            <a:off x="2147788" y="4616365"/>
            <a:ext cx="2738331" cy="641986"/>
          </a:xfrm>
          <a:prstGeom prst="roundRect">
            <a:avLst/>
          </a:prstGeom>
          <a:noFill/>
          <a:ln w="57150">
            <a:solidFill>
              <a:srgbClr val="F2649D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x 2 = 14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9FDC869-CA9B-4ABB-81B0-BAAFB0264ED7}"/>
              </a:ext>
            </a:extLst>
          </p:cNvPr>
          <p:cNvCxnSpPr/>
          <p:nvPr/>
        </p:nvCxnSpPr>
        <p:spPr>
          <a:xfrm>
            <a:off x="4886119" y="5016447"/>
            <a:ext cx="1068340" cy="0"/>
          </a:xfrm>
          <a:prstGeom prst="straightConnector1">
            <a:avLst/>
          </a:prstGeom>
          <a:ln w="57150">
            <a:solidFill>
              <a:srgbClr val="F23ED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6E49BF2-D4E8-49CD-A6AD-BF04F53A18D3}"/>
              </a:ext>
            </a:extLst>
          </p:cNvPr>
          <p:cNvSpPr/>
          <p:nvPr/>
        </p:nvSpPr>
        <p:spPr>
          <a:xfrm>
            <a:off x="5973666" y="4585124"/>
            <a:ext cx="2738331" cy="641986"/>
          </a:xfrm>
          <a:prstGeom prst="roundRect">
            <a:avLst/>
          </a:prstGeom>
          <a:noFill/>
          <a:ln w="57150">
            <a:solidFill>
              <a:srgbClr val="F2649D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 : 8 = 2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707FC41-B2AB-43A8-B50D-F5149A0CB7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73902" y="4925240"/>
            <a:ext cx="1805268" cy="1723210"/>
          </a:xfrm>
          <a:prstGeom prst="rect">
            <a:avLst/>
          </a:prstGeom>
        </p:spPr>
      </p:pic>
    </p:spTree>
  </p:cSld>
  <p:clrMapOvr>
    <a:masterClrMapping/>
  </p:clrMapOvr>
  <p:transition spd="slow" advTm="7703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8" name="Google Shape;6048;p38">
            <a:hlinkClick r:id="" action="ppaction://noaction"/>
          </p:cNvPr>
          <p:cNvSpPr txBox="1"/>
          <p:nvPr/>
        </p:nvSpPr>
        <p:spPr>
          <a:xfrm>
            <a:off x="11446400" y="1095333"/>
            <a:ext cx="432000" cy="4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600" b="1" kern="0">
                <a:solidFill>
                  <a:srgbClr val="FEF7C2"/>
                </a:solidFill>
                <a:latin typeface="Pangolin"/>
                <a:ea typeface="Pangolin"/>
                <a:cs typeface="Pangolin"/>
                <a:sym typeface="Pangolin"/>
              </a:rPr>
              <a:t>A</a:t>
            </a:r>
            <a:endParaRPr sz="1600" b="1" kern="0">
              <a:solidFill>
                <a:srgbClr val="FEF7C2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6049" name="Google Shape;6049;p38">
            <a:hlinkClick r:id="rId5" action="ppaction://hlinksldjump"/>
          </p:cNvPr>
          <p:cNvSpPr txBox="1"/>
          <p:nvPr/>
        </p:nvSpPr>
        <p:spPr>
          <a:xfrm>
            <a:off x="11446400" y="1993859"/>
            <a:ext cx="432000" cy="4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600" b="1" kern="0">
                <a:solidFill>
                  <a:srgbClr val="FEF7C2"/>
                </a:solidFill>
                <a:latin typeface="Pangolin"/>
                <a:ea typeface="Pangolin"/>
                <a:cs typeface="Pangolin"/>
                <a:sym typeface="Pangolin"/>
              </a:rPr>
              <a:t>B</a:t>
            </a:r>
            <a:endParaRPr sz="1600" b="1" kern="0">
              <a:solidFill>
                <a:srgbClr val="FEF7C2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6050" name="Google Shape;6050;p38">
            <a:hlinkClick r:id="" action="ppaction://noaction"/>
          </p:cNvPr>
          <p:cNvSpPr txBox="1"/>
          <p:nvPr/>
        </p:nvSpPr>
        <p:spPr>
          <a:xfrm>
            <a:off x="11446400" y="2893971"/>
            <a:ext cx="432000" cy="4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600" b="1" kern="0">
                <a:solidFill>
                  <a:srgbClr val="FEF7C2"/>
                </a:solidFill>
                <a:latin typeface="Pangolin"/>
                <a:ea typeface="Pangolin"/>
                <a:cs typeface="Pangolin"/>
                <a:sym typeface="Pangolin"/>
              </a:rPr>
              <a:t>C</a:t>
            </a:r>
            <a:endParaRPr sz="1600" b="1" kern="0">
              <a:solidFill>
                <a:srgbClr val="FEF7C2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6051" name="Google Shape;6051;p38">
            <a:hlinkClick r:id="" action="ppaction://noaction"/>
          </p:cNvPr>
          <p:cNvSpPr txBox="1"/>
          <p:nvPr/>
        </p:nvSpPr>
        <p:spPr>
          <a:xfrm>
            <a:off x="11446400" y="4695784"/>
            <a:ext cx="432000" cy="4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600" b="1" kern="0">
                <a:solidFill>
                  <a:srgbClr val="FEF7C2"/>
                </a:solidFill>
                <a:latin typeface="Pangolin"/>
                <a:ea typeface="Pangolin"/>
                <a:cs typeface="Pangolin"/>
                <a:sym typeface="Pangolin"/>
              </a:rPr>
              <a:t>E</a:t>
            </a:r>
            <a:endParaRPr sz="1600" b="1" kern="0">
              <a:solidFill>
                <a:srgbClr val="FEF7C2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6052" name="Google Shape;6052;p38">
            <a:hlinkClick r:id="" action="ppaction://noaction"/>
          </p:cNvPr>
          <p:cNvSpPr txBox="1"/>
          <p:nvPr/>
        </p:nvSpPr>
        <p:spPr>
          <a:xfrm>
            <a:off x="11446400" y="5594308"/>
            <a:ext cx="432000" cy="4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600" b="1" kern="0">
                <a:solidFill>
                  <a:srgbClr val="FEF7C2"/>
                </a:solidFill>
                <a:latin typeface="Pangolin"/>
                <a:ea typeface="Pangolin"/>
                <a:cs typeface="Pangolin"/>
                <a:sym typeface="Pangolin"/>
              </a:rPr>
              <a:t>F</a:t>
            </a:r>
            <a:endParaRPr sz="1600" b="1" kern="0">
              <a:solidFill>
                <a:srgbClr val="FEF7C2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6053" name="Google Shape;6053;p38">
            <a:hlinkClick r:id="" action="ppaction://noaction"/>
          </p:cNvPr>
          <p:cNvSpPr txBox="1"/>
          <p:nvPr/>
        </p:nvSpPr>
        <p:spPr>
          <a:xfrm>
            <a:off x="11446400" y="3792496"/>
            <a:ext cx="432000" cy="4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600" b="1" kern="0">
                <a:solidFill>
                  <a:srgbClr val="FEF7C2"/>
                </a:solidFill>
                <a:latin typeface="Pangolin"/>
                <a:ea typeface="Pangolin"/>
                <a:cs typeface="Pangolin"/>
                <a:sym typeface="Pangolin"/>
              </a:rPr>
              <a:t>D</a:t>
            </a:r>
            <a:endParaRPr sz="1600" b="1" kern="0">
              <a:solidFill>
                <a:srgbClr val="FEF7C2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6054" name="Google Shape;6054;p38">
            <a:hlinkClick r:id="rId6" action="ppaction://hlinksldjump"/>
          </p:cNvPr>
          <p:cNvSpPr/>
          <p:nvPr/>
        </p:nvSpPr>
        <p:spPr>
          <a:xfrm>
            <a:off x="1140836" y="5145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6055" name="Google Shape;6055;p38"/>
          <p:cNvGrpSpPr/>
          <p:nvPr/>
        </p:nvGrpSpPr>
        <p:grpSpPr>
          <a:xfrm>
            <a:off x="1054367" y="159139"/>
            <a:ext cx="9930533" cy="993917"/>
            <a:chOff x="790775" y="119354"/>
            <a:chExt cx="7447900" cy="745438"/>
          </a:xfrm>
        </p:grpSpPr>
        <p:grpSp>
          <p:nvGrpSpPr>
            <p:cNvPr id="6056" name="Google Shape;6056;p38"/>
            <p:cNvGrpSpPr/>
            <p:nvPr/>
          </p:nvGrpSpPr>
          <p:grpSpPr>
            <a:xfrm>
              <a:off x="790775" y="119354"/>
              <a:ext cx="551700" cy="745438"/>
              <a:chOff x="790775" y="119354"/>
              <a:chExt cx="551700" cy="745438"/>
            </a:xfrm>
          </p:grpSpPr>
          <p:sp>
            <p:nvSpPr>
              <p:cNvPr id="6057" name="Google Shape;6057;p38"/>
              <p:cNvSpPr/>
              <p:nvPr/>
            </p:nvSpPr>
            <p:spPr>
              <a:xfrm>
                <a:off x="888864" y="119354"/>
                <a:ext cx="172446" cy="238127"/>
              </a:xfrm>
              <a:custGeom>
                <a:avLst/>
                <a:gdLst/>
                <a:ahLst/>
                <a:cxnLst/>
                <a:rect l="l" t="t" r="r" b="b"/>
                <a:pathLst>
                  <a:path w="5528" h="6828" extrusionOk="0">
                    <a:moveTo>
                      <a:pt x="828" y="0"/>
                    </a:moveTo>
                    <a:cubicBezTo>
                      <a:pt x="721" y="0"/>
                      <a:pt x="628" y="39"/>
                      <a:pt x="552" y="123"/>
                    </a:cubicBezTo>
                    <a:cubicBezTo>
                      <a:pt x="120" y="674"/>
                      <a:pt x="1" y="1166"/>
                      <a:pt x="373" y="1673"/>
                    </a:cubicBezTo>
                    <a:cubicBezTo>
                      <a:pt x="746" y="2164"/>
                      <a:pt x="2787" y="3475"/>
                      <a:pt x="4410" y="6693"/>
                    </a:cubicBezTo>
                    <a:lnTo>
                      <a:pt x="4410" y="6827"/>
                    </a:lnTo>
                    <a:cubicBezTo>
                      <a:pt x="4783" y="6827"/>
                      <a:pt x="5155" y="6753"/>
                      <a:pt x="5528" y="6753"/>
                    </a:cubicBezTo>
                    <a:cubicBezTo>
                      <a:pt x="5453" y="6142"/>
                      <a:pt x="5081" y="4220"/>
                      <a:pt x="3591" y="2477"/>
                    </a:cubicBezTo>
                    <a:cubicBezTo>
                      <a:pt x="2539" y="1260"/>
                      <a:pt x="1444" y="0"/>
                      <a:pt x="82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058" name="Google Shape;6058;p38"/>
              <p:cNvSpPr/>
              <p:nvPr/>
            </p:nvSpPr>
            <p:spPr>
              <a:xfrm>
                <a:off x="794063" y="353616"/>
                <a:ext cx="536336" cy="299611"/>
              </a:xfrm>
              <a:custGeom>
                <a:avLst/>
                <a:gdLst/>
                <a:ahLst/>
                <a:cxnLst/>
                <a:rect l="l" t="t" r="r" b="b"/>
                <a:pathLst>
                  <a:path w="17193" h="8591" extrusionOk="0">
                    <a:moveTo>
                      <a:pt x="9658" y="1"/>
                    </a:moveTo>
                    <a:cubicBezTo>
                      <a:pt x="9302" y="1"/>
                      <a:pt x="8937" y="12"/>
                      <a:pt x="8567" y="36"/>
                    </a:cubicBezTo>
                    <a:cubicBezTo>
                      <a:pt x="8194" y="36"/>
                      <a:pt x="7822" y="110"/>
                      <a:pt x="7449" y="110"/>
                    </a:cubicBezTo>
                    <a:cubicBezTo>
                      <a:pt x="5140" y="408"/>
                      <a:pt x="2846" y="1093"/>
                      <a:pt x="1788" y="2523"/>
                    </a:cubicBezTo>
                    <a:cubicBezTo>
                      <a:pt x="1" y="4952"/>
                      <a:pt x="1118" y="7052"/>
                      <a:pt x="1788" y="7738"/>
                    </a:cubicBezTo>
                    <a:cubicBezTo>
                      <a:pt x="1863" y="7797"/>
                      <a:pt x="1922" y="7857"/>
                      <a:pt x="2042" y="7931"/>
                    </a:cubicBezTo>
                    <a:cubicBezTo>
                      <a:pt x="2699" y="8317"/>
                      <a:pt x="5429" y="8590"/>
                      <a:pt x="8274" y="8590"/>
                    </a:cubicBezTo>
                    <a:cubicBezTo>
                      <a:pt x="11359" y="8590"/>
                      <a:pt x="14582" y="8269"/>
                      <a:pt x="15449" y="7425"/>
                    </a:cubicBezTo>
                    <a:cubicBezTo>
                      <a:pt x="17192" y="5756"/>
                      <a:pt x="16626" y="1719"/>
                      <a:pt x="13155" y="482"/>
                    </a:cubicBezTo>
                    <a:cubicBezTo>
                      <a:pt x="12356" y="184"/>
                      <a:pt x="11088" y="1"/>
                      <a:pt x="965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059" name="Google Shape;6059;p38"/>
              <p:cNvSpPr txBox="1"/>
              <p:nvPr/>
            </p:nvSpPr>
            <p:spPr>
              <a:xfrm>
                <a:off x="790775" y="414509"/>
                <a:ext cx="551700" cy="202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" sz="1733" kern="0">
                    <a:solidFill>
                      <a:srgbClr val="FEF7C2"/>
                    </a:solidFill>
                    <a:latin typeface="Pangolin"/>
                    <a:ea typeface="Pangolin"/>
                    <a:cs typeface="Pangolin"/>
                    <a:sym typeface="Pangolin"/>
                  </a:rPr>
                  <a:t>Sep</a:t>
                </a:r>
                <a:endParaRPr sz="1733" kern="0">
                  <a:solidFill>
                    <a:srgbClr val="FEF7C2"/>
                  </a:solidFill>
                  <a:latin typeface="Pangolin"/>
                  <a:ea typeface="Pangolin"/>
                  <a:cs typeface="Pangolin"/>
                  <a:sym typeface="Pangolin"/>
                </a:endParaRPr>
              </a:p>
            </p:txBody>
          </p:sp>
          <p:grpSp>
            <p:nvGrpSpPr>
              <p:cNvPr id="6060" name="Google Shape;6060;p38"/>
              <p:cNvGrpSpPr/>
              <p:nvPr/>
            </p:nvGrpSpPr>
            <p:grpSpPr>
              <a:xfrm>
                <a:off x="844850" y="596800"/>
                <a:ext cx="456034" cy="267991"/>
                <a:chOff x="-1126825" y="596800"/>
                <a:chExt cx="456034" cy="267991"/>
              </a:xfrm>
            </p:grpSpPr>
            <p:sp>
              <p:nvSpPr>
                <p:cNvPr id="6061" name="Google Shape;6061;p38"/>
                <p:cNvSpPr/>
                <p:nvPr/>
              </p:nvSpPr>
              <p:spPr>
                <a:xfrm>
                  <a:off x="-1126825" y="596800"/>
                  <a:ext cx="456034" cy="2679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620" h="10580" extrusionOk="0">
                      <a:moveTo>
                        <a:pt x="13662" y="1"/>
                      </a:moveTo>
                      <a:lnTo>
                        <a:pt x="13662" y="1"/>
                      </a:lnTo>
                      <a:cubicBezTo>
                        <a:pt x="12786" y="845"/>
                        <a:pt x="9560" y="1166"/>
                        <a:pt x="6476" y="1166"/>
                      </a:cubicBezTo>
                      <a:cubicBezTo>
                        <a:pt x="3630" y="1166"/>
                        <a:pt x="905" y="893"/>
                        <a:pt x="254" y="507"/>
                      </a:cubicBezTo>
                      <a:cubicBezTo>
                        <a:pt x="195" y="433"/>
                        <a:pt x="61" y="373"/>
                        <a:pt x="1" y="314"/>
                      </a:cubicBezTo>
                      <a:lnTo>
                        <a:pt x="1" y="314"/>
                      </a:lnTo>
                      <a:lnTo>
                        <a:pt x="746" y="1058"/>
                      </a:lnTo>
                      <a:cubicBezTo>
                        <a:pt x="61" y="4976"/>
                        <a:pt x="3100" y="10250"/>
                        <a:pt x="6020" y="10563"/>
                      </a:cubicBezTo>
                      <a:cubicBezTo>
                        <a:pt x="6137" y="10574"/>
                        <a:pt x="6254" y="10580"/>
                        <a:pt x="6371" y="10580"/>
                      </a:cubicBezTo>
                      <a:cubicBezTo>
                        <a:pt x="10757" y="10580"/>
                        <a:pt x="14620" y="2845"/>
                        <a:pt x="13662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7" ker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062" name="Google Shape;6062;p38"/>
                <p:cNvSpPr/>
                <p:nvPr/>
              </p:nvSpPr>
              <p:spPr>
                <a:xfrm>
                  <a:off x="-1014138" y="741047"/>
                  <a:ext cx="19091" cy="379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2" h="1217" extrusionOk="0">
                      <a:moveTo>
                        <a:pt x="341" y="0"/>
                      </a:moveTo>
                      <a:cubicBezTo>
                        <a:pt x="301" y="0"/>
                        <a:pt x="264" y="15"/>
                        <a:pt x="239" y="40"/>
                      </a:cubicBezTo>
                      <a:cubicBezTo>
                        <a:pt x="180" y="159"/>
                        <a:pt x="120" y="218"/>
                        <a:pt x="120" y="278"/>
                      </a:cubicBezTo>
                      <a:cubicBezTo>
                        <a:pt x="61" y="412"/>
                        <a:pt x="61" y="472"/>
                        <a:pt x="1" y="591"/>
                      </a:cubicBezTo>
                      <a:cubicBezTo>
                        <a:pt x="1" y="784"/>
                        <a:pt x="61" y="963"/>
                        <a:pt x="180" y="1157"/>
                      </a:cubicBezTo>
                      <a:lnTo>
                        <a:pt x="239" y="1217"/>
                      </a:lnTo>
                      <a:cubicBezTo>
                        <a:pt x="299" y="1217"/>
                        <a:pt x="433" y="1217"/>
                        <a:pt x="493" y="1157"/>
                      </a:cubicBezTo>
                      <a:cubicBezTo>
                        <a:pt x="552" y="963"/>
                        <a:pt x="612" y="784"/>
                        <a:pt x="612" y="650"/>
                      </a:cubicBezTo>
                      <a:lnTo>
                        <a:pt x="612" y="412"/>
                      </a:lnTo>
                      <a:cubicBezTo>
                        <a:pt x="612" y="278"/>
                        <a:pt x="612" y="218"/>
                        <a:pt x="552" y="99"/>
                      </a:cubicBezTo>
                      <a:lnTo>
                        <a:pt x="493" y="99"/>
                      </a:lnTo>
                      <a:cubicBezTo>
                        <a:pt x="458" y="29"/>
                        <a:pt x="397" y="0"/>
                        <a:pt x="341" y="0"/>
                      </a:cubicBezTo>
                      <a:close/>
                    </a:path>
                  </a:pathLst>
                </a:custGeom>
                <a:solidFill>
                  <a:srgbClr val="92321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7" ker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063" name="Google Shape;6063;p38"/>
                <p:cNvSpPr/>
                <p:nvPr/>
              </p:nvSpPr>
              <p:spPr>
                <a:xfrm>
                  <a:off x="-960202" y="696438"/>
                  <a:ext cx="17688" cy="374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7" h="1202" extrusionOk="0">
                      <a:moveTo>
                        <a:pt x="276" y="0"/>
                      </a:moveTo>
                      <a:cubicBezTo>
                        <a:pt x="224" y="0"/>
                        <a:pt x="169" y="29"/>
                        <a:pt x="134" y="99"/>
                      </a:cubicBezTo>
                      <a:cubicBezTo>
                        <a:pt x="60" y="159"/>
                        <a:pt x="60" y="293"/>
                        <a:pt x="0" y="352"/>
                      </a:cubicBezTo>
                      <a:lnTo>
                        <a:pt x="0" y="591"/>
                      </a:lnTo>
                      <a:cubicBezTo>
                        <a:pt x="0" y="784"/>
                        <a:pt x="0" y="963"/>
                        <a:pt x="134" y="1157"/>
                      </a:cubicBezTo>
                      <a:lnTo>
                        <a:pt x="194" y="1157"/>
                      </a:lnTo>
                      <a:cubicBezTo>
                        <a:pt x="224" y="1187"/>
                        <a:pt x="268" y="1201"/>
                        <a:pt x="313" y="1201"/>
                      </a:cubicBezTo>
                      <a:cubicBezTo>
                        <a:pt x="358" y="1201"/>
                        <a:pt x="402" y="1187"/>
                        <a:pt x="432" y="1157"/>
                      </a:cubicBezTo>
                      <a:cubicBezTo>
                        <a:pt x="566" y="963"/>
                        <a:pt x="566" y="784"/>
                        <a:pt x="566" y="591"/>
                      </a:cubicBezTo>
                      <a:lnTo>
                        <a:pt x="566" y="352"/>
                      </a:lnTo>
                      <a:cubicBezTo>
                        <a:pt x="507" y="218"/>
                        <a:pt x="507" y="159"/>
                        <a:pt x="432" y="99"/>
                      </a:cubicBezTo>
                      <a:lnTo>
                        <a:pt x="373" y="39"/>
                      </a:lnTo>
                      <a:cubicBezTo>
                        <a:pt x="348" y="15"/>
                        <a:pt x="313" y="0"/>
                        <a:pt x="276" y="0"/>
                      </a:cubicBezTo>
                      <a:close/>
                    </a:path>
                  </a:pathLst>
                </a:custGeom>
                <a:solidFill>
                  <a:srgbClr val="92321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7" ker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064" name="Google Shape;6064;p38"/>
                <p:cNvSpPr/>
                <p:nvPr/>
              </p:nvSpPr>
              <p:spPr>
                <a:xfrm>
                  <a:off x="-963945" y="802844"/>
                  <a:ext cx="19559" cy="319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7" h="1024" extrusionOk="0">
                      <a:moveTo>
                        <a:pt x="335" y="1"/>
                      </a:moveTo>
                      <a:cubicBezTo>
                        <a:pt x="288" y="1"/>
                        <a:pt x="235" y="15"/>
                        <a:pt x="180" y="40"/>
                      </a:cubicBezTo>
                      <a:cubicBezTo>
                        <a:pt x="120" y="100"/>
                        <a:pt x="120" y="159"/>
                        <a:pt x="60" y="293"/>
                      </a:cubicBezTo>
                      <a:cubicBezTo>
                        <a:pt x="1" y="353"/>
                        <a:pt x="1" y="412"/>
                        <a:pt x="1" y="472"/>
                      </a:cubicBezTo>
                      <a:cubicBezTo>
                        <a:pt x="1" y="666"/>
                        <a:pt x="60" y="844"/>
                        <a:pt x="180" y="979"/>
                      </a:cubicBezTo>
                      <a:cubicBezTo>
                        <a:pt x="217" y="1008"/>
                        <a:pt x="265" y="1023"/>
                        <a:pt x="312" y="1023"/>
                      </a:cubicBezTo>
                      <a:cubicBezTo>
                        <a:pt x="358" y="1023"/>
                        <a:pt x="403" y="1008"/>
                        <a:pt x="433" y="979"/>
                      </a:cubicBezTo>
                      <a:cubicBezTo>
                        <a:pt x="552" y="785"/>
                        <a:pt x="627" y="666"/>
                        <a:pt x="627" y="532"/>
                      </a:cubicBezTo>
                      <a:cubicBezTo>
                        <a:pt x="627" y="472"/>
                        <a:pt x="627" y="412"/>
                        <a:pt x="552" y="353"/>
                      </a:cubicBezTo>
                      <a:cubicBezTo>
                        <a:pt x="552" y="293"/>
                        <a:pt x="552" y="159"/>
                        <a:pt x="493" y="100"/>
                      </a:cubicBezTo>
                      <a:cubicBezTo>
                        <a:pt x="458" y="30"/>
                        <a:pt x="402" y="1"/>
                        <a:pt x="335" y="1"/>
                      </a:cubicBezTo>
                      <a:close/>
                    </a:path>
                  </a:pathLst>
                </a:custGeom>
                <a:solidFill>
                  <a:srgbClr val="92321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7" ker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065" name="Google Shape;6065;p38"/>
                <p:cNvSpPr/>
                <p:nvPr/>
              </p:nvSpPr>
              <p:spPr>
                <a:xfrm>
                  <a:off x="-911881" y="749688"/>
                  <a:ext cx="17688" cy="488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7" h="1566" extrusionOk="0">
                      <a:moveTo>
                        <a:pt x="373" y="1"/>
                      </a:moveTo>
                      <a:cubicBezTo>
                        <a:pt x="313" y="1"/>
                        <a:pt x="194" y="1"/>
                        <a:pt x="135" y="75"/>
                      </a:cubicBezTo>
                      <a:cubicBezTo>
                        <a:pt x="75" y="195"/>
                        <a:pt x="75" y="314"/>
                        <a:pt x="0" y="448"/>
                      </a:cubicBezTo>
                      <a:lnTo>
                        <a:pt x="0" y="746"/>
                      </a:lnTo>
                      <a:cubicBezTo>
                        <a:pt x="0" y="999"/>
                        <a:pt x="0" y="1252"/>
                        <a:pt x="135" y="1491"/>
                      </a:cubicBezTo>
                      <a:cubicBezTo>
                        <a:pt x="194" y="1491"/>
                        <a:pt x="194" y="1491"/>
                        <a:pt x="194" y="1565"/>
                      </a:cubicBezTo>
                      <a:cubicBezTo>
                        <a:pt x="313" y="1565"/>
                        <a:pt x="373" y="1565"/>
                        <a:pt x="447" y="1431"/>
                      </a:cubicBezTo>
                      <a:cubicBezTo>
                        <a:pt x="567" y="1252"/>
                        <a:pt x="567" y="999"/>
                        <a:pt x="567" y="746"/>
                      </a:cubicBezTo>
                      <a:lnTo>
                        <a:pt x="567" y="448"/>
                      </a:lnTo>
                      <a:cubicBezTo>
                        <a:pt x="507" y="314"/>
                        <a:pt x="507" y="195"/>
                        <a:pt x="447" y="75"/>
                      </a:cubicBezTo>
                      <a:cubicBezTo>
                        <a:pt x="447" y="75"/>
                        <a:pt x="373" y="75"/>
                        <a:pt x="373" y="1"/>
                      </a:cubicBezTo>
                      <a:close/>
                    </a:path>
                  </a:pathLst>
                </a:custGeom>
                <a:solidFill>
                  <a:srgbClr val="92321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7" ker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066" name="Google Shape;6066;p38"/>
                <p:cNvSpPr/>
                <p:nvPr/>
              </p:nvSpPr>
              <p:spPr>
                <a:xfrm>
                  <a:off x="-863092" y="690417"/>
                  <a:ext cx="19091" cy="398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2" h="1276" extrusionOk="0">
                      <a:moveTo>
                        <a:pt x="303" y="1"/>
                      </a:moveTo>
                      <a:cubicBezTo>
                        <a:pt x="251" y="1"/>
                        <a:pt x="215" y="33"/>
                        <a:pt x="179" y="113"/>
                      </a:cubicBezTo>
                      <a:cubicBezTo>
                        <a:pt x="120" y="173"/>
                        <a:pt x="60" y="292"/>
                        <a:pt x="60" y="352"/>
                      </a:cubicBezTo>
                      <a:cubicBezTo>
                        <a:pt x="1" y="411"/>
                        <a:pt x="1" y="545"/>
                        <a:pt x="1" y="605"/>
                      </a:cubicBezTo>
                      <a:cubicBezTo>
                        <a:pt x="1" y="784"/>
                        <a:pt x="1" y="977"/>
                        <a:pt x="60" y="1156"/>
                      </a:cubicBezTo>
                      <a:lnTo>
                        <a:pt x="120" y="1231"/>
                      </a:lnTo>
                      <a:cubicBezTo>
                        <a:pt x="150" y="1260"/>
                        <a:pt x="194" y="1275"/>
                        <a:pt x="241" y="1275"/>
                      </a:cubicBezTo>
                      <a:cubicBezTo>
                        <a:pt x="287" y="1275"/>
                        <a:pt x="336" y="1260"/>
                        <a:pt x="373" y="1231"/>
                      </a:cubicBezTo>
                      <a:cubicBezTo>
                        <a:pt x="492" y="1037"/>
                        <a:pt x="552" y="858"/>
                        <a:pt x="552" y="664"/>
                      </a:cubicBezTo>
                      <a:cubicBezTo>
                        <a:pt x="611" y="545"/>
                        <a:pt x="611" y="486"/>
                        <a:pt x="552" y="352"/>
                      </a:cubicBezTo>
                      <a:cubicBezTo>
                        <a:pt x="552" y="292"/>
                        <a:pt x="492" y="173"/>
                        <a:pt x="433" y="113"/>
                      </a:cubicBezTo>
                      <a:lnTo>
                        <a:pt x="433" y="39"/>
                      </a:lnTo>
                      <a:cubicBezTo>
                        <a:pt x="379" y="15"/>
                        <a:pt x="337" y="1"/>
                        <a:pt x="303" y="1"/>
                      </a:cubicBezTo>
                      <a:close/>
                    </a:path>
                  </a:pathLst>
                </a:custGeom>
                <a:solidFill>
                  <a:srgbClr val="92321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7" ker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067" name="Google Shape;6067;p38"/>
                <p:cNvSpPr/>
                <p:nvPr/>
              </p:nvSpPr>
              <p:spPr>
                <a:xfrm>
                  <a:off x="-791531" y="672543"/>
                  <a:ext cx="19091" cy="400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2" h="1283" extrusionOk="0">
                      <a:moveTo>
                        <a:pt x="314" y="1"/>
                      </a:moveTo>
                      <a:cubicBezTo>
                        <a:pt x="180" y="1"/>
                        <a:pt x="120" y="61"/>
                        <a:pt x="60" y="120"/>
                      </a:cubicBezTo>
                      <a:cubicBezTo>
                        <a:pt x="1" y="239"/>
                        <a:pt x="1" y="314"/>
                        <a:pt x="1" y="433"/>
                      </a:cubicBezTo>
                      <a:lnTo>
                        <a:pt x="1" y="686"/>
                      </a:lnTo>
                      <a:cubicBezTo>
                        <a:pt x="60" y="865"/>
                        <a:pt x="60" y="984"/>
                        <a:pt x="180" y="1178"/>
                      </a:cubicBezTo>
                      <a:lnTo>
                        <a:pt x="180" y="1237"/>
                      </a:lnTo>
                      <a:lnTo>
                        <a:pt x="239" y="1237"/>
                      </a:lnTo>
                      <a:cubicBezTo>
                        <a:pt x="277" y="1267"/>
                        <a:pt x="325" y="1282"/>
                        <a:pt x="364" y="1282"/>
                      </a:cubicBezTo>
                      <a:cubicBezTo>
                        <a:pt x="403" y="1282"/>
                        <a:pt x="433" y="1267"/>
                        <a:pt x="433" y="1237"/>
                      </a:cubicBezTo>
                      <a:cubicBezTo>
                        <a:pt x="612" y="1059"/>
                        <a:pt x="612" y="805"/>
                        <a:pt x="612" y="612"/>
                      </a:cubicBezTo>
                      <a:cubicBezTo>
                        <a:pt x="612" y="493"/>
                        <a:pt x="552" y="433"/>
                        <a:pt x="552" y="314"/>
                      </a:cubicBezTo>
                      <a:cubicBezTo>
                        <a:pt x="493" y="239"/>
                        <a:pt x="433" y="120"/>
                        <a:pt x="373" y="61"/>
                      </a:cubicBezTo>
                      <a:lnTo>
                        <a:pt x="314" y="1"/>
                      </a:lnTo>
                      <a:close/>
                    </a:path>
                  </a:pathLst>
                </a:custGeom>
                <a:solidFill>
                  <a:srgbClr val="92321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7" ker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068" name="Google Shape;6068;p38"/>
                <p:cNvSpPr/>
                <p:nvPr/>
              </p:nvSpPr>
              <p:spPr>
                <a:xfrm>
                  <a:off x="-844032" y="770308"/>
                  <a:ext cx="19559" cy="398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7" h="1277" extrusionOk="0">
                      <a:moveTo>
                        <a:pt x="345" y="1"/>
                      </a:moveTo>
                      <a:cubicBezTo>
                        <a:pt x="318" y="1"/>
                        <a:pt x="289" y="8"/>
                        <a:pt x="254" y="25"/>
                      </a:cubicBezTo>
                      <a:cubicBezTo>
                        <a:pt x="194" y="159"/>
                        <a:pt x="135" y="219"/>
                        <a:pt x="60" y="338"/>
                      </a:cubicBezTo>
                      <a:cubicBezTo>
                        <a:pt x="60" y="398"/>
                        <a:pt x="0" y="532"/>
                        <a:pt x="0" y="651"/>
                      </a:cubicBezTo>
                      <a:cubicBezTo>
                        <a:pt x="0" y="830"/>
                        <a:pt x="60" y="1023"/>
                        <a:pt x="194" y="1202"/>
                      </a:cubicBezTo>
                      <a:lnTo>
                        <a:pt x="254" y="1277"/>
                      </a:lnTo>
                      <a:cubicBezTo>
                        <a:pt x="313" y="1277"/>
                        <a:pt x="433" y="1277"/>
                        <a:pt x="507" y="1202"/>
                      </a:cubicBezTo>
                      <a:lnTo>
                        <a:pt x="507" y="1143"/>
                      </a:lnTo>
                      <a:cubicBezTo>
                        <a:pt x="567" y="964"/>
                        <a:pt x="626" y="830"/>
                        <a:pt x="626" y="651"/>
                      </a:cubicBezTo>
                      <a:lnTo>
                        <a:pt x="626" y="398"/>
                      </a:lnTo>
                      <a:cubicBezTo>
                        <a:pt x="626" y="338"/>
                        <a:pt x="626" y="219"/>
                        <a:pt x="567" y="159"/>
                      </a:cubicBezTo>
                      <a:lnTo>
                        <a:pt x="507" y="85"/>
                      </a:lnTo>
                      <a:cubicBezTo>
                        <a:pt x="454" y="43"/>
                        <a:pt x="409" y="1"/>
                        <a:pt x="345" y="1"/>
                      </a:cubicBezTo>
                      <a:close/>
                    </a:path>
                  </a:pathLst>
                </a:custGeom>
                <a:solidFill>
                  <a:srgbClr val="92321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7" ker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069" name="Google Shape;6069;p38"/>
                <p:cNvSpPr/>
                <p:nvPr/>
              </p:nvSpPr>
              <p:spPr>
                <a:xfrm>
                  <a:off x="-907701" y="687566"/>
                  <a:ext cx="19091" cy="250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2" h="802" extrusionOk="0">
                      <a:moveTo>
                        <a:pt x="239" y="1"/>
                      </a:moveTo>
                      <a:cubicBezTo>
                        <a:pt x="120" y="75"/>
                        <a:pt x="120" y="135"/>
                        <a:pt x="60" y="195"/>
                      </a:cubicBezTo>
                      <a:cubicBezTo>
                        <a:pt x="60" y="254"/>
                        <a:pt x="60" y="314"/>
                        <a:pt x="1" y="373"/>
                      </a:cubicBezTo>
                      <a:cubicBezTo>
                        <a:pt x="1" y="507"/>
                        <a:pt x="60" y="627"/>
                        <a:pt x="179" y="746"/>
                      </a:cubicBezTo>
                      <a:cubicBezTo>
                        <a:pt x="209" y="783"/>
                        <a:pt x="257" y="802"/>
                        <a:pt x="313" y="802"/>
                      </a:cubicBezTo>
                      <a:cubicBezTo>
                        <a:pt x="369" y="802"/>
                        <a:pt x="433" y="783"/>
                        <a:pt x="492" y="746"/>
                      </a:cubicBezTo>
                      <a:lnTo>
                        <a:pt x="492" y="686"/>
                      </a:lnTo>
                      <a:cubicBezTo>
                        <a:pt x="611" y="627"/>
                        <a:pt x="611" y="507"/>
                        <a:pt x="611" y="448"/>
                      </a:cubicBezTo>
                      <a:lnTo>
                        <a:pt x="611" y="254"/>
                      </a:lnTo>
                      <a:cubicBezTo>
                        <a:pt x="552" y="195"/>
                        <a:pt x="552" y="135"/>
                        <a:pt x="492" y="75"/>
                      </a:cubicBezTo>
                      <a:cubicBezTo>
                        <a:pt x="433" y="1"/>
                        <a:pt x="313" y="1"/>
                        <a:pt x="239" y="1"/>
                      </a:cubicBezTo>
                      <a:close/>
                    </a:path>
                  </a:pathLst>
                </a:custGeom>
                <a:solidFill>
                  <a:srgbClr val="92321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7" ker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070" name="Google Shape;6070;p38"/>
                <p:cNvSpPr/>
                <p:nvPr/>
              </p:nvSpPr>
              <p:spPr>
                <a:xfrm>
                  <a:off x="-1018318" y="685133"/>
                  <a:ext cx="19559" cy="204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7" h="657" extrusionOk="0">
                      <a:moveTo>
                        <a:pt x="314" y="1"/>
                      </a:moveTo>
                      <a:cubicBezTo>
                        <a:pt x="269" y="1"/>
                        <a:pt x="224" y="15"/>
                        <a:pt x="195" y="45"/>
                      </a:cubicBezTo>
                      <a:cubicBezTo>
                        <a:pt x="135" y="105"/>
                        <a:pt x="60" y="164"/>
                        <a:pt x="60" y="239"/>
                      </a:cubicBezTo>
                      <a:cubicBezTo>
                        <a:pt x="1" y="299"/>
                        <a:pt x="1" y="299"/>
                        <a:pt x="1" y="358"/>
                      </a:cubicBezTo>
                      <a:cubicBezTo>
                        <a:pt x="60" y="418"/>
                        <a:pt x="60" y="537"/>
                        <a:pt x="195" y="611"/>
                      </a:cubicBezTo>
                      <a:cubicBezTo>
                        <a:pt x="254" y="641"/>
                        <a:pt x="314" y="656"/>
                        <a:pt x="368" y="656"/>
                      </a:cubicBezTo>
                      <a:cubicBezTo>
                        <a:pt x="422" y="656"/>
                        <a:pt x="470" y="641"/>
                        <a:pt x="507" y="611"/>
                      </a:cubicBezTo>
                      <a:cubicBezTo>
                        <a:pt x="627" y="477"/>
                        <a:pt x="627" y="418"/>
                        <a:pt x="627" y="299"/>
                      </a:cubicBezTo>
                      <a:cubicBezTo>
                        <a:pt x="627" y="299"/>
                        <a:pt x="627" y="239"/>
                        <a:pt x="567" y="164"/>
                      </a:cubicBezTo>
                      <a:cubicBezTo>
                        <a:pt x="567" y="105"/>
                        <a:pt x="507" y="105"/>
                        <a:pt x="433" y="45"/>
                      </a:cubicBezTo>
                      <a:cubicBezTo>
                        <a:pt x="403" y="15"/>
                        <a:pt x="358" y="1"/>
                        <a:pt x="314" y="1"/>
                      </a:cubicBezTo>
                      <a:close/>
                    </a:path>
                  </a:pathLst>
                </a:custGeom>
                <a:solidFill>
                  <a:srgbClr val="92321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7" ker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6071" name="Google Shape;6071;p38"/>
            <p:cNvGrpSpPr/>
            <p:nvPr/>
          </p:nvGrpSpPr>
          <p:grpSpPr>
            <a:xfrm>
              <a:off x="790775" y="119354"/>
              <a:ext cx="7447900" cy="539872"/>
              <a:chOff x="790775" y="119354"/>
              <a:chExt cx="7447900" cy="539872"/>
            </a:xfrm>
          </p:grpSpPr>
          <p:sp>
            <p:nvSpPr>
              <p:cNvPr id="6072" name="Google Shape;6072;p38"/>
              <p:cNvSpPr/>
              <p:nvPr/>
            </p:nvSpPr>
            <p:spPr>
              <a:xfrm>
                <a:off x="7123684" y="123504"/>
                <a:ext cx="172446" cy="240184"/>
              </a:xfrm>
              <a:custGeom>
                <a:avLst/>
                <a:gdLst/>
                <a:ahLst/>
                <a:cxnLst/>
                <a:rect l="l" t="t" r="r" b="b"/>
                <a:pathLst>
                  <a:path w="5528" h="6887" extrusionOk="0">
                    <a:moveTo>
                      <a:pt x="837" y="0"/>
                    </a:moveTo>
                    <a:cubicBezTo>
                      <a:pt x="731" y="0"/>
                      <a:pt x="640" y="39"/>
                      <a:pt x="566" y="123"/>
                    </a:cubicBezTo>
                    <a:cubicBezTo>
                      <a:pt x="134" y="749"/>
                      <a:pt x="0" y="1181"/>
                      <a:pt x="373" y="1732"/>
                    </a:cubicBezTo>
                    <a:cubicBezTo>
                      <a:pt x="745" y="2239"/>
                      <a:pt x="2801" y="3535"/>
                      <a:pt x="4410" y="6708"/>
                    </a:cubicBezTo>
                    <a:lnTo>
                      <a:pt x="4410" y="6887"/>
                    </a:lnTo>
                    <a:cubicBezTo>
                      <a:pt x="4783" y="6827"/>
                      <a:pt x="5155" y="6768"/>
                      <a:pt x="5527" y="6768"/>
                    </a:cubicBezTo>
                    <a:cubicBezTo>
                      <a:pt x="5468" y="6202"/>
                      <a:pt x="5095" y="4220"/>
                      <a:pt x="3606" y="2537"/>
                    </a:cubicBezTo>
                    <a:cubicBezTo>
                      <a:pt x="2553" y="1269"/>
                      <a:pt x="1446" y="0"/>
                      <a:pt x="83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073" name="Google Shape;6073;p38"/>
              <p:cNvSpPr/>
              <p:nvPr/>
            </p:nvSpPr>
            <p:spPr>
              <a:xfrm>
                <a:off x="7028883" y="358045"/>
                <a:ext cx="536336" cy="301181"/>
              </a:xfrm>
              <a:custGeom>
                <a:avLst/>
                <a:gdLst/>
                <a:ahLst/>
                <a:cxnLst/>
                <a:rect l="l" t="t" r="r" b="b"/>
                <a:pathLst>
                  <a:path w="17193" h="8636" extrusionOk="0">
                    <a:moveTo>
                      <a:pt x="9745" y="0"/>
                    </a:moveTo>
                    <a:cubicBezTo>
                      <a:pt x="9362" y="0"/>
                      <a:pt x="8967" y="14"/>
                      <a:pt x="8566" y="43"/>
                    </a:cubicBezTo>
                    <a:cubicBezTo>
                      <a:pt x="8194" y="43"/>
                      <a:pt x="7822" y="102"/>
                      <a:pt x="7449" y="162"/>
                    </a:cubicBezTo>
                    <a:cubicBezTo>
                      <a:pt x="5155" y="415"/>
                      <a:pt x="2861" y="1160"/>
                      <a:pt x="1803" y="2516"/>
                    </a:cubicBezTo>
                    <a:cubicBezTo>
                      <a:pt x="0" y="4944"/>
                      <a:pt x="1118" y="7059"/>
                      <a:pt x="1803" y="7730"/>
                    </a:cubicBezTo>
                    <a:cubicBezTo>
                      <a:pt x="1862" y="7864"/>
                      <a:pt x="1922" y="7864"/>
                      <a:pt x="1997" y="7923"/>
                    </a:cubicBezTo>
                    <a:cubicBezTo>
                      <a:pt x="2687" y="8345"/>
                      <a:pt x="5509" y="8635"/>
                      <a:pt x="8413" y="8635"/>
                    </a:cubicBezTo>
                    <a:cubicBezTo>
                      <a:pt x="11462" y="8635"/>
                      <a:pt x="14602" y="8315"/>
                      <a:pt x="15464" y="7491"/>
                    </a:cubicBezTo>
                    <a:cubicBezTo>
                      <a:pt x="17192" y="5808"/>
                      <a:pt x="16641" y="1711"/>
                      <a:pt x="13170" y="475"/>
                    </a:cubicBezTo>
                    <a:cubicBezTo>
                      <a:pt x="12386" y="182"/>
                      <a:pt x="11144" y="0"/>
                      <a:pt x="974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074" name="Google Shape;6074;p38"/>
              <p:cNvSpPr/>
              <p:nvPr/>
            </p:nvSpPr>
            <p:spPr>
              <a:xfrm>
                <a:off x="4633668" y="123504"/>
                <a:ext cx="172446" cy="240184"/>
              </a:xfrm>
              <a:custGeom>
                <a:avLst/>
                <a:gdLst/>
                <a:ahLst/>
                <a:cxnLst/>
                <a:rect l="l" t="t" r="r" b="b"/>
                <a:pathLst>
                  <a:path w="5528" h="6887" extrusionOk="0">
                    <a:moveTo>
                      <a:pt x="836" y="0"/>
                    </a:moveTo>
                    <a:cubicBezTo>
                      <a:pt x="730" y="0"/>
                      <a:pt x="640" y="39"/>
                      <a:pt x="566" y="123"/>
                    </a:cubicBezTo>
                    <a:cubicBezTo>
                      <a:pt x="60" y="749"/>
                      <a:pt x="0" y="1181"/>
                      <a:pt x="373" y="1732"/>
                    </a:cubicBezTo>
                    <a:cubicBezTo>
                      <a:pt x="745" y="2239"/>
                      <a:pt x="2801" y="3535"/>
                      <a:pt x="4410" y="6708"/>
                    </a:cubicBezTo>
                    <a:lnTo>
                      <a:pt x="4410" y="6887"/>
                    </a:lnTo>
                    <a:cubicBezTo>
                      <a:pt x="4782" y="6827"/>
                      <a:pt x="5155" y="6768"/>
                      <a:pt x="5527" y="6768"/>
                    </a:cubicBezTo>
                    <a:cubicBezTo>
                      <a:pt x="5468" y="6202"/>
                      <a:pt x="5095" y="4220"/>
                      <a:pt x="3605" y="2537"/>
                    </a:cubicBezTo>
                    <a:cubicBezTo>
                      <a:pt x="2540" y="1269"/>
                      <a:pt x="1443" y="0"/>
                      <a:pt x="83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075" name="Google Shape;6075;p38"/>
              <p:cNvSpPr/>
              <p:nvPr/>
            </p:nvSpPr>
            <p:spPr>
              <a:xfrm>
                <a:off x="4538866" y="358045"/>
                <a:ext cx="536304" cy="301181"/>
              </a:xfrm>
              <a:custGeom>
                <a:avLst/>
                <a:gdLst/>
                <a:ahLst/>
                <a:cxnLst/>
                <a:rect l="l" t="t" r="r" b="b"/>
                <a:pathLst>
                  <a:path w="17192" h="8636" extrusionOk="0">
                    <a:moveTo>
                      <a:pt x="9744" y="0"/>
                    </a:moveTo>
                    <a:cubicBezTo>
                      <a:pt x="9362" y="0"/>
                      <a:pt x="8967" y="14"/>
                      <a:pt x="8566" y="43"/>
                    </a:cubicBezTo>
                    <a:cubicBezTo>
                      <a:pt x="8194" y="43"/>
                      <a:pt x="7821" y="102"/>
                      <a:pt x="7449" y="162"/>
                    </a:cubicBezTo>
                    <a:cubicBezTo>
                      <a:pt x="5155" y="415"/>
                      <a:pt x="2861" y="1160"/>
                      <a:pt x="1803" y="2516"/>
                    </a:cubicBezTo>
                    <a:cubicBezTo>
                      <a:pt x="0" y="4944"/>
                      <a:pt x="1118" y="7059"/>
                      <a:pt x="1803" y="7730"/>
                    </a:cubicBezTo>
                    <a:cubicBezTo>
                      <a:pt x="1862" y="7864"/>
                      <a:pt x="1922" y="7864"/>
                      <a:pt x="1982" y="7923"/>
                    </a:cubicBezTo>
                    <a:cubicBezTo>
                      <a:pt x="2679" y="8345"/>
                      <a:pt x="5505" y="8635"/>
                      <a:pt x="8409" y="8635"/>
                    </a:cubicBezTo>
                    <a:cubicBezTo>
                      <a:pt x="11458" y="8635"/>
                      <a:pt x="14594" y="8315"/>
                      <a:pt x="15449" y="7491"/>
                    </a:cubicBezTo>
                    <a:cubicBezTo>
                      <a:pt x="17192" y="5808"/>
                      <a:pt x="16566" y="1711"/>
                      <a:pt x="13095" y="475"/>
                    </a:cubicBezTo>
                    <a:cubicBezTo>
                      <a:pt x="12370" y="182"/>
                      <a:pt x="11140" y="0"/>
                      <a:pt x="974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076" name="Google Shape;6076;p38"/>
              <p:cNvSpPr/>
              <p:nvPr/>
            </p:nvSpPr>
            <p:spPr>
              <a:xfrm>
                <a:off x="5257318" y="123504"/>
                <a:ext cx="172446" cy="240184"/>
              </a:xfrm>
              <a:custGeom>
                <a:avLst/>
                <a:gdLst/>
                <a:ahLst/>
                <a:cxnLst/>
                <a:rect l="l" t="t" r="r" b="b"/>
                <a:pathLst>
                  <a:path w="5528" h="6887" extrusionOk="0">
                    <a:moveTo>
                      <a:pt x="828" y="0"/>
                    </a:moveTo>
                    <a:cubicBezTo>
                      <a:pt x="720" y="0"/>
                      <a:pt x="627" y="39"/>
                      <a:pt x="552" y="123"/>
                    </a:cubicBezTo>
                    <a:cubicBezTo>
                      <a:pt x="60" y="749"/>
                      <a:pt x="1" y="1181"/>
                      <a:pt x="373" y="1732"/>
                    </a:cubicBezTo>
                    <a:cubicBezTo>
                      <a:pt x="746" y="2239"/>
                      <a:pt x="2787" y="3535"/>
                      <a:pt x="4410" y="6708"/>
                    </a:cubicBezTo>
                    <a:lnTo>
                      <a:pt x="4410" y="6887"/>
                    </a:lnTo>
                    <a:cubicBezTo>
                      <a:pt x="4783" y="6827"/>
                      <a:pt x="5155" y="6768"/>
                      <a:pt x="5528" y="6768"/>
                    </a:cubicBezTo>
                    <a:cubicBezTo>
                      <a:pt x="5453" y="6202"/>
                      <a:pt x="5081" y="4220"/>
                      <a:pt x="3591" y="2537"/>
                    </a:cubicBezTo>
                    <a:cubicBezTo>
                      <a:pt x="2539" y="1269"/>
                      <a:pt x="1443" y="0"/>
                      <a:pt x="82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077" name="Google Shape;6077;p38"/>
              <p:cNvSpPr/>
              <p:nvPr/>
            </p:nvSpPr>
            <p:spPr>
              <a:xfrm>
                <a:off x="5162517" y="358045"/>
                <a:ext cx="536336" cy="301181"/>
              </a:xfrm>
              <a:custGeom>
                <a:avLst/>
                <a:gdLst/>
                <a:ahLst/>
                <a:cxnLst/>
                <a:rect l="l" t="t" r="r" b="b"/>
                <a:pathLst>
                  <a:path w="17193" h="8636" extrusionOk="0">
                    <a:moveTo>
                      <a:pt x="9743" y="0"/>
                    </a:moveTo>
                    <a:cubicBezTo>
                      <a:pt x="9362" y="0"/>
                      <a:pt x="8967" y="14"/>
                      <a:pt x="8567" y="43"/>
                    </a:cubicBezTo>
                    <a:cubicBezTo>
                      <a:pt x="8194" y="43"/>
                      <a:pt x="7822" y="102"/>
                      <a:pt x="7449" y="162"/>
                    </a:cubicBezTo>
                    <a:cubicBezTo>
                      <a:pt x="5140" y="415"/>
                      <a:pt x="2846" y="1160"/>
                      <a:pt x="1788" y="2516"/>
                    </a:cubicBezTo>
                    <a:cubicBezTo>
                      <a:pt x="1" y="4944"/>
                      <a:pt x="1118" y="7059"/>
                      <a:pt x="1788" y="7730"/>
                    </a:cubicBezTo>
                    <a:cubicBezTo>
                      <a:pt x="1863" y="7864"/>
                      <a:pt x="1922" y="7864"/>
                      <a:pt x="1982" y="7923"/>
                    </a:cubicBezTo>
                    <a:cubicBezTo>
                      <a:pt x="2680" y="8345"/>
                      <a:pt x="5505" y="8635"/>
                      <a:pt x="8410" y="8635"/>
                    </a:cubicBezTo>
                    <a:cubicBezTo>
                      <a:pt x="11459" y="8635"/>
                      <a:pt x="14595" y="8315"/>
                      <a:pt x="15449" y="7491"/>
                    </a:cubicBezTo>
                    <a:cubicBezTo>
                      <a:pt x="17192" y="5808"/>
                      <a:pt x="16567" y="1711"/>
                      <a:pt x="13096" y="475"/>
                    </a:cubicBezTo>
                    <a:cubicBezTo>
                      <a:pt x="12359" y="182"/>
                      <a:pt x="11136" y="0"/>
                      <a:pt x="974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078" name="Google Shape;6078;p38"/>
              <p:cNvSpPr/>
              <p:nvPr/>
            </p:nvSpPr>
            <p:spPr>
              <a:xfrm>
                <a:off x="5880532" y="123504"/>
                <a:ext cx="172446" cy="240184"/>
              </a:xfrm>
              <a:custGeom>
                <a:avLst/>
                <a:gdLst/>
                <a:ahLst/>
                <a:cxnLst/>
                <a:rect l="l" t="t" r="r" b="b"/>
                <a:pathLst>
                  <a:path w="5528" h="6887" extrusionOk="0">
                    <a:moveTo>
                      <a:pt x="837" y="0"/>
                    </a:moveTo>
                    <a:cubicBezTo>
                      <a:pt x="731" y="0"/>
                      <a:pt x="640" y="39"/>
                      <a:pt x="567" y="123"/>
                    </a:cubicBezTo>
                    <a:cubicBezTo>
                      <a:pt x="135" y="749"/>
                      <a:pt x="0" y="1181"/>
                      <a:pt x="373" y="1732"/>
                    </a:cubicBezTo>
                    <a:cubicBezTo>
                      <a:pt x="745" y="2239"/>
                      <a:pt x="2801" y="3535"/>
                      <a:pt x="4410" y="6708"/>
                    </a:cubicBezTo>
                    <a:lnTo>
                      <a:pt x="4410" y="6887"/>
                    </a:lnTo>
                    <a:cubicBezTo>
                      <a:pt x="4783" y="6827"/>
                      <a:pt x="5155" y="6768"/>
                      <a:pt x="5527" y="6768"/>
                    </a:cubicBezTo>
                    <a:cubicBezTo>
                      <a:pt x="5468" y="6202"/>
                      <a:pt x="5095" y="4220"/>
                      <a:pt x="3606" y="2537"/>
                    </a:cubicBezTo>
                    <a:cubicBezTo>
                      <a:pt x="2553" y="1269"/>
                      <a:pt x="1447" y="0"/>
                      <a:pt x="83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079" name="Google Shape;6079;p38"/>
              <p:cNvSpPr/>
              <p:nvPr/>
            </p:nvSpPr>
            <p:spPr>
              <a:xfrm>
                <a:off x="5785731" y="358045"/>
                <a:ext cx="536336" cy="301181"/>
              </a:xfrm>
              <a:custGeom>
                <a:avLst/>
                <a:gdLst/>
                <a:ahLst/>
                <a:cxnLst/>
                <a:rect l="l" t="t" r="r" b="b"/>
                <a:pathLst>
                  <a:path w="17193" h="8636" extrusionOk="0">
                    <a:moveTo>
                      <a:pt x="9745" y="0"/>
                    </a:moveTo>
                    <a:cubicBezTo>
                      <a:pt x="9362" y="0"/>
                      <a:pt x="8967" y="14"/>
                      <a:pt x="8566" y="43"/>
                    </a:cubicBezTo>
                    <a:cubicBezTo>
                      <a:pt x="8194" y="43"/>
                      <a:pt x="7822" y="102"/>
                      <a:pt x="7449" y="162"/>
                    </a:cubicBezTo>
                    <a:cubicBezTo>
                      <a:pt x="5155" y="415"/>
                      <a:pt x="2861" y="1160"/>
                      <a:pt x="1803" y="2516"/>
                    </a:cubicBezTo>
                    <a:cubicBezTo>
                      <a:pt x="0" y="4944"/>
                      <a:pt x="1118" y="7059"/>
                      <a:pt x="1803" y="7730"/>
                    </a:cubicBezTo>
                    <a:cubicBezTo>
                      <a:pt x="1863" y="7864"/>
                      <a:pt x="1922" y="7864"/>
                      <a:pt x="1997" y="7923"/>
                    </a:cubicBezTo>
                    <a:cubicBezTo>
                      <a:pt x="2687" y="8345"/>
                      <a:pt x="5509" y="8635"/>
                      <a:pt x="8413" y="8635"/>
                    </a:cubicBezTo>
                    <a:cubicBezTo>
                      <a:pt x="11462" y="8635"/>
                      <a:pt x="14602" y="8315"/>
                      <a:pt x="15464" y="7491"/>
                    </a:cubicBezTo>
                    <a:cubicBezTo>
                      <a:pt x="17192" y="5808"/>
                      <a:pt x="16581" y="1711"/>
                      <a:pt x="13170" y="475"/>
                    </a:cubicBezTo>
                    <a:cubicBezTo>
                      <a:pt x="12386" y="182"/>
                      <a:pt x="11144" y="0"/>
                      <a:pt x="974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080" name="Google Shape;6080;p38"/>
              <p:cNvSpPr/>
              <p:nvPr/>
            </p:nvSpPr>
            <p:spPr>
              <a:xfrm>
                <a:off x="6507926" y="123504"/>
                <a:ext cx="172446" cy="240184"/>
              </a:xfrm>
              <a:custGeom>
                <a:avLst/>
                <a:gdLst/>
                <a:ahLst/>
                <a:cxnLst/>
                <a:rect l="l" t="t" r="r" b="b"/>
                <a:pathLst>
                  <a:path w="5528" h="6887" extrusionOk="0">
                    <a:moveTo>
                      <a:pt x="837" y="0"/>
                    </a:moveTo>
                    <a:cubicBezTo>
                      <a:pt x="731" y="0"/>
                      <a:pt x="639" y="39"/>
                      <a:pt x="566" y="123"/>
                    </a:cubicBezTo>
                    <a:cubicBezTo>
                      <a:pt x="134" y="749"/>
                      <a:pt x="0" y="1181"/>
                      <a:pt x="373" y="1732"/>
                    </a:cubicBezTo>
                    <a:cubicBezTo>
                      <a:pt x="745" y="2239"/>
                      <a:pt x="2801" y="3535"/>
                      <a:pt x="4410" y="6708"/>
                    </a:cubicBezTo>
                    <a:lnTo>
                      <a:pt x="4410" y="6887"/>
                    </a:lnTo>
                    <a:cubicBezTo>
                      <a:pt x="4782" y="6827"/>
                      <a:pt x="5155" y="6768"/>
                      <a:pt x="5527" y="6768"/>
                    </a:cubicBezTo>
                    <a:cubicBezTo>
                      <a:pt x="5468" y="6202"/>
                      <a:pt x="5095" y="4220"/>
                      <a:pt x="3605" y="2537"/>
                    </a:cubicBezTo>
                    <a:cubicBezTo>
                      <a:pt x="2553" y="1269"/>
                      <a:pt x="1446" y="0"/>
                      <a:pt x="837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081" name="Google Shape;6081;p38"/>
              <p:cNvSpPr/>
              <p:nvPr/>
            </p:nvSpPr>
            <p:spPr>
              <a:xfrm>
                <a:off x="6413124" y="358045"/>
                <a:ext cx="536304" cy="301181"/>
              </a:xfrm>
              <a:custGeom>
                <a:avLst/>
                <a:gdLst/>
                <a:ahLst/>
                <a:cxnLst/>
                <a:rect l="l" t="t" r="r" b="b"/>
                <a:pathLst>
                  <a:path w="17192" h="8636" extrusionOk="0">
                    <a:moveTo>
                      <a:pt x="9745" y="0"/>
                    </a:moveTo>
                    <a:cubicBezTo>
                      <a:pt x="9362" y="0"/>
                      <a:pt x="8967" y="14"/>
                      <a:pt x="8566" y="43"/>
                    </a:cubicBezTo>
                    <a:cubicBezTo>
                      <a:pt x="8194" y="43"/>
                      <a:pt x="7821" y="102"/>
                      <a:pt x="7449" y="162"/>
                    </a:cubicBezTo>
                    <a:cubicBezTo>
                      <a:pt x="5155" y="415"/>
                      <a:pt x="2860" y="1160"/>
                      <a:pt x="1803" y="2516"/>
                    </a:cubicBezTo>
                    <a:cubicBezTo>
                      <a:pt x="0" y="4944"/>
                      <a:pt x="1117" y="7059"/>
                      <a:pt x="1803" y="7730"/>
                    </a:cubicBezTo>
                    <a:cubicBezTo>
                      <a:pt x="1862" y="7864"/>
                      <a:pt x="1996" y="7864"/>
                      <a:pt x="2056" y="7923"/>
                    </a:cubicBezTo>
                    <a:cubicBezTo>
                      <a:pt x="2717" y="8345"/>
                      <a:pt x="5524" y="8635"/>
                      <a:pt x="8421" y="8635"/>
                    </a:cubicBezTo>
                    <a:cubicBezTo>
                      <a:pt x="11461" y="8635"/>
                      <a:pt x="14602" y="8315"/>
                      <a:pt x="15464" y="7491"/>
                    </a:cubicBezTo>
                    <a:cubicBezTo>
                      <a:pt x="17192" y="5808"/>
                      <a:pt x="16641" y="1711"/>
                      <a:pt x="13169" y="475"/>
                    </a:cubicBezTo>
                    <a:cubicBezTo>
                      <a:pt x="12386" y="182"/>
                      <a:pt x="11144" y="0"/>
                      <a:pt x="974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082" name="Google Shape;6082;p38"/>
              <p:cNvSpPr/>
              <p:nvPr/>
            </p:nvSpPr>
            <p:spPr>
              <a:xfrm>
                <a:off x="7751078" y="123504"/>
                <a:ext cx="172446" cy="240184"/>
              </a:xfrm>
              <a:custGeom>
                <a:avLst/>
                <a:gdLst/>
                <a:ahLst/>
                <a:cxnLst/>
                <a:rect l="l" t="t" r="r" b="b"/>
                <a:pathLst>
                  <a:path w="5528" h="6887" extrusionOk="0">
                    <a:moveTo>
                      <a:pt x="837" y="0"/>
                    </a:moveTo>
                    <a:cubicBezTo>
                      <a:pt x="731" y="0"/>
                      <a:pt x="639" y="39"/>
                      <a:pt x="566" y="123"/>
                    </a:cubicBezTo>
                    <a:cubicBezTo>
                      <a:pt x="134" y="749"/>
                      <a:pt x="0" y="1181"/>
                      <a:pt x="373" y="1732"/>
                    </a:cubicBezTo>
                    <a:cubicBezTo>
                      <a:pt x="745" y="2239"/>
                      <a:pt x="2801" y="3535"/>
                      <a:pt x="4410" y="6708"/>
                    </a:cubicBezTo>
                    <a:lnTo>
                      <a:pt x="4410" y="6887"/>
                    </a:lnTo>
                    <a:cubicBezTo>
                      <a:pt x="4782" y="6827"/>
                      <a:pt x="5155" y="6768"/>
                      <a:pt x="5527" y="6768"/>
                    </a:cubicBezTo>
                    <a:cubicBezTo>
                      <a:pt x="5467" y="6202"/>
                      <a:pt x="5155" y="4220"/>
                      <a:pt x="3605" y="2537"/>
                    </a:cubicBezTo>
                    <a:cubicBezTo>
                      <a:pt x="2553" y="1269"/>
                      <a:pt x="1446" y="0"/>
                      <a:pt x="837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083" name="Google Shape;6083;p38"/>
              <p:cNvSpPr/>
              <p:nvPr/>
            </p:nvSpPr>
            <p:spPr>
              <a:xfrm>
                <a:off x="7656245" y="358045"/>
                <a:ext cx="536336" cy="301181"/>
              </a:xfrm>
              <a:custGeom>
                <a:avLst/>
                <a:gdLst/>
                <a:ahLst/>
                <a:cxnLst/>
                <a:rect l="l" t="t" r="r" b="b"/>
                <a:pathLst>
                  <a:path w="17193" h="8636" extrusionOk="0">
                    <a:moveTo>
                      <a:pt x="9746" y="0"/>
                    </a:moveTo>
                    <a:cubicBezTo>
                      <a:pt x="9363" y="0"/>
                      <a:pt x="8968" y="14"/>
                      <a:pt x="8567" y="43"/>
                    </a:cubicBezTo>
                    <a:cubicBezTo>
                      <a:pt x="8195" y="43"/>
                      <a:pt x="7822" y="102"/>
                      <a:pt x="7450" y="162"/>
                    </a:cubicBezTo>
                    <a:cubicBezTo>
                      <a:pt x="5156" y="415"/>
                      <a:pt x="2861" y="1160"/>
                      <a:pt x="1804" y="2516"/>
                    </a:cubicBezTo>
                    <a:cubicBezTo>
                      <a:pt x="1" y="4944"/>
                      <a:pt x="1118" y="7059"/>
                      <a:pt x="1804" y="7730"/>
                    </a:cubicBezTo>
                    <a:cubicBezTo>
                      <a:pt x="1863" y="7864"/>
                      <a:pt x="1997" y="7864"/>
                      <a:pt x="2057" y="7923"/>
                    </a:cubicBezTo>
                    <a:cubicBezTo>
                      <a:pt x="2718" y="8345"/>
                      <a:pt x="5525" y="8635"/>
                      <a:pt x="8422" y="8635"/>
                    </a:cubicBezTo>
                    <a:cubicBezTo>
                      <a:pt x="11462" y="8635"/>
                      <a:pt x="14603" y="8315"/>
                      <a:pt x="15465" y="7491"/>
                    </a:cubicBezTo>
                    <a:cubicBezTo>
                      <a:pt x="17193" y="5808"/>
                      <a:pt x="16642" y="1711"/>
                      <a:pt x="13170" y="475"/>
                    </a:cubicBezTo>
                    <a:cubicBezTo>
                      <a:pt x="12387" y="182"/>
                      <a:pt x="11145" y="0"/>
                      <a:pt x="974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084" name="Google Shape;6084;p38"/>
              <p:cNvSpPr/>
              <p:nvPr/>
            </p:nvSpPr>
            <p:spPr>
              <a:xfrm>
                <a:off x="3378880" y="119354"/>
                <a:ext cx="172446" cy="238127"/>
              </a:xfrm>
              <a:custGeom>
                <a:avLst/>
                <a:gdLst/>
                <a:ahLst/>
                <a:cxnLst/>
                <a:rect l="l" t="t" r="r" b="b"/>
                <a:pathLst>
                  <a:path w="5528" h="6828" extrusionOk="0">
                    <a:moveTo>
                      <a:pt x="874" y="0"/>
                    </a:moveTo>
                    <a:cubicBezTo>
                      <a:pt x="775" y="0"/>
                      <a:pt x="691" y="39"/>
                      <a:pt x="627" y="123"/>
                    </a:cubicBezTo>
                    <a:cubicBezTo>
                      <a:pt x="120" y="674"/>
                      <a:pt x="1" y="1166"/>
                      <a:pt x="373" y="1673"/>
                    </a:cubicBezTo>
                    <a:cubicBezTo>
                      <a:pt x="805" y="2164"/>
                      <a:pt x="2802" y="3475"/>
                      <a:pt x="4411" y="6693"/>
                    </a:cubicBezTo>
                    <a:lnTo>
                      <a:pt x="4411" y="6827"/>
                    </a:lnTo>
                    <a:cubicBezTo>
                      <a:pt x="4783" y="6827"/>
                      <a:pt x="5155" y="6753"/>
                      <a:pt x="5528" y="6753"/>
                    </a:cubicBezTo>
                    <a:cubicBezTo>
                      <a:pt x="5468" y="6142"/>
                      <a:pt x="5155" y="4220"/>
                      <a:pt x="3606" y="2477"/>
                    </a:cubicBezTo>
                    <a:cubicBezTo>
                      <a:pt x="2541" y="1260"/>
                      <a:pt x="1444" y="0"/>
                      <a:pt x="87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085" name="Google Shape;6085;p38"/>
              <p:cNvSpPr/>
              <p:nvPr/>
            </p:nvSpPr>
            <p:spPr>
              <a:xfrm>
                <a:off x="3284079" y="353616"/>
                <a:ext cx="536336" cy="299611"/>
              </a:xfrm>
              <a:custGeom>
                <a:avLst/>
                <a:gdLst/>
                <a:ahLst/>
                <a:cxnLst/>
                <a:rect l="l" t="t" r="r" b="b"/>
                <a:pathLst>
                  <a:path w="17193" h="8591" extrusionOk="0">
                    <a:moveTo>
                      <a:pt x="9659" y="1"/>
                    </a:moveTo>
                    <a:cubicBezTo>
                      <a:pt x="9303" y="1"/>
                      <a:pt x="8937" y="12"/>
                      <a:pt x="8567" y="36"/>
                    </a:cubicBezTo>
                    <a:cubicBezTo>
                      <a:pt x="8194" y="36"/>
                      <a:pt x="7822" y="110"/>
                      <a:pt x="7450" y="110"/>
                    </a:cubicBezTo>
                    <a:cubicBezTo>
                      <a:pt x="5155" y="408"/>
                      <a:pt x="2861" y="1093"/>
                      <a:pt x="1803" y="2523"/>
                    </a:cubicBezTo>
                    <a:cubicBezTo>
                      <a:pt x="1" y="4952"/>
                      <a:pt x="1118" y="7052"/>
                      <a:pt x="1803" y="7738"/>
                    </a:cubicBezTo>
                    <a:cubicBezTo>
                      <a:pt x="1863" y="7797"/>
                      <a:pt x="1982" y="7857"/>
                      <a:pt x="2042" y="7931"/>
                    </a:cubicBezTo>
                    <a:cubicBezTo>
                      <a:pt x="2728" y="8317"/>
                      <a:pt x="5458" y="8590"/>
                      <a:pt x="8306" y="8590"/>
                    </a:cubicBezTo>
                    <a:cubicBezTo>
                      <a:pt x="11393" y="8590"/>
                      <a:pt x="14617" y="8269"/>
                      <a:pt x="15524" y="7425"/>
                    </a:cubicBezTo>
                    <a:cubicBezTo>
                      <a:pt x="17193" y="5756"/>
                      <a:pt x="16641" y="1719"/>
                      <a:pt x="13155" y="482"/>
                    </a:cubicBezTo>
                    <a:cubicBezTo>
                      <a:pt x="12368" y="184"/>
                      <a:pt x="11093" y="1"/>
                      <a:pt x="965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086" name="Google Shape;6086;p38"/>
              <p:cNvSpPr/>
              <p:nvPr/>
            </p:nvSpPr>
            <p:spPr>
              <a:xfrm>
                <a:off x="888864" y="119354"/>
                <a:ext cx="172446" cy="238127"/>
              </a:xfrm>
              <a:custGeom>
                <a:avLst/>
                <a:gdLst/>
                <a:ahLst/>
                <a:cxnLst/>
                <a:rect l="l" t="t" r="r" b="b"/>
                <a:pathLst>
                  <a:path w="5528" h="6828" extrusionOk="0">
                    <a:moveTo>
                      <a:pt x="828" y="0"/>
                    </a:moveTo>
                    <a:cubicBezTo>
                      <a:pt x="721" y="0"/>
                      <a:pt x="628" y="39"/>
                      <a:pt x="552" y="123"/>
                    </a:cubicBezTo>
                    <a:cubicBezTo>
                      <a:pt x="120" y="674"/>
                      <a:pt x="1" y="1166"/>
                      <a:pt x="373" y="1673"/>
                    </a:cubicBezTo>
                    <a:cubicBezTo>
                      <a:pt x="746" y="2164"/>
                      <a:pt x="2787" y="3475"/>
                      <a:pt x="4410" y="6693"/>
                    </a:cubicBezTo>
                    <a:lnTo>
                      <a:pt x="4410" y="6827"/>
                    </a:lnTo>
                    <a:cubicBezTo>
                      <a:pt x="4783" y="6827"/>
                      <a:pt x="5155" y="6753"/>
                      <a:pt x="5528" y="6753"/>
                    </a:cubicBezTo>
                    <a:cubicBezTo>
                      <a:pt x="5453" y="6142"/>
                      <a:pt x="5081" y="4220"/>
                      <a:pt x="3591" y="2477"/>
                    </a:cubicBezTo>
                    <a:cubicBezTo>
                      <a:pt x="2539" y="1260"/>
                      <a:pt x="1444" y="0"/>
                      <a:pt x="82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087" name="Google Shape;6087;p38"/>
              <p:cNvSpPr/>
              <p:nvPr/>
            </p:nvSpPr>
            <p:spPr>
              <a:xfrm>
                <a:off x="794063" y="353616"/>
                <a:ext cx="536336" cy="299611"/>
              </a:xfrm>
              <a:custGeom>
                <a:avLst/>
                <a:gdLst/>
                <a:ahLst/>
                <a:cxnLst/>
                <a:rect l="l" t="t" r="r" b="b"/>
                <a:pathLst>
                  <a:path w="17193" h="8591" extrusionOk="0">
                    <a:moveTo>
                      <a:pt x="9658" y="1"/>
                    </a:moveTo>
                    <a:cubicBezTo>
                      <a:pt x="9302" y="1"/>
                      <a:pt x="8937" y="12"/>
                      <a:pt x="8567" y="36"/>
                    </a:cubicBezTo>
                    <a:cubicBezTo>
                      <a:pt x="8194" y="36"/>
                      <a:pt x="7822" y="110"/>
                      <a:pt x="7449" y="110"/>
                    </a:cubicBezTo>
                    <a:cubicBezTo>
                      <a:pt x="5140" y="408"/>
                      <a:pt x="2846" y="1093"/>
                      <a:pt x="1788" y="2523"/>
                    </a:cubicBezTo>
                    <a:cubicBezTo>
                      <a:pt x="1" y="4952"/>
                      <a:pt x="1118" y="7052"/>
                      <a:pt x="1788" y="7738"/>
                    </a:cubicBezTo>
                    <a:cubicBezTo>
                      <a:pt x="1863" y="7797"/>
                      <a:pt x="1922" y="7857"/>
                      <a:pt x="2042" y="7931"/>
                    </a:cubicBezTo>
                    <a:cubicBezTo>
                      <a:pt x="2699" y="8317"/>
                      <a:pt x="5429" y="8590"/>
                      <a:pt x="8274" y="8590"/>
                    </a:cubicBezTo>
                    <a:cubicBezTo>
                      <a:pt x="11359" y="8590"/>
                      <a:pt x="14582" y="8269"/>
                      <a:pt x="15449" y="7425"/>
                    </a:cubicBezTo>
                    <a:cubicBezTo>
                      <a:pt x="17192" y="5756"/>
                      <a:pt x="16626" y="1719"/>
                      <a:pt x="13155" y="482"/>
                    </a:cubicBezTo>
                    <a:cubicBezTo>
                      <a:pt x="12356" y="184"/>
                      <a:pt x="11088" y="1"/>
                      <a:pt x="965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088" name="Google Shape;6088;p38"/>
              <p:cNvSpPr/>
              <p:nvPr/>
            </p:nvSpPr>
            <p:spPr>
              <a:xfrm>
                <a:off x="1512078" y="119354"/>
                <a:ext cx="172446" cy="238127"/>
              </a:xfrm>
              <a:custGeom>
                <a:avLst/>
                <a:gdLst/>
                <a:ahLst/>
                <a:cxnLst/>
                <a:rect l="l" t="t" r="r" b="b"/>
                <a:pathLst>
                  <a:path w="5528" h="6828" extrusionOk="0">
                    <a:moveTo>
                      <a:pt x="838" y="0"/>
                    </a:moveTo>
                    <a:cubicBezTo>
                      <a:pt x="731" y="0"/>
                      <a:pt x="640" y="39"/>
                      <a:pt x="567" y="123"/>
                    </a:cubicBezTo>
                    <a:cubicBezTo>
                      <a:pt x="134" y="674"/>
                      <a:pt x="0" y="1166"/>
                      <a:pt x="373" y="1673"/>
                    </a:cubicBezTo>
                    <a:cubicBezTo>
                      <a:pt x="745" y="2164"/>
                      <a:pt x="2801" y="3475"/>
                      <a:pt x="4410" y="6693"/>
                    </a:cubicBezTo>
                    <a:lnTo>
                      <a:pt x="4410" y="6827"/>
                    </a:lnTo>
                    <a:cubicBezTo>
                      <a:pt x="4783" y="6827"/>
                      <a:pt x="5155" y="6753"/>
                      <a:pt x="5527" y="6753"/>
                    </a:cubicBezTo>
                    <a:cubicBezTo>
                      <a:pt x="5468" y="6142"/>
                      <a:pt x="5155" y="4220"/>
                      <a:pt x="3606" y="2477"/>
                    </a:cubicBezTo>
                    <a:cubicBezTo>
                      <a:pt x="2554" y="1260"/>
                      <a:pt x="1447" y="0"/>
                      <a:pt x="83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089" name="Google Shape;6089;p38"/>
              <p:cNvSpPr/>
              <p:nvPr/>
            </p:nvSpPr>
            <p:spPr>
              <a:xfrm>
                <a:off x="1417276" y="353616"/>
                <a:ext cx="536336" cy="299611"/>
              </a:xfrm>
              <a:custGeom>
                <a:avLst/>
                <a:gdLst/>
                <a:ahLst/>
                <a:cxnLst/>
                <a:rect l="l" t="t" r="r" b="b"/>
                <a:pathLst>
                  <a:path w="17193" h="8591" extrusionOk="0">
                    <a:moveTo>
                      <a:pt x="9659" y="1"/>
                    </a:moveTo>
                    <a:cubicBezTo>
                      <a:pt x="9303" y="1"/>
                      <a:pt x="8937" y="12"/>
                      <a:pt x="8566" y="36"/>
                    </a:cubicBezTo>
                    <a:cubicBezTo>
                      <a:pt x="8194" y="36"/>
                      <a:pt x="7822" y="110"/>
                      <a:pt x="7449" y="110"/>
                    </a:cubicBezTo>
                    <a:cubicBezTo>
                      <a:pt x="5155" y="408"/>
                      <a:pt x="2861" y="1093"/>
                      <a:pt x="1803" y="2523"/>
                    </a:cubicBezTo>
                    <a:cubicBezTo>
                      <a:pt x="0" y="4952"/>
                      <a:pt x="1118" y="7052"/>
                      <a:pt x="1803" y="7738"/>
                    </a:cubicBezTo>
                    <a:cubicBezTo>
                      <a:pt x="1863" y="7797"/>
                      <a:pt x="1997" y="7857"/>
                      <a:pt x="2056" y="7931"/>
                    </a:cubicBezTo>
                    <a:cubicBezTo>
                      <a:pt x="2707" y="8317"/>
                      <a:pt x="5432" y="8590"/>
                      <a:pt x="8278" y="8590"/>
                    </a:cubicBezTo>
                    <a:cubicBezTo>
                      <a:pt x="11362" y="8590"/>
                      <a:pt x="14588" y="8269"/>
                      <a:pt x="15464" y="7425"/>
                    </a:cubicBezTo>
                    <a:cubicBezTo>
                      <a:pt x="17192" y="5756"/>
                      <a:pt x="16641" y="1719"/>
                      <a:pt x="13170" y="482"/>
                    </a:cubicBezTo>
                    <a:cubicBezTo>
                      <a:pt x="12370" y="184"/>
                      <a:pt x="11093" y="1"/>
                      <a:pt x="965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090" name="Google Shape;6090;p38"/>
              <p:cNvSpPr/>
              <p:nvPr/>
            </p:nvSpPr>
            <p:spPr>
              <a:xfrm>
                <a:off x="2135728" y="119354"/>
                <a:ext cx="172446" cy="238127"/>
              </a:xfrm>
              <a:custGeom>
                <a:avLst/>
                <a:gdLst/>
                <a:ahLst/>
                <a:cxnLst/>
                <a:rect l="l" t="t" r="r" b="b"/>
                <a:pathLst>
                  <a:path w="5528" h="6828" extrusionOk="0">
                    <a:moveTo>
                      <a:pt x="838" y="0"/>
                    </a:moveTo>
                    <a:cubicBezTo>
                      <a:pt x="732" y="0"/>
                      <a:pt x="640" y="39"/>
                      <a:pt x="567" y="123"/>
                    </a:cubicBezTo>
                    <a:cubicBezTo>
                      <a:pt x="120" y="674"/>
                      <a:pt x="1" y="1166"/>
                      <a:pt x="373" y="1673"/>
                    </a:cubicBezTo>
                    <a:cubicBezTo>
                      <a:pt x="805" y="2164"/>
                      <a:pt x="2802" y="3475"/>
                      <a:pt x="4411" y="6693"/>
                    </a:cubicBezTo>
                    <a:lnTo>
                      <a:pt x="4411" y="6827"/>
                    </a:lnTo>
                    <a:cubicBezTo>
                      <a:pt x="4783" y="6827"/>
                      <a:pt x="5155" y="6753"/>
                      <a:pt x="5528" y="6753"/>
                    </a:cubicBezTo>
                    <a:cubicBezTo>
                      <a:pt x="5468" y="6142"/>
                      <a:pt x="5155" y="4220"/>
                      <a:pt x="3606" y="2477"/>
                    </a:cubicBezTo>
                    <a:cubicBezTo>
                      <a:pt x="2541" y="1260"/>
                      <a:pt x="1444" y="0"/>
                      <a:pt x="83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091" name="Google Shape;6091;p38"/>
              <p:cNvSpPr/>
              <p:nvPr/>
            </p:nvSpPr>
            <p:spPr>
              <a:xfrm>
                <a:off x="2040927" y="353616"/>
                <a:ext cx="536336" cy="299611"/>
              </a:xfrm>
              <a:custGeom>
                <a:avLst/>
                <a:gdLst/>
                <a:ahLst/>
                <a:cxnLst/>
                <a:rect l="l" t="t" r="r" b="b"/>
                <a:pathLst>
                  <a:path w="17193" h="8591" extrusionOk="0">
                    <a:moveTo>
                      <a:pt x="9659" y="1"/>
                    </a:moveTo>
                    <a:cubicBezTo>
                      <a:pt x="9303" y="1"/>
                      <a:pt x="8937" y="12"/>
                      <a:pt x="8567" y="36"/>
                    </a:cubicBezTo>
                    <a:cubicBezTo>
                      <a:pt x="8194" y="36"/>
                      <a:pt x="7822" y="110"/>
                      <a:pt x="7450" y="110"/>
                    </a:cubicBezTo>
                    <a:cubicBezTo>
                      <a:pt x="5155" y="408"/>
                      <a:pt x="2861" y="1093"/>
                      <a:pt x="1803" y="2523"/>
                    </a:cubicBezTo>
                    <a:cubicBezTo>
                      <a:pt x="1" y="4952"/>
                      <a:pt x="1118" y="7052"/>
                      <a:pt x="1803" y="7738"/>
                    </a:cubicBezTo>
                    <a:cubicBezTo>
                      <a:pt x="1863" y="7797"/>
                      <a:pt x="1982" y="7857"/>
                      <a:pt x="2042" y="7931"/>
                    </a:cubicBezTo>
                    <a:cubicBezTo>
                      <a:pt x="2699" y="8317"/>
                      <a:pt x="5429" y="8590"/>
                      <a:pt x="8283" y="8590"/>
                    </a:cubicBezTo>
                    <a:cubicBezTo>
                      <a:pt x="11377" y="8590"/>
                      <a:pt x="14617" y="8269"/>
                      <a:pt x="15524" y="7425"/>
                    </a:cubicBezTo>
                    <a:cubicBezTo>
                      <a:pt x="17193" y="5756"/>
                      <a:pt x="16641" y="1719"/>
                      <a:pt x="13155" y="482"/>
                    </a:cubicBezTo>
                    <a:cubicBezTo>
                      <a:pt x="12368" y="184"/>
                      <a:pt x="11093" y="1"/>
                      <a:pt x="965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092" name="Google Shape;6092;p38"/>
              <p:cNvSpPr/>
              <p:nvPr/>
            </p:nvSpPr>
            <p:spPr>
              <a:xfrm>
                <a:off x="2763122" y="119354"/>
                <a:ext cx="172446" cy="238127"/>
              </a:xfrm>
              <a:custGeom>
                <a:avLst/>
                <a:gdLst/>
                <a:ahLst/>
                <a:cxnLst/>
                <a:rect l="l" t="t" r="r" b="b"/>
                <a:pathLst>
                  <a:path w="5528" h="6828" extrusionOk="0">
                    <a:moveTo>
                      <a:pt x="874" y="0"/>
                    </a:moveTo>
                    <a:cubicBezTo>
                      <a:pt x="774" y="0"/>
                      <a:pt x="691" y="39"/>
                      <a:pt x="626" y="123"/>
                    </a:cubicBezTo>
                    <a:cubicBezTo>
                      <a:pt x="120" y="674"/>
                      <a:pt x="1" y="1166"/>
                      <a:pt x="373" y="1673"/>
                    </a:cubicBezTo>
                    <a:cubicBezTo>
                      <a:pt x="805" y="2164"/>
                      <a:pt x="2861" y="3475"/>
                      <a:pt x="4410" y="6693"/>
                    </a:cubicBezTo>
                    <a:lnTo>
                      <a:pt x="4410" y="6827"/>
                    </a:lnTo>
                    <a:cubicBezTo>
                      <a:pt x="4783" y="6827"/>
                      <a:pt x="5155" y="6753"/>
                      <a:pt x="5528" y="6753"/>
                    </a:cubicBezTo>
                    <a:cubicBezTo>
                      <a:pt x="5468" y="6142"/>
                      <a:pt x="5155" y="4220"/>
                      <a:pt x="3606" y="2477"/>
                    </a:cubicBezTo>
                    <a:cubicBezTo>
                      <a:pt x="2541" y="1260"/>
                      <a:pt x="1444" y="0"/>
                      <a:pt x="87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093" name="Google Shape;6093;p38"/>
              <p:cNvSpPr/>
              <p:nvPr/>
            </p:nvSpPr>
            <p:spPr>
              <a:xfrm>
                <a:off x="2668321" y="353616"/>
                <a:ext cx="536336" cy="299611"/>
              </a:xfrm>
              <a:custGeom>
                <a:avLst/>
                <a:gdLst/>
                <a:ahLst/>
                <a:cxnLst/>
                <a:rect l="l" t="t" r="r" b="b"/>
                <a:pathLst>
                  <a:path w="17193" h="8591" extrusionOk="0">
                    <a:moveTo>
                      <a:pt x="9659" y="1"/>
                    </a:moveTo>
                    <a:cubicBezTo>
                      <a:pt x="9303" y="1"/>
                      <a:pt x="8937" y="12"/>
                      <a:pt x="8567" y="36"/>
                    </a:cubicBezTo>
                    <a:cubicBezTo>
                      <a:pt x="8194" y="36"/>
                      <a:pt x="7822" y="110"/>
                      <a:pt x="7449" y="110"/>
                    </a:cubicBezTo>
                    <a:cubicBezTo>
                      <a:pt x="5155" y="408"/>
                      <a:pt x="2861" y="1093"/>
                      <a:pt x="1803" y="2523"/>
                    </a:cubicBezTo>
                    <a:cubicBezTo>
                      <a:pt x="1" y="4952"/>
                      <a:pt x="1118" y="7052"/>
                      <a:pt x="1803" y="7738"/>
                    </a:cubicBezTo>
                    <a:cubicBezTo>
                      <a:pt x="1863" y="7797"/>
                      <a:pt x="1982" y="7857"/>
                      <a:pt x="2041" y="7931"/>
                    </a:cubicBezTo>
                    <a:cubicBezTo>
                      <a:pt x="2728" y="8317"/>
                      <a:pt x="5458" y="8590"/>
                      <a:pt x="8306" y="8590"/>
                    </a:cubicBezTo>
                    <a:cubicBezTo>
                      <a:pt x="11393" y="8590"/>
                      <a:pt x="14617" y="8269"/>
                      <a:pt x="15524" y="7425"/>
                    </a:cubicBezTo>
                    <a:cubicBezTo>
                      <a:pt x="17192" y="5756"/>
                      <a:pt x="16641" y="1719"/>
                      <a:pt x="13155" y="482"/>
                    </a:cubicBezTo>
                    <a:cubicBezTo>
                      <a:pt x="12367" y="184"/>
                      <a:pt x="11092" y="1"/>
                      <a:pt x="965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094" name="Google Shape;6094;p38"/>
              <p:cNvSpPr/>
              <p:nvPr/>
            </p:nvSpPr>
            <p:spPr>
              <a:xfrm>
                <a:off x="4006274" y="119354"/>
                <a:ext cx="172446" cy="238127"/>
              </a:xfrm>
              <a:custGeom>
                <a:avLst/>
                <a:gdLst/>
                <a:ahLst/>
                <a:cxnLst/>
                <a:rect l="l" t="t" r="r" b="b"/>
                <a:pathLst>
                  <a:path w="5528" h="6828" extrusionOk="0">
                    <a:moveTo>
                      <a:pt x="874" y="0"/>
                    </a:moveTo>
                    <a:cubicBezTo>
                      <a:pt x="774" y="0"/>
                      <a:pt x="691" y="39"/>
                      <a:pt x="626" y="123"/>
                    </a:cubicBezTo>
                    <a:cubicBezTo>
                      <a:pt x="120" y="674"/>
                      <a:pt x="1" y="1166"/>
                      <a:pt x="373" y="1673"/>
                    </a:cubicBezTo>
                    <a:cubicBezTo>
                      <a:pt x="805" y="2164"/>
                      <a:pt x="2861" y="3475"/>
                      <a:pt x="4410" y="6693"/>
                    </a:cubicBezTo>
                    <a:lnTo>
                      <a:pt x="4410" y="6827"/>
                    </a:lnTo>
                    <a:cubicBezTo>
                      <a:pt x="4783" y="6827"/>
                      <a:pt x="5155" y="6753"/>
                      <a:pt x="5528" y="6753"/>
                    </a:cubicBezTo>
                    <a:cubicBezTo>
                      <a:pt x="5468" y="6142"/>
                      <a:pt x="5155" y="4220"/>
                      <a:pt x="3606" y="2477"/>
                    </a:cubicBezTo>
                    <a:cubicBezTo>
                      <a:pt x="2541" y="1260"/>
                      <a:pt x="1444" y="0"/>
                      <a:pt x="87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095" name="Google Shape;6095;p38"/>
              <p:cNvSpPr/>
              <p:nvPr/>
            </p:nvSpPr>
            <p:spPr>
              <a:xfrm>
                <a:off x="3911473" y="353616"/>
                <a:ext cx="536336" cy="299611"/>
              </a:xfrm>
              <a:custGeom>
                <a:avLst/>
                <a:gdLst/>
                <a:ahLst/>
                <a:cxnLst/>
                <a:rect l="l" t="t" r="r" b="b"/>
                <a:pathLst>
                  <a:path w="17193" h="8591" extrusionOk="0">
                    <a:moveTo>
                      <a:pt x="9659" y="1"/>
                    </a:moveTo>
                    <a:cubicBezTo>
                      <a:pt x="9303" y="1"/>
                      <a:pt x="8937" y="12"/>
                      <a:pt x="8567" y="36"/>
                    </a:cubicBezTo>
                    <a:cubicBezTo>
                      <a:pt x="8194" y="36"/>
                      <a:pt x="7822" y="110"/>
                      <a:pt x="7449" y="110"/>
                    </a:cubicBezTo>
                    <a:cubicBezTo>
                      <a:pt x="5155" y="408"/>
                      <a:pt x="2861" y="1093"/>
                      <a:pt x="1803" y="2523"/>
                    </a:cubicBezTo>
                    <a:cubicBezTo>
                      <a:pt x="0" y="4952"/>
                      <a:pt x="1177" y="7052"/>
                      <a:pt x="1803" y="7738"/>
                    </a:cubicBezTo>
                    <a:cubicBezTo>
                      <a:pt x="1922" y="7797"/>
                      <a:pt x="1982" y="7857"/>
                      <a:pt x="2041" y="7931"/>
                    </a:cubicBezTo>
                    <a:cubicBezTo>
                      <a:pt x="2728" y="8317"/>
                      <a:pt x="5472" y="8590"/>
                      <a:pt x="8327" y="8590"/>
                    </a:cubicBezTo>
                    <a:cubicBezTo>
                      <a:pt x="11422" y="8590"/>
                      <a:pt x="14648" y="8269"/>
                      <a:pt x="15524" y="7425"/>
                    </a:cubicBezTo>
                    <a:cubicBezTo>
                      <a:pt x="17192" y="5756"/>
                      <a:pt x="16641" y="1719"/>
                      <a:pt x="13155" y="482"/>
                    </a:cubicBezTo>
                    <a:cubicBezTo>
                      <a:pt x="12367" y="184"/>
                      <a:pt x="11092" y="1"/>
                      <a:pt x="965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096" name="Google Shape;6096;p38">
                <a:hlinkClick r:id="rId6" action="ppaction://hlinksldjump"/>
              </p:cNvPr>
              <p:cNvSpPr txBox="1"/>
              <p:nvPr/>
            </p:nvSpPr>
            <p:spPr>
              <a:xfrm>
                <a:off x="790775" y="414509"/>
                <a:ext cx="551700" cy="202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" sz="1733" kern="0">
                    <a:solidFill>
                      <a:srgbClr val="FEF7C2"/>
                    </a:solidFill>
                    <a:latin typeface="Pangolin"/>
                    <a:ea typeface="Pangolin"/>
                    <a:cs typeface="Pangolin"/>
                    <a:sym typeface="Pangolin"/>
                  </a:rPr>
                  <a:t>Sep</a:t>
                </a:r>
                <a:endParaRPr sz="1733" kern="0">
                  <a:solidFill>
                    <a:srgbClr val="FEF7C2"/>
                  </a:solidFill>
                  <a:latin typeface="Pangolin"/>
                  <a:ea typeface="Pangolin"/>
                  <a:cs typeface="Pangolin"/>
                  <a:sym typeface="Pangolin"/>
                </a:endParaRPr>
              </a:p>
            </p:txBody>
          </p:sp>
          <p:sp>
            <p:nvSpPr>
              <p:cNvPr id="6097" name="Google Shape;6097;p38"/>
              <p:cNvSpPr txBox="1"/>
              <p:nvPr/>
            </p:nvSpPr>
            <p:spPr>
              <a:xfrm>
                <a:off x="1412281" y="414509"/>
                <a:ext cx="551700" cy="202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" sz="1733" kern="0">
                    <a:solidFill>
                      <a:srgbClr val="FEF7C2"/>
                    </a:solidFill>
                    <a:latin typeface="Pangolin"/>
                    <a:ea typeface="Pangolin"/>
                    <a:cs typeface="Pangolin"/>
                    <a:sym typeface="Pangolin"/>
                  </a:rPr>
                  <a:t>Oct</a:t>
                </a:r>
                <a:endParaRPr sz="1733" kern="0">
                  <a:solidFill>
                    <a:srgbClr val="FEF7C2"/>
                  </a:solidFill>
                  <a:latin typeface="Pangolin"/>
                  <a:ea typeface="Pangolin"/>
                  <a:cs typeface="Pangolin"/>
                  <a:sym typeface="Pangolin"/>
                </a:endParaRPr>
              </a:p>
            </p:txBody>
          </p:sp>
          <p:sp>
            <p:nvSpPr>
              <p:cNvPr id="6098" name="Google Shape;6098;p38"/>
              <p:cNvSpPr txBox="1"/>
              <p:nvPr/>
            </p:nvSpPr>
            <p:spPr>
              <a:xfrm>
                <a:off x="1988006" y="414509"/>
                <a:ext cx="633300" cy="202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" sz="1733" kern="0">
                    <a:solidFill>
                      <a:srgbClr val="83492E"/>
                    </a:solidFill>
                    <a:latin typeface="Pangolin"/>
                    <a:ea typeface="Pangolin"/>
                    <a:cs typeface="Pangolin"/>
                    <a:sym typeface="Pangolin"/>
                  </a:rPr>
                  <a:t>Nov</a:t>
                </a:r>
                <a:endParaRPr sz="1733" kern="0">
                  <a:solidFill>
                    <a:srgbClr val="83492E"/>
                  </a:solidFill>
                  <a:latin typeface="Pangolin"/>
                  <a:ea typeface="Pangolin"/>
                  <a:cs typeface="Pangolin"/>
                  <a:sym typeface="Pangolin"/>
                </a:endParaRPr>
              </a:p>
            </p:txBody>
          </p:sp>
          <p:sp>
            <p:nvSpPr>
              <p:cNvPr id="6099" name="Google Shape;6099;p38"/>
              <p:cNvSpPr txBox="1"/>
              <p:nvPr/>
            </p:nvSpPr>
            <p:spPr>
              <a:xfrm>
                <a:off x="2657675" y="414509"/>
                <a:ext cx="551700" cy="202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" sz="1733" kern="0">
                    <a:solidFill>
                      <a:srgbClr val="FEF7C2"/>
                    </a:solidFill>
                    <a:latin typeface="Pangolin"/>
                    <a:ea typeface="Pangolin"/>
                    <a:cs typeface="Pangolin"/>
                    <a:sym typeface="Pangolin"/>
                  </a:rPr>
                  <a:t>Dec</a:t>
                </a:r>
                <a:endParaRPr sz="1733" kern="0">
                  <a:solidFill>
                    <a:srgbClr val="FEF7C2"/>
                  </a:solidFill>
                  <a:latin typeface="Pangolin"/>
                  <a:ea typeface="Pangolin"/>
                  <a:cs typeface="Pangolin"/>
                  <a:sym typeface="Pangolin"/>
                </a:endParaRPr>
              </a:p>
            </p:txBody>
          </p:sp>
          <p:sp>
            <p:nvSpPr>
              <p:cNvPr id="6100" name="Google Shape;6100;p38"/>
              <p:cNvSpPr txBox="1"/>
              <p:nvPr/>
            </p:nvSpPr>
            <p:spPr>
              <a:xfrm>
                <a:off x="3233400" y="414509"/>
                <a:ext cx="633300" cy="202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" sz="1733" kern="0">
                    <a:solidFill>
                      <a:srgbClr val="FEF7C2"/>
                    </a:solidFill>
                    <a:latin typeface="Pangolin"/>
                    <a:ea typeface="Pangolin"/>
                    <a:cs typeface="Pangolin"/>
                    <a:sym typeface="Pangolin"/>
                  </a:rPr>
                  <a:t>Jan</a:t>
                </a:r>
                <a:endParaRPr sz="1733" kern="0">
                  <a:solidFill>
                    <a:srgbClr val="FEF7C2"/>
                  </a:solidFill>
                  <a:latin typeface="Pangolin"/>
                  <a:ea typeface="Pangolin"/>
                  <a:cs typeface="Pangolin"/>
                  <a:sym typeface="Pangolin"/>
                </a:endParaRPr>
              </a:p>
            </p:txBody>
          </p:sp>
          <p:sp>
            <p:nvSpPr>
              <p:cNvPr id="6101" name="Google Shape;6101;p38"/>
              <p:cNvSpPr txBox="1"/>
              <p:nvPr/>
            </p:nvSpPr>
            <p:spPr>
              <a:xfrm>
                <a:off x="3869194" y="414509"/>
                <a:ext cx="633300" cy="202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" sz="1733" kern="0">
                    <a:solidFill>
                      <a:srgbClr val="83492E"/>
                    </a:solidFill>
                    <a:latin typeface="Pangolin"/>
                    <a:ea typeface="Pangolin"/>
                    <a:cs typeface="Pangolin"/>
                    <a:sym typeface="Pangolin"/>
                  </a:rPr>
                  <a:t>Feb</a:t>
                </a:r>
                <a:endParaRPr sz="1733" kern="0">
                  <a:solidFill>
                    <a:srgbClr val="83492E"/>
                  </a:solidFill>
                  <a:latin typeface="Pangolin"/>
                  <a:ea typeface="Pangolin"/>
                  <a:cs typeface="Pangolin"/>
                  <a:sym typeface="Pangolin"/>
                </a:endParaRPr>
              </a:p>
            </p:txBody>
          </p:sp>
          <p:sp>
            <p:nvSpPr>
              <p:cNvPr id="6102" name="Google Shape;6102;p38"/>
              <p:cNvSpPr txBox="1"/>
              <p:nvPr/>
            </p:nvSpPr>
            <p:spPr>
              <a:xfrm>
                <a:off x="4490700" y="414509"/>
                <a:ext cx="633300" cy="202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" sz="1733" kern="0">
                    <a:solidFill>
                      <a:srgbClr val="FEF7C2"/>
                    </a:solidFill>
                    <a:latin typeface="Pangolin"/>
                    <a:ea typeface="Pangolin"/>
                    <a:cs typeface="Pangolin"/>
                    <a:sym typeface="Pangolin"/>
                  </a:rPr>
                  <a:t>Mar</a:t>
                </a:r>
                <a:endParaRPr sz="1733" kern="0">
                  <a:solidFill>
                    <a:srgbClr val="FEF7C2"/>
                  </a:solidFill>
                  <a:latin typeface="Pangolin"/>
                  <a:ea typeface="Pangolin"/>
                  <a:cs typeface="Pangolin"/>
                  <a:sym typeface="Pangolin"/>
                </a:endParaRPr>
              </a:p>
            </p:txBody>
          </p:sp>
          <p:sp>
            <p:nvSpPr>
              <p:cNvPr id="6103" name="Google Shape;6103;p38"/>
              <p:cNvSpPr txBox="1"/>
              <p:nvPr/>
            </p:nvSpPr>
            <p:spPr>
              <a:xfrm>
                <a:off x="5119350" y="414509"/>
                <a:ext cx="633300" cy="202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" sz="1733" kern="0">
                    <a:solidFill>
                      <a:srgbClr val="FEF7C2"/>
                    </a:solidFill>
                    <a:latin typeface="Pangolin"/>
                    <a:ea typeface="Pangolin"/>
                    <a:cs typeface="Pangolin"/>
                    <a:sym typeface="Pangolin"/>
                  </a:rPr>
                  <a:t>Apr</a:t>
                </a:r>
                <a:endParaRPr sz="1733" kern="0">
                  <a:solidFill>
                    <a:srgbClr val="FEF7C2"/>
                  </a:solidFill>
                  <a:latin typeface="Pangolin"/>
                  <a:ea typeface="Pangolin"/>
                  <a:cs typeface="Pangolin"/>
                  <a:sym typeface="Pangolin"/>
                </a:endParaRPr>
              </a:p>
            </p:txBody>
          </p:sp>
          <p:sp>
            <p:nvSpPr>
              <p:cNvPr id="6104" name="Google Shape;6104;p38"/>
              <p:cNvSpPr txBox="1"/>
              <p:nvPr/>
            </p:nvSpPr>
            <p:spPr>
              <a:xfrm>
                <a:off x="5740856" y="414509"/>
                <a:ext cx="633300" cy="202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" sz="1733" kern="0">
                    <a:solidFill>
                      <a:srgbClr val="83492E"/>
                    </a:solidFill>
                    <a:latin typeface="Pangolin"/>
                    <a:ea typeface="Pangolin"/>
                    <a:cs typeface="Pangolin"/>
                    <a:sym typeface="Pangolin"/>
                  </a:rPr>
                  <a:t>May</a:t>
                </a:r>
                <a:endParaRPr sz="1733" kern="0">
                  <a:solidFill>
                    <a:srgbClr val="83492E"/>
                  </a:solidFill>
                  <a:latin typeface="Pangolin"/>
                  <a:ea typeface="Pangolin"/>
                  <a:cs typeface="Pangolin"/>
                  <a:sym typeface="Pangolin"/>
                </a:endParaRPr>
              </a:p>
            </p:txBody>
          </p:sp>
          <p:sp>
            <p:nvSpPr>
              <p:cNvPr id="6105" name="Google Shape;6105;p38"/>
              <p:cNvSpPr txBox="1"/>
              <p:nvPr/>
            </p:nvSpPr>
            <p:spPr>
              <a:xfrm>
                <a:off x="6367125" y="414509"/>
                <a:ext cx="633300" cy="202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" sz="1733" kern="0">
                    <a:solidFill>
                      <a:srgbClr val="FEF7C2"/>
                    </a:solidFill>
                    <a:latin typeface="Pangolin"/>
                    <a:ea typeface="Pangolin"/>
                    <a:cs typeface="Pangolin"/>
                    <a:sym typeface="Pangolin"/>
                  </a:rPr>
                  <a:t>Jun</a:t>
                </a:r>
                <a:endParaRPr sz="1733" kern="0">
                  <a:solidFill>
                    <a:srgbClr val="FEF7C2"/>
                  </a:solidFill>
                  <a:latin typeface="Pangolin"/>
                  <a:ea typeface="Pangolin"/>
                  <a:cs typeface="Pangolin"/>
                  <a:sym typeface="Pangolin"/>
                </a:endParaRPr>
              </a:p>
            </p:txBody>
          </p:sp>
          <p:sp>
            <p:nvSpPr>
              <p:cNvPr id="6106" name="Google Shape;6106;p38"/>
              <p:cNvSpPr txBox="1"/>
              <p:nvPr/>
            </p:nvSpPr>
            <p:spPr>
              <a:xfrm>
                <a:off x="6981488" y="414509"/>
                <a:ext cx="633300" cy="202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" sz="1733" kern="0">
                    <a:solidFill>
                      <a:srgbClr val="FEF7C2"/>
                    </a:solidFill>
                    <a:latin typeface="Pangolin"/>
                    <a:ea typeface="Pangolin"/>
                    <a:cs typeface="Pangolin"/>
                    <a:sym typeface="Pangolin"/>
                  </a:rPr>
                  <a:t>Jul</a:t>
                </a:r>
                <a:endParaRPr sz="1733" kern="0">
                  <a:solidFill>
                    <a:srgbClr val="FEF7C2"/>
                  </a:solidFill>
                  <a:latin typeface="Pangolin"/>
                  <a:ea typeface="Pangolin"/>
                  <a:cs typeface="Pangolin"/>
                  <a:sym typeface="Pangolin"/>
                </a:endParaRPr>
              </a:p>
            </p:txBody>
          </p:sp>
          <p:sp>
            <p:nvSpPr>
              <p:cNvPr id="6107" name="Google Shape;6107;p38"/>
              <p:cNvSpPr txBox="1"/>
              <p:nvPr/>
            </p:nvSpPr>
            <p:spPr>
              <a:xfrm>
                <a:off x="7605375" y="414509"/>
                <a:ext cx="633300" cy="202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" sz="1733" kern="0">
                    <a:solidFill>
                      <a:srgbClr val="83492E"/>
                    </a:solidFill>
                    <a:latin typeface="Pangolin"/>
                    <a:ea typeface="Pangolin"/>
                    <a:cs typeface="Pangolin"/>
                    <a:sym typeface="Pangolin"/>
                  </a:rPr>
                  <a:t>Aug</a:t>
                </a:r>
                <a:endParaRPr sz="1733" kern="0">
                  <a:solidFill>
                    <a:srgbClr val="83492E"/>
                  </a:solidFill>
                  <a:latin typeface="Pangolin"/>
                  <a:ea typeface="Pangolin"/>
                  <a:cs typeface="Pangolin"/>
                  <a:sym typeface="Pangolin"/>
                </a:endParaRPr>
              </a:p>
            </p:txBody>
          </p:sp>
          <p:sp>
            <p:nvSpPr>
              <p:cNvPr id="6108" name="Google Shape;6108;p38">
                <a:hlinkClick r:id="rId7" action="ppaction://hlinksldjump"/>
              </p:cNvPr>
              <p:cNvSpPr/>
              <p:nvPr/>
            </p:nvSpPr>
            <p:spPr>
              <a:xfrm>
                <a:off x="1466950" y="333030"/>
                <a:ext cx="428700" cy="309000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6109" name="Google Shape;6109;p38">
            <a:hlinkClick r:id="rId7" action="ppaction://hlinksldjump"/>
          </p:cNvPr>
          <p:cNvSpPr/>
          <p:nvPr/>
        </p:nvSpPr>
        <p:spPr>
          <a:xfrm>
            <a:off x="19536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6110" name="Google Shape;6110;p38">
            <a:hlinkClick r:id="rId8" action="ppaction://hlinksldjump"/>
          </p:cNvPr>
          <p:cNvSpPr/>
          <p:nvPr/>
        </p:nvSpPr>
        <p:spPr>
          <a:xfrm>
            <a:off x="27664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6111" name="Google Shape;6111;p38">
            <a:hlinkClick r:id="" action="ppaction://noaction"/>
          </p:cNvPr>
          <p:cNvSpPr/>
          <p:nvPr/>
        </p:nvSpPr>
        <p:spPr>
          <a:xfrm>
            <a:off x="36300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6112" name="Google Shape;6112;p38">
            <a:hlinkClick r:id="rId7" action="ppaction://hlinksldjump"/>
          </p:cNvPr>
          <p:cNvSpPr/>
          <p:nvPr/>
        </p:nvSpPr>
        <p:spPr>
          <a:xfrm>
            <a:off x="44428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6113" name="Google Shape;6113;p38">
            <a:hlinkClick r:id="rId9" action="ppaction://hlinksldjump"/>
          </p:cNvPr>
          <p:cNvSpPr/>
          <p:nvPr/>
        </p:nvSpPr>
        <p:spPr>
          <a:xfrm>
            <a:off x="52810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6114" name="Google Shape;6114;p38">
            <a:hlinkClick r:id="" action="ppaction://noaction"/>
          </p:cNvPr>
          <p:cNvSpPr/>
          <p:nvPr/>
        </p:nvSpPr>
        <p:spPr>
          <a:xfrm>
            <a:off x="60938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6115" name="Google Shape;6115;p38">
            <a:hlinkClick r:id="rId10" action="ppaction://hlinksldjump"/>
          </p:cNvPr>
          <p:cNvSpPr/>
          <p:nvPr/>
        </p:nvSpPr>
        <p:spPr>
          <a:xfrm>
            <a:off x="69574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6116" name="Google Shape;6116;p38">
            <a:hlinkClick r:id="rId8" action="ppaction://hlinksldjump"/>
          </p:cNvPr>
          <p:cNvSpPr/>
          <p:nvPr/>
        </p:nvSpPr>
        <p:spPr>
          <a:xfrm>
            <a:off x="77702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6117" name="Google Shape;6117;p38">
            <a:hlinkClick r:id="rId5" action="ppaction://hlinksldjump"/>
          </p:cNvPr>
          <p:cNvSpPr/>
          <p:nvPr/>
        </p:nvSpPr>
        <p:spPr>
          <a:xfrm>
            <a:off x="86338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6118" name="Google Shape;6118;p38">
            <a:hlinkClick r:id="" action="ppaction://noaction"/>
          </p:cNvPr>
          <p:cNvSpPr/>
          <p:nvPr/>
        </p:nvSpPr>
        <p:spPr>
          <a:xfrm>
            <a:off x="94466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6119" name="Google Shape;6119;p38">
            <a:hlinkClick r:id="" action="ppaction://noaction"/>
          </p:cNvPr>
          <p:cNvSpPr/>
          <p:nvPr/>
        </p:nvSpPr>
        <p:spPr>
          <a:xfrm>
            <a:off x="102594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6120" name="Google Shape;6120;p38">
            <a:hlinkClick r:id="rId6" action="ppaction://hlinksldjump"/>
          </p:cNvPr>
          <p:cNvSpPr/>
          <p:nvPr/>
        </p:nvSpPr>
        <p:spPr>
          <a:xfrm>
            <a:off x="11154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05" name="TextBox 204">
            <a:extLst>
              <a:ext uri="{FF2B5EF4-FFF2-40B4-BE49-F238E27FC236}">
                <a16:creationId xmlns:a16="http://schemas.microsoft.com/office/drawing/2014/main" id="{2C4D8A95-1DF4-4C16-B5CB-6E0EDF03B51D}"/>
              </a:ext>
            </a:extLst>
          </p:cNvPr>
          <p:cNvSpPr txBox="1"/>
          <p:nvPr/>
        </p:nvSpPr>
        <p:spPr>
          <a:xfrm>
            <a:off x="1017940" y="2639959"/>
            <a:ext cx="3229170" cy="3785652"/>
          </a:xfrm>
          <a:custGeom>
            <a:avLst/>
            <a:gdLst>
              <a:gd name="connsiteX0" fmla="*/ 0 w 3229170"/>
              <a:gd name="connsiteY0" fmla="*/ 0 h 3785652"/>
              <a:gd name="connsiteX1" fmla="*/ 3229170 w 3229170"/>
              <a:gd name="connsiteY1" fmla="*/ 0 h 3785652"/>
              <a:gd name="connsiteX2" fmla="*/ 3229170 w 3229170"/>
              <a:gd name="connsiteY2" fmla="*/ 3785652 h 3785652"/>
              <a:gd name="connsiteX3" fmla="*/ 0 w 3229170"/>
              <a:gd name="connsiteY3" fmla="*/ 3785652 h 3785652"/>
              <a:gd name="connsiteX4" fmla="*/ 0 w 3229170"/>
              <a:gd name="connsiteY4" fmla="*/ 0 h 3785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29170" h="3785652" fill="none" extrusionOk="0">
                <a:moveTo>
                  <a:pt x="0" y="0"/>
                </a:moveTo>
                <a:cubicBezTo>
                  <a:pt x="735252" y="149518"/>
                  <a:pt x="1654435" y="-90350"/>
                  <a:pt x="3229170" y="0"/>
                </a:cubicBezTo>
                <a:cubicBezTo>
                  <a:pt x="3398533" y="1044585"/>
                  <a:pt x="3255703" y="1934971"/>
                  <a:pt x="3229170" y="3785652"/>
                </a:cubicBezTo>
                <a:cubicBezTo>
                  <a:pt x="2495027" y="3941938"/>
                  <a:pt x="673372" y="3627391"/>
                  <a:pt x="0" y="3785652"/>
                </a:cubicBezTo>
                <a:cubicBezTo>
                  <a:pt x="111984" y="3254301"/>
                  <a:pt x="-8690" y="979917"/>
                  <a:pt x="0" y="0"/>
                </a:cubicBezTo>
                <a:close/>
              </a:path>
              <a:path w="3229170" h="3785652" stroke="0" extrusionOk="0">
                <a:moveTo>
                  <a:pt x="0" y="0"/>
                </a:moveTo>
                <a:cubicBezTo>
                  <a:pt x="1233239" y="-125902"/>
                  <a:pt x="2718435" y="163031"/>
                  <a:pt x="3229170" y="0"/>
                </a:cubicBezTo>
                <a:cubicBezTo>
                  <a:pt x="3165483" y="1819273"/>
                  <a:pt x="3314226" y="3152629"/>
                  <a:pt x="3229170" y="3785652"/>
                </a:cubicBezTo>
                <a:cubicBezTo>
                  <a:pt x="1653858" y="3831522"/>
                  <a:pt x="1008590" y="3636025"/>
                  <a:pt x="0" y="3785652"/>
                </a:cubicBezTo>
                <a:cubicBezTo>
                  <a:pt x="-105469" y="2253548"/>
                  <a:pt x="144620" y="1812016"/>
                  <a:pt x="0" y="0"/>
                </a:cubicBezTo>
                <a:close/>
              </a:path>
            </a:pathLst>
          </a:custGeom>
          <a:solidFill>
            <a:srgbClr val="FFFF66"/>
          </a:solidFill>
          <a:ln w="28575">
            <a:solidFill>
              <a:srgbClr val="FFC000"/>
            </a:solidFill>
            <a:extLst>
              <a:ext uri="{C807C97D-BFC1-408E-A445-0C87EB9F89A2}">
                <ask:lineSketchStyleProps xmlns:ask="http://schemas.microsoft.com/office/drawing/2018/sketchyshapes" sd="3315210100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135E9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 x 1 = 8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135E9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 x 2 = 16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135E9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 x 3 = 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135E9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 x 4 = 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135E9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 x 5 = ?</a:t>
            </a:r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2D740065-12AF-4D9E-A64F-4AD1E2014933}"/>
              </a:ext>
            </a:extLst>
          </p:cNvPr>
          <p:cNvSpPr txBox="1"/>
          <p:nvPr/>
        </p:nvSpPr>
        <p:spPr>
          <a:xfrm>
            <a:off x="4536670" y="2657197"/>
            <a:ext cx="3427964" cy="3785652"/>
          </a:xfrm>
          <a:custGeom>
            <a:avLst/>
            <a:gdLst>
              <a:gd name="connsiteX0" fmla="*/ 0 w 3427964"/>
              <a:gd name="connsiteY0" fmla="*/ 0 h 3785652"/>
              <a:gd name="connsiteX1" fmla="*/ 3427964 w 3427964"/>
              <a:gd name="connsiteY1" fmla="*/ 0 h 3785652"/>
              <a:gd name="connsiteX2" fmla="*/ 3427964 w 3427964"/>
              <a:gd name="connsiteY2" fmla="*/ 3785652 h 3785652"/>
              <a:gd name="connsiteX3" fmla="*/ 0 w 3427964"/>
              <a:gd name="connsiteY3" fmla="*/ 3785652 h 3785652"/>
              <a:gd name="connsiteX4" fmla="*/ 0 w 3427964"/>
              <a:gd name="connsiteY4" fmla="*/ 0 h 3785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7964" h="3785652" fill="none" extrusionOk="0">
                <a:moveTo>
                  <a:pt x="0" y="0"/>
                </a:moveTo>
                <a:cubicBezTo>
                  <a:pt x="353022" y="149518"/>
                  <a:pt x="2121022" y="-90350"/>
                  <a:pt x="3427964" y="0"/>
                </a:cubicBezTo>
                <a:cubicBezTo>
                  <a:pt x="3597327" y="1044585"/>
                  <a:pt x="3454497" y="1934971"/>
                  <a:pt x="3427964" y="3785652"/>
                </a:cubicBezTo>
                <a:cubicBezTo>
                  <a:pt x="2265423" y="3941938"/>
                  <a:pt x="459220" y="3627391"/>
                  <a:pt x="0" y="3785652"/>
                </a:cubicBezTo>
                <a:cubicBezTo>
                  <a:pt x="111984" y="3254301"/>
                  <a:pt x="-8690" y="979917"/>
                  <a:pt x="0" y="0"/>
                </a:cubicBezTo>
                <a:close/>
              </a:path>
              <a:path w="3427964" h="3785652" stroke="0" extrusionOk="0">
                <a:moveTo>
                  <a:pt x="0" y="0"/>
                </a:moveTo>
                <a:cubicBezTo>
                  <a:pt x="981110" y="-125902"/>
                  <a:pt x="2321046" y="163031"/>
                  <a:pt x="3427964" y="0"/>
                </a:cubicBezTo>
                <a:cubicBezTo>
                  <a:pt x="3364277" y="1819273"/>
                  <a:pt x="3513020" y="3152629"/>
                  <a:pt x="3427964" y="3785652"/>
                </a:cubicBezTo>
                <a:cubicBezTo>
                  <a:pt x="2232329" y="3831522"/>
                  <a:pt x="1632032" y="3636025"/>
                  <a:pt x="0" y="3785652"/>
                </a:cubicBezTo>
                <a:cubicBezTo>
                  <a:pt x="-105469" y="2253548"/>
                  <a:pt x="144620" y="1812016"/>
                  <a:pt x="0" y="0"/>
                </a:cubicBezTo>
                <a:close/>
              </a:path>
            </a:pathLst>
          </a:custGeom>
          <a:solidFill>
            <a:srgbClr val="FFFF66"/>
          </a:solidFill>
          <a:ln w="28575">
            <a:solidFill>
              <a:srgbClr val="FFC000"/>
            </a:solidFill>
            <a:extLst>
              <a:ext uri="{C807C97D-BFC1-408E-A445-0C87EB9F89A2}">
                <ask:lineSketchStyleProps xmlns:ask="http://schemas.microsoft.com/office/drawing/2018/sketchyshapes" sd="3315210100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4800" b="1" dirty="0">
                <a:solidFill>
                  <a:srgbClr val="135E98"/>
                </a:solidFill>
              </a:rPr>
              <a:t>8 x 6 = ?</a:t>
            </a:r>
          </a:p>
          <a:p>
            <a:pPr lvl="0">
              <a:defRPr/>
            </a:pPr>
            <a:r>
              <a:rPr lang="en-US" sz="4800" b="1" dirty="0">
                <a:solidFill>
                  <a:srgbClr val="135E98"/>
                </a:solidFill>
              </a:rPr>
              <a:t>8 x 7 = ?</a:t>
            </a:r>
          </a:p>
          <a:p>
            <a:pPr lvl="0">
              <a:defRPr/>
            </a:pPr>
            <a:r>
              <a:rPr lang="en-US" sz="4800" b="1" dirty="0">
                <a:solidFill>
                  <a:srgbClr val="135E98"/>
                </a:solidFill>
              </a:rPr>
              <a:t>8 x 8 = ?</a:t>
            </a:r>
          </a:p>
          <a:p>
            <a:pPr lvl="0">
              <a:defRPr/>
            </a:pPr>
            <a:r>
              <a:rPr lang="en-US" sz="4800" b="1" dirty="0">
                <a:solidFill>
                  <a:srgbClr val="135E98"/>
                </a:solidFill>
              </a:rPr>
              <a:t>8 x 9 = ?</a:t>
            </a:r>
          </a:p>
          <a:p>
            <a:pPr lvl="0">
              <a:defRPr/>
            </a:pPr>
            <a:r>
              <a:rPr lang="en-US" sz="4800" b="1" dirty="0">
                <a:solidFill>
                  <a:srgbClr val="135E98"/>
                </a:solidFill>
              </a:rPr>
              <a:t>8 x 10 = 80</a:t>
            </a:r>
          </a:p>
        </p:txBody>
      </p:sp>
      <p:grpSp>
        <p:nvGrpSpPr>
          <p:cNvPr id="207" name="Group 206">
            <a:extLst>
              <a:ext uri="{FF2B5EF4-FFF2-40B4-BE49-F238E27FC236}">
                <a16:creationId xmlns:a16="http://schemas.microsoft.com/office/drawing/2014/main" id="{F27CA5D8-4754-4976-A500-F21AE52A140F}"/>
              </a:ext>
            </a:extLst>
          </p:cNvPr>
          <p:cNvGrpSpPr/>
          <p:nvPr/>
        </p:nvGrpSpPr>
        <p:grpSpPr>
          <a:xfrm>
            <a:off x="7726606" y="0"/>
            <a:ext cx="4884320" cy="4389120"/>
            <a:chOff x="8010425" y="-416560"/>
            <a:chExt cx="4389120" cy="4389120"/>
          </a:xfrm>
        </p:grpSpPr>
        <p:pic>
          <p:nvPicPr>
            <p:cNvPr id="208" name="Picture 207" descr="A picture containing light&#10;&#10;Description automatically generated">
              <a:extLst>
                <a:ext uri="{FF2B5EF4-FFF2-40B4-BE49-F238E27FC236}">
                  <a16:creationId xmlns:a16="http://schemas.microsoft.com/office/drawing/2014/main" id="{44F94DC9-2C9E-4CA6-8567-C18BF2BE170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0425" y="-416560"/>
              <a:ext cx="4389120" cy="4389120"/>
            </a:xfrm>
            <a:prstGeom prst="rect">
              <a:avLst/>
            </a:prstGeom>
          </p:spPr>
        </p:pic>
        <p:sp>
          <p:nvSpPr>
            <p:cNvPr id="214" name="TextBox 213">
              <a:extLst>
                <a:ext uri="{FF2B5EF4-FFF2-40B4-BE49-F238E27FC236}">
                  <a16:creationId xmlns:a16="http://schemas.microsoft.com/office/drawing/2014/main" id="{C22757C3-CEF4-4C70-A14D-F8C8FF8C0BB5}"/>
                </a:ext>
              </a:extLst>
            </p:cNvPr>
            <p:cNvSpPr txBox="1"/>
            <p:nvPr/>
          </p:nvSpPr>
          <p:spPr>
            <a:xfrm>
              <a:off x="9008709" y="814397"/>
              <a:ext cx="2690350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1BD5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Thêm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1BD5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8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1BD5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vào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1BD5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1BD5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kết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1BD5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1BD5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quả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1BD5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1BD5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của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1BD5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8 x 2 ta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1BD5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được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1BD5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1BD5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kết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1BD5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1BD5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quả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1BD5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1BD5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của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1BD5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8 x 3</a:t>
              </a:r>
            </a:p>
          </p:txBody>
        </p:sp>
      </p:grpSp>
      <p:sp>
        <p:nvSpPr>
          <p:cNvPr id="215" name="TextBox 214">
            <a:extLst>
              <a:ext uri="{FF2B5EF4-FFF2-40B4-BE49-F238E27FC236}">
                <a16:creationId xmlns:a16="http://schemas.microsoft.com/office/drawing/2014/main" id="{22AABC61-79FC-4BBB-A51A-0E00F1A5E2D3}"/>
              </a:ext>
            </a:extLst>
          </p:cNvPr>
          <p:cNvSpPr txBox="1"/>
          <p:nvPr/>
        </p:nvSpPr>
        <p:spPr>
          <a:xfrm>
            <a:off x="911729" y="1677599"/>
            <a:ext cx="72954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iny" panose="02000903060500060000" pitchFamily="2" charset="0"/>
              </a:rPr>
              <a:t>Bảng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iny" panose="02000903060500060000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iny" panose="02000903060500060000" pitchFamily="2" charset="0"/>
              </a:rPr>
              <a:t>nhân</a:t>
            </a:r>
            <a:r>
              <a:rPr kumimoji="0" lang="en-US" sz="44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iny" panose="02000903060500060000" pitchFamily="2" charset="0"/>
              </a:rPr>
              <a:t> 8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iny" panose="02000903060500060000" pitchFamily="2" charset="0"/>
            </a:endParaRPr>
          </a:p>
        </p:txBody>
      </p:sp>
      <p:pic>
        <p:nvPicPr>
          <p:cNvPr id="216" name="Picture 215">
            <a:extLst>
              <a:ext uri="{FF2B5EF4-FFF2-40B4-BE49-F238E27FC236}">
                <a16:creationId xmlns:a16="http://schemas.microsoft.com/office/drawing/2014/main" id="{B5229CAB-2A02-4898-A789-7E4737D8F39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0920" y="3146243"/>
            <a:ext cx="2583068" cy="353681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4D24488-2186-48C3-B446-DC4DFFD054A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473854" y="888205"/>
            <a:ext cx="7547502" cy="117663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Tm="13491">
        <p14:honeycomb/>
      </p:transition>
    </mc:Choice>
    <mc:Fallback xmlns="">
      <p:transition spd="slow" advTm="1349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75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rò-chơi-chíu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75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rò-chơi-chíu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75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" grpId="0" animBg="1"/>
      <p:bldP spid="206" grpId="0" animBg="1"/>
      <p:bldP spid="2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TextBox 204">
            <a:extLst>
              <a:ext uri="{FF2B5EF4-FFF2-40B4-BE49-F238E27FC236}">
                <a16:creationId xmlns:a16="http://schemas.microsoft.com/office/drawing/2014/main" id="{E8950183-EB9F-46A7-BF5B-EB1BEF9811AF}"/>
              </a:ext>
            </a:extLst>
          </p:cNvPr>
          <p:cNvSpPr txBox="1"/>
          <p:nvPr/>
        </p:nvSpPr>
        <p:spPr>
          <a:xfrm>
            <a:off x="4648573" y="681218"/>
            <a:ext cx="37976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  x   1   =  8</a:t>
            </a:r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646EC449-7D0B-46FA-AC02-6D1614B5B8D3}"/>
              </a:ext>
            </a:extLst>
          </p:cNvPr>
          <p:cNvSpPr txBox="1"/>
          <p:nvPr/>
        </p:nvSpPr>
        <p:spPr>
          <a:xfrm>
            <a:off x="4648573" y="1208837"/>
            <a:ext cx="37000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  x   2   =  16</a:t>
            </a:r>
          </a:p>
        </p:txBody>
      </p:sp>
      <p:sp>
        <p:nvSpPr>
          <p:cNvPr id="207" name="TextBox 206">
            <a:extLst>
              <a:ext uri="{FF2B5EF4-FFF2-40B4-BE49-F238E27FC236}">
                <a16:creationId xmlns:a16="http://schemas.microsoft.com/office/drawing/2014/main" id="{B196FD4E-1662-4CA7-B271-C25FCC90BE31}"/>
              </a:ext>
            </a:extLst>
          </p:cNvPr>
          <p:cNvSpPr txBox="1"/>
          <p:nvPr/>
        </p:nvSpPr>
        <p:spPr>
          <a:xfrm>
            <a:off x="4648572" y="1841567"/>
            <a:ext cx="40719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  x   3   = ….</a:t>
            </a:r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42EF0F04-18C0-4C1C-8C25-F03C6D6D3FEB}"/>
              </a:ext>
            </a:extLst>
          </p:cNvPr>
          <p:cNvSpPr txBox="1"/>
          <p:nvPr/>
        </p:nvSpPr>
        <p:spPr>
          <a:xfrm>
            <a:off x="4648572" y="2426342"/>
            <a:ext cx="42593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  x   4   = ….</a:t>
            </a:r>
          </a:p>
        </p:txBody>
      </p:sp>
      <p:sp>
        <p:nvSpPr>
          <p:cNvPr id="209" name="Rectangle 208">
            <a:extLst>
              <a:ext uri="{FF2B5EF4-FFF2-40B4-BE49-F238E27FC236}">
                <a16:creationId xmlns:a16="http://schemas.microsoft.com/office/drawing/2014/main" id="{6DB6586C-3E5A-41F0-B134-57129BEC152C}"/>
              </a:ext>
            </a:extLst>
          </p:cNvPr>
          <p:cNvSpPr/>
          <p:nvPr/>
        </p:nvSpPr>
        <p:spPr>
          <a:xfrm>
            <a:off x="3578160" y="180687"/>
            <a:ext cx="654217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spc="50" dirty="0" err="1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Hoàn</a:t>
            </a:r>
            <a:r>
              <a:rPr lang="en-US" sz="32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spc="50" dirty="0" err="1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thành</a:t>
            </a:r>
            <a:r>
              <a:rPr lang="en-US" sz="32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spc="50" dirty="0" err="1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bảng</a:t>
            </a:r>
            <a:r>
              <a:rPr lang="en-US" sz="32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spc="50" dirty="0" err="1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nhân</a:t>
            </a:r>
            <a:r>
              <a:rPr lang="en-US" sz="32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8, chia 8</a:t>
            </a:r>
            <a:endParaRPr lang="en-US" sz="48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0" name="TextBox 209">
            <a:extLst>
              <a:ext uri="{FF2B5EF4-FFF2-40B4-BE49-F238E27FC236}">
                <a16:creationId xmlns:a16="http://schemas.microsoft.com/office/drawing/2014/main" id="{F0918EFE-3093-4246-85D0-7D97697E84E2}"/>
              </a:ext>
            </a:extLst>
          </p:cNvPr>
          <p:cNvSpPr txBox="1"/>
          <p:nvPr/>
        </p:nvSpPr>
        <p:spPr>
          <a:xfrm>
            <a:off x="4648573" y="3011117"/>
            <a:ext cx="4708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  x   5   =  ….</a:t>
            </a:r>
          </a:p>
        </p:txBody>
      </p:sp>
      <p:sp>
        <p:nvSpPr>
          <p:cNvPr id="211" name="TextBox 210">
            <a:extLst>
              <a:ext uri="{FF2B5EF4-FFF2-40B4-BE49-F238E27FC236}">
                <a16:creationId xmlns:a16="http://schemas.microsoft.com/office/drawing/2014/main" id="{4F2AE5DE-6CEF-4ECE-A649-E4AA3168CE51}"/>
              </a:ext>
            </a:extLst>
          </p:cNvPr>
          <p:cNvSpPr txBox="1"/>
          <p:nvPr/>
        </p:nvSpPr>
        <p:spPr>
          <a:xfrm>
            <a:off x="4648572" y="3614399"/>
            <a:ext cx="51293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  x   6   =  ….</a:t>
            </a:r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E8F2F91F-3FE1-4124-B8E4-DAB696186293}"/>
              </a:ext>
            </a:extLst>
          </p:cNvPr>
          <p:cNvSpPr txBox="1"/>
          <p:nvPr/>
        </p:nvSpPr>
        <p:spPr>
          <a:xfrm>
            <a:off x="4648573" y="4228622"/>
            <a:ext cx="48363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  x   7   =  ….</a:t>
            </a:r>
          </a:p>
        </p:txBody>
      </p:sp>
      <p:sp>
        <p:nvSpPr>
          <p:cNvPr id="213" name="TextBox 212">
            <a:extLst>
              <a:ext uri="{FF2B5EF4-FFF2-40B4-BE49-F238E27FC236}">
                <a16:creationId xmlns:a16="http://schemas.microsoft.com/office/drawing/2014/main" id="{1E63CB6B-ED46-4211-ACB5-EB28E9A0D047}"/>
              </a:ext>
            </a:extLst>
          </p:cNvPr>
          <p:cNvSpPr txBox="1"/>
          <p:nvPr/>
        </p:nvSpPr>
        <p:spPr>
          <a:xfrm>
            <a:off x="4648573" y="4810930"/>
            <a:ext cx="44013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  x   8   =  ….</a:t>
            </a:r>
          </a:p>
        </p:txBody>
      </p:sp>
      <p:sp>
        <p:nvSpPr>
          <p:cNvPr id="214" name="TextBox 213">
            <a:extLst>
              <a:ext uri="{FF2B5EF4-FFF2-40B4-BE49-F238E27FC236}">
                <a16:creationId xmlns:a16="http://schemas.microsoft.com/office/drawing/2014/main" id="{49B98E7E-21BC-41B4-9A9D-D4B38FCA5386}"/>
              </a:ext>
            </a:extLst>
          </p:cNvPr>
          <p:cNvSpPr txBox="1"/>
          <p:nvPr/>
        </p:nvSpPr>
        <p:spPr>
          <a:xfrm>
            <a:off x="4648573" y="5347298"/>
            <a:ext cx="38116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  x   9   =  ….</a:t>
            </a:r>
          </a:p>
        </p:txBody>
      </p:sp>
      <p:sp>
        <p:nvSpPr>
          <p:cNvPr id="215" name="TextBox 214">
            <a:extLst>
              <a:ext uri="{FF2B5EF4-FFF2-40B4-BE49-F238E27FC236}">
                <a16:creationId xmlns:a16="http://schemas.microsoft.com/office/drawing/2014/main" id="{7CB3009A-003E-4BED-88FA-1251DFE96110}"/>
              </a:ext>
            </a:extLst>
          </p:cNvPr>
          <p:cNvSpPr txBox="1"/>
          <p:nvPr/>
        </p:nvSpPr>
        <p:spPr>
          <a:xfrm>
            <a:off x="4648573" y="5928307"/>
            <a:ext cx="3394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  x   10 =  ….</a:t>
            </a:r>
          </a:p>
        </p:txBody>
      </p:sp>
      <p:pic>
        <p:nvPicPr>
          <p:cNvPr id="216" name="Picture 215">
            <a:extLst>
              <a:ext uri="{FF2B5EF4-FFF2-40B4-BE49-F238E27FC236}">
                <a16:creationId xmlns:a16="http://schemas.microsoft.com/office/drawing/2014/main" id="{06BCC52B-B971-46F8-ACAD-7A7E2358F2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938" y="3702772"/>
            <a:ext cx="3811666" cy="3811666"/>
          </a:xfrm>
          <a:prstGeom prst="rect">
            <a:avLst/>
          </a:prstGeom>
        </p:spPr>
      </p:pic>
      <p:sp>
        <p:nvSpPr>
          <p:cNvPr id="217" name="Rectangle 216">
            <a:extLst>
              <a:ext uri="{FF2B5EF4-FFF2-40B4-BE49-F238E27FC236}">
                <a16:creationId xmlns:a16="http://schemas.microsoft.com/office/drawing/2014/main" id="{05D9B040-71C9-461C-8F41-209BF4ED8CE4}"/>
              </a:ext>
            </a:extLst>
          </p:cNvPr>
          <p:cNvSpPr/>
          <p:nvPr/>
        </p:nvSpPr>
        <p:spPr>
          <a:xfrm>
            <a:off x="6800316" y="2454612"/>
            <a:ext cx="797255" cy="523220"/>
          </a:xfrm>
          <a:prstGeom prst="rect">
            <a:avLst/>
          </a:prstGeom>
          <a:solidFill>
            <a:srgbClr val="1555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32</a:t>
            </a:r>
          </a:p>
        </p:txBody>
      </p:sp>
      <p:sp>
        <p:nvSpPr>
          <p:cNvPr id="218" name="Rectangle 217">
            <a:extLst>
              <a:ext uri="{FF2B5EF4-FFF2-40B4-BE49-F238E27FC236}">
                <a16:creationId xmlns:a16="http://schemas.microsoft.com/office/drawing/2014/main" id="{DCD42409-9959-4CF7-8E39-A0357107B415}"/>
              </a:ext>
            </a:extLst>
          </p:cNvPr>
          <p:cNvSpPr/>
          <p:nvPr/>
        </p:nvSpPr>
        <p:spPr>
          <a:xfrm>
            <a:off x="6796473" y="3078031"/>
            <a:ext cx="807933" cy="523220"/>
          </a:xfrm>
          <a:prstGeom prst="rect">
            <a:avLst/>
          </a:prstGeom>
          <a:solidFill>
            <a:srgbClr val="1555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</a:p>
        </p:txBody>
      </p:sp>
      <p:sp>
        <p:nvSpPr>
          <p:cNvPr id="219" name="Rectangle 218">
            <a:extLst>
              <a:ext uri="{FF2B5EF4-FFF2-40B4-BE49-F238E27FC236}">
                <a16:creationId xmlns:a16="http://schemas.microsoft.com/office/drawing/2014/main" id="{320E2730-2224-411C-8F8B-B47AD1DC4B0B}"/>
              </a:ext>
            </a:extLst>
          </p:cNvPr>
          <p:cNvSpPr/>
          <p:nvPr/>
        </p:nvSpPr>
        <p:spPr>
          <a:xfrm>
            <a:off x="6787402" y="3665374"/>
            <a:ext cx="812899" cy="523220"/>
          </a:xfrm>
          <a:prstGeom prst="rect">
            <a:avLst/>
          </a:prstGeom>
          <a:solidFill>
            <a:srgbClr val="1555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48</a:t>
            </a:r>
          </a:p>
        </p:txBody>
      </p:sp>
      <p:sp>
        <p:nvSpPr>
          <p:cNvPr id="220" name="Rectangle 219">
            <a:extLst>
              <a:ext uri="{FF2B5EF4-FFF2-40B4-BE49-F238E27FC236}">
                <a16:creationId xmlns:a16="http://schemas.microsoft.com/office/drawing/2014/main" id="{3E64C7A1-2BC5-4FC7-B2E3-9C6550DD3A81}"/>
              </a:ext>
            </a:extLst>
          </p:cNvPr>
          <p:cNvSpPr/>
          <p:nvPr/>
        </p:nvSpPr>
        <p:spPr>
          <a:xfrm>
            <a:off x="6778227" y="4241102"/>
            <a:ext cx="793095" cy="523220"/>
          </a:xfrm>
          <a:prstGeom prst="rect">
            <a:avLst/>
          </a:prstGeom>
          <a:solidFill>
            <a:srgbClr val="1555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</a:p>
        </p:txBody>
      </p:sp>
      <p:sp>
        <p:nvSpPr>
          <p:cNvPr id="221" name="Rectangle 220">
            <a:extLst>
              <a:ext uri="{FF2B5EF4-FFF2-40B4-BE49-F238E27FC236}">
                <a16:creationId xmlns:a16="http://schemas.microsoft.com/office/drawing/2014/main" id="{E8F44731-CF97-4544-A054-7ED6ED2ADEA6}"/>
              </a:ext>
            </a:extLst>
          </p:cNvPr>
          <p:cNvSpPr/>
          <p:nvPr/>
        </p:nvSpPr>
        <p:spPr>
          <a:xfrm>
            <a:off x="6787447" y="4786948"/>
            <a:ext cx="783875" cy="523220"/>
          </a:xfrm>
          <a:prstGeom prst="rect">
            <a:avLst/>
          </a:prstGeom>
          <a:solidFill>
            <a:srgbClr val="1555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64</a:t>
            </a:r>
          </a:p>
        </p:txBody>
      </p:sp>
      <p:sp>
        <p:nvSpPr>
          <p:cNvPr id="222" name="Rectangle 221">
            <a:extLst>
              <a:ext uri="{FF2B5EF4-FFF2-40B4-BE49-F238E27FC236}">
                <a16:creationId xmlns:a16="http://schemas.microsoft.com/office/drawing/2014/main" id="{66AF6AD1-C6A2-43A2-B3A1-C8A451889324}"/>
              </a:ext>
            </a:extLst>
          </p:cNvPr>
          <p:cNvSpPr/>
          <p:nvPr/>
        </p:nvSpPr>
        <p:spPr>
          <a:xfrm>
            <a:off x="6796473" y="5335605"/>
            <a:ext cx="767651" cy="523220"/>
          </a:xfrm>
          <a:prstGeom prst="rect">
            <a:avLst/>
          </a:prstGeom>
          <a:solidFill>
            <a:srgbClr val="1555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72</a:t>
            </a:r>
          </a:p>
        </p:txBody>
      </p:sp>
      <p:sp>
        <p:nvSpPr>
          <p:cNvPr id="223" name="Rectangle 222">
            <a:extLst>
              <a:ext uri="{FF2B5EF4-FFF2-40B4-BE49-F238E27FC236}">
                <a16:creationId xmlns:a16="http://schemas.microsoft.com/office/drawing/2014/main" id="{B5059807-B361-4194-A701-8A351185132C}"/>
              </a:ext>
            </a:extLst>
          </p:cNvPr>
          <p:cNvSpPr/>
          <p:nvPr/>
        </p:nvSpPr>
        <p:spPr>
          <a:xfrm>
            <a:off x="6816613" y="5906216"/>
            <a:ext cx="767651" cy="523220"/>
          </a:xfrm>
          <a:prstGeom prst="rect">
            <a:avLst/>
          </a:prstGeom>
          <a:solidFill>
            <a:srgbClr val="1555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</a:t>
            </a:r>
          </a:p>
        </p:txBody>
      </p:sp>
      <p:grpSp>
        <p:nvGrpSpPr>
          <p:cNvPr id="224" name="Group 223">
            <a:extLst>
              <a:ext uri="{FF2B5EF4-FFF2-40B4-BE49-F238E27FC236}">
                <a16:creationId xmlns:a16="http://schemas.microsoft.com/office/drawing/2014/main" id="{C0E95F82-32CA-48E8-A034-294DD5016373}"/>
              </a:ext>
            </a:extLst>
          </p:cNvPr>
          <p:cNvGrpSpPr/>
          <p:nvPr/>
        </p:nvGrpSpPr>
        <p:grpSpPr>
          <a:xfrm>
            <a:off x="772587" y="2419737"/>
            <a:ext cx="3729050" cy="2396117"/>
            <a:chOff x="820150" y="2560876"/>
            <a:chExt cx="3729050" cy="2396117"/>
          </a:xfrm>
        </p:grpSpPr>
        <p:pic>
          <p:nvPicPr>
            <p:cNvPr id="225" name="Picture 224">
              <a:extLst>
                <a:ext uri="{FF2B5EF4-FFF2-40B4-BE49-F238E27FC236}">
                  <a16:creationId xmlns:a16="http://schemas.microsoft.com/office/drawing/2014/main" id="{250864E2-BBB5-4A5B-AE01-DC1FC2E78FC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9894" b="89753" l="7757" r="93653">
                          <a14:foregroundMark x1="7898" y1="57244" x2="7898" y2="57244"/>
                          <a14:foregroundMark x1="93653" y1="64488" x2="93653" y2="64488"/>
                          <a14:backgroundMark x1="7334" y1="79152" x2="7334" y2="79152"/>
                          <a14:backgroundMark x1="52891" y1="86396" x2="52891" y2="86396"/>
                          <a14:backgroundMark x1="80254" y1="84982" x2="80254" y2="8498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0150" y="2560876"/>
              <a:ext cx="3729050" cy="2396117"/>
            </a:xfrm>
            <a:prstGeom prst="rect">
              <a:avLst/>
            </a:prstGeom>
          </p:spPr>
        </p:pic>
        <p:sp>
          <p:nvSpPr>
            <p:cNvPr id="226" name="Rectangle 225">
              <a:extLst>
                <a:ext uri="{FF2B5EF4-FFF2-40B4-BE49-F238E27FC236}">
                  <a16:creationId xmlns:a16="http://schemas.microsoft.com/office/drawing/2014/main" id="{31C8ACEE-43E7-4B31-84F5-1A444337A6D0}"/>
                </a:ext>
              </a:extLst>
            </p:cNvPr>
            <p:cNvSpPr/>
            <p:nvPr/>
          </p:nvSpPr>
          <p:spPr>
            <a:xfrm>
              <a:off x="1558135" y="3397054"/>
              <a:ext cx="2400016" cy="95410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2800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THẢO LUẬN </a:t>
              </a:r>
            </a:p>
            <a:p>
              <a:pPr algn="ctr"/>
              <a:r>
                <a:rPr lang="en-US" sz="2800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NHÓM BÀN</a:t>
              </a:r>
              <a:endParaRPr lang="en-US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27" name="Rectangle 226">
            <a:extLst>
              <a:ext uri="{FF2B5EF4-FFF2-40B4-BE49-F238E27FC236}">
                <a16:creationId xmlns:a16="http://schemas.microsoft.com/office/drawing/2014/main" id="{D6A78467-B52D-4E5A-A756-B33A41FFFA11}"/>
              </a:ext>
            </a:extLst>
          </p:cNvPr>
          <p:cNvSpPr/>
          <p:nvPr/>
        </p:nvSpPr>
        <p:spPr>
          <a:xfrm>
            <a:off x="6796473" y="1876141"/>
            <a:ext cx="774849" cy="523220"/>
          </a:xfrm>
          <a:prstGeom prst="rect">
            <a:avLst/>
          </a:prstGeom>
          <a:solidFill>
            <a:srgbClr val="1555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</a:t>
            </a:r>
          </a:p>
        </p:txBody>
      </p:sp>
      <p:sp>
        <p:nvSpPr>
          <p:cNvPr id="228" name="Arrow: Right 227">
            <a:extLst>
              <a:ext uri="{FF2B5EF4-FFF2-40B4-BE49-F238E27FC236}">
                <a16:creationId xmlns:a16="http://schemas.microsoft.com/office/drawing/2014/main" id="{BED031F7-6873-460C-A8A1-342855BABA4F}"/>
              </a:ext>
            </a:extLst>
          </p:cNvPr>
          <p:cNvSpPr/>
          <p:nvPr/>
        </p:nvSpPr>
        <p:spPr>
          <a:xfrm>
            <a:off x="7744507" y="2911188"/>
            <a:ext cx="534702" cy="6779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229" name="TextBox 228">
            <a:extLst>
              <a:ext uri="{FF2B5EF4-FFF2-40B4-BE49-F238E27FC236}">
                <a16:creationId xmlns:a16="http://schemas.microsoft.com/office/drawing/2014/main" id="{703AE542-50F3-48E9-B242-C848465C8E82}"/>
              </a:ext>
            </a:extLst>
          </p:cNvPr>
          <p:cNvSpPr txBox="1"/>
          <p:nvPr/>
        </p:nvSpPr>
        <p:spPr>
          <a:xfrm>
            <a:off x="8148238" y="690471"/>
            <a:ext cx="37976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  :  8 =  1</a:t>
            </a:r>
          </a:p>
        </p:txBody>
      </p:sp>
      <p:sp>
        <p:nvSpPr>
          <p:cNvPr id="230" name="TextBox 229">
            <a:extLst>
              <a:ext uri="{FF2B5EF4-FFF2-40B4-BE49-F238E27FC236}">
                <a16:creationId xmlns:a16="http://schemas.microsoft.com/office/drawing/2014/main" id="{58DA7932-6B69-49FB-8F7F-F85186A59B58}"/>
              </a:ext>
            </a:extLst>
          </p:cNvPr>
          <p:cNvSpPr txBox="1"/>
          <p:nvPr/>
        </p:nvSpPr>
        <p:spPr>
          <a:xfrm>
            <a:off x="8148238" y="1228214"/>
            <a:ext cx="37000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 :  8  =  2</a:t>
            </a:r>
          </a:p>
        </p:txBody>
      </p:sp>
      <p:sp>
        <p:nvSpPr>
          <p:cNvPr id="231" name="TextBox 230">
            <a:extLst>
              <a:ext uri="{FF2B5EF4-FFF2-40B4-BE49-F238E27FC236}">
                <a16:creationId xmlns:a16="http://schemas.microsoft.com/office/drawing/2014/main" id="{C94E6BE1-0BBC-499C-B602-5828B31A0096}"/>
              </a:ext>
            </a:extLst>
          </p:cNvPr>
          <p:cNvSpPr txBox="1"/>
          <p:nvPr/>
        </p:nvSpPr>
        <p:spPr>
          <a:xfrm>
            <a:off x="8193518" y="1841567"/>
            <a:ext cx="40719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 :  8  = ….</a:t>
            </a:r>
          </a:p>
        </p:txBody>
      </p:sp>
      <p:sp>
        <p:nvSpPr>
          <p:cNvPr id="232" name="TextBox 231">
            <a:extLst>
              <a:ext uri="{FF2B5EF4-FFF2-40B4-BE49-F238E27FC236}">
                <a16:creationId xmlns:a16="http://schemas.microsoft.com/office/drawing/2014/main" id="{66D2C34F-8F7A-42D4-BBEC-E6DE5696719A}"/>
              </a:ext>
            </a:extLst>
          </p:cNvPr>
          <p:cNvSpPr txBox="1"/>
          <p:nvPr/>
        </p:nvSpPr>
        <p:spPr>
          <a:xfrm>
            <a:off x="8148238" y="2407835"/>
            <a:ext cx="41906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32  :  8  = ….</a:t>
            </a: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6B2AF8FE-89D5-4D52-B64E-7AD752704A21}"/>
              </a:ext>
            </a:extLst>
          </p:cNvPr>
          <p:cNvSpPr txBox="1"/>
          <p:nvPr/>
        </p:nvSpPr>
        <p:spPr>
          <a:xfrm>
            <a:off x="8289341" y="2972909"/>
            <a:ext cx="40719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 :  8  = ….</a:t>
            </a:r>
          </a:p>
        </p:txBody>
      </p:sp>
      <p:sp>
        <p:nvSpPr>
          <p:cNvPr id="234" name="TextBox 233">
            <a:extLst>
              <a:ext uri="{FF2B5EF4-FFF2-40B4-BE49-F238E27FC236}">
                <a16:creationId xmlns:a16="http://schemas.microsoft.com/office/drawing/2014/main" id="{655055AE-4286-41BF-BCF8-959A129355AB}"/>
              </a:ext>
            </a:extLst>
          </p:cNvPr>
          <p:cNvSpPr txBox="1"/>
          <p:nvPr/>
        </p:nvSpPr>
        <p:spPr>
          <a:xfrm>
            <a:off x="8282586" y="3537983"/>
            <a:ext cx="40719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48 :  8  = ….</a:t>
            </a:r>
          </a:p>
        </p:txBody>
      </p:sp>
      <p:sp>
        <p:nvSpPr>
          <p:cNvPr id="235" name="TextBox 234">
            <a:extLst>
              <a:ext uri="{FF2B5EF4-FFF2-40B4-BE49-F238E27FC236}">
                <a16:creationId xmlns:a16="http://schemas.microsoft.com/office/drawing/2014/main" id="{2A558794-126A-466B-94D7-7C34EF7953FB}"/>
              </a:ext>
            </a:extLst>
          </p:cNvPr>
          <p:cNvSpPr txBox="1"/>
          <p:nvPr/>
        </p:nvSpPr>
        <p:spPr>
          <a:xfrm>
            <a:off x="8275831" y="4092038"/>
            <a:ext cx="40719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56 :  8  = ….</a:t>
            </a:r>
          </a:p>
        </p:txBody>
      </p:sp>
      <p:sp>
        <p:nvSpPr>
          <p:cNvPr id="236" name="TextBox 235">
            <a:extLst>
              <a:ext uri="{FF2B5EF4-FFF2-40B4-BE49-F238E27FC236}">
                <a16:creationId xmlns:a16="http://schemas.microsoft.com/office/drawing/2014/main" id="{0CB62238-78E3-4EE1-A95B-522391D958C8}"/>
              </a:ext>
            </a:extLst>
          </p:cNvPr>
          <p:cNvSpPr txBox="1"/>
          <p:nvPr/>
        </p:nvSpPr>
        <p:spPr>
          <a:xfrm>
            <a:off x="8295557" y="4762523"/>
            <a:ext cx="40719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64 :  8  = ….</a:t>
            </a:r>
          </a:p>
        </p:txBody>
      </p:sp>
      <p:sp>
        <p:nvSpPr>
          <p:cNvPr id="237" name="TextBox 236">
            <a:extLst>
              <a:ext uri="{FF2B5EF4-FFF2-40B4-BE49-F238E27FC236}">
                <a16:creationId xmlns:a16="http://schemas.microsoft.com/office/drawing/2014/main" id="{0F7EC16C-27BA-4109-B075-19918A80F640}"/>
              </a:ext>
            </a:extLst>
          </p:cNvPr>
          <p:cNvSpPr txBox="1"/>
          <p:nvPr/>
        </p:nvSpPr>
        <p:spPr>
          <a:xfrm>
            <a:off x="8315528" y="5296424"/>
            <a:ext cx="40719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72 :  8  = ….</a:t>
            </a:r>
          </a:p>
        </p:txBody>
      </p:sp>
      <p:sp>
        <p:nvSpPr>
          <p:cNvPr id="238" name="TextBox 237">
            <a:extLst>
              <a:ext uri="{FF2B5EF4-FFF2-40B4-BE49-F238E27FC236}">
                <a16:creationId xmlns:a16="http://schemas.microsoft.com/office/drawing/2014/main" id="{B13C73AC-7346-468F-876D-04CC46D398E4}"/>
              </a:ext>
            </a:extLst>
          </p:cNvPr>
          <p:cNvSpPr txBox="1"/>
          <p:nvPr/>
        </p:nvSpPr>
        <p:spPr>
          <a:xfrm>
            <a:off x="8305453" y="5818803"/>
            <a:ext cx="40719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 :  8  = ….</a:t>
            </a:r>
          </a:p>
        </p:txBody>
      </p:sp>
      <p:sp>
        <p:nvSpPr>
          <p:cNvPr id="239" name="Rectangle 238">
            <a:extLst>
              <a:ext uri="{FF2B5EF4-FFF2-40B4-BE49-F238E27FC236}">
                <a16:creationId xmlns:a16="http://schemas.microsoft.com/office/drawing/2014/main" id="{AC194899-94CF-43BB-BAF5-2A9F9A020350}"/>
              </a:ext>
            </a:extLst>
          </p:cNvPr>
          <p:cNvSpPr/>
          <p:nvPr/>
        </p:nvSpPr>
        <p:spPr>
          <a:xfrm>
            <a:off x="9985395" y="1809147"/>
            <a:ext cx="666329" cy="523220"/>
          </a:xfrm>
          <a:prstGeom prst="rect">
            <a:avLst/>
          </a:prstGeom>
          <a:solidFill>
            <a:srgbClr val="1555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240" name="Rectangle 239">
            <a:extLst>
              <a:ext uri="{FF2B5EF4-FFF2-40B4-BE49-F238E27FC236}">
                <a16:creationId xmlns:a16="http://schemas.microsoft.com/office/drawing/2014/main" id="{D64B31A9-0F18-4BF0-A1D3-F45ED33DE6BD}"/>
              </a:ext>
            </a:extLst>
          </p:cNvPr>
          <p:cNvSpPr/>
          <p:nvPr/>
        </p:nvSpPr>
        <p:spPr>
          <a:xfrm>
            <a:off x="10022709" y="2399164"/>
            <a:ext cx="666329" cy="523220"/>
          </a:xfrm>
          <a:prstGeom prst="rect">
            <a:avLst/>
          </a:prstGeom>
          <a:solidFill>
            <a:srgbClr val="1555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41" name="Rectangle 240">
            <a:extLst>
              <a:ext uri="{FF2B5EF4-FFF2-40B4-BE49-F238E27FC236}">
                <a16:creationId xmlns:a16="http://schemas.microsoft.com/office/drawing/2014/main" id="{46AA9F2D-3C03-4A20-A1FC-4317BF7C3086}"/>
              </a:ext>
            </a:extLst>
          </p:cNvPr>
          <p:cNvSpPr/>
          <p:nvPr/>
        </p:nvSpPr>
        <p:spPr>
          <a:xfrm>
            <a:off x="10047073" y="2948721"/>
            <a:ext cx="666329" cy="523220"/>
          </a:xfrm>
          <a:prstGeom prst="rect">
            <a:avLst/>
          </a:prstGeom>
          <a:solidFill>
            <a:srgbClr val="1555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42" name="Rectangle 241">
            <a:extLst>
              <a:ext uri="{FF2B5EF4-FFF2-40B4-BE49-F238E27FC236}">
                <a16:creationId xmlns:a16="http://schemas.microsoft.com/office/drawing/2014/main" id="{05ACC634-20AA-4299-A8A9-600B48DB62CE}"/>
              </a:ext>
            </a:extLst>
          </p:cNvPr>
          <p:cNvSpPr/>
          <p:nvPr/>
        </p:nvSpPr>
        <p:spPr>
          <a:xfrm>
            <a:off x="10091560" y="3533605"/>
            <a:ext cx="666329" cy="523220"/>
          </a:xfrm>
          <a:prstGeom prst="rect">
            <a:avLst/>
          </a:prstGeom>
          <a:solidFill>
            <a:srgbClr val="1555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43" name="Rectangle 242">
            <a:extLst>
              <a:ext uri="{FF2B5EF4-FFF2-40B4-BE49-F238E27FC236}">
                <a16:creationId xmlns:a16="http://schemas.microsoft.com/office/drawing/2014/main" id="{A9B8EB76-CE29-462B-805F-102548D96654}"/>
              </a:ext>
            </a:extLst>
          </p:cNvPr>
          <p:cNvSpPr/>
          <p:nvPr/>
        </p:nvSpPr>
        <p:spPr>
          <a:xfrm>
            <a:off x="10108571" y="4122815"/>
            <a:ext cx="666329" cy="523220"/>
          </a:xfrm>
          <a:prstGeom prst="rect">
            <a:avLst/>
          </a:prstGeom>
          <a:solidFill>
            <a:srgbClr val="1555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244" name="Rectangle 243">
            <a:extLst>
              <a:ext uri="{FF2B5EF4-FFF2-40B4-BE49-F238E27FC236}">
                <a16:creationId xmlns:a16="http://schemas.microsoft.com/office/drawing/2014/main" id="{912AF16E-6C0A-489F-A007-41FD31C0685F}"/>
              </a:ext>
            </a:extLst>
          </p:cNvPr>
          <p:cNvSpPr/>
          <p:nvPr/>
        </p:nvSpPr>
        <p:spPr>
          <a:xfrm>
            <a:off x="10111581" y="4753981"/>
            <a:ext cx="666329" cy="523220"/>
          </a:xfrm>
          <a:prstGeom prst="rect">
            <a:avLst/>
          </a:prstGeom>
          <a:solidFill>
            <a:srgbClr val="1555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45" name="Rectangle 244">
            <a:extLst>
              <a:ext uri="{FF2B5EF4-FFF2-40B4-BE49-F238E27FC236}">
                <a16:creationId xmlns:a16="http://schemas.microsoft.com/office/drawing/2014/main" id="{29DA2755-C312-41ED-97DB-B763E869036B}"/>
              </a:ext>
            </a:extLst>
          </p:cNvPr>
          <p:cNvSpPr/>
          <p:nvPr/>
        </p:nvSpPr>
        <p:spPr>
          <a:xfrm>
            <a:off x="10123851" y="5307105"/>
            <a:ext cx="666329" cy="523220"/>
          </a:xfrm>
          <a:prstGeom prst="rect">
            <a:avLst/>
          </a:prstGeom>
          <a:solidFill>
            <a:srgbClr val="1555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46" name="Rectangle 245">
            <a:extLst>
              <a:ext uri="{FF2B5EF4-FFF2-40B4-BE49-F238E27FC236}">
                <a16:creationId xmlns:a16="http://schemas.microsoft.com/office/drawing/2014/main" id="{7FE3A11D-8C13-4B1B-BE93-C914252265AF}"/>
              </a:ext>
            </a:extLst>
          </p:cNvPr>
          <p:cNvSpPr/>
          <p:nvPr/>
        </p:nvSpPr>
        <p:spPr>
          <a:xfrm>
            <a:off x="10126626" y="5871252"/>
            <a:ext cx="666329" cy="523220"/>
          </a:xfrm>
          <a:prstGeom prst="rect">
            <a:avLst/>
          </a:prstGeom>
          <a:solidFill>
            <a:srgbClr val="1555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95144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Tm="26469">
        <p14:honeycomb/>
      </p:transition>
    </mc:Choice>
    <mc:Fallback xmlns="">
      <p:transition spd="slow" advTm="2646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4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0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4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8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2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6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0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4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8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2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6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2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500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8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3" dur="500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74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500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80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5" dur="500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86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1" dur="500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92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7" dur="500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98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3" dur="500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4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" grpId="0"/>
      <p:bldP spid="206" grpId="0"/>
      <p:bldP spid="207" grpId="0"/>
      <p:bldP spid="208" grpId="0"/>
      <p:bldP spid="209" grpId="0"/>
      <p:bldP spid="210" grpId="0"/>
      <p:bldP spid="211" grpId="0"/>
      <p:bldP spid="212" grpId="0"/>
      <p:bldP spid="213" grpId="0"/>
      <p:bldP spid="214" grpId="0"/>
      <p:bldP spid="215" grpId="0"/>
      <p:bldP spid="217" grpId="0" animBg="1"/>
      <p:bldP spid="218" grpId="0" animBg="1"/>
      <p:bldP spid="219" grpId="0" animBg="1"/>
      <p:bldP spid="220" grpId="0" animBg="1"/>
      <p:bldP spid="221" grpId="0" animBg="1"/>
      <p:bldP spid="222" grpId="0" animBg="1"/>
      <p:bldP spid="223" grpId="0" animBg="1"/>
      <p:bldP spid="227" grpId="0" animBg="1"/>
      <p:bldP spid="228" grpId="0" animBg="1"/>
      <p:bldP spid="229" grpId="0"/>
      <p:bldP spid="230" grpId="0"/>
      <p:bldP spid="231" grpId="0"/>
      <p:bldP spid="232" grpId="0"/>
      <p:bldP spid="233" grpId="0"/>
      <p:bldP spid="234" grpId="0"/>
      <p:bldP spid="235" grpId="0"/>
      <p:bldP spid="236" grpId="0"/>
      <p:bldP spid="237" grpId="0"/>
      <p:bldP spid="238" grpId="0"/>
      <p:bldP spid="239" grpId="0" animBg="1"/>
      <p:bldP spid="240" grpId="0" animBg="1"/>
      <p:bldP spid="241" grpId="0" animBg="1"/>
      <p:bldP spid="242" grpId="0" animBg="1"/>
      <p:bldP spid="243" grpId="0" animBg="1"/>
      <p:bldP spid="244" grpId="0" animBg="1"/>
      <p:bldP spid="245" grpId="0" animBg="1"/>
      <p:bldP spid="24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57" name="Google Shape;5557;p35"/>
          <p:cNvGrpSpPr/>
          <p:nvPr/>
        </p:nvGrpSpPr>
        <p:grpSpPr>
          <a:xfrm>
            <a:off x="1054367" y="159140"/>
            <a:ext cx="9930533" cy="719841"/>
            <a:chOff x="790775" y="119354"/>
            <a:chExt cx="7447900" cy="539881"/>
          </a:xfrm>
        </p:grpSpPr>
        <p:sp>
          <p:nvSpPr>
            <p:cNvPr id="5558" name="Google Shape;5558;p35"/>
            <p:cNvSpPr/>
            <p:nvPr/>
          </p:nvSpPr>
          <p:spPr>
            <a:xfrm>
              <a:off x="7123684" y="123504"/>
              <a:ext cx="172446" cy="240191"/>
            </a:xfrm>
            <a:custGeom>
              <a:avLst/>
              <a:gdLst/>
              <a:ahLst/>
              <a:cxnLst/>
              <a:rect l="l" t="t" r="r" b="b"/>
              <a:pathLst>
                <a:path w="5528" h="6887" extrusionOk="0">
                  <a:moveTo>
                    <a:pt x="837" y="0"/>
                  </a:moveTo>
                  <a:cubicBezTo>
                    <a:pt x="731" y="0"/>
                    <a:pt x="640" y="39"/>
                    <a:pt x="566" y="123"/>
                  </a:cubicBezTo>
                  <a:cubicBezTo>
                    <a:pt x="134" y="749"/>
                    <a:pt x="0" y="1181"/>
                    <a:pt x="373" y="1732"/>
                  </a:cubicBezTo>
                  <a:cubicBezTo>
                    <a:pt x="745" y="2239"/>
                    <a:pt x="2801" y="3535"/>
                    <a:pt x="4410" y="6708"/>
                  </a:cubicBezTo>
                  <a:lnTo>
                    <a:pt x="4410" y="6887"/>
                  </a:lnTo>
                  <a:cubicBezTo>
                    <a:pt x="4783" y="6827"/>
                    <a:pt x="5155" y="6768"/>
                    <a:pt x="5527" y="6768"/>
                  </a:cubicBezTo>
                  <a:cubicBezTo>
                    <a:pt x="5468" y="6202"/>
                    <a:pt x="5095" y="4220"/>
                    <a:pt x="3606" y="2537"/>
                  </a:cubicBezTo>
                  <a:cubicBezTo>
                    <a:pt x="2553" y="1269"/>
                    <a:pt x="1446" y="0"/>
                    <a:pt x="83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559" name="Google Shape;5559;p35"/>
            <p:cNvSpPr/>
            <p:nvPr/>
          </p:nvSpPr>
          <p:spPr>
            <a:xfrm>
              <a:off x="7028883" y="358045"/>
              <a:ext cx="536336" cy="301189"/>
            </a:xfrm>
            <a:custGeom>
              <a:avLst/>
              <a:gdLst/>
              <a:ahLst/>
              <a:cxnLst/>
              <a:rect l="l" t="t" r="r" b="b"/>
              <a:pathLst>
                <a:path w="17193" h="8636" extrusionOk="0">
                  <a:moveTo>
                    <a:pt x="9745" y="0"/>
                  </a:moveTo>
                  <a:cubicBezTo>
                    <a:pt x="9362" y="0"/>
                    <a:pt x="8967" y="14"/>
                    <a:pt x="8566" y="43"/>
                  </a:cubicBezTo>
                  <a:cubicBezTo>
                    <a:pt x="8194" y="43"/>
                    <a:pt x="7822" y="102"/>
                    <a:pt x="7449" y="162"/>
                  </a:cubicBezTo>
                  <a:cubicBezTo>
                    <a:pt x="5155" y="415"/>
                    <a:pt x="2861" y="1160"/>
                    <a:pt x="1803" y="2516"/>
                  </a:cubicBezTo>
                  <a:cubicBezTo>
                    <a:pt x="0" y="4944"/>
                    <a:pt x="1118" y="7059"/>
                    <a:pt x="1803" y="7730"/>
                  </a:cubicBezTo>
                  <a:cubicBezTo>
                    <a:pt x="1862" y="7864"/>
                    <a:pt x="1922" y="7864"/>
                    <a:pt x="1997" y="7923"/>
                  </a:cubicBezTo>
                  <a:cubicBezTo>
                    <a:pt x="2687" y="8345"/>
                    <a:pt x="5509" y="8635"/>
                    <a:pt x="8413" y="8635"/>
                  </a:cubicBezTo>
                  <a:cubicBezTo>
                    <a:pt x="11462" y="8635"/>
                    <a:pt x="14602" y="8315"/>
                    <a:pt x="15464" y="7491"/>
                  </a:cubicBezTo>
                  <a:cubicBezTo>
                    <a:pt x="17192" y="5808"/>
                    <a:pt x="16641" y="1711"/>
                    <a:pt x="13170" y="475"/>
                  </a:cubicBezTo>
                  <a:cubicBezTo>
                    <a:pt x="12386" y="182"/>
                    <a:pt x="11144" y="0"/>
                    <a:pt x="974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560" name="Google Shape;5560;p35"/>
            <p:cNvSpPr/>
            <p:nvPr/>
          </p:nvSpPr>
          <p:spPr>
            <a:xfrm>
              <a:off x="4633668" y="123504"/>
              <a:ext cx="172446" cy="240191"/>
            </a:xfrm>
            <a:custGeom>
              <a:avLst/>
              <a:gdLst/>
              <a:ahLst/>
              <a:cxnLst/>
              <a:rect l="l" t="t" r="r" b="b"/>
              <a:pathLst>
                <a:path w="5528" h="6887" extrusionOk="0">
                  <a:moveTo>
                    <a:pt x="836" y="0"/>
                  </a:moveTo>
                  <a:cubicBezTo>
                    <a:pt x="730" y="0"/>
                    <a:pt x="640" y="39"/>
                    <a:pt x="566" y="123"/>
                  </a:cubicBezTo>
                  <a:cubicBezTo>
                    <a:pt x="60" y="749"/>
                    <a:pt x="0" y="1181"/>
                    <a:pt x="373" y="1732"/>
                  </a:cubicBezTo>
                  <a:cubicBezTo>
                    <a:pt x="745" y="2239"/>
                    <a:pt x="2801" y="3535"/>
                    <a:pt x="4410" y="6708"/>
                  </a:cubicBezTo>
                  <a:lnTo>
                    <a:pt x="4410" y="6887"/>
                  </a:lnTo>
                  <a:cubicBezTo>
                    <a:pt x="4782" y="6827"/>
                    <a:pt x="5155" y="6768"/>
                    <a:pt x="5527" y="6768"/>
                  </a:cubicBezTo>
                  <a:cubicBezTo>
                    <a:pt x="5468" y="6202"/>
                    <a:pt x="5095" y="4220"/>
                    <a:pt x="3605" y="2537"/>
                  </a:cubicBezTo>
                  <a:cubicBezTo>
                    <a:pt x="2540" y="1269"/>
                    <a:pt x="1443" y="0"/>
                    <a:pt x="8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561" name="Google Shape;5561;p35"/>
            <p:cNvSpPr/>
            <p:nvPr/>
          </p:nvSpPr>
          <p:spPr>
            <a:xfrm>
              <a:off x="4538866" y="358045"/>
              <a:ext cx="536304" cy="301189"/>
            </a:xfrm>
            <a:custGeom>
              <a:avLst/>
              <a:gdLst/>
              <a:ahLst/>
              <a:cxnLst/>
              <a:rect l="l" t="t" r="r" b="b"/>
              <a:pathLst>
                <a:path w="17192" h="8636" extrusionOk="0">
                  <a:moveTo>
                    <a:pt x="9744" y="0"/>
                  </a:moveTo>
                  <a:cubicBezTo>
                    <a:pt x="9362" y="0"/>
                    <a:pt x="8967" y="14"/>
                    <a:pt x="8566" y="43"/>
                  </a:cubicBezTo>
                  <a:cubicBezTo>
                    <a:pt x="8194" y="43"/>
                    <a:pt x="7821" y="102"/>
                    <a:pt x="7449" y="162"/>
                  </a:cubicBezTo>
                  <a:cubicBezTo>
                    <a:pt x="5155" y="415"/>
                    <a:pt x="2861" y="1160"/>
                    <a:pt x="1803" y="2516"/>
                  </a:cubicBezTo>
                  <a:cubicBezTo>
                    <a:pt x="0" y="4944"/>
                    <a:pt x="1118" y="7059"/>
                    <a:pt x="1803" y="7730"/>
                  </a:cubicBezTo>
                  <a:cubicBezTo>
                    <a:pt x="1862" y="7864"/>
                    <a:pt x="1922" y="7864"/>
                    <a:pt x="1982" y="7923"/>
                  </a:cubicBezTo>
                  <a:cubicBezTo>
                    <a:pt x="2679" y="8345"/>
                    <a:pt x="5505" y="8635"/>
                    <a:pt x="8409" y="8635"/>
                  </a:cubicBezTo>
                  <a:cubicBezTo>
                    <a:pt x="11458" y="8635"/>
                    <a:pt x="14594" y="8315"/>
                    <a:pt x="15449" y="7491"/>
                  </a:cubicBezTo>
                  <a:cubicBezTo>
                    <a:pt x="17192" y="5808"/>
                    <a:pt x="16566" y="1711"/>
                    <a:pt x="13095" y="475"/>
                  </a:cubicBezTo>
                  <a:cubicBezTo>
                    <a:pt x="12370" y="182"/>
                    <a:pt x="11140" y="0"/>
                    <a:pt x="974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562" name="Google Shape;5562;p35"/>
            <p:cNvSpPr/>
            <p:nvPr/>
          </p:nvSpPr>
          <p:spPr>
            <a:xfrm>
              <a:off x="5257318" y="123504"/>
              <a:ext cx="172446" cy="240191"/>
            </a:xfrm>
            <a:custGeom>
              <a:avLst/>
              <a:gdLst/>
              <a:ahLst/>
              <a:cxnLst/>
              <a:rect l="l" t="t" r="r" b="b"/>
              <a:pathLst>
                <a:path w="5528" h="6887" extrusionOk="0">
                  <a:moveTo>
                    <a:pt x="828" y="0"/>
                  </a:moveTo>
                  <a:cubicBezTo>
                    <a:pt x="720" y="0"/>
                    <a:pt x="627" y="39"/>
                    <a:pt x="552" y="123"/>
                  </a:cubicBezTo>
                  <a:cubicBezTo>
                    <a:pt x="60" y="749"/>
                    <a:pt x="1" y="1181"/>
                    <a:pt x="373" y="1732"/>
                  </a:cubicBezTo>
                  <a:cubicBezTo>
                    <a:pt x="746" y="2239"/>
                    <a:pt x="2787" y="3535"/>
                    <a:pt x="4410" y="6708"/>
                  </a:cubicBezTo>
                  <a:lnTo>
                    <a:pt x="4410" y="6887"/>
                  </a:lnTo>
                  <a:cubicBezTo>
                    <a:pt x="4783" y="6827"/>
                    <a:pt x="5155" y="6768"/>
                    <a:pt x="5528" y="6768"/>
                  </a:cubicBezTo>
                  <a:cubicBezTo>
                    <a:pt x="5453" y="6202"/>
                    <a:pt x="5081" y="4220"/>
                    <a:pt x="3591" y="2537"/>
                  </a:cubicBezTo>
                  <a:cubicBezTo>
                    <a:pt x="2539" y="1269"/>
                    <a:pt x="1443" y="0"/>
                    <a:pt x="8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563" name="Google Shape;5563;p35"/>
            <p:cNvSpPr/>
            <p:nvPr/>
          </p:nvSpPr>
          <p:spPr>
            <a:xfrm>
              <a:off x="5162517" y="358045"/>
              <a:ext cx="536336" cy="301189"/>
            </a:xfrm>
            <a:custGeom>
              <a:avLst/>
              <a:gdLst/>
              <a:ahLst/>
              <a:cxnLst/>
              <a:rect l="l" t="t" r="r" b="b"/>
              <a:pathLst>
                <a:path w="17193" h="8636" extrusionOk="0">
                  <a:moveTo>
                    <a:pt x="9743" y="0"/>
                  </a:moveTo>
                  <a:cubicBezTo>
                    <a:pt x="9362" y="0"/>
                    <a:pt x="8967" y="14"/>
                    <a:pt x="8567" y="43"/>
                  </a:cubicBezTo>
                  <a:cubicBezTo>
                    <a:pt x="8194" y="43"/>
                    <a:pt x="7822" y="102"/>
                    <a:pt x="7449" y="162"/>
                  </a:cubicBezTo>
                  <a:cubicBezTo>
                    <a:pt x="5140" y="415"/>
                    <a:pt x="2846" y="1160"/>
                    <a:pt x="1788" y="2516"/>
                  </a:cubicBezTo>
                  <a:cubicBezTo>
                    <a:pt x="1" y="4944"/>
                    <a:pt x="1118" y="7059"/>
                    <a:pt x="1788" y="7730"/>
                  </a:cubicBezTo>
                  <a:cubicBezTo>
                    <a:pt x="1863" y="7864"/>
                    <a:pt x="1922" y="7864"/>
                    <a:pt x="1982" y="7923"/>
                  </a:cubicBezTo>
                  <a:cubicBezTo>
                    <a:pt x="2680" y="8345"/>
                    <a:pt x="5505" y="8635"/>
                    <a:pt x="8410" y="8635"/>
                  </a:cubicBezTo>
                  <a:cubicBezTo>
                    <a:pt x="11459" y="8635"/>
                    <a:pt x="14595" y="8315"/>
                    <a:pt x="15449" y="7491"/>
                  </a:cubicBezTo>
                  <a:cubicBezTo>
                    <a:pt x="17192" y="5808"/>
                    <a:pt x="16567" y="1711"/>
                    <a:pt x="13096" y="475"/>
                  </a:cubicBezTo>
                  <a:cubicBezTo>
                    <a:pt x="12359" y="182"/>
                    <a:pt x="11136" y="0"/>
                    <a:pt x="974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564" name="Google Shape;5564;p35"/>
            <p:cNvSpPr/>
            <p:nvPr/>
          </p:nvSpPr>
          <p:spPr>
            <a:xfrm>
              <a:off x="5880532" y="123504"/>
              <a:ext cx="172446" cy="240191"/>
            </a:xfrm>
            <a:custGeom>
              <a:avLst/>
              <a:gdLst/>
              <a:ahLst/>
              <a:cxnLst/>
              <a:rect l="l" t="t" r="r" b="b"/>
              <a:pathLst>
                <a:path w="5528" h="6887" extrusionOk="0">
                  <a:moveTo>
                    <a:pt x="837" y="0"/>
                  </a:moveTo>
                  <a:cubicBezTo>
                    <a:pt x="731" y="0"/>
                    <a:pt x="640" y="39"/>
                    <a:pt x="567" y="123"/>
                  </a:cubicBezTo>
                  <a:cubicBezTo>
                    <a:pt x="135" y="749"/>
                    <a:pt x="0" y="1181"/>
                    <a:pt x="373" y="1732"/>
                  </a:cubicBezTo>
                  <a:cubicBezTo>
                    <a:pt x="745" y="2239"/>
                    <a:pt x="2801" y="3535"/>
                    <a:pt x="4410" y="6708"/>
                  </a:cubicBezTo>
                  <a:lnTo>
                    <a:pt x="4410" y="6887"/>
                  </a:lnTo>
                  <a:cubicBezTo>
                    <a:pt x="4783" y="6827"/>
                    <a:pt x="5155" y="6768"/>
                    <a:pt x="5527" y="6768"/>
                  </a:cubicBezTo>
                  <a:cubicBezTo>
                    <a:pt x="5468" y="6202"/>
                    <a:pt x="5095" y="4220"/>
                    <a:pt x="3606" y="2537"/>
                  </a:cubicBezTo>
                  <a:cubicBezTo>
                    <a:pt x="2553" y="1269"/>
                    <a:pt x="1447" y="0"/>
                    <a:pt x="83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565" name="Google Shape;5565;p35"/>
            <p:cNvSpPr/>
            <p:nvPr/>
          </p:nvSpPr>
          <p:spPr>
            <a:xfrm>
              <a:off x="5785731" y="358045"/>
              <a:ext cx="536336" cy="301189"/>
            </a:xfrm>
            <a:custGeom>
              <a:avLst/>
              <a:gdLst/>
              <a:ahLst/>
              <a:cxnLst/>
              <a:rect l="l" t="t" r="r" b="b"/>
              <a:pathLst>
                <a:path w="17193" h="8636" extrusionOk="0">
                  <a:moveTo>
                    <a:pt x="9745" y="0"/>
                  </a:moveTo>
                  <a:cubicBezTo>
                    <a:pt x="9362" y="0"/>
                    <a:pt x="8967" y="14"/>
                    <a:pt x="8566" y="43"/>
                  </a:cubicBezTo>
                  <a:cubicBezTo>
                    <a:pt x="8194" y="43"/>
                    <a:pt x="7822" y="102"/>
                    <a:pt x="7449" y="162"/>
                  </a:cubicBezTo>
                  <a:cubicBezTo>
                    <a:pt x="5155" y="415"/>
                    <a:pt x="2861" y="1160"/>
                    <a:pt x="1803" y="2516"/>
                  </a:cubicBezTo>
                  <a:cubicBezTo>
                    <a:pt x="0" y="4944"/>
                    <a:pt x="1118" y="7059"/>
                    <a:pt x="1803" y="7730"/>
                  </a:cubicBezTo>
                  <a:cubicBezTo>
                    <a:pt x="1863" y="7864"/>
                    <a:pt x="1922" y="7864"/>
                    <a:pt x="1997" y="7923"/>
                  </a:cubicBezTo>
                  <a:cubicBezTo>
                    <a:pt x="2687" y="8345"/>
                    <a:pt x="5509" y="8635"/>
                    <a:pt x="8413" y="8635"/>
                  </a:cubicBezTo>
                  <a:cubicBezTo>
                    <a:pt x="11462" y="8635"/>
                    <a:pt x="14602" y="8315"/>
                    <a:pt x="15464" y="7491"/>
                  </a:cubicBezTo>
                  <a:cubicBezTo>
                    <a:pt x="17192" y="5808"/>
                    <a:pt x="16581" y="1711"/>
                    <a:pt x="13170" y="475"/>
                  </a:cubicBezTo>
                  <a:cubicBezTo>
                    <a:pt x="12386" y="182"/>
                    <a:pt x="11144" y="0"/>
                    <a:pt x="974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566" name="Google Shape;5566;p35"/>
            <p:cNvSpPr/>
            <p:nvPr/>
          </p:nvSpPr>
          <p:spPr>
            <a:xfrm>
              <a:off x="6507926" y="123504"/>
              <a:ext cx="172446" cy="240191"/>
            </a:xfrm>
            <a:custGeom>
              <a:avLst/>
              <a:gdLst/>
              <a:ahLst/>
              <a:cxnLst/>
              <a:rect l="l" t="t" r="r" b="b"/>
              <a:pathLst>
                <a:path w="5528" h="6887" extrusionOk="0">
                  <a:moveTo>
                    <a:pt x="837" y="0"/>
                  </a:moveTo>
                  <a:cubicBezTo>
                    <a:pt x="731" y="0"/>
                    <a:pt x="639" y="39"/>
                    <a:pt x="566" y="123"/>
                  </a:cubicBezTo>
                  <a:cubicBezTo>
                    <a:pt x="134" y="749"/>
                    <a:pt x="0" y="1181"/>
                    <a:pt x="373" y="1732"/>
                  </a:cubicBezTo>
                  <a:cubicBezTo>
                    <a:pt x="745" y="2239"/>
                    <a:pt x="2801" y="3535"/>
                    <a:pt x="4410" y="6708"/>
                  </a:cubicBezTo>
                  <a:lnTo>
                    <a:pt x="4410" y="6887"/>
                  </a:lnTo>
                  <a:cubicBezTo>
                    <a:pt x="4782" y="6827"/>
                    <a:pt x="5155" y="6768"/>
                    <a:pt x="5527" y="6768"/>
                  </a:cubicBezTo>
                  <a:cubicBezTo>
                    <a:pt x="5468" y="6202"/>
                    <a:pt x="5095" y="4220"/>
                    <a:pt x="3605" y="2537"/>
                  </a:cubicBezTo>
                  <a:cubicBezTo>
                    <a:pt x="2553" y="1269"/>
                    <a:pt x="1446" y="0"/>
                    <a:pt x="8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567" name="Google Shape;5567;p35"/>
            <p:cNvSpPr/>
            <p:nvPr/>
          </p:nvSpPr>
          <p:spPr>
            <a:xfrm>
              <a:off x="6413124" y="358045"/>
              <a:ext cx="536304" cy="301189"/>
            </a:xfrm>
            <a:custGeom>
              <a:avLst/>
              <a:gdLst/>
              <a:ahLst/>
              <a:cxnLst/>
              <a:rect l="l" t="t" r="r" b="b"/>
              <a:pathLst>
                <a:path w="17192" h="8636" extrusionOk="0">
                  <a:moveTo>
                    <a:pt x="9745" y="0"/>
                  </a:moveTo>
                  <a:cubicBezTo>
                    <a:pt x="9362" y="0"/>
                    <a:pt x="8967" y="14"/>
                    <a:pt x="8566" y="43"/>
                  </a:cubicBezTo>
                  <a:cubicBezTo>
                    <a:pt x="8194" y="43"/>
                    <a:pt x="7821" y="102"/>
                    <a:pt x="7449" y="162"/>
                  </a:cubicBezTo>
                  <a:cubicBezTo>
                    <a:pt x="5155" y="415"/>
                    <a:pt x="2860" y="1160"/>
                    <a:pt x="1803" y="2516"/>
                  </a:cubicBezTo>
                  <a:cubicBezTo>
                    <a:pt x="0" y="4944"/>
                    <a:pt x="1117" y="7059"/>
                    <a:pt x="1803" y="7730"/>
                  </a:cubicBezTo>
                  <a:cubicBezTo>
                    <a:pt x="1862" y="7864"/>
                    <a:pt x="1996" y="7864"/>
                    <a:pt x="2056" y="7923"/>
                  </a:cubicBezTo>
                  <a:cubicBezTo>
                    <a:pt x="2717" y="8345"/>
                    <a:pt x="5524" y="8635"/>
                    <a:pt x="8421" y="8635"/>
                  </a:cubicBezTo>
                  <a:cubicBezTo>
                    <a:pt x="11461" y="8635"/>
                    <a:pt x="14602" y="8315"/>
                    <a:pt x="15464" y="7491"/>
                  </a:cubicBezTo>
                  <a:cubicBezTo>
                    <a:pt x="17192" y="5808"/>
                    <a:pt x="16641" y="1711"/>
                    <a:pt x="13169" y="475"/>
                  </a:cubicBezTo>
                  <a:cubicBezTo>
                    <a:pt x="12386" y="182"/>
                    <a:pt x="11144" y="0"/>
                    <a:pt x="974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568" name="Google Shape;5568;p35"/>
            <p:cNvSpPr/>
            <p:nvPr/>
          </p:nvSpPr>
          <p:spPr>
            <a:xfrm>
              <a:off x="7751078" y="123504"/>
              <a:ext cx="172446" cy="240191"/>
            </a:xfrm>
            <a:custGeom>
              <a:avLst/>
              <a:gdLst/>
              <a:ahLst/>
              <a:cxnLst/>
              <a:rect l="l" t="t" r="r" b="b"/>
              <a:pathLst>
                <a:path w="5528" h="6887" extrusionOk="0">
                  <a:moveTo>
                    <a:pt x="837" y="0"/>
                  </a:moveTo>
                  <a:cubicBezTo>
                    <a:pt x="731" y="0"/>
                    <a:pt x="639" y="39"/>
                    <a:pt x="566" y="123"/>
                  </a:cubicBezTo>
                  <a:cubicBezTo>
                    <a:pt x="134" y="749"/>
                    <a:pt x="0" y="1181"/>
                    <a:pt x="373" y="1732"/>
                  </a:cubicBezTo>
                  <a:cubicBezTo>
                    <a:pt x="745" y="2239"/>
                    <a:pt x="2801" y="3535"/>
                    <a:pt x="4410" y="6708"/>
                  </a:cubicBezTo>
                  <a:lnTo>
                    <a:pt x="4410" y="6887"/>
                  </a:lnTo>
                  <a:cubicBezTo>
                    <a:pt x="4782" y="6827"/>
                    <a:pt x="5155" y="6768"/>
                    <a:pt x="5527" y="6768"/>
                  </a:cubicBezTo>
                  <a:cubicBezTo>
                    <a:pt x="5467" y="6202"/>
                    <a:pt x="5155" y="4220"/>
                    <a:pt x="3605" y="2537"/>
                  </a:cubicBezTo>
                  <a:cubicBezTo>
                    <a:pt x="2553" y="1269"/>
                    <a:pt x="1446" y="0"/>
                    <a:pt x="8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569" name="Google Shape;5569;p35"/>
            <p:cNvSpPr/>
            <p:nvPr/>
          </p:nvSpPr>
          <p:spPr>
            <a:xfrm>
              <a:off x="7656245" y="358045"/>
              <a:ext cx="536336" cy="301189"/>
            </a:xfrm>
            <a:custGeom>
              <a:avLst/>
              <a:gdLst/>
              <a:ahLst/>
              <a:cxnLst/>
              <a:rect l="l" t="t" r="r" b="b"/>
              <a:pathLst>
                <a:path w="17193" h="8636" extrusionOk="0">
                  <a:moveTo>
                    <a:pt x="9746" y="0"/>
                  </a:moveTo>
                  <a:cubicBezTo>
                    <a:pt x="9363" y="0"/>
                    <a:pt x="8968" y="14"/>
                    <a:pt x="8567" y="43"/>
                  </a:cubicBezTo>
                  <a:cubicBezTo>
                    <a:pt x="8195" y="43"/>
                    <a:pt x="7822" y="102"/>
                    <a:pt x="7450" y="162"/>
                  </a:cubicBezTo>
                  <a:cubicBezTo>
                    <a:pt x="5156" y="415"/>
                    <a:pt x="2861" y="1160"/>
                    <a:pt x="1804" y="2516"/>
                  </a:cubicBezTo>
                  <a:cubicBezTo>
                    <a:pt x="1" y="4944"/>
                    <a:pt x="1118" y="7059"/>
                    <a:pt x="1804" y="7730"/>
                  </a:cubicBezTo>
                  <a:cubicBezTo>
                    <a:pt x="1863" y="7864"/>
                    <a:pt x="1997" y="7864"/>
                    <a:pt x="2057" y="7923"/>
                  </a:cubicBezTo>
                  <a:cubicBezTo>
                    <a:pt x="2718" y="8345"/>
                    <a:pt x="5525" y="8635"/>
                    <a:pt x="8422" y="8635"/>
                  </a:cubicBezTo>
                  <a:cubicBezTo>
                    <a:pt x="11462" y="8635"/>
                    <a:pt x="14603" y="8315"/>
                    <a:pt x="15465" y="7491"/>
                  </a:cubicBezTo>
                  <a:cubicBezTo>
                    <a:pt x="17193" y="5808"/>
                    <a:pt x="16642" y="1711"/>
                    <a:pt x="13170" y="475"/>
                  </a:cubicBezTo>
                  <a:cubicBezTo>
                    <a:pt x="12387" y="182"/>
                    <a:pt x="11145" y="0"/>
                    <a:pt x="974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570" name="Google Shape;5570;p35"/>
            <p:cNvSpPr/>
            <p:nvPr/>
          </p:nvSpPr>
          <p:spPr>
            <a:xfrm>
              <a:off x="3378880" y="119354"/>
              <a:ext cx="172446" cy="238133"/>
            </a:xfrm>
            <a:custGeom>
              <a:avLst/>
              <a:gdLst/>
              <a:ahLst/>
              <a:cxnLst/>
              <a:rect l="l" t="t" r="r" b="b"/>
              <a:pathLst>
                <a:path w="5528" h="6828" extrusionOk="0">
                  <a:moveTo>
                    <a:pt x="874" y="0"/>
                  </a:moveTo>
                  <a:cubicBezTo>
                    <a:pt x="775" y="0"/>
                    <a:pt x="691" y="39"/>
                    <a:pt x="627" y="123"/>
                  </a:cubicBezTo>
                  <a:cubicBezTo>
                    <a:pt x="120" y="674"/>
                    <a:pt x="1" y="1166"/>
                    <a:pt x="373" y="1673"/>
                  </a:cubicBezTo>
                  <a:cubicBezTo>
                    <a:pt x="805" y="2164"/>
                    <a:pt x="2802" y="3475"/>
                    <a:pt x="4411" y="6693"/>
                  </a:cubicBezTo>
                  <a:lnTo>
                    <a:pt x="4411" y="6827"/>
                  </a:lnTo>
                  <a:cubicBezTo>
                    <a:pt x="4783" y="6827"/>
                    <a:pt x="5155" y="6753"/>
                    <a:pt x="5528" y="6753"/>
                  </a:cubicBezTo>
                  <a:cubicBezTo>
                    <a:pt x="5468" y="6142"/>
                    <a:pt x="5155" y="4220"/>
                    <a:pt x="3606" y="2477"/>
                  </a:cubicBezTo>
                  <a:cubicBezTo>
                    <a:pt x="2541" y="1260"/>
                    <a:pt x="1444" y="0"/>
                    <a:pt x="87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571" name="Google Shape;5571;p35"/>
            <p:cNvSpPr/>
            <p:nvPr/>
          </p:nvSpPr>
          <p:spPr>
            <a:xfrm>
              <a:off x="3284079" y="353616"/>
              <a:ext cx="536336" cy="299620"/>
            </a:xfrm>
            <a:custGeom>
              <a:avLst/>
              <a:gdLst/>
              <a:ahLst/>
              <a:cxnLst/>
              <a:rect l="l" t="t" r="r" b="b"/>
              <a:pathLst>
                <a:path w="17193" h="8591" extrusionOk="0">
                  <a:moveTo>
                    <a:pt x="9659" y="1"/>
                  </a:moveTo>
                  <a:cubicBezTo>
                    <a:pt x="9303" y="1"/>
                    <a:pt x="8937" y="12"/>
                    <a:pt x="8567" y="36"/>
                  </a:cubicBezTo>
                  <a:cubicBezTo>
                    <a:pt x="8194" y="36"/>
                    <a:pt x="7822" y="110"/>
                    <a:pt x="7450" y="110"/>
                  </a:cubicBezTo>
                  <a:cubicBezTo>
                    <a:pt x="5155" y="408"/>
                    <a:pt x="2861" y="1093"/>
                    <a:pt x="1803" y="2523"/>
                  </a:cubicBezTo>
                  <a:cubicBezTo>
                    <a:pt x="1" y="4952"/>
                    <a:pt x="1118" y="7052"/>
                    <a:pt x="1803" y="7738"/>
                  </a:cubicBezTo>
                  <a:cubicBezTo>
                    <a:pt x="1863" y="7797"/>
                    <a:pt x="1982" y="7857"/>
                    <a:pt x="2042" y="7931"/>
                  </a:cubicBezTo>
                  <a:cubicBezTo>
                    <a:pt x="2728" y="8317"/>
                    <a:pt x="5458" y="8590"/>
                    <a:pt x="8306" y="8590"/>
                  </a:cubicBezTo>
                  <a:cubicBezTo>
                    <a:pt x="11393" y="8590"/>
                    <a:pt x="14617" y="8269"/>
                    <a:pt x="15524" y="7425"/>
                  </a:cubicBezTo>
                  <a:cubicBezTo>
                    <a:pt x="17193" y="5756"/>
                    <a:pt x="16641" y="1719"/>
                    <a:pt x="13155" y="482"/>
                  </a:cubicBezTo>
                  <a:cubicBezTo>
                    <a:pt x="12368" y="184"/>
                    <a:pt x="11093" y="1"/>
                    <a:pt x="96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572" name="Google Shape;5572;p35"/>
            <p:cNvSpPr/>
            <p:nvPr/>
          </p:nvSpPr>
          <p:spPr>
            <a:xfrm>
              <a:off x="888864" y="119354"/>
              <a:ext cx="172446" cy="238133"/>
            </a:xfrm>
            <a:custGeom>
              <a:avLst/>
              <a:gdLst/>
              <a:ahLst/>
              <a:cxnLst/>
              <a:rect l="l" t="t" r="r" b="b"/>
              <a:pathLst>
                <a:path w="5528" h="6828" extrusionOk="0">
                  <a:moveTo>
                    <a:pt x="828" y="0"/>
                  </a:moveTo>
                  <a:cubicBezTo>
                    <a:pt x="721" y="0"/>
                    <a:pt x="628" y="39"/>
                    <a:pt x="552" y="123"/>
                  </a:cubicBezTo>
                  <a:cubicBezTo>
                    <a:pt x="120" y="674"/>
                    <a:pt x="1" y="1166"/>
                    <a:pt x="373" y="1673"/>
                  </a:cubicBezTo>
                  <a:cubicBezTo>
                    <a:pt x="746" y="2164"/>
                    <a:pt x="2787" y="3475"/>
                    <a:pt x="4410" y="6693"/>
                  </a:cubicBezTo>
                  <a:lnTo>
                    <a:pt x="4410" y="6827"/>
                  </a:lnTo>
                  <a:cubicBezTo>
                    <a:pt x="4783" y="6827"/>
                    <a:pt x="5155" y="6753"/>
                    <a:pt x="5528" y="6753"/>
                  </a:cubicBezTo>
                  <a:cubicBezTo>
                    <a:pt x="5453" y="6142"/>
                    <a:pt x="5081" y="4220"/>
                    <a:pt x="3591" y="2477"/>
                  </a:cubicBezTo>
                  <a:cubicBezTo>
                    <a:pt x="2539" y="1260"/>
                    <a:pt x="1444" y="0"/>
                    <a:pt x="8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573" name="Google Shape;5573;p35"/>
            <p:cNvSpPr/>
            <p:nvPr/>
          </p:nvSpPr>
          <p:spPr>
            <a:xfrm>
              <a:off x="794063" y="353616"/>
              <a:ext cx="536336" cy="299620"/>
            </a:xfrm>
            <a:custGeom>
              <a:avLst/>
              <a:gdLst/>
              <a:ahLst/>
              <a:cxnLst/>
              <a:rect l="l" t="t" r="r" b="b"/>
              <a:pathLst>
                <a:path w="17193" h="8591" extrusionOk="0">
                  <a:moveTo>
                    <a:pt x="9658" y="1"/>
                  </a:moveTo>
                  <a:cubicBezTo>
                    <a:pt x="9302" y="1"/>
                    <a:pt x="8937" y="12"/>
                    <a:pt x="8567" y="36"/>
                  </a:cubicBezTo>
                  <a:cubicBezTo>
                    <a:pt x="8194" y="36"/>
                    <a:pt x="7822" y="110"/>
                    <a:pt x="7449" y="110"/>
                  </a:cubicBezTo>
                  <a:cubicBezTo>
                    <a:pt x="5140" y="408"/>
                    <a:pt x="2846" y="1093"/>
                    <a:pt x="1788" y="2523"/>
                  </a:cubicBezTo>
                  <a:cubicBezTo>
                    <a:pt x="1" y="4952"/>
                    <a:pt x="1118" y="7052"/>
                    <a:pt x="1788" y="7738"/>
                  </a:cubicBezTo>
                  <a:cubicBezTo>
                    <a:pt x="1863" y="7797"/>
                    <a:pt x="1922" y="7857"/>
                    <a:pt x="2042" y="7931"/>
                  </a:cubicBezTo>
                  <a:cubicBezTo>
                    <a:pt x="2699" y="8317"/>
                    <a:pt x="5429" y="8590"/>
                    <a:pt x="8274" y="8590"/>
                  </a:cubicBezTo>
                  <a:cubicBezTo>
                    <a:pt x="11359" y="8590"/>
                    <a:pt x="14582" y="8269"/>
                    <a:pt x="15449" y="7425"/>
                  </a:cubicBezTo>
                  <a:cubicBezTo>
                    <a:pt x="17192" y="5756"/>
                    <a:pt x="16626" y="1719"/>
                    <a:pt x="13155" y="482"/>
                  </a:cubicBezTo>
                  <a:cubicBezTo>
                    <a:pt x="12356" y="184"/>
                    <a:pt x="11088" y="1"/>
                    <a:pt x="965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574" name="Google Shape;5574;p35"/>
            <p:cNvSpPr/>
            <p:nvPr/>
          </p:nvSpPr>
          <p:spPr>
            <a:xfrm>
              <a:off x="1512078" y="119354"/>
              <a:ext cx="172446" cy="238133"/>
            </a:xfrm>
            <a:custGeom>
              <a:avLst/>
              <a:gdLst/>
              <a:ahLst/>
              <a:cxnLst/>
              <a:rect l="l" t="t" r="r" b="b"/>
              <a:pathLst>
                <a:path w="5528" h="6828" extrusionOk="0">
                  <a:moveTo>
                    <a:pt x="838" y="0"/>
                  </a:moveTo>
                  <a:cubicBezTo>
                    <a:pt x="731" y="0"/>
                    <a:pt x="640" y="39"/>
                    <a:pt x="567" y="123"/>
                  </a:cubicBezTo>
                  <a:cubicBezTo>
                    <a:pt x="134" y="674"/>
                    <a:pt x="0" y="1166"/>
                    <a:pt x="373" y="1673"/>
                  </a:cubicBezTo>
                  <a:cubicBezTo>
                    <a:pt x="745" y="2164"/>
                    <a:pt x="2801" y="3475"/>
                    <a:pt x="4410" y="6693"/>
                  </a:cubicBezTo>
                  <a:lnTo>
                    <a:pt x="4410" y="6827"/>
                  </a:lnTo>
                  <a:cubicBezTo>
                    <a:pt x="4783" y="6827"/>
                    <a:pt x="5155" y="6753"/>
                    <a:pt x="5527" y="6753"/>
                  </a:cubicBezTo>
                  <a:cubicBezTo>
                    <a:pt x="5468" y="6142"/>
                    <a:pt x="5155" y="4220"/>
                    <a:pt x="3606" y="2477"/>
                  </a:cubicBezTo>
                  <a:cubicBezTo>
                    <a:pt x="2554" y="1260"/>
                    <a:pt x="1447" y="0"/>
                    <a:pt x="83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575" name="Google Shape;5575;p35"/>
            <p:cNvSpPr/>
            <p:nvPr/>
          </p:nvSpPr>
          <p:spPr>
            <a:xfrm>
              <a:off x="1417276" y="353616"/>
              <a:ext cx="536336" cy="299620"/>
            </a:xfrm>
            <a:custGeom>
              <a:avLst/>
              <a:gdLst/>
              <a:ahLst/>
              <a:cxnLst/>
              <a:rect l="l" t="t" r="r" b="b"/>
              <a:pathLst>
                <a:path w="17193" h="8591" extrusionOk="0">
                  <a:moveTo>
                    <a:pt x="9659" y="1"/>
                  </a:moveTo>
                  <a:cubicBezTo>
                    <a:pt x="9303" y="1"/>
                    <a:pt x="8937" y="12"/>
                    <a:pt x="8566" y="36"/>
                  </a:cubicBezTo>
                  <a:cubicBezTo>
                    <a:pt x="8194" y="36"/>
                    <a:pt x="7822" y="110"/>
                    <a:pt x="7449" y="110"/>
                  </a:cubicBezTo>
                  <a:cubicBezTo>
                    <a:pt x="5155" y="408"/>
                    <a:pt x="2861" y="1093"/>
                    <a:pt x="1803" y="2523"/>
                  </a:cubicBezTo>
                  <a:cubicBezTo>
                    <a:pt x="0" y="4952"/>
                    <a:pt x="1118" y="7052"/>
                    <a:pt x="1803" y="7738"/>
                  </a:cubicBezTo>
                  <a:cubicBezTo>
                    <a:pt x="1863" y="7797"/>
                    <a:pt x="1997" y="7857"/>
                    <a:pt x="2056" y="7931"/>
                  </a:cubicBezTo>
                  <a:cubicBezTo>
                    <a:pt x="2707" y="8317"/>
                    <a:pt x="5432" y="8590"/>
                    <a:pt x="8278" y="8590"/>
                  </a:cubicBezTo>
                  <a:cubicBezTo>
                    <a:pt x="11362" y="8590"/>
                    <a:pt x="14588" y="8269"/>
                    <a:pt x="15464" y="7425"/>
                  </a:cubicBezTo>
                  <a:cubicBezTo>
                    <a:pt x="17192" y="5756"/>
                    <a:pt x="16641" y="1719"/>
                    <a:pt x="13170" y="482"/>
                  </a:cubicBezTo>
                  <a:cubicBezTo>
                    <a:pt x="12370" y="184"/>
                    <a:pt x="11093" y="1"/>
                    <a:pt x="96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576" name="Google Shape;5576;p35"/>
            <p:cNvSpPr/>
            <p:nvPr/>
          </p:nvSpPr>
          <p:spPr>
            <a:xfrm>
              <a:off x="2135728" y="119354"/>
              <a:ext cx="172446" cy="238133"/>
            </a:xfrm>
            <a:custGeom>
              <a:avLst/>
              <a:gdLst/>
              <a:ahLst/>
              <a:cxnLst/>
              <a:rect l="l" t="t" r="r" b="b"/>
              <a:pathLst>
                <a:path w="5528" h="6828" extrusionOk="0">
                  <a:moveTo>
                    <a:pt x="838" y="0"/>
                  </a:moveTo>
                  <a:cubicBezTo>
                    <a:pt x="732" y="0"/>
                    <a:pt x="640" y="39"/>
                    <a:pt x="567" y="123"/>
                  </a:cubicBezTo>
                  <a:cubicBezTo>
                    <a:pt x="120" y="674"/>
                    <a:pt x="1" y="1166"/>
                    <a:pt x="373" y="1673"/>
                  </a:cubicBezTo>
                  <a:cubicBezTo>
                    <a:pt x="805" y="2164"/>
                    <a:pt x="2802" y="3475"/>
                    <a:pt x="4411" y="6693"/>
                  </a:cubicBezTo>
                  <a:lnTo>
                    <a:pt x="4411" y="6827"/>
                  </a:lnTo>
                  <a:cubicBezTo>
                    <a:pt x="4783" y="6827"/>
                    <a:pt x="5155" y="6753"/>
                    <a:pt x="5528" y="6753"/>
                  </a:cubicBezTo>
                  <a:cubicBezTo>
                    <a:pt x="5468" y="6142"/>
                    <a:pt x="5155" y="4220"/>
                    <a:pt x="3606" y="2477"/>
                  </a:cubicBezTo>
                  <a:cubicBezTo>
                    <a:pt x="2541" y="1260"/>
                    <a:pt x="1444" y="0"/>
                    <a:pt x="83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577" name="Google Shape;5577;p35"/>
            <p:cNvSpPr/>
            <p:nvPr/>
          </p:nvSpPr>
          <p:spPr>
            <a:xfrm>
              <a:off x="2040927" y="353616"/>
              <a:ext cx="536336" cy="299620"/>
            </a:xfrm>
            <a:custGeom>
              <a:avLst/>
              <a:gdLst/>
              <a:ahLst/>
              <a:cxnLst/>
              <a:rect l="l" t="t" r="r" b="b"/>
              <a:pathLst>
                <a:path w="17193" h="8591" extrusionOk="0">
                  <a:moveTo>
                    <a:pt x="9659" y="1"/>
                  </a:moveTo>
                  <a:cubicBezTo>
                    <a:pt x="9303" y="1"/>
                    <a:pt x="8937" y="12"/>
                    <a:pt x="8567" y="36"/>
                  </a:cubicBezTo>
                  <a:cubicBezTo>
                    <a:pt x="8194" y="36"/>
                    <a:pt x="7822" y="110"/>
                    <a:pt x="7450" y="110"/>
                  </a:cubicBezTo>
                  <a:cubicBezTo>
                    <a:pt x="5155" y="408"/>
                    <a:pt x="2861" y="1093"/>
                    <a:pt x="1803" y="2523"/>
                  </a:cubicBezTo>
                  <a:cubicBezTo>
                    <a:pt x="1" y="4952"/>
                    <a:pt x="1118" y="7052"/>
                    <a:pt x="1803" y="7738"/>
                  </a:cubicBezTo>
                  <a:cubicBezTo>
                    <a:pt x="1863" y="7797"/>
                    <a:pt x="1982" y="7857"/>
                    <a:pt x="2042" y="7931"/>
                  </a:cubicBezTo>
                  <a:cubicBezTo>
                    <a:pt x="2699" y="8317"/>
                    <a:pt x="5429" y="8590"/>
                    <a:pt x="8283" y="8590"/>
                  </a:cubicBezTo>
                  <a:cubicBezTo>
                    <a:pt x="11377" y="8590"/>
                    <a:pt x="14617" y="8269"/>
                    <a:pt x="15524" y="7425"/>
                  </a:cubicBezTo>
                  <a:cubicBezTo>
                    <a:pt x="17193" y="5756"/>
                    <a:pt x="16641" y="1719"/>
                    <a:pt x="13155" y="482"/>
                  </a:cubicBezTo>
                  <a:cubicBezTo>
                    <a:pt x="12368" y="184"/>
                    <a:pt x="11093" y="1"/>
                    <a:pt x="965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578" name="Google Shape;5578;p35"/>
            <p:cNvSpPr/>
            <p:nvPr/>
          </p:nvSpPr>
          <p:spPr>
            <a:xfrm>
              <a:off x="2763122" y="119354"/>
              <a:ext cx="172446" cy="238133"/>
            </a:xfrm>
            <a:custGeom>
              <a:avLst/>
              <a:gdLst/>
              <a:ahLst/>
              <a:cxnLst/>
              <a:rect l="l" t="t" r="r" b="b"/>
              <a:pathLst>
                <a:path w="5528" h="6828" extrusionOk="0">
                  <a:moveTo>
                    <a:pt x="874" y="0"/>
                  </a:moveTo>
                  <a:cubicBezTo>
                    <a:pt x="774" y="0"/>
                    <a:pt x="691" y="39"/>
                    <a:pt x="626" y="123"/>
                  </a:cubicBezTo>
                  <a:cubicBezTo>
                    <a:pt x="120" y="674"/>
                    <a:pt x="1" y="1166"/>
                    <a:pt x="373" y="1673"/>
                  </a:cubicBezTo>
                  <a:cubicBezTo>
                    <a:pt x="805" y="2164"/>
                    <a:pt x="2861" y="3475"/>
                    <a:pt x="4410" y="6693"/>
                  </a:cubicBezTo>
                  <a:lnTo>
                    <a:pt x="4410" y="6827"/>
                  </a:lnTo>
                  <a:cubicBezTo>
                    <a:pt x="4783" y="6827"/>
                    <a:pt x="5155" y="6753"/>
                    <a:pt x="5528" y="6753"/>
                  </a:cubicBezTo>
                  <a:cubicBezTo>
                    <a:pt x="5468" y="6142"/>
                    <a:pt x="5155" y="4220"/>
                    <a:pt x="3606" y="2477"/>
                  </a:cubicBezTo>
                  <a:cubicBezTo>
                    <a:pt x="2541" y="1260"/>
                    <a:pt x="1444" y="0"/>
                    <a:pt x="87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579" name="Google Shape;5579;p35"/>
            <p:cNvSpPr/>
            <p:nvPr/>
          </p:nvSpPr>
          <p:spPr>
            <a:xfrm>
              <a:off x="2668321" y="353616"/>
              <a:ext cx="536336" cy="299620"/>
            </a:xfrm>
            <a:custGeom>
              <a:avLst/>
              <a:gdLst/>
              <a:ahLst/>
              <a:cxnLst/>
              <a:rect l="l" t="t" r="r" b="b"/>
              <a:pathLst>
                <a:path w="17193" h="8591" extrusionOk="0">
                  <a:moveTo>
                    <a:pt x="9659" y="1"/>
                  </a:moveTo>
                  <a:cubicBezTo>
                    <a:pt x="9303" y="1"/>
                    <a:pt x="8937" y="12"/>
                    <a:pt x="8567" y="36"/>
                  </a:cubicBezTo>
                  <a:cubicBezTo>
                    <a:pt x="8194" y="36"/>
                    <a:pt x="7822" y="110"/>
                    <a:pt x="7449" y="110"/>
                  </a:cubicBezTo>
                  <a:cubicBezTo>
                    <a:pt x="5155" y="408"/>
                    <a:pt x="2861" y="1093"/>
                    <a:pt x="1803" y="2523"/>
                  </a:cubicBezTo>
                  <a:cubicBezTo>
                    <a:pt x="1" y="4952"/>
                    <a:pt x="1118" y="7052"/>
                    <a:pt x="1803" y="7738"/>
                  </a:cubicBezTo>
                  <a:cubicBezTo>
                    <a:pt x="1863" y="7797"/>
                    <a:pt x="1982" y="7857"/>
                    <a:pt x="2041" y="7931"/>
                  </a:cubicBezTo>
                  <a:cubicBezTo>
                    <a:pt x="2728" y="8317"/>
                    <a:pt x="5458" y="8590"/>
                    <a:pt x="8306" y="8590"/>
                  </a:cubicBezTo>
                  <a:cubicBezTo>
                    <a:pt x="11393" y="8590"/>
                    <a:pt x="14617" y="8269"/>
                    <a:pt x="15524" y="7425"/>
                  </a:cubicBezTo>
                  <a:cubicBezTo>
                    <a:pt x="17192" y="5756"/>
                    <a:pt x="16641" y="1719"/>
                    <a:pt x="13155" y="482"/>
                  </a:cubicBezTo>
                  <a:cubicBezTo>
                    <a:pt x="12367" y="184"/>
                    <a:pt x="11092" y="1"/>
                    <a:pt x="965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580" name="Google Shape;5580;p35"/>
            <p:cNvSpPr/>
            <p:nvPr/>
          </p:nvSpPr>
          <p:spPr>
            <a:xfrm>
              <a:off x="4006274" y="119354"/>
              <a:ext cx="172446" cy="238133"/>
            </a:xfrm>
            <a:custGeom>
              <a:avLst/>
              <a:gdLst/>
              <a:ahLst/>
              <a:cxnLst/>
              <a:rect l="l" t="t" r="r" b="b"/>
              <a:pathLst>
                <a:path w="5528" h="6828" extrusionOk="0">
                  <a:moveTo>
                    <a:pt x="874" y="0"/>
                  </a:moveTo>
                  <a:cubicBezTo>
                    <a:pt x="774" y="0"/>
                    <a:pt x="691" y="39"/>
                    <a:pt x="626" y="123"/>
                  </a:cubicBezTo>
                  <a:cubicBezTo>
                    <a:pt x="120" y="674"/>
                    <a:pt x="1" y="1166"/>
                    <a:pt x="373" y="1673"/>
                  </a:cubicBezTo>
                  <a:cubicBezTo>
                    <a:pt x="805" y="2164"/>
                    <a:pt x="2861" y="3475"/>
                    <a:pt x="4410" y="6693"/>
                  </a:cubicBezTo>
                  <a:lnTo>
                    <a:pt x="4410" y="6827"/>
                  </a:lnTo>
                  <a:cubicBezTo>
                    <a:pt x="4783" y="6827"/>
                    <a:pt x="5155" y="6753"/>
                    <a:pt x="5528" y="6753"/>
                  </a:cubicBezTo>
                  <a:cubicBezTo>
                    <a:pt x="5468" y="6142"/>
                    <a:pt x="5155" y="4220"/>
                    <a:pt x="3606" y="2477"/>
                  </a:cubicBezTo>
                  <a:cubicBezTo>
                    <a:pt x="2541" y="1260"/>
                    <a:pt x="1444" y="0"/>
                    <a:pt x="87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581" name="Google Shape;5581;p35"/>
            <p:cNvSpPr/>
            <p:nvPr/>
          </p:nvSpPr>
          <p:spPr>
            <a:xfrm>
              <a:off x="3911473" y="353616"/>
              <a:ext cx="536336" cy="299620"/>
            </a:xfrm>
            <a:custGeom>
              <a:avLst/>
              <a:gdLst/>
              <a:ahLst/>
              <a:cxnLst/>
              <a:rect l="l" t="t" r="r" b="b"/>
              <a:pathLst>
                <a:path w="17193" h="8591" extrusionOk="0">
                  <a:moveTo>
                    <a:pt x="9659" y="1"/>
                  </a:moveTo>
                  <a:cubicBezTo>
                    <a:pt x="9303" y="1"/>
                    <a:pt x="8937" y="12"/>
                    <a:pt x="8567" y="36"/>
                  </a:cubicBezTo>
                  <a:cubicBezTo>
                    <a:pt x="8194" y="36"/>
                    <a:pt x="7822" y="110"/>
                    <a:pt x="7449" y="110"/>
                  </a:cubicBezTo>
                  <a:cubicBezTo>
                    <a:pt x="5155" y="408"/>
                    <a:pt x="2861" y="1093"/>
                    <a:pt x="1803" y="2523"/>
                  </a:cubicBezTo>
                  <a:cubicBezTo>
                    <a:pt x="0" y="4952"/>
                    <a:pt x="1177" y="7052"/>
                    <a:pt x="1803" y="7738"/>
                  </a:cubicBezTo>
                  <a:cubicBezTo>
                    <a:pt x="1922" y="7797"/>
                    <a:pt x="1982" y="7857"/>
                    <a:pt x="2041" y="7931"/>
                  </a:cubicBezTo>
                  <a:cubicBezTo>
                    <a:pt x="2728" y="8317"/>
                    <a:pt x="5472" y="8590"/>
                    <a:pt x="8327" y="8590"/>
                  </a:cubicBezTo>
                  <a:cubicBezTo>
                    <a:pt x="11422" y="8590"/>
                    <a:pt x="14648" y="8269"/>
                    <a:pt x="15524" y="7425"/>
                  </a:cubicBezTo>
                  <a:cubicBezTo>
                    <a:pt x="17192" y="5756"/>
                    <a:pt x="16641" y="1719"/>
                    <a:pt x="13155" y="482"/>
                  </a:cubicBezTo>
                  <a:cubicBezTo>
                    <a:pt x="12367" y="184"/>
                    <a:pt x="11092" y="1"/>
                    <a:pt x="965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582" name="Google Shape;5582;p35">
              <a:hlinkClick r:id="rId3" action="ppaction://hlinksldjump"/>
            </p:cNvPr>
            <p:cNvSpPr txBox="1"/>
            <p:nvPr/>
          </p:nvSpPr>
          <p:spPr>
            <a:xfrm>
              <a:off x="790775" y="414509"/>
              <a:ext cx="551700" cy="2022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1733" b="0" i="0" u="none" strike="noStrike" kern="0" cap="none" spc="0" normalizeH="0" baseline="0" noProof="0">
                  <a:ln>
                    <a:noFill/>
                  </a:ln>
                  <a:solidFill>
                    <a:srgbClr val="FEF7C2"/>
                  </a:solidFill>
                  <a:effectLst/>
                  <a:uLnTx/>
                  <a:uFillTx/>
                  <a:latin typeface="Pangolin"/>
                  <a:ea typeface="Pangolin"/>
                  <a:cs typeface="Pangolin"/>
                  <a:sym typeface="Pangolin"/>
                </a:rPr>
                <a:t>Sep</a:t>
              </a:r>
              <a:endParaRPr kumimoji="0" sz="1733" b="0" i="0" u="none" strike="noStrike" kern="0" cap="none" spc="0" normalizeH="0" baseline="0" noProof="0">
                <a:ln>
                  <a:noFill/>
                </a:ln>
                <a:solidFill>
                  <a:srgbClr val="FEF7C2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endParaRPr>
            </a:p>
          </p:txBody>
        </p:sp>
        <p:sp>
          <p:nvSpPr>
            <p:cNvPr id="5583" name="Google Shape;5583;p35"/>
            <p:cNvSpPr txBox="1"/>
            <p:nvPr/>
          </p:nvSpPr>
          <p:spPr>
            <a:xfrm>
              <a:off x="1412281" y="414509"/>
              <a:ext cx="551700" cy="2022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1733" b="0" i="0" u="none" strike="noStrike" kern="0" cap="none" spc="0" normalizeH="0" baseline="0" noProof="0">
                  <a:ln>
                    <a:noFill/>
                  </a:ln>
                  <a:solidFill>
                    <a:srgbClr val="FEF7C2"/>
                  </a:solidFill>
                  <a:effectLst/>
                  <a:uLnTx/>
                  <a:uFillTx/>
                  <a:latin typeface="Pangolin"/>
                  <a:ea typeface="Pangolin"/>
                  <a:cs typeface="Pangolin"/>
                  <a:sym typeface="Pangolin"/>
                </a:rPr>
                <a:t>Oct</a:t>
              </a:r>
              <a:endParaRPr kumimoji="0" sz="1733" b="0" i="0" u="none" strike="noStrike" kern="0" cap="none" spc="0" normalizeH="0" baseline="0" noProof="0">
                <a:ln>
                  <a:noFill/>
                </a:ln>
                <a:solidFill>
                  <a:srgbClr val="FEF7C2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endParaRPr>
            </a:p>
          </p:txBody>
        </p:sp>
        <p:sp>
          <p:nvSpPr>
            <p:cNvPr id="5584" name="Google Shape;5584;p35"/>
            <p:cNvSpPr txBox="1"/>
            <p:nvPr/>
          </p:nvSpPr>
          <p:spPr>
            <a:xfrm>
              <a:off x="1988006" y="414509"/>
              <a:ext cx="633300" cy="2022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1733" b="0" i="0" u="none" strike="noStrike" kern="0" cap="none" spc="0" normalizeH="0" baseline="0" noProof="0">
                  <a:ln>
                    <a:noFill/>
                  </a:ln>
                  <a:solidFill>
                    <a:srgbClr val="83492E"/>
                  </a:solidFill>
                  <a:effectLst/>
                  <a:uLnTx/>
                  <a:uFillTx/>
                  <a:latin typeface="Pangolin"/>
                  <a:ea typeface="Pangolin"/>
                  <a:cs typeface="Pangolin"/>
                  <a:sym typeface="Pangolin"/>
                </a:rPr>
                <a:t>Nov</a:t>
              </a:r>
              <a:endParaRPr kumimoji="0" sz="1733" b="0" i="0" u="none" strike="noStrike" kern="0" cap="none" spc="0" normalizeH="0" baseline="0" noProof="0">
                <a:ln>
                  <a:noFill/>
                </a:ln>
                <a:solidFill>
                  <a:srgbClr val="83492E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endParaRPr>
            </a:p>
          </p:txBody>
        </p:sp>
        <p:sp>
          <p:nvSpPr>
            <p:cNvPr id="5585" name="Google Shape;5585;p35"/>
            <p:cNvSpPr txBox="1"/>
            <p:nvPr/>
          </p:nvSpPr>
          <p:spPr>
            <a:xfrm>
              <a:off x="2657675" y="414509"/>
              <a:ext cx="551700" cy="2022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1733" b="0" i="0" u="none" strike="noStrike" kern="0" cap="none" spc="0" normalizeH="0" baseline="0" noProof="0">
                  <a:ln>
                    <a:noFill/>
                  </a:ln>
                  <a:solidFill>
                    <a:srgbClr val="FEF7C2"/>
                  </a:solidFill>
                  <a:effectLst/>
                  <a:uLnTx/>
                  <a:uFillTx/>
                  <a:latin typeface="Pangolin"/>
                  <a:ea typeface="Pangolin"/>
                  <a:cs typeface="Pangolin"/>
                  <a:sym typeface="Pangolin"/>
                </a:rPr>
                <a:t>Dec</a:t>
              </a:r>
              <a:endParaRPr kumimoji="0" sz="1733" b="0" i="0" u="none" strike="noStrike" kern="0" cap="none" spc="0" normalizeH="0" baseline="0" noProof="0">
                <a:ln>
                  <a:noFill/>
                </a:ln>
                <a:solidFill>
                  <a:srgbClr val="FEF7C2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endParaRPr>
            </a:p>
          </p:txBody>
        </p:sp>
        <p:sp>
          <p:nvSpPr>
            <p:cNvPr id="5586" name="Google Shape;5586;p35"/>
            <p:cNvSpPr txBox="1"/>
            <p:nvPr/>
          </p:nvSpPr>
          <p:spPr>
            <a:xfrm>
              <a:off x="3233400" y="414509"/>
              <a:ext cx="633300" cy="2022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1733" b="0" i="0" u="none" strike="noStrike" kern="0" cap="none" spc="0" normalizeH="0" baseline="0" noProof="0">
                  <a:ln>
                    <a:noFill/>
                  </a:ln>
                  <a:solidFill>
                    <a:srgbClr val="FEF7C2"/>
                  </a:solidFill>
                  <a:effectLst/>
                  <a:uLnTx/>
                  <a:uFillTx/>
                  <a:latin typeface="Pangolin"/>
                  <a:ea typeface="Pangolin"/>
                  <a:cs typeface="Pangolin"/>
                  <a:sym typeface="Pangolin"/>
                </a:rPr>
                <a:t>Jan</a:t>
              </a:r>
              <a:endParaRPr kumimoji="0" sz="1733" b="0" i="0" u="none" strike="noStrike" kern="0" cap="none" spc="0" normalizeH="0" baseline="0" noProof="0">
                <a:ln>
                  <a:noFill/>
                </a:ln>
                <a:solidFill>
                  <a:srgbClr val="FEF7C2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endParaRPr>
            </a:p>
          </p:txBody>
        </p:sp>
        <p:sp>
          <p:nvSpPr>
            <p:cNvPr id="5587" name="Google Shape;5587;p35"/>
            <p:cNvSpPr txBox="1"/>
            <p:nvPr/>
          </p:nvSpPr>
          <p:spPr>
            <a:xfrm>
              <a:off x="3869194" y="414509"/>
              <a:ext cx="633300" cy="2022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1733" b="0" i="0" u="none" strike="noStrike" kern="0" cap="none" spc="0" normalizeH="0" baseline="0" noProof="0">
                  <a:ln>
                    <a:noFill/>
                  </a:ln>
                  <a:solidFill>
                    <a:srgbClr val="83492E"/>
                  </a:solidFill>
                  <a:effectLst/>
                  <a:uLnTx/>
                  <a:uFillTx/>
                  <a:latin typeface="Pangolin"/>
                  <a:ea typeface="Pangolin"/>
                  <a:cs typeface="Pangolin"/>
                  <a:sym typeface="Pangolin"/>
                </a:rPr>
                <a:t>Feb</a:t>
              </a:r>
              <a:endParaRPr kumimoji="0" sz="1733" b="0" i="0" u="none" strike="noStrike" kern="0" cap="none" spc="0" normalizeH="0" baseline="0" noProof="0">
                <a:ln>
                  <a:noFill/>
                </a:ln>
                <a:solidFill>
                  <a:srgbClr val="83492E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endParaRPr>
            </a:p>
          </p:txBody>
        </p:sp>
        <p:sp>
          <p:nvSpPr>
            <p:cNvPr id="5588" name="Google Shape;5588;p35"/>
            <p:cNvSpPr txBox="1"/>
            <p:nvPr/>
          </p:nvSpPr>
          <p:spPr>
            <a:xfrm>
              <a:off x="4490700" y="414509"/>
              <a:ext cx="633300" cy="2022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1733" b="0" i="0" u="none" strike="noStrike" kern="0" cap="none" spc="0" normalizeH="0" baseline="0" noProof="0">
                  <a:ln>
                    <a:noFill/>
                  </a:ln>
                  <a:solidFill>
                    <a:srgbClr val="FEF7C2"/>
                  </a:solidFill>
                  <a:effectLst/>
                  <a:uLnTx/>
                  <a:uFillTx/>
                  <a:latin typeface="Pangolin"/>
                  <a:ea typeface="Pangolin"/>
                  <a:cs typeface="Pangolin"/>
                  <a:sym typeface="Pangolin"/>
                </a:rPr>
                <a:t>Mar</a:t>
              </a:r>
              <a:endParaRPr kumimoji="0" sz="1733" b="0" i="0" u="none" strike="noStrike" kern="0" cap="none" spc="0" normalizeH="0" baseline="0" noProof="0">
                <a:ln>
                  <a:noFill/>
                </a:ln>
                <a:solidFill>
                  <a:srgbClr val="FEF7C2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endParaRPr>
            </a:p>
          </p:txBody>
        </p:sp>
        <p:sp>
          <p:nvSpPr>
            <p:cNvPr id="5589" name="Google Shape;5589;p35"/>
            <p:cNvSpPr txBox="1"/>
            <p:nvPr/>
          </p:nvSpPr>
          <p:spPr>
            <a:xfrm>
              <a:off x="5119350" y="414509"/>
              <a:ext cx="633300" cy="2022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1733" b="0" i="0" u="none" strike="noStrike" kern="0" cap="none" spc="0" normalizeH="0" baseline="0" noProof="0">
                  <a:ln>
                    <a:noFill/>
                  </a:ln>
                  <a:solidFill>
                    <a:srgbClr val="FEF7C2"/>
                  </a:solidFill>
                  <a:effectLst/>
                  <a:uLnTx/>
                  <a:uFillTx/>
                  <a:latin typeface="Pangolin"/>
                  <a:ea typeface="Pangolin"/>
                  <a:cs typeface="Pangolin"/>
                  <a:sym typeface="Pangolin"/>
                </a:rPr>
                <a:t>Apr</a:t>
              </a:r>
              <a:endParaRPr kumimoji="0" sz="1733" b="0" i="0" u="none" strike="noStrike" kern="0" cap="none" spc="0" normalizeH="0" baseline="0" noProof="0">
                <a:ln>
                  <a:noFill/>
                </a:ln>
                <a:solidFill>
                  <a:srgbClr val="FEF7C2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endParaRPr>
            </a:p>
          </p:txBody>
        </p:sp>
        <p:sp>
          <p:nvSpPr>
            <p:cNvPr id="5590" name="Google Shape;5590;p35"/>
            <p:cNvSpPr txBox="1"/>
            <p:nvPr/>
          </p:nvSpPr>
          <p:spPr>
            <a:xfrm>
              <a:off x="5740856" y="414509"/>
              <a:ext cx="633300" cy="2022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1733" b="0" i="0" u="none" strike="noStrike" kern="0" cap="none" spc="0" normalizeH="0" baseline="0" noProof="0">
                  <a:ln>
                    <a:noFill/>
                  </a:ln>
                  <a:solidFill>
                    <a:srgbClr val="83492E"/>
                  </a:solidFill>
                  <a:effectLst/>
                  <a:uLnTx/>
                  <a:uFillTx/>
                  <a:latin typeface="Pangolin"/>
                  <a:ea typeface="Pangolin"/>
                  <a:cs typeface="Pangolin"/>
                  <a:sym typeface="Pangolin"/>
                </a:rPr>
                <a:t>May</a:t>
              </a:r>
              <a:endParaRPr kumimoji="0" sz="1733" b="0" i="0" u="none" strike="noStrike" kern="0" cap="none" spc="0" normalizeH="0" baseline="0" noProof="0">
                <a:ln>
                  <a:noFill/>
                </a:ln>
                <a:solidFill>
                  <a:srgbClr val="83492E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endParaRPr>
            </a:p>
          </p:txBody>
        </p:sp>
        <p:sp>
          <p:nvSpPr>
            <p:cNvPr id="5591" name="Google Shape;5591;p35"/>
            <p:cNvSpPr txBox="1"/>
            <p:nvPr/>
          </p:nvSpPr>
          <p:spPr>
            <a:xfrm>
              <a:off x="6367125" y="414509"/>
              <a:ext cx="633300" cy="2022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1733" b="0" i="0" u="none" strike="noStrike" kern="0" cap="none" spc="0" normalizeH="0" baseline="0" noProof="0">
                  <a:ln>
                    <a:noFill/>
                  </a:ln>
                  <a:solidFill>
                    <a:srgbClr val="FEF7C2"/>
                  </a:solidFill>
                  <a:effectLst/>
                  <a:uLnTx/>
                  <a:uFillTx/>
                  <a:latin typeface="Pangolin"/>
                  <a:ea typeface="Pangolin"/>
                  <a:cs typeface="Pangolin"/>
                  <a:sym typeface="Pangolin"/>
                </a:rPr>
                <a:t>Jun</a:t>
              </a:r>
              <a:endParaRPr kumimoji="0" sz="1733" b="0" i="0" u="none" strike="noStrike" kern="0" cap="none" spc="0" normalizeH="0" baseline="0" noProof="0">
                <a:ln>
                  <a:noFill/>
                </a:ln>
                <a:solidFill>
                  <a:srgbClr val="FEF7C2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endParaRPr>
            </a:p>
          </p:txBody>
        </p:sp>
        <p:sp>
          <p:nvSpPr>
            <p:cNvPr id="5592" name="Google Shape;5592;p35"/>
            <p:cNvSpPr txBox="1"/>
            <p:nvPr/>
          </p:nvSpPr>
          <p:spPr>
            <a:xfrm>
              <a:off x="6981488" y="414509"/>
              <a:ext cx="633300" cy="2022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1733" b="0" i="0" u="none" strike="noStrike" kern="0" cap="none" spc="0" normalizeH="0" baseline="0" noProof="0">
                  <a:ln>
                    <a:noFill/>
                  </a:ln>
                  <a:solidFill>
                    <a:srgbClr val="FEF7C2"/>
                  </a:solidFill>
                  <a:effectLst/>
                  <a:uLnTx/>
                  <a:uFillTx/>
                  <a:latin typeface="Pangolin"/>
                  <a:ea typeface="Pangolin"/>
                  <a:cs typeface="Pangolin"/>
                  <a:sym typeface="Pangolin"/>
                </a:rPr>
                <a:t>Jul</a:t>
              </a:r>
              <a:endParaRPr kumimoji="0" sz="1733" b="0" i="0" u="none" strike="noStrike" kern="0" cap="none" spc="0" normalizeH="0" baseline="0" noProof="0">
                <a:ln>
                  <a:noFill/>
                </a:ln>
                <a:solidFill>
                  <a:srgbClr val="FEF7C2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endParaRPr>
            </a:p>
          </p:txBody>
        </p:sp>
        <p:sp>
          <p:nvSpPr>
            <p:cNvPr id="5593" name="Google Shape;5593;p35"/>
            <p:cNvSpPr txBox="1"/>
            <p:nvPr/>
          </p:nvSpPr>
          <p:spPr>
            <a:xfrm>
              <a:off x="7605375" y="414509"/>
              <a:ext cx="633300" cy="2022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1733" b="0" i="0" u="none" strike="noStrike" kern="0" cap="none" spc="0" normalizeH="0" baseline="0" noProof="0">
                  <a:ln>
                    <a:noFill/>
                  </a:ln>
                  <a:solidFill>
                    <a:srgbClr val="83492E"/>
                  </a:solidFill>
                  <a:effectLst/>
                  <a:uLnTx/>
                  <a:uFillTx/>
                  <a:latin typeface="Pangolin"/>
                  <a:ea typeface="Pangolin"/>
                  <a:cs typeface="Pangolin"/>
                  <a:sym typeface="Pangolin"/>
                </a:rPr>
                <a:t>Aug</a:t>
              </a:r>
              <a:endParaRPr kumimoji="0" sz="1733" b="0" i="0" u="none" strike="noStrike" kern="0" cap="none" spc="0" normalizeH="0" baseline="0" noProof="0">
                <a:ln>
                  <a:noFill/>
                </a:ln>
                <a:solidFill>
                  <a:srgbClr val="83492E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endParaRPr>
            </a:p>
          </p:txBody>
        </p:sp>
        <p:sp>
          <p:nvSpPr>
            <p:cNvPr id="5594" name="Google Shape;5594;p35">
              <a:hlinkClick r:id="rId4" action="ppaction://hlinksldjump"/>
            </p:cNvPr>
            <p:cNvSpPr/>
            <p:nvPr/>
          </p:nvSpPr>
          <p:spPr>
            <a:xfrm>
              <a:off x="1466950" y="333030"/>
              <a:ext cx="428700" cy="309000"/>
            </a:xfrm>
            <a:prstGeom prst="ellipse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5595" name="Google Shape;5595;p35">
            <a:hlinkClick r:id="" action="ppaction://noaction"/>
          </p:cNvPr>
          <p:cNvSpPr/>
          <p:nvPr/>
        </p:nvSpPr>
        <p:spPr>
          <a:xfrm>
            <a:off x="11303267" y="3785400"/>
            <a:ext cx="571600" cy="571600"/>
          </a:xfrm>
          <a:prstGeom prst="teardrop">
            <a:avLst>
              <a:gd name="adj" fmla="val 100000"/>
            </a:avLst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596" name="Google Shape;5596;p35">
            <a:hlinkClick r:id="" action="ppaction://noaction"/>
          </p:cNvPr>
          <p:cNvSpPr txBox="1"/>
          <p:nvPr/>
        </p:nvSpPr>
        <p:spPr>
          <a:xfrm>
            <a:off x="11446400" y="1095333"/>
            <a:ext cx="432000" cy="4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600" b="1" i="0" u="none" strike="noStrike" kern="0" cap="none" spc="0" normalizeH="0" baseline="0" noProof="0">
                <a:ln>
                  <a:noFill/>
                </a:ln>
                <a:solidFill>
                  <a:srgbClr val="FEF7C2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rPr>
              <a:t>A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FEF7C2"/>
              </a:solidFill>
              <a:effectLst/>
              <a:uLnTx/>
              <a:uFillTx/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5597" name="Google Shape;5597;p35">
            <a:hlinkClick r:id="rId5" action="ppaction://hlinksldjump"/>
          </p:cNvPr>
          <p:cNvSpPr txBox="1"/>
          <p:nvPr/>
        </p:nvSpPr>
        <p:spPr>
          <a:xfrm>
            <a:off x="11446400" y="1993859"/>
            <a:ext cx="432000" cy="4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600" b="1" i="0" u="none" strike="noStrike" kern="0" cap="none" spc="0" normalizeH="0" baseline="0" noProof="0">
                <a:ln>
                  <a:noFill/>
                </a:ln>
                <a:solidFill>
                  <a:srgbClr val="FEF7C2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rPr>
              <a:t>B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FEF7C2"/>
              </a:solidFill>
              <a:effectLst/>
              <a:uLnTx/>
              <a:uFillTx/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5598" name="Google Shape;5598;p35">
            <a:hlinkClick r:id="" action="ppaction://noaction"/>
          </p:cNvPr>
          <p:cNvSpPr txBox="1"/>
          <p:nvPr/>
        </p:nvSpPr>
        <p:spPr>
          <a:xfrm>
            <a:off x="11446400" y="2893971"/>
            <a:ext cx="432000" cy="4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600" b="1" i="0" u="none" strike="noStrike" kern="0" cap="none" spc="0" normalizeH="0" baseline="0" noProof="0">
                <a:ln>
                  <a:noFill/>
                </a:ln>
                <a:solidFill>
                  <a:srgbClr val="FEF7C2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rPr>
              <a:t>C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FEF7C2"/>
              </a:solidFill>
              <a:effectLst/>
              <a:uLnTx/>
              <a:uFillTx/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5599" name="Google Shape;5599;p35">
            <a:hlinkClick r:id="" action="ppaction://noaction"/>
          </p:cNvPr>
          <p:cNvSpPr txBox="1"/>
          <p:nvPr/>
        </p:nvSpPr>
        <p:spPr>
          <a:xfrm>
            <a:off x="11446400" y="3792496"/>
            <a:ext cx="432000" cy="4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600" b="1" i="0" u="none" strike="noStrike" kern="0" cap="none" spc="0" normalizeH="0" baseline="0" noProof="0">
                <a:ln>
                  <a:noFill/>
                </a:ln>
                <a:solidFill>
                  <a:srgbClr val="FEF7C2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rPr>
              <a:t>D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FEF7C2"/>
              </a:solidFill>
              <a:effectLst/>
              <a:uLnTx/>
              <a:uFillTx/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5600" name="Google Shape;5600;p35">
            <a:hlinkClick r:id="" action="ppaction://noaction"/>
          </p:cNvPr>
          <p:cNvSpPr txBox="1"/>
          <p:nvPr/>
        </p:nvSpPr>
        <p:spPr>
          <a:xfrm>
            <a:off x="11446400" y="4695784"/>
            <a:ext cx="432000" cy="4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600" b="1" i="0" u="none" strike="noStrike" kern="0" cap="none" spc="0" normalizeH="0" baseline="0" noProof="0">
                <a:ln>
                  <a:noFill/>
                </a:ln>
                <a:solidFill>
                  <a:srgbClr val="FEF7C2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rPr>
              <a:t>E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FEF7C2"/>
              </a:solidFill>
              <a:effectLst/>
              <a:uLnTx/>
              <a:uFillTx/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5601" name="Google Shape;5601;p35">
            <a:hlinkClick r:id="" action="ppaction://noaction"/>
          </p:cNvPr>
          <p:cNvSpPr txBox="1"/>
          <p:nvPr/>
        </p:nvSpPr>
        <p:spPr>
          <a:xfrm>
            <a:off x="11446400" y="5594308"/>
            <a:ext cx="432000" cy="4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600" b="1" i="0" u="none" strike="noStrike" kern="0" cap="none" spc="0" normalizeH="0" baseline="0" noProof="0">
                <a:ln>
                  <a:noFill/>
                </a:ln>
                <a:solidFill>
                  <a:srgbClr val="FEF7C2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rPr>
              <a:t>F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FEF7C2"/>
              </a:solidFill>
              <a:effectLst/>
              <a:uLnTx/>
              <a:uFillTx/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5602" name="Google Shape;5602;p35">
            <a:hlinkClick r:id="rId4" action="ppaction://hlinksldjump"/>
          </p:cNvPr>
          <p:cNvSpPr/>
          <p:nvPr/>
        </p:nvSpPr>
        <p:spPr>
          <a:xfrm>
            <a:off x="19536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603" name="Google Shape;5603;p35">
            <a:hlinkClick r:id="rId6" action="ppaction://hlinksldjump"/>
          </p:cNvPr>
          <p:cNvSpPr/>
          <p:nvPr/>
        </p:nvSpPr>
        <p:spPr>
          <a:xfrm>
            <a:off x="27664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604" name="Google Shape;5604;p35">
            <a:hlinkClick r:id="" action="ppaction://noaction"/>
          </p:cNvPr>
          <p:cNvSpPr/>
          <p:nvPr/>
        </p:nvSpPr>
        <p:spPr>
          <a:xfrm>
            <a:off x="36300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605" name="Google Shape;5605;p35">
            <a:hlinkClick r:id="rId4" action="ppaction://hlinksldjump"/>
          </p:cNvPr>
          <p:cNvSpPr/>
          <p:nvPr/>
        </p:nvSpPr>
        <p:spPr>
          <a:xfrm>
            <a:off x="44428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606" name="Google Shape;5606;p35">
            <a:hlinkClick r:id="rId7" action="ppaction://hlinksldjump"/>
          </p:cNvPr>
          <p:cNvSpPr/>
          <p:nvPr/>
        </p:nvSpPr>
        <p:spPr>
          <a:xfrm>
            <a:off x="52810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607" name="Google Shape;5607;p35">
            <a:hlinkClick r:id="" action="ppaction://noaction"/>
          </p:cNvPr>
          <p:cNvSpPr/>
          <p:nvPr/>
        </p:nvSpPr>
        <p:spPr>
          <a:xfrm>
            <a:off x="60938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608" name="Google Shape;5608;p35">
            <a:hlinkClick r:id="rId8" action="ppaction://hlinksldjump"/>
          </p:cNvPr>
          <p:cNvSpPr/>
          <p:nvPr/>
        </p:nvSpPr>
        <p:spPr>
          <a:xfrm>
            <a:off x="69574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609" name="Google Shape;5609;p35">
            <a:hlinkClick r:id="rId6" action="ppaction://hlinksldjump"/>
          </p:cNvPr>
          <p:cNvSpPr/>
          <p:nvPr/>
        </p:nvSpPr>
        <p:spPr>
          <a:xfrm>
            <a:off x="77702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610" name="Google Shape;5610;p35">
            <a:hlinkClick r:id="rId5" action="ppaction://hlinksldjump"/>
          </p:cNvPr>
          <p:cNvSpPr/>
          <p:nvPr/>
        </p:nvSpPr>
        <p:spPr>
          <a:xfrm>
            <a:off x="86338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611" name="Google Shape;5611;p35">
            <a:hlinkClick r:id="" action="ppaction://noaction"/>
          </p:cNvPr>
          <p:cNvSpPr/>
          <p:nvPr/>
        </p:nvSpPr>
        <p:spPr>
          <a:xfrm>
            <a:off x="94466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612" name="Google Shape;5612;p35">
            <a:hlinkClick r:id="" action="ppaction://noaction"/>
          </p:cNvPr>
          <p:cNvSpPr/>
          <p:nvPr/>
        </p:nvSpPr>
        <p:spPr>
          <a:xfrm>
            <a:off x="102594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613" name="Google Shape;5613;p35">
            <a:hlinkClick r:id="rId3" action="ppaction://hlinksldjump"/>
          </p:cNvPr>
          <p:cNvSpPr/>
          <p:nvPr/>
        </p:nvSpPr>
        <p:spPr>
          <a:xfrm>
            <a:off x="11154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A120018E-B0B1-4208-BDFB-6FA5216E236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43236" y="2342524"/>
            <a:ext cx="7376799" cy="235326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501C9F2-899B-494C-A4BA-44CDF8AF9C0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83699" y="1379273"/>
            <a:ext cx="3267739" cy="2139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48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9021">
        <p14:reveal/>
      </p:transition>
    </mc:Choice>
    <mc:Fallback xmlns="">
      <p:transition spd="slow" advTm="902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26" name="Google Shape;8526;p54"/>
          <p:cNvGrpSpPr/>
          <p:nvPr/>
        </p:nvGrpSpPr>
        <p:grpSpPr>
          <a:xfrm>
            <a:off x="1054367" y="159139"/>
            <a:ext cx="9930533" cy="993917"/>
            <a:chOff x="790775" y="119354"/>
            <a:chExt cx="7447900" cy="745438"/>
          </a:xfrm>
        </p:grpSpPr>
        <p:sp>
          <p:nvSpPr>
            <p:cNvPr id="8527" name="Google Shape;8527;p54">
              <a:hlinkClick r:id="rId4" action="ppaction://hlinksldjump"/>
            </p:cNvPr>
            <p:cNvSpPr/>
            <p:nvPr/>
          </p:nvSpPr>
          <p:spPr>
            <a:xfrm>
              <a:off x="855627" y="385925"/>
              <a:ext cx="442200" cy="240300"/>
            </a:xfrm>
            <a:prstGeom prst="ellipse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528" name="Google Shape;8528;p54"/>
            <p:cNvSpPr/>
            <p:nvPr/>
          </p:nvSpPr>
          <p:spPr>
            <a:xfrm>
              <a:off x="888864" y="119354"/>
              <a:ext cx="172446" cy="238127"/>
            </a:xfrm>
            <a:custGeom>
              <a:avLst/>
              <a:gdLst/>
              <a:ahLst/>
              <a:cxnLst/>
              <a:rect l="l" t="t" r="r" b="b"/>
              <a:pathLst>
                <a:path w="5528" h="6828" extrusionOk="0">
                  <a:moveTo>
                    <a:pt x="828" y="0"/>
                  </a:moveTo>
                  <a:cubicBezTo>
                    <a:pt x="721" y="0"/>
                    <a:pt x="628" y="39"/>
                    <a:pt x="552" y="123"/>
                  </a:cubicBezTo>
                  <a:cubicBezTo>
                    <a:pt x="120" y="674"/>
                    <a:pt x="1" y="1166"/>
                    <a:pt x="373" y="1673"/>
                  </a:cubicBezTo>
                  <a:cubicBezTo>
                    <a:pt x="746" y="2164"/>
                    <a:pt x="2787" y="3475"/>
                    <a:pt x="4410" y="6693"/>
                  </a:cubicBezTo>
                  <a:lnTo>
                    <a:pt x="4410" y="6827"/>
                  </a:lnTo>
                  <a:cubicBezTo>
                    <a:pt x="4783" y="6827"/>
                    <a:pt x="5155" y="6753"/>
                    <a:pt x="5528" y="6753"/>
                  </a:cubicBezTo>
                  <a:cubicBezTo>
                    <a:pt x="5453" y="6142"/>
                    <a:pt x="5081" y="4220"/>
                    <a:pt x="3591" y="2477"/>
                  </a:cubicBezTo>
                  <a:cubicBezTo>
                    <a:pt x="2539" y="1260"/>
                    <a:pt x="1444" y="0"/>
                    <a:pt x="8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529" name="Google Shape;8529;p54"/>
            <p:cNvSpPr/>
            <p:nvPr/>
          </p:nvSpPr>
          <p:spPr>
            <a:xfrm>
              <a:off x="794063" y="353616"/>
              <a:ext cx="536336" cy="299611"/>
            </a:xfrm>
            <a:custGeom>
              <a:avLst/>
              <a:gdLst/>
              <a:ahLst/>
              <a:cxnLst/>
              <a:rect l="l" t="t" r="r" b="b"/>
              <a:pathLst>
                <a:path w="17193" h="8591" extrusionOk="0">
                  <a:moveTo>
                    <a:pt x="9658" y="1"/>
                  </a:moveTo>
                  <a:cubicBezTo>
                    <a:pt x="9302" y="1"/>
                    <a:pt x="8937" y="12"/>
                    <a:pt x="8567" y="36"/>
                  </a:cubicBezTo>
                  <a:cubicBezTo>
                    <a:pt x="8194" y="36"/>
                    <a:pt x="7822" y="110"/>
                    <a:pt x="7449" y="110"/>
                  </a:cubicBezTo>
                  <a:cubicBezTo>
                    <a:pt x="5140" y="408"/>
                    <a:pt x="2846" y="1093"/>
                    <a:pt x="1788" y="2523"/>
                  </a:cubicBezTo>
                  <a:cubicBezTo>
                    <a:pt x="1" y="4952"/>
                    <a:pt x="1118" y="7052"/>
                    <a:pt x="1788" y="7738"/>
                  </a:cubicBezTo>
                  <a:cubicBezTo>
                    <a:pt x="1863" y="7797"/>
                    <a:pt x="1922" y="7857"/>
                    <a:pt x="2042" y="7931"/>
                  </a:cubicBezTo>
                  <a:cubicBezTo>
                    <a:pt x="2699" y="8317"/>
                    <a:pt x="5429" y="8590"/>
                    <a:pt x="8274" y="8590"/>
                  </a:cubicBezTo>
                  <a:cubicBezTo>
                    <a:pt x="11359" y="8590"/>
                    <a:pt x="14582" y="8269"/>
                    <a:pt x="15449" y="7425"/>
                  </a:cubicBezTo>
                  <a:cubicBezTo>
                    <a:pt x="17192" y="5756"/>
                    <a:pt x="16626" y="1719"/>
                    <a:pt x="13155" y="482"/>
                  </a:cubicBezTo>
                  <a:cubicBezTo>
                    <a:pt x="12356" y="184"/>
                    <a:pt x="11088" y="1"/>
                    <a:pt x="965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530" name="Google Shape;8530;p54"/>
            <p:cNvSpPr txBox="1"/>
            <p:nvPr/>
          </p:nvSpPr>
          <p:spPr>
            <a:xfrm>
              <a:off x="790775" y="414509"/>
              <a:ext cx="551700" cy="20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en" sz="1733" kern="0">
                  <a:solidFill>
                    <a:srgbClr val="FEF7C2"/>
                  </a:solidFill>
                  <a:latin typeface="Pangolin"/>
                  <a:ea typeface="Pangolin"/>
                  <a:cs typeface="Pangolin"/>
                  <a:sym typeface="Pangolin"/>
                </a:rPr>
                <a:t>Sep</a:t>
              </a:r>
              <a:endParaRPr sz="1733" kern="0">
                <a:solidFill>
                  <a:srgbClr val="FEF7C2"/>
                </a:solidFill>
                <a:latin typeface="Pangolin"/>
                <a:ea typeface="Pangolin"/>
                <a:cs typeface="Pangolin"/>
                <a:sym typeface="Pangolin"/>
              </a:endParaRPr>
            </a:p>
          </p:txBody>
        </p:sp>
        <p:grpSp>
          <p:nvGrpSpPr>
            <p:cNvPr id="8531" name="Google Shape;8531;p54"/>
            <p:cNvGrpSpPr/>
            <p:nvPr/>
          </p:nvGrpSpPr>
          <p:grpSpPr>
            <a:xfrm>
              <a:off x="3326113" y="596800"/>
              <a:ext cx="456034" cy="267991"/>
              <a:chOff x="-1126825" y="596800"/>
              <a:chExt cx="456034" cy="267991"/>
            </a:xfrm>
          </p:grpSpPr>
          <p:sp>
            <p:nvSpPr>
              <p:cNvPr id="8532" name="Google Shape;8532;p54"/>
              <p:cNvSpPr/>
              <p:nvPr/>
            </p:nvSpPr>
            <p:spPr>
              <a:xfrm>
                <a:off x="-1126825" y="596800"/>
                <a:ext cx="456034" cy="267991"/>
              </a:xfrm>
              <a:custGeom>
                <a:avLst/>
                <a:gdLst/>
                <a:ahLst/>
                <a:cxnLst/>
                <a:rect l="l" t="t" r="r" b="b"/>
                <a:pathLst>
                  <a:path w="14620" h="10580" extrusionOk="0">
                    <a:moveTo>
                      <a:pt x="13662" y="1"/>
                    </a:moveTo>
                    <a:lnTo>
                      <a:pt x="13662" y="1"/>
                    </a:lnTo>
                    <a:cubicBezTo>
                      <a:pt x="12786" y="845"/>
                      <a:pt x="9560" y="1166"/>
                      <a:pt x="6476" y="1166"/>
                    </a:cubicBezTo>
                    <a:cubicBezTo>
                      <a:pt x="3630" y="1166"/>
                      <a:pt x="905" y="893"/>
                      <a:pt x="254" y="507"/>
                    </a:cubicBezTo>
                    <a:cubicBezTo>
                      <a:pt x="195" y="433"/>
                      <a:pt x="61" y="373"/>
                      <a:pt x="1" y="314"/>
                    </a:cubicBezTo>
                    <a:lnTo>
                      <a:pt x="1" y="314"/>
                    </a:lnTo>
                    <a:lnTo>
                      <a:pt x="746" y="1058"/>
                    </a:lnTo>
                    <a:cubicBezTo>
                      <a:pt x="61" y="4976"/>
                      <a:pt x="3100" y="10250"/>
                      <a:pt x="6020" y="10563"/>
                    </a:cubicBezTo>
                    <a:cubicBezTo>
                      <a:pt x="6137" y="10574"/>
                      <a:pt x="6254" y="10580"/>
                      <a:pt x="6371" y="10580"/>
                    </a:cubicBezTo>
                    <a:cubicBezTo>
                      <a:pt x="10757" y="10580"/>
                      <a:pt x="14620" y="2845"/>
                      <a:pt x="1366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533" name="Google Shape;8533;p54"/>
              <p:cNvSpPr/>
              <p:nvPr/>
            </p:nvSpPr>
            <p:spPr>
              <a:xfrm>
                <a:off x="-1014138" y="741047"/>
                <a:ext cx="19091" cy="37964"/>
              </a:xfrm>
              <a:custGeom>
                <a:avLst/>
                <a:gdLst/>
                <a:ahLst/>
                <a:cxnLst/>
                <a:rect l="l" t="t" r="r" b="b"/>
                <a:pathLst>
                  <a:path w="612" h="1217" extrusionOk="0">
                    <a:moveTo>
                      <a:pt x="341" y="0"/>
                    </a:moveTo>
                    <a:cubicBezTo>
                      <a:pt x="301" y="0"/>
                      <a:pt x="264" y="15"/>
                      <a:pt x="239" y="40"/>
                    </a:cubicBezTo>
                    <a:cubicBezTo>
                      <a:pt x="180" y="159"/>
                      <a:pt x="120" y="218"/>
                      <a:pt x="120" y="278"/>
                    </a:cubicBezTo>
                    <a:cubicBezTo>
                      <a:pt x="61" y="412"/>
                      <a:pt x="61" y="472"/>
                      <a:pt x="1" y="591"/>
                    </a:cubicBezTo>
                    <a:cubicBezTo>
                      <a:pt x="1" y="784"/>
                      <a:pt x="61" y="963"/>
                      <a:pt x="180" y="1157"/>
                    </a:cubicBezTo>
                    <a:lnTo>
                      <a:pt x="239" y="1217"/>
                    </a:lnTo>
                    <a:cubicBezTo>
                      <a:pt x="299" y="1217"/>
                      <a:pt x="433" y="1217"/>
                      <a:pt x="493" y="1157"/>
                    </a:cubicBezTo>
                    <a:cubicBezTo>
                      <a:pt x="552" y="963"/>
                      <a:pt x="612" y="784"/>
                      <a:pt x="612" y="650"/>
                    </a:cubicBezTo>
                    <a:lnTo>
                      <a:pt x="612" y="412"/>
                    </a:lnTo>
                    <a:cubicBezTo>
                      <a:pt x="612" y="278"/>
                      <a:pt x="612" y="218"/>
                      <a:pt x="552" y="99"/>
                    </a:cubicBezTo>
                    <a:lnTo>
                      <a:pt x="493" y="99"/>
                    </a:lnTo>
                    <a:cubicBezTo>
                      <a:pt x="458" y="29"/>
                      <a:pt x="397" y="0"/>
                      <a:pt x="34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534" name="Google Shape;8534;p54"/>
              <p:cNvSpPr/>
              <p:nvPr/>
            </p:nvSpPr>
            <p:spPr>
              <a:xfrm>
                <a:off x="-960202" y="696438"/>
                <a:ext cx="17688" cy="37496"/>
              </a:xfrm>
              <a:custGeom>
                <a:avLst/>
                <a:gdLst/>
                <a:ahLst/>
                <a:cxnLst/>
                <a:rect l="l" t="t" r="r" b="b"/>
                <a:pathLst>
                  <a:path w="567" h="1202" extrusionOk="0">
                    <a:moveTo>
                      <a:pt x="276" y="0"/>
                    </a:moveTo>
                    <a:cubicBezTo>
                      <a:pt x="224" y="0"/>
                      <a:pt x="169" y="29"/>
                      <a:pt x="134" y="99"/>
                    </a:cubicBezTo>
                    <a:cubicBezTo>
                      <a:pt x="60" y="159"/>
                      <a:pt x="60" y="293"/>
                      <a:pt x="0" y="352"/>
                    </a:cubicBezTo>
                    <a:lnTo>
                      <a:pt x="0" y="591"/>
                    </a:lnTo>
                    <a:cubicBezTo>
                      <a:pt x="0" y="784"/>
                      <a:pt x="0" y="963"/>
                      <a:pt x="134" y="1157"/>
                    </a:cubicBezTo>
                    <a:lnTo>
                      <a:pt x="194" y="1157"/>
                    </a:lnTo>
                    <a:cubicBezTo>
                      <a:pt x="224" y="1187"/>
                      <a:pt x="268" y="1201"/>
                      <a:pt x="313" y="1201"/>
                    </a:cubicBezTo>
                    <a:cubicBezTo>
                      <a:pt x="358" y="1201"/>
                      <a:pt x="402" y="1187"/>
                      <a:pt x="432" y="1157"/>
                    </a:cubicBezTo>
                    <a:cubicBezTo>
                      <a:pt x="566" y="963"/>
                      <a:pt x="566" y="784"/>
                      <a:pt x="566" y="591"/>
                    </a:cubicBezTo>
                    <a:lnTo>
                      <a:pt x="566" y="352"/>
                    </a:lnTo>
                    <a:cubicBezTo>
                      <a:pt x="507" y="218"/>
                      <a:pt x="507" y="159"/>
                      <a:pt x="432" y="99"/>
                    </a:cubicBezTo>
                    <a:lnTo>
                      <a:pt x="373" y="39"/>
                    </a:lnTo>
                    <a:cubicBezTo>
                      <a:pt x="348" y="15"/>
                      <a:pt x="313" y="0"/>
                      <a:pt x="27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535" name="Google Shape;8535;p54"/>
              <p:cNvSpPr/>
              <p:nvPr/>
            </p:nvSpPr>
            <p:spPr>
              <a:xfrm>
                <a:off x="-963945" y="802844"/>
                <a:ext cx="19559" cy="31944"/>
              </a:xfrm>
              <a:custGeom>
                <a:avLst/>
                <a:gdLst/>
                <a:ahLst/>
                <a:cxnLst/>
                <a:rect l="l" t="t" r="r" b="b"/>
                <a:pathLst>
                  <a:path w="627" h="1024" extrusionOk="0">
                    <a:moveTo>
                      <a:pt x="335" y="1"/>
                    </a:moveTo>
                    <a:cubicBezTo>
                      <a:pt x="288" y="1"/>
                      <a:pt x="235" y="15"/>
                      <a:pt x="180" y="40"/>
                    </a:cubicBezTo>
                    <a:cubicBezTo>
                      <a:pt x="120" y="100"/>
                      <a:pt x="120" y="159"/>
                      <a:pt x="60" y="293"/>
                    </a:cubicBezTo>
                    <a:cubicBezTo>
                      <a:pt x="1" y="353"/>
                      <a:pt x="1" y="412"/>
                      <a:pt x="1" y="472"/>
                    </a:cubicBezTo>
                    <a:cubicBezTo>
                      <a:pt x="1" y="666"/>
                      <a:pt x="60" y="844"/>
                      <a:pt x="180" y="979"/>
                    </a:cubicBezTo>
                    <a:cubicBezTo>
                      <a:pt x="217" y="1008"/>
                      <a:pt x="265" y="1023"/>
                      <a:pt x="312" y="1023"/>
                    </a:cubicBezTo>
                    <a:cubicBezTo>
                      <a:pt x="358" y="1023"/>
                      <a:pt x="403" y="1008"/>
                      <a:pt x="433" y="979"/>
                    </a:cubicBezTo>
                    <a:cubicBezTo>
                      <a:pt x="552" y="785"/>
                      <a:pt x="627" y="666"/>
                      <a:pt x="627" y="532"/>
                    </a:cubicBezTo>
                    <a:cubicBezTo>
                      <a:pt x="627" y="472"/>
                      <a:pt x="627" y="412"/>
                      <a:pt x="552" y="353"/>
                    </a:cubicBezTo>
                    <a:cubicBezTo>
                      <a:pt x="552" y="293"/>
                      <a:pt x="552" y="159"/>
                      <a:pt x="493" y="100"/>
                    </a:cubicBezTo>
                    <a:cubicBezTo>
                      <a:pt x="458" y="30"/>
                      <a:pt x="402" y="1"/>
                      <a:pt x="33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536" name="Google Shape;8536;p54"/>
              <p:cNvSpPr/>
              <p:nvPr/>
            </p:nvSpPr>
            <p:spPr>
              <a:xfrm>
                <a:off x="-911881" y="749688"/>
                <a:ext cx="17688" cy="48851"/>
              </a:xfrm>
              <a:custGeom>
                <a:avLst/>
                <a:gdLst/>
                <a:ahLst/>
                <a:cxnLst/>
                <a:rect l="l" t="t" r="r" b="b"/>
                <a:pathLst>
                  <a:path w="567" h="1566" extrusionOk="0">
                    <a:moveTo>
                      <a:pt x="373" y="1"/>
                    </a:moveTo>
                    <a:cubicBezTo>
                      <a:pt x="313" y="1"/>
                      <a:pt x="194" y="1"/>
                      <a:pt x="135" y="75"/>
                    </a:cubicBezTo>
                    <a:cubicBezTo>
                      <a:pt x="75" y="195"/>
                      <a:pt x="75" y="314"/>
                      <a:pt x="0" y="448"/>
                    </a:cubicBezTo>
                    <a:lnTo>
                      <a:pt x="0" y="746"/>
                    </a:lnTo>
                    <a:cubicBezTo>
                      <a:pt x="0" y="999"/>
                      <a:pt x="0" y="1252"/>
                      <a:pt x="135" y="1491"/>
                    </a:cubicBezTo>
                    <a:cubicBezTo>
                      <a:pt x="194" y="1491"/>
                      <a:pt x="194" y="1491"/>
                      <a:pt x="194" y="1565"/>
                    </a:cubicBezTo>
                    <a:cubicBezTo>
                      <a:pt x="313" y="1565"/>
                      <a:pt x="373" y="1565"/>
                      <a:pt x="447" y="1431"/>
                    </a:cubicBezTo>
                    <a:cubicBezTo>
                      <a:pt x="567" y="1252"/>
                      <a:pt x="567" y="999"/>
                      <a:pt x="567" y="746"/>
                    </a:cubicBezTo>
                    <a:lnTo>
                      <a:pt x="567" y="448"/>
                    </a:lnTo>
                    <a:cubicBezTo>
                      <a:pt x="507" y="314"/>
                      <a:pt x="507" y="195"/>
                      <a:pt x="447" y="75"/>
                    </a:cubicBezTo>
                    <a:cubicBezTo>
                      <a:pt x="447" y="75"/>
                      <a:pt x="373" y="75"/>
                      <a:pt x="37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537" name="Google Shape;8537;p54"/>
              <p:cNvSpPr/>
              <p:nvPr/>
            </p:nvSpPr>
            <p:spPr>
              <a:xfrm>
                <a:off x="-863092" y="690417"/>
                <a:ext cx="19091" cy="39805"/>
              </a:xfrm>
              <a:custGeom>
                <a:avLst/>
                <a:gdLst/>
                <a:ahLst/>
                <a:cxnLst/>
                <a:rect l="l" t="t" r="r" b="b"/>
                <a:pathLst>
                  <a:path w="612" h="1276" extrusionOk="0">
                    <a:moveTo>
                      <a:pt x="303" y="1"/>
                    </a:moveTo>
                    <a:cubicBezTo>
                      <a:pt x="251" y="1"/>
                      <a:pt x="215" y="33"/>
                      <a:pt x="179" y="113"/>
                    </a:cubicBezTo>
                    <a:cubicBezTo>
                      <a:pt x="120" y="173"/>
                      <a:pt x="60" y="292"/>
                      <a:pt x="60" y="352"/>
                    </a:cubicBezTo>
                    <a:cubicBezTo>
                      <a:pt x="1" y="411"/>
                      <a:pt x="1" y="545"/>
                      <a:pt x="1" y="605"/>
                    </a:cubicBezTo>
                    <a:cubicBezTo>
                      <a:pt x="1" y="784"/>
                      <a:pt x="1" y="977"/>
                      <a:pt x="60" y="1156"/>
                    </a:cubicBezTo>
                    <a:lnTo>
                      <a:pt x="120" y="1231"/>
                    </a:lnTo>
                    <a:cubicBezTo>
                      <a:pt x="150" y="1260"/>
                      <a:pt x="194" y="1275"/>
                      <a:pt x="241" y="1275"/>
                    </a:cubicBezTo>
                    <a:cubicBezTo>
                      <a:pt x="287" y="1275"/>
                      <a:pt x="336" y="1260"/>
                      <a:pt x="373" y="1231"/>
                    </a:cubicBezTo>
                    <a:cubicBezTo>
                      <a:pt x="492" y="1037"/>
                      <a:pt x="552" y="858"/>
                      <a:pt x="552" y="664"/>
                    </a:cubicBezTo>
                    <a:cubicBezTo>
                      <a:pt x="611" y="545"/>
                      <a:pt x="611" y="486"/>
                      <a:pt x="552" y="352"/>
                    </a:cubicBezTo>
                    <a:cubicBezTo>
                      <a:pt x="552" y="292"/>
                      <a:pt x="492" y="173"/>
                      <a:pt x="433" y="113"/>
                    </a:cubicBezTo>
                    <a:lnTo>
                      <a:pt x="433" y="39"/>
                    </a:lnTo>
                    <a:cubicBezTo>
                      <a:pt x="379" y="15"/>
                      <a:pt x="337" y="1"/>
                      <a:pt x="30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538" name="Google Shape;8538;p54"/>
              <p:cNvSpPr/>
              <p:nvPr/>
            </p:nvSpPr>
            <p:spPr>
              <a:xfrm>
                <a:off x="-791531" y="672543"/>
                <a:ext cx="19091" cy="40023"/>
              </a:xfrm>
              <a:custGeom>
                <a:avLst/>
                <a:gdLst/>
                <a:ahLst/>
                <a:cxnLst/>
                <a:rect l="l" t="t" r="r" b="b"/>
                <a:pathLst>
                  <a:path w="612" h="1283" extrusionOk="0">
                    <a:moveTo>
                      <a:pt x="314" y="1"/>
                    </a:moveTo>
                    <a:cubicBezTo>
                      <a:pt x="180" y="1"/>
                      <a:pt x="120" y="61"/>
                      <a:pt x="60" y="120"/>
                    </a:cubicBezTo>
                    <a:cubicBezTo>
                      <a:pt x="1" y="239"/>
                      <a:pt x="1" y="314"/>
                      <a:pt x="1" y="433"/>
                    </a:cubicBezTo>
                    <a:lnTo>
                      <a:pt x="1" y="686"/>
                    </a:lnTo>
                    <a:cubicBezTo>
                      <a:pt x="60" y="865"/>
                      <a:pt x="60" y="984"/>
                      <a:pt x="180" y="1178"/>
                    </a:cubicBezTo>
                    <a:lnTo>
                      <a:pt x="180" y="1237"/>
                    </a:lnTo>
                    <a:lnTo>
                      <a:pt x="239" y="1237"/>
                    </a:lnTo>
                    <a:cubicBezTo>
                      <a:pt x="277" y="1267"/>
                      <a:pt x="325" y="1282"/>
                      <a:pt x="364" y="1282"/>
                    </a:cubicBezTo>
                    <a:cubicBezTo>
                      <a:pt x="403" y="1282"/>
                      <a:pt x="433" y="1267"/>
                      <a:pt x="433" y="1237"/>
                    </a:cubicBezTo>
                    <a:cubicBezTo>
                      <a:pt x="612" y="1059"/>
                      <a:pt x="612" y="805"/>
                      <a:pt x="612" y="612"/>
                    </a:cubicBezTo>
                    <a:cubicBezTo>
                      <a:pt x="612" y="493"/>
                      <a:pt x="552" y="433"/>
                      <a:pt x="552" y="314"/>
                    </a:cubicBezTo>
                    <a:cubicBezTo>
                      <a:pt x="493" y="239"/>
                      <a:pt x="433" y="120"/>
                      <a:pt x="373" y="61"/>
                    </a:cubicBezTo>
                    <a:lnTo>
                      <a:pt x="314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539" name="Google Shape;8539;p54"/>
              <p:cNvSpPr/>
              <p:nvPr/>
            </p:nvSpPr>
            <p:spPr>
              <a:xfrm>
                <a:off x="-844032" y="770308"/>
                <a:ext cx="19559" cy="39836"/>
              </a:xfrm>
              <a:custGeom>
                <a:avLst/>
                <a:gdLst/>
                <a:ahLst/>
                <a:cxnLst/>
                <a:rect l="l" t="t" r="r" b="b"/>
                <a:pathLst>
                  <a:path w="627" h="1277" extrusionOk="0">
                    <a:moveTo>
                      <a:pt x="345" y="1"/>
                    </a:moveTo>
                    <a:cubicBezTo>
                      <a:pt x="318" y="1"/>
                      <a:pt x="289" y="8"/>
                      <a:pt x="254" y="25"/>
                    </a:cubicBezTo>
                    <a:cubicBezTo>
                      <a:pt x="194" y="159"/>
                      <a:pt x="135" y="219"/>
                      <a:pt x="60" y="338"/>
                    </a:cubicBezTo>
                    <a:cubicBezTo>
                      <a:pt x="60" y="398"/>
                      <a:pt x="0" y="532"/>
                      <a:pt x="0" y="651"/>
                    </a:cubicBezTo>
                    <a:cubicBezTo>
                      <a:pt x="0" y="830"/>
                      <a:pt x="60" y="1023"/>
                      <a:pt x="194" y="1202"/>
                    </a:cubicBezTo>
                    <a:lnTo>
                      <a:pt x="254" y="1277"/>
                    </a:lnTo>
                    <a:cubicBezTo>
                      <a:pt x="313" y="1277"/>
                      <a:pt x="433" y="1277"/>
                      <a:pt x="507" y="1202"/>
                    </a:cubicBezTo>
                    <a:lnTo>
                      <a:pt x="507" y="1143"/>
                    </a:lnTo>
                    <a:cubicBezTo>
                      <a:pt x="567" y="964"/>
                      <a:pt x="626" y="830"/>
                      <a:pt x="626" y="651"/>
                    </a:cubicBezTo>
                    <a:lnTo>
                      <a:pt x="626" y="398"/>
                    </a:lnTo>
                    <a:cubicBezTo>
                      <a:pt x="626" y="338"/>
                      <a:pt x="626" y="219"/>
                      <a:pt x="567" y="159"/>
                    </a:cubicBezTo>
                    <a:lnTo>
                      <a:pt x="507" y="85"/>
                    </a:lnTo>
                    <a:cubicBezTo>
                      <a:pt x="454" y="43"/>
                      <a:pt x="409" y="1"/>
                      <a:pt x="34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540" name="Google Shape;8540;p54"/>
              <p:cNvSpPr/>
              <p:nvPr/>
            </p:nvSpPr>
            <p:spPr>
              <a:xfrm>
                <a:off x="-907701" y="687566"/>
                <a:ext cx="19091" cy="25018"/>
              </a:xfrm>
              <a:custGeom>
                <a:avLst/>
                <a:gdLst/>
                <a:ahLst/>
                <a:cxnLst/>
                <a:rect l="l" t="t" r="r" b="b"/>
                <a:pathLst>
                  <a:path w="612" h="802" extrusionOk="0">
                    <a:moveTo>
                      <a:pt x="239" y="1"/>
                    </a:moveTo>
                    <a:cubicBezTo>
                      <a:pt x="120" y="75"/>
                      <a:pt x="120" y="135"/>
                      <a:pt x="60" y="195"/>
                    </a:cubicBezTo>
                    <a:cubicBezTo>
                      <a:pt x="60" y="254"/>
                      <a:pt x="60" y="314"/>
                      <a:pt x="1" y="373"/>
                    </a:cubicBezTo>
                    <a:cubicBezTo>
                      <a:pt x="1" y="507"/>
                      <a:pt x="60" y="627"/>
                      <a:pt x="179" y="746"/>
                    </a:cubicBezTo>
                    <a:cubicBezTo>
                      <a:pt x="209" y="783"/>
                      <a:pt x="257" y="802"/>
                      <a:pt x="313" y="802"/>
                    </a:cubicBezTo>
                    <a:cubicBezTo>
                      <a:pt x="369" y="802"/>
                      <a:pt x="433" y="783"/>
                      <a:pt x="492" y="746"/>
                    </a:cubicBezTo>
                    <a:lnTo>
                      <a:pt x="492" y="686"/>
                    </a:lnTo>
                    <a:cubicBezTo>
                      <a:pt x="611" y="627"/>
                      <a:pt x="611" y="507"/>
                      <a:pt x="611" y="448"/>
                    </a:cubicBezTo>
                    <a:lnTo>
                      <a:pt x="611" y="254"/>
                    </a:lnTo>
                    <a:cubicBezTo>
                      <a:pt x="552" y="195"/>
                      <a:pt x="552" y="135"/>
                      <a:pt x="492" y="75"/>
                    </a:cubicBezTo>
                    <a:cubicBezTo>
                      <a:pt x="433" y="1"/>
                      <a:pt x="313" y="1"/>
                      <a:pt x="23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541" name="Google Shape;8541;p54"/>
              <p:cNvSpPr/>
              <p:nvPr/>
            </p:nvSpPr>
            <p:spPr>
              <a:xfrm>
                <a:off x="-1018318" y="685133"/>
                <a:ext cx="19559" cy="20495"/>
              </a:xfrm>
              <a:custGeom>
                <a:avLst/>
                <a:gdLst/>
                <a:ahLst/>
                <a:cxnLst/>
                <a:rect l="l" t="t" r="r" b="b"/>
                <a:pathLst>
                  <a:path w="627" h="657" extrusionOk="0">
                    <a:moveTo>
                      <a:pt x="314" y="1"/>
                    </a:moveTo>
                    <a:cubicBezTo>
                      <a:pt x="269" y="1"/>
                      <a:pt x="224" y="15"/>
                      <a:pt x="195" y="45"/>
                    </a:cubicBezTo>
                    <a:cubicBezTo>
                      <a:pt x="135" y="105"/>
                      <a:pt x="60" y="164"/>
                      <a:pt x="60" y="239"/>
                    </a:cubicBezTo>
                    <a:cubicBezTo>
                      <a:pt x="1" y="299"/>
                      <a:pt x="1" y="299"/>
                      <a:pt x="1" y="358"/>
                    </a:cubicBezTo>
                    <a:cubicBezTo>
                      <a:pt x="60" y="418"/>
                      <a:pt x="60" y="537"/>
                      <a:pt x="195" y="611"/>
                    </a:cubicBezTo>
                    <a:cubicBezTo>
                      <a:pt x="254" y="641"/>
                      <a:pt x="314" y="656"/>
                      <a:pt x="368" y="656"/>
                    </a:cubicBezTo>
                    <a:cubicBezTo>
                      <a:pt x="422" y="656"/>
                      <a:pt x="470" y="641"/>
                      <a:pt x="507" y="611"/>
                    </a:cubicBezTo>
                    <a:cubicBezTo>
                      <a:pt x="627" y="477"/>
                      <a:pt x="627" y="418"/>
                      <a:pt x="627" y="299"/>
                    </a:cubicBezTo>
                    <a:cubicBezTo>
                      <a:pt x="627" y="299"/>
                      <a:pt x="627" y="239"/>
                      <a:pt x="567" y="164"/>
                    </a:cubicBezTo>
                    <a:cubicBezTo>
                      <a:pt x="567" y="105"/>
                      <a:pt x="507" y="105"/>
                      <a:pt x="433" y="45"/>
                    </a:cubicBezTo>
                    <a:cubicBezTo>
                      <a:pt x="403" y="15"/>
                      <a:pt x="358" y="1"/>
                      <a:pt x="31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8542" name="Google Shape;8542;p54"/>
            <p:cNvGrpSpPr/>
            <p:nvPr/>
          </p:nvGrpSpPr>
          <p:grpSpPr>
            <a:xfrm>
              <a:off x="790775" y="119354"/>
              <a:ext cx="7447900" cy="539872"/>
              <a:chOff x="790775" y="119354"/>
              <a:chExt cx="7447900" cy="539872"/>
            </a:xfrm>
          </p:grpSpPr>
          <p:sp>
            <p:nvSpPr>
              <p:cNvPr id="8543" name="Google Shape;8543;p54"/>
              <p:cNvSpPr/>
              <p:nvPr/>
            </p:nvSpPr>
            <p:spPr>
              <a:xfrm>
                <a:off x="7123684" y="123504"/>
                <a:ext cx="172446" cy="240184"/>
              </a:xfrm>
              <a:custGeom>
                <a:avLst/>
                <a:gdLst/>
                <a:ahLst/>
                <a:cxnLst/>
                <a:rect l="l" t="t" r="r" b="b"/>
                <a:pathLst>
                  <a:path w="5528" h="6887" extrusionOk="0">
                    <a:moveTo>
                      <a:pt x="837" y="0"/>
                    </a:moveTo>
                    <a:cubicBezTo>
                      <a:pt x="731" y="0"/>
                      <a:pt x="640" y="39"/>
                      <a:pt x="566" y="123"/>
                    </a:cubicBezTo>
                    <a:cubicBezTo>
                      <a:pt x="134" y="749"/>
                      <a:pt x="0" y="1181"/>
                      <a:pt x="373" y="1732"/>
                    </a:cubicBezTo>
                    <a:cubicBezTo>
                      <a:pt x="745" y="2239"/>
                      <a:pt x="2801" y="3535"/>
                      <a:pt x="4410" y="6708"/>
                    </a:cubicBezTo>
                    <a:lnTo>
                      <a:pt x="4410" y="6887"/>
                    </a:lnTo>
                    <a:cubicBezTo>
                      <a:pt x="4783" y="6827"/>
                      <a:pt x="5155" y="6768"/>
                      <a:pt x="5527" y="6768"/>
                    </a:cubicBezTo>
                    <a:cubicBezTo>
                      <a:pt x="5468" y="6202"/>
                      <a:pt x="5095" y="4220"/>
                      <a:pt x="3606" y="2537"/>
                    </a:cubicBezTo>
                    <a:cubicBezTo>
                      <a:pt x="2553" y="1269"/>
                      <a:pt x="1446" y="0"/>
                      <a:pt x="83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544" name="Google Shape;8544;p54"/>
              <p:cNvSpPr/>
              <p:nvPr/>
            </p:nvSpPr>
            <p:spPr>
              <a:xfrm>
                <a:off x="7028883" y="358045"/>
                <a:ext cx="536336" cy="301181"/>
              </a:xfrm>
              <a:custGeom>
                <a:avLst/>
                <a:gdLst/>
                <a:ahLst/>
                <a:cxnLst/>
                <a:rect l="l" t="t" r="r" b="b"/>
                <a:pathLst>
                  <a:path w="17193" h="8636" extrusionOk="0">
                    <a:moveTo>
                      <a:pt x="9745" y="0"/>
                    </a:moveTo>
                    <a:cubicBezTo>
                      <a:pt x="9362" y="0"/>
                      <a:pt x="8967" y="14"/>
                      <a:pt x="8566" y="43"/>
                    </a:cubicBezTo>
                    <a:cubicBezTo>
                      <a:pt x="8194" y="43"/>
                      <a:pt x="7822" y="102"/>
                      <a:pt x="7449" y="162"/>
                    </a:cubicBezTo>
                    <a:cubicBezTo>
                      <a:pt x="5155" y="415"/>
                      <a:pt x="2861" y="1160"/>
                      <a:pt x="1803" y="2516"/>
                    </a:cubicBezTo>
                    <a:cubicBezTo>
                      <a:pt x="0" y="4944"/>
                      <a:pt x="1118" y="7059"/>
                      <a:pt x="1803" y="7730"/>
                    </a:cubicBezTo>
                    <a:cubicBezTo>
                      <a:pt x="1862" y="7864"/>
                      <a:pt x="1922" y="7864"/>
                      <a:pt x="1997" y="7923"/>
                    </a:cubicBezTo>
                    <a:cubicBezTo>
                      <a:pt x="2687" y="8345"/>
                      <a:pt x="5509" y="8635"/>
                      <a:pt x="8413" y="8635"/>
                    </a:cubicBezTo>
                    <a:cubicBezTo>
                      <a:pt x="11462" y="8635"/>
                      <a:pt x="14602" y="8315"/>
                      <a:pt x="15464" y="7491"/>
                    </a:cubicBezTo>
                    <a:cubicBezTo>
                      <a:pt x="17192" y="5808"/>
                      <a:pt x="16641" y="1711"/>
                      <a:pt x="13170" y="475"/>
                    </a:cubicBezTo>
                    <a:cubicBezTo>
                      <a:pt x="12386" y="182"/>
                      <a:pt x="11144" y="0"/>
                      <a:pt x="974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545" name="Google Shape;8545;p54"/>
              <p:cNvSpPr/>
              <p:nvPr/>
            </p:nvSpPr>
            <p:spPr>
              <a:xfrm>
                <a:off x="4633668" y="123504"/>
                <a:ext cx="172446" cy="240184"/>
              </a:xfrm>
              <a:custGeom>
                <a:avLst/>
                <a:gdLst/>
                <a:ahLst/>
                <a:cxnLst/>
                <a:rect l="l" t="t" r="r" b="b"/>
                <a:pathLst>
                  <a:path w="5528" h="6887" extrusionOk="0">
                    <a:moveTo>
                      <a:pt x="836" y="0"/>
                    </a:moveTo>
                    <a:cubicBezTo>
                      <a:pt x="730" y="0"/>
                      <a:pt x="640" y="39"/>
                      <a:pt x="566" y="123"/>
                    </a:cubicBezTo>
                    <a:cubicBezTo>
                      <a:pt x="60" y="749"/>
                      <a:pt x="0" y="1181"/>
                      <a:pt x="373" y="1732"/>
                    </a:cubicBezTo>
                    <a:cubicBezTo>
                      <a:pt x="745" y="2239"/>
                      <a:pt x="2801" y="3535"/>
                      <a:pt x="4410" y="6708"/>
                    </a:cubicBezTo>
                    <a:lnTo>
                      <a:pt x="4410" y="6887"/>
                    </a:lnTo>
                    <a:cubicBezTo>
                      <a:pt x="4782" y="6827"/>
                      <a:pt x="5155" y="6768"/>
                      <a:pt x="5527" y="6768"/>
                    </a:cubicBezTo>
                    <a:cubicBezTo>
                      <a:pt x="5468" y="6202"/>
                      <a:pt x="5095" y="4220"/>
                      <a:pt x="3605" y="2537"/>
                    </a:cubicBezTo>
                    <a:cubicBezTo>
                      <a:pt x="2540" y="1269"/>
                      <a:pt x="1443" y="0"/>
                      <a:pt x="83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546" name="Google Shape;8546;p54"/>
              <p:cNvSpPr/>
              <p:nvPr/>
            </p:nvSpPr>
            <p:spPr>
              <a:xfrm>
                <a:off x="4538866" y="358045"/>
                <a:ext cx="536304" cy="301181"/>
              </a:xfrm>
              <a:custGeom>
                <a:avLst/>
                <a:gdLst/>
                <a:ahLst/>
                <a:cxnLst/>
                <a:rect l="l" t="t" r="r" b="b"/>
                <a:pathLst>
                  <a:path w="17192" h="8636" extrusionOk="0">
                    <a:moveTo>
                      <a:pt x="9744" y="0"/>
                    </a:moveTo>
                    <a:cubicBezTo>
                      <a:pt x="9362" y="0"/>
                      <a:pt x="8967" y="14"/>
                      <a:pt x="8566" y="43"/>
                    </a:cubicBezTo>
                    <a:cubicBezTo>
                      <a:pt x="8194" y="43"/>
                      <a:pt x="7821" y="102"/>
                      <a:pt x="7449" y="162"/>
                    </a:cubicBezTo>
                    <a:cubicBezTo>
                      <a:pt x="5155" y="415"/>
                      <a:pt x="2861" y="1160"/>
                      <a:pt x="1803" y="2516"/>
                    </a:cubicBezTo>
                    <a:cubicBezTo>
                      <a:pt x="0" y="4944"/>
                      <a:pt x="1118" y="7059"/>
                      <a:pt x="1803" y="7730"/>
                    </a:cubicBezTo>
                    <a:cubicBezTo>
                      <a:pt x="1862" y="7864"/>
                      <a:pt x="1922" y="7864"/>
                      <a:pt x="1982" y="7923"/>
                    </a:cubicBezTo>
                    <a:cubicBezTo>
                      <a:pt x="2679" y="8345"/>
                      <a:pt x="5505" y="8635"/>
                      <a:pt x="8409" y="8635"/>
                    </a:cubicBezTo>
                    <a:cubicBezTo>
                      <a:pt x="11458" y="8635"/>
                      <a:pt x="14594" y="8315"/>
                      <a:pt x="15449" y="7491"/>
                    </a:cubicBezTo>
                    <a:cubicBezTo>
                      <a:pt x="17192" y="5808"/>
                      <a:pt x="16566" y="1711"/>
                      <a:pt x="13095" y="475"/>
                    </a:cubicBezTo>
                    <a:cubicBezTo>
                      <a:pt x="12370" y="182"/>
                      <a:pt x="11140" y="0"/>
                      <a:pt x="974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547" name="Google Shape;8547;p54"/>
              <p:cNvSpPr/>
              <p:nvPr/>
            </p:nvSpPr>
            <p:spPr>
              <a:xfrm>
                <a:off x="5257318" y="123504"/>
                <a:ext cx="172446" cy="240184"/>
              </a:xfrm>
              <a:custGeom>
                <a:avLst/>
                <a:gdLst/>
                <a:ahLst/>
                <a:cxnLst/>
                <a:rect l="l" t="t" r="r" b="b"/>
                <a:pathLst>
                  <a:path w="5528" h="6887" extrusionOk="0">
                    <a:moveTo>
                      <a:pt x="828" y="0"/>
                    </a:moveTo>
                    <a:cubicBezTo>
                      <a:pt x="720" y="0"/>
                      <a:pt x="627" y="39"/>
                      <a:pt x="552" y="123"/>
                    </a:cubicBezTo>
                    <a:cubicBezTo>
                      <a:pt x="60" y="749"/>
                      <a:pt x="1" y="1181"/>
                      <a:pt x="373" y="1732"/>
                    </a:cubicBezTo>
                    <a:cubicBezTo>
                      <a:pt x="746" y="2239"/>
                      <a:pt x="2787" y="3535"/>
                      <a:pt x="4410" y="6708"/>
                    </a:cubicBezTo>
                    <a:lnTo>
                      <a:pt x="4410" y="6887"/>
                    </a:lnTo>
                    <a:cubicBezTo>
                      <a:pt x="4783" y="6827"/>
                      <a:pt x="5155" y="6768"/>
                      <a:pt x="5528" y="6768"/>
                    </a:cubicBezTo>
                    <a:cubicBezTo>
                      <a:pt x="5453" y="6202"/>
                      <a:pt x="5081" y="4220"/>
                      <a:pt x="3591" y="2537"/>
                    </a:cubicBezTo>
                    <a:cubicBezTo>
                      <a:pt x="2539" y="1269"/>
                      <a:pt x="1443" y="0"/>
                      <a:pt x="82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548" name="Google Shape;8548;p54"/>
              <p:cNvSpPr/>
              <p:nvPr/>
            </p:nvSpPr>
            <p:spPr>
              <a:xfrm>
                <a:off x="5162517" y="358045"/>
                <a:ext cx="536336" cy="301181"/>
              </a:xfrm>
              <a:custGeom>
                <a:avLst/>
                <a:gdLst/>
                <a:ahLst/>
                <a:cxnLst/>
                <a:rect l="l" t="t" r="r" b="b"/>
                <a:pathLst>
                  <a:path w="17193" h="8636" extrusionOk="0">
                    <a:moveTo>
                      <a:pt x="9743" y="0"/>
                    </a:moveTo>
                    <a:cubicBezTo>
                      <a:pt x="9362" y="0"/>
                      <a:pt x="8967" y="14"/>
                      <a:pt x="8567" y="43"/>
                    </a:cubicBezTo>
                    <a:cubicBezTo>
                      <a:pt x="8194" y="43"/>
                      <a:pt x="7822" y="102"/>
                      <a:pt x="7449" y="162"/>
                    </a:cubicBezTo>
                    <a:cubicBezTo>
                      <a:pt x="5140" y="415"/>
                      <a:pt x="2846" y="1160"/>
                      <a:pt x="1788" y="2516"/>
                    </a:cubicBezTo>
                    <a:cubicBezTo>
                      <a:pt x="1" y="4944"/>
                      <a:pt x="1118" y="7059"/>
                      <a:pt x="1788" y="7730"/>
                    </a:cubicBezTo>
                    <a:cubicBezTo>
                      <a:pt x="1863" y="7864"/>
                      <a:pt x="1922" y="7864"/>
                      <a:pt x="1982" y="7923"/>
                    </a:cubicBezTo>
                    <a:cubicBezTo>
                      <a:pt x="2680" y="8345"/>
                      <a:pt x="5505" y="8635"/>
                      <a:pt x="8410" y="8635"/>
                    </a:cubicBezTo>
                    <a:cubicBezTo>
                      <a:pt x="11459" y="8635"/>
                      <a:pt x="14595" y="8315"/>
                      <a:pt x="15449" y="7491"/>
                    </a:cubicBezTo>
                    <a:cubicBezTo>
                      <a:pt x="17192" y="5808"/>
                      <a:pt x="16567" y="1711"/>
                      <a:pt x="13096" y="475"/>
                    </a:cubicBezTo>
                    <a:cubicBezTo>
                      <a:pt x="12359" y="182"/>
                      <a:pt x="11136" y="0"/>
                      <a:pt x="974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549" name="Google Shape;8549;p54"/>
              <p:cNvSpPr/>
              <p:nvPr/>
            </p:nvSpPr>
            <p:spPr>
              <a:xfrm>
                <a:off x="5880532" y="123504"/>
                <a:ext cx="172446" cy="240184"/>
              </a:xfrm>
              <a:custGeom>
                <a:avLst/>
                <a:gdLst/>
                <a:ahLst/>
                <a:cxnLst/>
                <a:rect l="l" t="t" r="r" b="b"/>
                <a:pathLst>
                  <a:path w="5528" h="6887" extrusionOk="0">
                    <a:moveTo>
                      <a:pt x="837" y="0"/>
                    </a:moveTo>
                    <a:cubicBezTo>
                      <a:pt x="731" y="0"/>
                      <a:pt x="640" y="39"/>
                      <a:pt x="567" y="123"/>
                    </a:cubicBezTo>
                    <a:cubicBezTo>
                      <a:pt x="135" y="749"/>
                      <a:pt x="0" y="1181"/>
                      <a:pt x="373" y="1732"/>
                    </a:cubicBezTo>
                    <a:cubicBezTo>
                      <a:pt x="745" y="2239"/>
                      <a:pt x="2801" y="3535"/>
                      <a:pt x="4410" y="6708"/>
                    </a:cubicBezTo>
                    <a:lnTo>
                      <a:pt x="4410" y="6887"/>
                    </a:lnTo>
                    <a:cubicBezTo>
                      <a:pt x="4783" y="6827"/>
                      <a:pt x="5155" y="6768"/>
                      <a:pt x="5527" y="6768"/>
                    </a:cubicBezTo>
                    <a:cubicBezTo>
                      <a:pt x="5468" y="6202"/>
                      <a:pt x="5095" y="4220"/>
                      <a:pt x="3606" y="2537"/>
                    </a:cubicBezTo>
                    <a:cubicBezTo>
                      <a:pt x="2553" y="1269"/>
                      <a:pt x="1447" y="0"/>
                      <a:pt x="83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550" name="Google Shape;8550;p54"/>
              <p:cNvSpPr/>
              <p:nvPr/>
            </p:nvSpPr>
            <p:spPr>
              <a:xfrm>
                <a:off x="5785731" y="358045"/>
                <a:ext cx="536336" cy="301181"/>
              </a:xfrm>
              <a:custGeom>
                <a:avLst/>
                <a:gdLst/>
                <a:ahLst/>
                <a:cxnLst/>
                <a:rect l="l" t="t" r="r" b="b"/>
                <a:pathLst>
                  <a:path w="17193" h="8636" extrusionOk="0">
                    <a:moveTo>
                      <a:pt x="9745" y="0"/>
                    </a:moveTo>
                    <a:cubicBezTo>
                      <a:pt x="9362" y="0"/>
                      <a:pt x="8967" y="14"/>
                      <a:pt x="8566" y="43"/>
                    </a:cubicBezTo>
                    <a:cubicBezTo>
                      <a:pt x="8194" y="43"/>
                      <a:pt x="7822" y="102"/>
                      <a:pt x="7449" y="162"/>
                    </a:cubicBezTo>
                    <a:cubicBezTo>
                      <a:pt x="5155" y="415"/>
                      <a:pt x="2861" y="1160"/>
                      <a:pt x="1803" y="2516"/>
                    </a:cubicBezTo>
                    <a:cubicBezTo>
                      <a:pt x="0" y="4944"/>
                      <a:pt x="1118" y="7059"/>
                      <a:pt x="1803" y="7730"/>
                    </a:cubicBezTo>
                    <a:cubicBezTo>
                      <a:pt x="1863" y="7864"/>
                      <a:pt x="1922" y="7864"/>
                      <a:pt x="1997" y="7923"/>
                    </a:cubicBezTo>
                    <a:cubicBezTo>
                      <a:pt x="2687" y="8345"/>
                      <a:pt x="5509" y="8635"/>
                      <a:pt x="8413" y="8635"/>
                    </a:cubicBezTo>
                    <a:cubicBezTo>
                      <a:pt x="11462" y="8635"/>
                      <a:pt x="14602" y="8315"/>
                      <a:pt x="15464" y="7491"/>
                    </a:cubicBezTo>
                    <a:cubicBezTo>
                      <a:pt x="17192" y="5808"/>
                      <a:pt x="16581" y="1711"/>
                      <a:pt x="13170" y="475"/>
                    </a:cubicBezTo>
                    <a:cubicBezTo>
                      <a:pt x="12386" y="182"/>
                      <a:pt x="11144" y="0"/>
                      <a:pt x="974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551" name="Google Shape;8551;p54"/>
              <p:cNvSpPr/>
              <p:nvPr/>
            </p:nvSpPr>
            <p:spPr>
              <a:xfrm>
                <a:off x="6507926" y="123504"/>
                <a:ext cx="172446" cy="240184"/>
              </a:xfrm>
              <a:custGeom>
                <a:avLst/>
                <a:gdLst/>
                <a:ahLst/>
                <a:cxnLst/>
                <a:rect l="l" t="t" r="r" b="b"/>
                <a:pathLst>
                  <a:path w="5528" h="6887" extrusionOk="0">
                    <a:moveTo>
                      <a:pt x="837" y="0"/>
                    </a:moveTo>
                    <a:cubicBezTo>
                      <a:pt x="731" y="0"/>
                      <a:pt x="639" y="39"/>
                      <a:pt x="566" y="123"/>
                    </a:cubicBezTo>
                    <a:cubicBezTo>
                      <a:pt x="134" y="749"/>
                      <a:pt x="0" y="1181"/>
                      <a:pt x="373" y="1732"/>
                    </a:cubicBezTo>
                    <a:cubicBezTo>
                      <a:pt x="745" y="2239"/>
                      <a:pt x="2801" y="3535"/>
                      <a:pt x="4410" y="6708"/>
                    </a:cubicBezTo>
                    <a:lnTo>
                      <a:pt x="4410" y="6887"/>
                    </a:lnTo>
                    <a:cubicBezTo>
                      <a:pt x="4782" y="6827"/>
                      <a:pt x="5155" y="6768"/>
                      <a:pt x="5527" y="6768"/>
                    </a:cubicBezTo>
                    <a:cubicBezTo>
                      <a:pt x="5468" y="6202"/>
                      <a:pt x="5095" y="4220"/>
                      <a:pt x="3605" y="2537"/>
                    </a:cubicBezTo>
                    <a:cubicBezTo>
                      <a:pt x="2553" y="1269"/>
                      <a:pt x="1446" y="0"/>
                      <a:pt x="837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552" name="Google Shape;8552;p54"/>
              <p:cNvSpPr/>
              <p:nvPr/>
            </p:nvSpPr>
            <p:spPr>
              <a:xfrm>
                <a:off x="6413124" y="358045"/>
                <a:ext cx="536304" cy="301181"/>
              </a:xfrm>
              <a:custGeom>
                <a:avLst/>
                <a:gdLst/>
                <a:ahLst/>
                <a:cxnLst/>
                <a:rect l="l" t="t" r="r" b="b"/>
                <a:pathLst>
                  <a:path w="17192" h="8636" extrusionOk="0">
                    <a:moveTo>
                      <a:pt x="9745" y="0"/>
                    </a:moveTo>
                    <a:cubicBezTo>
                      <a:pt x="9362" y="0"/>
                      <a:pt x="8967" y="14"/>
                      <a:pt x="8566" y="43"/>
                    </a:cubicBezTo>
                    <a:cubicBezTo>
                      <a:pt x="8194" y="43"/>
                      <a:pt x="7821" y="102"/>
                      <a:pt x="7449" y="162"/>
                    </a:cubicBezTo>
                    <a:cubicBezTo>
                      <a:pt x="5155" y="415"/>
                      <a:pt x="2860" y="1160"/>
                      <a:pt x="1803" y="2516"/>
                    </a:cubicBezTo>
                    <a:cubicBezTo>
                      <a:pt x="0" y="4944"/>
                      <a:pt x="1117" y="7059"/>
                      <a:pt x="1803" y="7730"/>
                    </a:cubicBezTo>
                    <a:cubicBezTo>
                      <a:pt x="1862" y="7864"/>
                      <a:pt x="1996" y="7864"/>
                      <a:pt x="2056" y="7923"/>
                    </a:cubicBezTo>
                    <a:cubicBezTo>
                      <a:pt x="2717" y="8345"/>
                      <a:pt x="5524" y="8635"/>
                      <a:pt x="8421" y="8635"/>
                    </a:cubicBezTo>
                    <a:cubicBezTo>
                      <a:pt x="11461" y="8635"/>
                      <a:pt x="14602" y="8315"/>
                      <a:pt x="15464" y="7491"/>
                    </a:cubicBezTo>
                    <a:cubicBezTo>
                      <a:pt x="17192" y="5808"/>
                      <a:pt x="16641" y="1711"/>
                      <a:pt x="13169" y="475"/>
                    </a:cubicBezTo>
                    <a:cubicBezTo>
                      <a:pt x="12386" y="182"/>
                      <a:pt x="11144" y="0"/>
                      <a:pt x="974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553" name="Google Shape;8553;p54"/>
              <p:cNvSpPr/>
              <p:nvPr/>
            </p:nvSpPr>
            <p:spPr>
              <a:xfrm>
                <a:off x="7751078" y="123504"/>
                <a:ext cx="172446" cy="240184"/>
              </a:xfrm>
              <a:custGeom>
                <a:avLst/>
                <a:gdLst/>
                <a:ahLst/>
                <a:cxnLst/>
                <a:rect l="l" t="t" r="r" b="b"/>
                <a:pathLst>
                  <a:path w="5528" h="6887" extrusionOk="0">
                    <a:moveTo>
                      <a:pt x="837" y="0"/>
                    </a:moveTo>
                    <a:cubicBezTo>
                      <a:pt x="731" y="0"/>
                      <a:pt x="639" y="39"/>
                      <a:pt x="566" y="123"/>
                    </a:cubicBezTo>
                    <a:cubicBezTo>
                      <a:pt x="134" y="749"/>
                      <a:pt x="0" y="1181"/>
                      <a:pt x="373" y="1732"/>
                    </a:cubicBezTo>
                    <a:cubicBezTo>
                      <a:pt x="745" y="2239"/>
                      <a:pt x="2801" y="3535"/>
                      <a:pt x="4410" y="6708"/>
                    </a:cubicBezTo>
                    <a:lnTo>
                      <a:pt x="4410" y="6887"/>
                    </a:lnTo>
                    <a:cubicBezTo>
                      <a:pt x="4782" y="6827"/>
                      <a:pt x="5155" y="6768"/>
                      <a:pt x="5527" y="6768"/>
                    </a:cubicBezTo>
                    <a:cubicBezTo>
                      <a:pt x="5467" y="6202"/>
                      <a:pt x="5155" y="4220"/>
                      <a:pt x="3605" y="2537"/>
                    </a:cubicBezTo>
                    <a:cubicBezTo>
                      <a:pt x="2553" y="1269"/>
                      <a:pt x="1446" y="0"/>
                      <a:pt x="837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554" name="Google Shape;8554;p54"/>
              <p:cNvSpPr/>
              <p:nvPr/>
            </p:nvSpPr>
            <p:spPr>
              <a:xfrm>
                <a:off x="7656245" y="358045"/>
                <a:ext cx="536336" cy="301181"/>
              </a:xfrm>
              <a:custGeom>
                <a:avLst/>
                <a:gdLst/>
                <a:ahLst/>
                <a:cxnLst/>
                <a:rect l="l" t="t" r="r" b="b"/>
                <a:pathLst>
                  <a:path w="17193" h="8636" extrusionOk="0">
                    <a:moveTo>
                      <a:pt x="9746" y="0"/>
                    </a:moveTo>
                    <a:cubicBezTo>
                      <a:pt x="9363" y="0"/>
                      <a:pt x="8968" y="14"/>
                      <a:pt x="8567" y="43"/>
                    </a:cubicBezTo>
                    <a:cubicBezTo>
                      <a:pt x="8195" y="43"/>
                      <a:pt x="7822" y="102"/>
                      <a:pt x="7450" y="162"/>
                    </a:cubicBezTo>
                    <a:cubicBezTo>
                      <a:pt x="5156" y="415"/>
                      <a:pt x="2861" y="1160"/>
                      <a:pt x="1804" y="2516"/>
                    </a:cubicBezTo>
                    <a:cubicBezTo>
                      <a:pt x="1" y="4944"/>
                      <a:pt x="1118" y="7059"/>
                      <a:pt x="1804" y="7730"/>
                    </a:cubicBezTo>
                    <a:cubicBezTo>
                      <a:pt x="1863" y="7864"/>
                      <a:pt x="1997" y="7864"/>
                      <a:pt x="2057" y="7923"/>
                    </a:cubicBezTo>
                    <a:cubicBezTo>
                      <a:pt x="2718" y="8345"/>
                      <a:pt x="5525" y="8635"/>
                      <a:pt x="8422" y="8635"/>
                    </a:cubicBezTo>
                    <a:cubicBezTo>
                      <a:pt x="11462" y="8635"/>
                      <a:pt x="14603" y="8315"/>
                      <a:pt x="15465" y="7491"/>
                    </a:cubicBezTo>
                    <a:cubicBezTo>
                      <a:pt x="17193" y="5808"/>
                      <a:pt x="16642" y="1711"/>
                      <a:pt x="13170" y="475"/>
                    </a:cubicBezTo>
                    <a:cubicBezTo>
                      <a:pt x="12387" y="182"/>
                      <a:pt x="11145" y="0"/>
                      <a:pt x="974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555" name="Google Shape;8555;p54"/>
              <p:cNvSpPr/>
              <p:nvPr/>
            </p:nvSpPr>
            <p:spPr>
              <a:xfrm>
                <a:off x="3378880" y="119354"/>
                <a:ext cx="172446" cy="238127"/>
              </a:xfrm>
              <a:custGeom>
                <a:avLst/>
                <a:gdLst/>
                <a:ahLst/>
                <a:cxnLst/>
                <a:rect l="l" t="t" r="r" b="b"/>
                <a:pathLst>
                  <a:path w="5528" h="6828" extrusionOk="0">
                    <a:moveTo>
                      <a:pt x="874" y="0"/>
                    </a:moveTo>
                    <a:cubicBezTo>
                      <a:pt x="775" y="0"/>
                      <a:pt x="691" y="39"/>
                      <a:pt x="627" y="123"/>
                    </a:cubicBezTo>
                    <a:cubicBezTo>
                      <a:pt x="120" y="674"/>
                      <a:pt x="1" y="1166"/>
                      <a:pt x="373" y="1673"/>
                    </a:cubicBezTo>
                    <a:cubicBezTo>
                      <a:pt x="805" y="2164"/>
                      <a:pt x="2802" y="3475"/>
                      <a:pt x="4411" y="6693"/>
                    </a:cubicBezTo>
                    <a:lnTo>
                      <a:pt x="4411" y="6827"/>
                    </a:lnTo>
                    <a:cubicBezTo>
                      <a:pt x="4783" y="6827"/>
                      <a:pt x="5155" y="6753"/>
                      <a:pt x="5528" y="6753"/>
                    </a:cubicBezTo>
                    <a:cubicBezTo>
                      <a:pt x="5468" y="6142"/>
                      <a:pt x="5155" y="4220"/>
                      <a:pt x="3606" y="2477"/>
                    </a:cubicBezTo>
                    <a:cubicBezTo>
                      <a:pt x="2541" y="1260"/>
                      <a:pt x="1444" y="0"/>
                      <a:pt x="87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556" name="Google Shape;8556;p54"/>
              <p:cNvSpPr/>
              <p:nvPr/>
            </p:nvSpPr>
            <p:spPr>
              <a:xfrm>
                <a:off x="3284079" y="353616"/>
                <a:ext cx="536336" cy="299611"/>
              </a:xfrm>
              <a:custGeom>
                <a:avLst/>
                <a:gdLst/>
                <a:ahLst/>
                <a:cxnLst/>
                <a:rect l="l" t="t" r="r" b="b"/>
                <a:pathLst>
                  <a:path w="17193" h="8591" extrusionOk="0">
                    <a:moveTo>
                      <a:pt x="9659" y="1"/>
                    </a:moveTo>
                    <a:cubicBezTo>
                      <a:pt x="9303" y="1"/>
                      <a:pt x="8937" y="12"/>
                      <a:pt x="8567" y="36"/>
                    </a:cubicBezTo>
                    <a:cubicBezTo>
                      <a:pt x="8194" y="36"/>
                      <a:pt x="7822" y="110"/>
                      <a:pt x="7450" y="110"/>
                    </a:cubicBezTo>
                    <a:cubicBezTo>
                      <a:pt x="5155" y="408"/>
                      <a:pt x="2861" y="1093"/>
                      <a:pt x="1803" y="2523"/>
                    </a:cubicBezTo>
                    <a:cubicBezTo>
                      <a:pt x="1" y="4952"/>
                      <a:pt x="1118" y="7052"/>
                      <a:pt x="1803" y="7738"/>
                    </a:cubicBezTo>
                    <a:cubicBezTo>
                      <a:pt x="1863" y="7797"/>
                      <a:pt x="1982" y="7857"/>
                      <a:pt x="2042" y="7931"/>
                    </a:cubicBezTo>
                    <a:cubicBezTo>
                      <a:pt x="2728" y="8317"/>
                      <a:pt x="5458" y="8590"/>
                      <a:pt x="8306" y="8590"/>
                    </a:cubicBezTo>
                    <a:cubicBezTo>
                      <a:pt x="11393" y="8590"/>
                      <a:pt x="14617" y="8269"/>
                      <a:pt x="15524" y="7425"/>
                    </a:cubicBezTo>
                    <a:cubicBezTo>
                      <a:pt x="17193" y="5756"/>
                      <a:pt x="16641" y="1719"/>
                      <a:pt x="13155" y="482"/>
                    </a:cubicBezTo>
                    <a:cubicBezTo>
                      <a:pt x="12368" y="184"/>
                      <a:pt x="11093" y="1"/>
                      <a:pt x="965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557" name="Google Shape;8557;p54"/>
              <p:cNvSpPr/>
              <p:nvPr/>
            </p:nvSpPr>
            <p:spPr>
              <a:xfrm>
                <a:off x="888864" y="119354"/>
                <a:ext cx="172446" cy="238127"/>
              </a:xfrm>
              <a:custGeom>
                <a:avLst/>
                <a:gdLst/>
                <a:ahLst/>
                <a:cxnLst/>
                <a:rect l="l" t="t" r="r" b="b"/>
                <a:pathLst>
                  <a:path w="5528" h="6828" extrusionOk="0">
                    <a:moveTo>
                      <a:pt x="828" y="0"/>
                    </a:moveTo>
                    <a:cubicBezTo>
                      <a:pt x="721" y="0"/>
                      <a:pt x="628" y="39"/>
                      <a:pt x="552" y="123"/>
                    </a:cubicBezTo>
                    <a:cubicBezTo>
                      <a:pt x="120" y="674"/>
                      <a:pt x="1" y="1166"/>
                      <a:pt x="373" y="1673"/>
                    </a:cubicBezTo>
                    <a:cubicBezTo>
                      <a:pt x="746" y="2164"/>
                      <a:pt x="2787" y="3475"/>
                      <a:pt x="4410" y="6693"/>
                    </a:cubicBezTo>
                    <a:lnTo>
                      <a:pt x="4410" y="6827"/>
                    </a:lnTo>
                    <a:cubicBezTo>
                      <a:pt x="4783" y="6827"/>
                      <a:pt x="5155" y="6753"/>
                      <a:pt x="5528" y="6753"/>
                    </a:cubicBezTo>
                    <a:cubicBezTo>
                      <a:pt x="5453" y="6142"/>
                      <a:pt x="5081" y="4220"/>
                      <a:pt x="3591" y="2477"/>
                    </a:cubicBezTo>
                    <a:cubicBezTo>
                      <a:pt x="2539" y="1260"/>
                      <a:pt x="1444" y="0"/>
                      <a:pt x="82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558" name="Google Shape;8558;p54"/>
              <p:cNvSpPr/>
              <p:nvPr/>
            </p:nvSpPr>
            <p:spPr>
              <a:xfrm>
                <a:off x="794063" y="353616"/>
                <a:ext cx="536336" cy="299611"/>
              </a:xfrm>
              <a:custGeom>
                <a:avLst/>
                <a:gdLst/>
                <a:ahLst/>
                <a:cxnLst/>
                <a:rect l="l" t="t" r="r" b="b"/>
                <a:pathLst>
                  <a:path w="17193" h="8591" extrusionOk="0">
                    <a:moveTo>
                      <a:pt x="9658" y="1"/>
                    </a:moveTo>
                    <a:cubicBezTo>
                      <a:pt x="9302" y="1"/>
                      <a:pt x="8937" y="12"/>
                      <a:pt x="8567" y="36"/>
                    </a:cubicBezTo>
                    <a:cubicBezTo>
                      <a:pt x="8194" y="36"/>
                      <a:pt x="7822" y="110"/>
                      <a:pt x="7449" y="110"/>
                    </a:cubicBezTo>
                    <a:cubicBezTo>
                      <a:pt x="5140" y="408"/>
                      <a:pt x="2846" y="1093"/>
                      <a:pt x="1788" y="2523"/>
                    </a:cubicBezTo>
                    <a:cubicBezTo>
                      <a:pt x="1" y="4952"/>
                      <a:pt x="1118" y="7052"/>
                      <a:pt x="1788" y="7738"/>
                    </a:cubicBezTo>
                    <a:cubicBezTo>
                      <a:pt x="1863" y="7797"/>
                      <a:pt x="1922" y="7857"/>
                      <a:pt x="2042" y="7931"/>
                    </a:cubicBezTo>
                    <a:cubicBezTo>
                      <a:pt x="2699" y="8317"/>
                      <a:pt x="5429" y="8590"/>
                      <a:pt x="8274" y="8590"/>
                    </a:cubicBezTo>
                    <a:cubicBezTo>
                      <a:pt x="11359" y="8590"/>
                      <a:pt x="14582" y="8269"/>
                      <a:pt x="15449" y="7425"/>
                    </a:cubicBezTo>
                    <a:cubicBezTo>
                      <a:pt x="17192" y="5756"/>
                      <a:pt x="16626" y="1719"/>
                      <a:pt x="13155" y="482"/>
                    </a:cubicBezTo>
                    <a:cubicBezTo>
                      <a:pt x="12356" y="184"/>
                      <a:pt x="11088" y="1"/>
                      <a:pt x="965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559" name="Google Shape;8559;p54"/>
              <p:cNvSpPr/>
              <p:nvPr/>
            </p:nvSpPr>
            <p:spPr>
              <a:xfrm>
                <a:off x="1512078" y="119354"/>
                <a:ext cx="172446" cy="238127"/>
              </a:xfrm>
              <a:custGeom>
                <a:avLst/>
                <a:gdLst/>
                <a:ahLst/>
                <a:cxnLst/>
                <a:rect l="l" t="t" r="r" b="b"/>
                <a:pathLst>
                  <a:path w="5528" h="6828" extrusionOk="0">
                    <a:moveTo>
                      <a:pt x="838" y="0"/>
                    </a:moveTo>
                    <a:cubicBezTo>
                      <a:pt x="731" y="0"/>
                      <a:pt x="640" y="39"/>
                      <a:pt x="567" y="123"/>
                    </a:cubicBezTo>
                    <a:cubicBezTo>
                      <a:pt x="134" y="674"/>
                      <a:pt x="0" y="1166"/>
                      <a:pt x="373" y="1673"/>
                    </a:cubicBezTo>
                    <a:cubicBezTo>
                      <a:pt x="745" y="2164"/>
                      <a:pt x="2801" y="3475"/>
                      <a:pt x="4410" y="6693"/>
                    </a:cubicBezTo>
                    <a:lnTo>
                      <a:pt x="4410" y="6827"/>
                    </a:lnTo>
                    <a:cubicBezTo>
                      <a:pt x="4783" y="6827"/>
                      <a:pt x="5155" y="6753"/>
                      <a:pt x="5527" y="6753"/>
                    </a:cubicBezTo>
                    <a:cubicBezTo>
                      <a:pt x="5468" y="6142"/>
                      <a:pt x="5155" y="4220"/>
                      <a:pt x="3606" y="2477"/>
                    </a:cubicBezTo>
                    <a:cubicBezTo>
                      <a:pt x="2554" y="1260"/>
                      <a:pt x="1447" y="0"/>
                      <a:pt x="83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560" name="Google Shape;8560;p54"/>
              <p:cNvSpPr/>
              <p:nvPr/>
            </p:nvSpPr>
            <p:spPr>
              <a:xfrm>
                <a:off x="1417276" y="353616"/>
                <a:ext cx="536336" cy="299611"/>
              </a:xfrm>
              <a:custGeom>
                <a:avLst/>
                <a:gdLst/>
                <a:ahLst/>
                <a:cxnLst/>
                <a:rect l="l" t="t" r="r" b="b"/>
                <a:pathLst>
                  <a:path w="17193" h="8591" extrusionOk="0">
                    <a:moveTo>
                      <a:pt x="9659" y="1"/>
                    </a:moveTo>
                    <a:cubicBezTo>
                      <a:pt x="9303" y="1"/>
                      <a:pt x="8937" y="12"/>
                      <a:pt x="8566" y="36"/>
                    </a:cubicBezTo>
                    <a:cubicBezTo>
                      <a:pt x="8194" y="36"/>
                      <a:pt x="7822" y="110"/>
                      <a:pt x="7449" y="110"/>
                    </a:cubicBezTo>
                    <a:cubicBezTo>
                      <a:pt x="5155" y="408"/>
                      <a:pt x="2861" y="1093"/>
                      <a:pt x="1803" y="2523"/>
                    </a:cubicBezTo>
                    <a:cubicBezTo>
                      <a:pt x="0" y="4952"/>
                      <a:pt x="1118" y="7052"/>
                      <a:pt x="1803" y="7738"/>
                    </a:cubicBezTo>
                    <a:cubicBezTo>
                      <a:pt x="1863" y="7797"/>
                      <a:pt x="1997" y="7857"/>
                      <a:pt x="2056" y="7931"/>
                    </a:cubicBezTo>
                    <a:cubicBezTo>
                      <a:pt x="2707" y="8317"/>
                      <a:pt x="5432" y="8590"/>
                      <a:pt x="8278" y="8590"/>
                    </a:cubicBezTo>
                    <a:cubicBezTo>
                      <a:pt x="11362" y="8590"/>
                      <a:pt x="14588" y="8269"/>
                      <a:pt x="15464" y="7425"/>
                    </a:cubicBezTo>
                    <a:cubicBezTo>
                      <a:pt x="17192" y="5756"/>
                      <a:pt x="16641" y="1719"/>
                      <a:pt x="13170" y="482"/>
                    </a:cubicBezTo>
                    <a:cubicBezTo>
                      <a:pt x="12370" y="184"/>
                      <a:pt x="11093" y="1"/>
                      <a:pt x="965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561" name="Google Shape;8561;p54"/>
              <p:cNvSpPr/>
              <p:nvPr/>
            </p:nvSpPr>
            <p:spPr>
              <a:xfrm>
                <a:off x="2135728" y="119354"/>
                <a:ext cx="172446" cy="238127"/>
              </a:xfrm>
              <a:custGeom>
                <a:avLst/>
                <a:gdLst/>
                <a:ahLst/>
                <a:cxnLst/>
                <a:rect l="l" t="t" r="r" b="b"/>
                <a:pathLst>
                  <a:path w="5528" h="6828" extrusionOk="0">
                    <a:moveTo>
                      <a:pt x="838" y="0"/>
                    </a:moveTo>
                    <a:cubicBezTo>
                      <a:pt x="732" y="0"/>
                      <a:pt x="640" y="39"/>
                      <a:pt x="567" y="123"/>
                    </a:cubicBezTo>
                    <a:cubicBezTo>
                      <a:pt x="120" y="674"/>
                      <a:pt x="1" y="1166"/>
                      <a:pt x="373" y="1673"/>
                    </a:cubicBezTo>
                    <a:cubicBezTo>
                      <a:pt x="805" y="2164"/>
                      <a:pt x="2802" y="3475"/>
                      <a:pt x="4411" y="6693"/>
                    </a:cubicBezTo>
                    <a:lnTo>
                      <a:pt x="4411" y="6827"/>
                    </a:lnTo>
                    <a:cubicBezTo>
                      <a:pt x="4783" y="6827"/>
                      <a:pt x="5155" y="6753"/>
                      <a:pt x="5528" y="6753"/>
                    </a:cubicBezTo>
                    <a:cubicBezTo>
                      <a:pt x="5468" y="6142"/>
                      <a:pt x="5155" y="4220"/>
                      <a:pt x="3606" y="2477"/>
                    </a:cubicBezTo>
                    <a:cubicBezTo>
                      <a:pt x="2541" y="1260"/>
                      <a:pt x="1444" y="0"/>
                      <a:pt x="83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562" name="Google Shape;8562;p54"/>
              <p:cNvSpPr/>
              <p:nvPr/>
            </p:nvSpPr>
            <p:spPr>
              <a:xfrm>
                <a:off x="2040927" y="353616"/>
                <a:ext cx="536336" cy="299611"/>
              </a:xfrm>
              <a:custGeom>
                <a:avLst/>
                <a:gdLst/>
                <a:ahLst/>
                <a:cxnLst/>
                <a:rect l="l" t="t" r="r" b="b"/>
                <a:pathLst>
                  <a:path w="17193" h="8591" extrusionOk="0">
                    <a:moveTo>
                      <a:pt x="9659" y="1"/>
                    </a:moveTo>
                    <a:cubicBezTo>
                      <a:pt x="9303" y="1"/>
                      <a:pt x="8937" y="12"/>
                      <a:pt x="8567" y="36"/>
                    </a:cubicBezTo>
                    <a:cubicBezTo>
                      <a:pt x="8194" y="36"/>
                      <a:pt x="7822" y="110"/>
                      <a:pt x="7450" y="110"/>
                    </a:cubicBezTo>
                    <a:cubicBezTo>
                      <a:pt x="5155" y="408"/>
                      <a:pt x="2861" y="1093"/>
                      <a:pt x="1803" y="2523"/>
                    </a:cubicBezTo>
                    <a:cubicBezTo>
                      <a:pt x="1" y="4952"/>
                      <a:pt x="1118" y="7052"/>
                      <a:pt x="1803" y="7738"/>
                    </a:cubicBezTo>
                    <a:cubicBezTo>
                      <a:pt x="1863" y="7797"/>
                      <a:pt x="1982" y="7857"/>
                      <a:pt x="2042" y="7931"/>
                    </a:cubicBezTo>
                    <a:cubicBezTo>
                      <a:pt x="2699" y="8317"/>
                      <a:pt x="5429" y="8590"/>
                      <a:pt x="8283" y="8590"/>
                    </a:cubicBezTo>
                    <a:cubicBezTo>
                      <a:pt x="11377" y="8590"/>
                      <a:pt x="14617" y="8269"/>
                      <a:pt x="15524" y="7425"/>
                    </a:cubicBezTo>
                    <a:cubicBezTo>
                      <a:pt x="17193" y="5756"/>
                      <a:pt x="16641" y="1719"/>
                      <a:pt x="13155" y="482"/>
                    </a:cubicBezTo>
                    <a:cubicBezTo>
                      <a:pt x="12368" y="184"/>
                      <a:pt x="11093" y="1"/>
                      <a:pt x="965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563" name="Google Shape;8563;p54"/>
              <p:cNvSpPr/>
              <p:nvPr/>
            </p:nvSpPr>
            <p:spPr>
              <a:xfrm>
                <a:off x="2763122" y="119354"/>
                <a:ext cx="172446" cy="238127"/>
              </a:xfrm>
              <a:custGeom>
                <a:avLst/>
                <a:gdLst/>
                <a:ahLst/>
                <a:cxnLst/>
                <a:rect l="l" t="t" r="r" b="b"/>
                <a:pathLst>
                  <a:path w="5528" h="6828" extrusionOk="0">
                    <a:moveTo>
                      <a:pt x="874" y="0"/>
                    </a:moveTo>
                    <a:cubicBezTo>
                      <a:pt x="774" y="0"/>
                      <a:pt x="691" y="39"/>
                      <a:pt x="626" y="123"/>
                    </a:cubicBezTo>
                    <a:cubicBezTo>
                      <a:pt x="120" y="674"/>
                      <a:pt x="1" y="1166"/>
                      <a:pt x="373" y="1673"/>
                    </a:cubicBezTo>
                    <a:cubicBezTo>
                      <a:pt x="805" y="2164"/>
                      <a:pt x="2861" y="3475"/>
                      <a:pt x="4410" y="6693"/>
                    </a:cubicBezTo>
                    <a:lnTo>
                      <a:pt x="4410" y="6827"/>
                    </a:lnTo>
                    <a:cubicBezTo>
                      <a:pt x="4783" y="6827"/>
                      <a:pt x="5155" y="6753"/>
                      <a:pt x="5528" y="6753"/>
                    </a:cubicBezTo>
                    <a:cubicBezTo>
                      <a:pt x="5468" y="6142"/>
                      <a:pt x="5155" y="4220"/>
                      <a:pt x="3606" y="2477"/>
                    </a:cubicBezTo>
                    <a:cubicBezTo>
                      <a:pt x="2541" y="1260"/>
                      <a:pt x="1444" y="0"/>
                      <a:pt x="87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564" name="Google Shape;8564;p54"/>
              <p:cNvSpPr/>
              <p:nvPr/>
            </p:nvSpPr>
            <p:spPr>
              <a:xfrm>
                <a:off x="2668321" y="353616"/>
                <a:ext cx="536336" cy="299611"/>
              </a:xfrm>
              <a:custGeom>
                <a:avLst/>
                <a:gdLst/>
                <a:ahLst/>
                <a:cxnLst/>
                <a:rect l="l" t="t" r="r" b="b"/>
                <a:pathLst>
                  <a:path w="17193" h="8591" extrusionOk="0">
                    <a:moveTo>
                      <a:pt x="9659" y="1"/>
                    </a:moveTo>
                    <a:cubicBezTo>
                      <a:pt x="9303" y="1"/>
                      <a:pt x="8937" y="12"/>
                      <a:pt x="8567" y="36"/>
                    </a:cubicBezTo>
                    <a:cubicBezTo>
                      <a:pt x="8194" y="36"/>
                      <a:pt x="7822" y="110"/>
                      <a:pt x="7449" y="110"/>
                    </a:cubicBezTo>
                    <a:cubicBezTo>
                      <a:pt x="5155" y="408"/>
                      <a:pt x="2861" y="1093"/>
                      <a:pt x="1803" y="2523"/>
                    </a:cubicBezTo>
                    <a:cubicBezTo>
                      <a:pt x="1" y="4952"/>
                      <a:pt x="1118" y="7052"/>
                      <a:pt x="1803" y="7738"/>
                    </a:cubicBezTo>
                    <a:cubicBezTo>
                      <a:pt x="1863" y="7797"/>
                      <a:pt x="1982" y="7857"/>
                      <a:pt x="2041" y="7931"/>
                    </a:cubicBezTo>
                    <a:cubicBezTo>
                      <a:pt x="2728" y="8317"/>
                      <a:pt x="5458" y="8590"/>
                      <a:pt x="8306" y="8590"/>
                    </a:cubicBezTo>
                    <a:cubicBezTo>
                      <a:pt x="11393" y="8590"/>
                      <a:pt x="14617" y="8269"/>
                      <a:pt x="15524" y="7425"/>
                    </a:cubicBezTo>
                    <a:cubicBezTo>
                      <a:pt x="17192" y="5756"/>
                      <a:pt x="16641" y="1719"/>
                      <a:pt x="13155" y="482"/>
                    </a:cubicBezTo>
                    <a:cubicBezTo>
                      <a:pt x="12367" y="184"/>
                      <a:pt x="11092" y="1"/>
                      <a:pt x="965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565" name="Google Shape;8565;p54"/>
              <p:cNvSpPr/>
              <p:nvPr/>
            </p:nvSpPr>
            <p:spPr>
              <a:xfrm>
                <a:off x="4006274" y="119354"/>
                <a:ext cx="172446" cy="238127"/>
              </a:xfrm>
              <a:custGeom>
                <a:avLst/>
                <a:gdLst/>
                <a:ahLst/>
                <a:cxnLst/>
                <a:rect l="l" t="t" r="r" b="b"/>
                <a:pathLst>
                  <a:path w="5528" h="6828" extrusionOk="0">
                    <a:moveTo>
                      <a:pt x="874" y="0"/>
                    </a:moveTo>
                    <a:cubicBezTo>
                      <a:pt x="774" y="0"/>
                      <a:pt x="691" y="39"/>
                      <a:pt x="626" y="123"/>
                    </a:cubicBezTo>
                    <a:cubicBezTo>
                      <a:pt x="120" y="674"/>
                      <a:pt x="1" y="1166"/>
                      <a:pt x="373" y="1673"/>
                    </a:cubicBezTo>
                    <a:cubicBezTo>
                      <a:pt x="805" y="2164"/>
                      <a:pt x="2861" y="3475"/>
                      <a:pt x="4410" y="6693"/>
                    </a:cubicBezTo>
                    <a:lnTo>
                      <a:pt x="4410" y="6827"/>
                    </a:lnTo>
                    <a:cubicBezTo>
                      <a:pt x="4783" y="6827"/>
                      <a:pt x="5155" y="6753"/>
                      <a:pt x="5528" y="6753"/>
                    </a:cubicBezTo>
                    <a:cubicBezTo>
                      <a:pt x="5468" y="6142"/>
                      <a:pt x="5155" y="4220"/>
                      <a:pt x="3606" y="2477"/>
                    </a:cubicBezTo>
                    <a:cubicBezTo>
                      <a:pt x="2541" y="1260"/>
                      <a:pt x="1444" y="0"/>
                      <a:pt x="87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566" name="Google Shape;8566;p54"/>
              <p:cNvSpPr/>
              <p:nvPr/>
            </p:nvSpPr>
            <p:spPr>
              <a:xfrm>
                <a:off x="3911473" y="353616"/>
                <a:ext cx="536336" cy="299611"/>
              </a:xfrm>
              <a:custGeom>
                <a:avLst/>
                <a:gdLst/>
                <a:ahLst/>
                <a:cxnLst/>
                <a:rect l="l" t="t" r="r" b="b"/>
                <a:pathLst>
                  <a:path w="17193" h="8591" extrusionOk="0">
                    <a:moveTo>
                      <a:pt x="9659" y="1"/>
                    </a:moveTo>
                    <a:cubicBezTo>
                      <a:pt x="9303" y="1"/>
                      <a:pt x="8937" y="12"/>
                      <a:pt x="8567" y="36"/>
                    </a:cubicBezTo>
                    <a:cubicBezTo>
                      <a:pt x="8194" y="36"/>
                      <a:pt x="7822" y="110"/>
                      <a:pt x="7449" y="110"/>
                    </a:cubicBezTo>
                    <a:cubicBezTo>
                      <a:pt x="5155" y="408"/>
                      <a:pt x="2861" y="1093"/>
                      <a:pt x="1803" y="2523"/>
                    </a:cubicBezTo>
                    <a:cubicBezTo>
                      <a:pt x="0" y="4952"/>
                      <a:pt x="1177" y="7052"/>
                      <a:pt x="1803" y="7738"/>
                    </a:cubicBezTo>
                    <a:cubicBezTo>
                      <a:pt x="1922" y="7797"/>
                      <a:pt x="1982" y="7857"/>
                      <a:pt x="2041" y="7931"/>
                    </a:cubicBezTo>
                    <a:cubicBezTo>
                      <a:pt x="2728" y="8317"/>
                      <a:pt x="5472" y="8590"/>
                      <a:pt x="8327" y="8590"/>
                    </a:cubicBezTo>
                    <a:cubicBezTo>
                      <a:pt x="11422" y="8590"/>
                      <a:pt x="14648" y="8269"/>
                      <a:pt x="15524" y="7425"/>
                    </a:cubicBezTo>
                    <a:cubicBezTo>
                      <a:pt x="17192" y="5756"/>
                      <a:pt x="16641" y="1719"/>
                      <a:pt x="13155" y="482"/>
                    </a:cubicBezTo>
                    <a:cubicBezTo>
                      <a:pt x="12367" y="184"/>
                      <a:pt x="11092" y="1"/>
                      <a:pt x="965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567" name="Google Shape;8567;p54">
                <a:hlinkClick r:id="rId4" action="ppaction://hlinksldjump"/>
              </p:cNvPr>
              <p:cNvSpPr txBox="1"/>
              <p:nvPr/>
            </p:nvSpPr>
            <p:spPr>
              <a:xfrm>
                <a:off x="790775" y="414509"/>
                <a:ext cx="551700" cy="202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" sz="1733" kern="0">
                    <a:solidFill>
                      <a:srgbClr val="FEF7C2"/>
                    </a:solidFill>
                    <a:latin typeface="Pangolin"/>
                    <a:ea typeface="Pangolin"/>
                    <a:cs typeface="Pangolin"/>
                    <a:sym typeface="Pangolin"/>
                  </a:rPr>
                  <a:t>Sep</a:t>
                </a:r>
                <a:endParaRPr sz="1733" kern="0">
                  <a:solidFill>
                    <a:srgbClr val="FEF7C2"/>
                  </a:solidFill>
                  <a:latin typeface="Pangolin"/>
                  <a:ea typeface="Pangolin"/>
                  <a:cs typeface="Pangolin"/>
                  <a:sym typeface="Pangolin"/>
                </a:endParaRPr>
              </a:p>
            </p:txBody>
          </p:sp>
          <p:sp>
            <p:nvSpPr>
              <p:cNvPr id="8568" name="Google Shape;8568;p54"/>
              <p:cNvSpPr txBox="1"/>
              <p:nvPr/>
            </p:nvSpPr>
            <p:spPr>
              <a:xfrm>
                <a:off x="1412281" y="414509"/>
                <a:ext cx="551700" cy="202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" sz="1733" kern="0">
                    <a:solidFill>
                      <a:srgbClr val="FEF7C2"/>
                    </a:solidFill>
                    <a:latin typeface="Pangolin"/>
                    <a:ea typeface="Pangolin"/>
                    <a:cs typeface="Pangolin"/>
                    <a:sym typeface="Pangolin"/>
                  </a:rPr>
                  <a:t>Oct</a:t>
                </a:r>
                <a:endParaRPr sz="1733" kern="0">
                  <a:solidFill>
                    <a:srgbClr val="FEF7C2"/>
                  </a:solidFill>
                  <a:latin typeface="Pangolin"/>
                  <a:ea typeface="Pangolin"/>
                  <a:cs typeface="Pangolin"/>
                  <a:sym typeface="Pangolin"/>
                </a:endParaRPr>
              </a:p>
            </p:txBody>
          </p:sp>
          <p:sp>
            <p:nvSpPr>
              <p:cNvPr id="8569" name="Google Shape;8569;p54"/>
              <p:cNvSpPr txBox="1"/>
              <p:nvPr/>
            </p:nvSpPr>
            <p:spPr>
              <a:xfrm>
                <a:off x="1988006" y="414509"/>
                <a:ext cx="633300" cy="202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" sz="1733" kern="0">
                    <a:solidFill>
                      <a:srgbClr val="83492E"/>
                    </a:solidFill>
                    <a:latin typeface="Pangolin"/>
                    <a:ea typeface="Pangolin"/>
                    <a:cs typeface="Pangolin"/>
                    <a:sym typeface="Pangolin"/>
                  </a:rPr>
                  <a:t>Nov</a:t>
                </a:r>
                <a:endParaRPr sz="1733" kern="0">
                  <a:solidFill>
                    <a:srgbClr val="83492E"/>
                  </a:solidFill>
                  <a:latin typeface="Pangolin"/>
                  <a:ea typeface="Pangolin"/>
                  <a:cs typeface="Pangolin"/>
                  <a:sym typeface="Pangolin"/>
                </a:endParaRPr>
              </a:p>
            </p:txBody>
          </p:sp>
          <p:sp>
            <p:nvSpPr>
              <p:cNvPr id="8570" name="Google Shape;8570;p54"/>
              <p:cNvSpPr txBox="1"/>
              <p:nvPr/>
            </p:nvSpPr>
            <p:spPr>
              <a:xfrm>
                <a:off x="2657675" y="414509"/>
                <a:ext cx="551700" cy="202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" sz="1733" kern="0">
                    <a:solidFill>
                      <a:srgbClr val="FEF7C2"/>
                    </a:solidFill>
                    <a:latin typeface="Pangolin"/>
                    <a:ea typeface="Pangolin"/>
                    <a:cs typeface="Pangolin"/>
                    <a:sym typeface="Pangolin"/>
                  </a:rPr>
                  <a:t>Dec</a:t>
                </a:r>
                <a:endParaRPr sz="1733" kern="0">
                  <a:solidFill>
                    <a:srgbClr val="FEF7C2"/>
                  </a:solidFill>
                  <a:latin typeface="Pangolin"/>
                  <a:ea typeface="Pangolin"/>
                  <a:cs typeface="Pangolin"/>
                  <a:sym typeface="Pangolin"/>
                </a:endParaRPr>
              </a:p>
            </p:txBody>
          </p:sp>
          <p:sp>
            <p:nvSpPr>
              <p:cNvPr id="8571" name="Google Shape;8571;p54"/>
              <p:cNvSpPr txBox="1"/>
              <p:nvPr/>
            </p:nvSpPr>
            <p:spPr>
              <a:xfrm>
                <a:off x="3233400" y="414509"/>
                <a:ext cx="633300" cy="202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" sz="1733" kern="0">
                    <a:solidFill>
                      <a:srgbClr val="FEF7C2"/>
                    </a:solidFill>
                    <a:latin typeface="Pangolin"/>
                    <a:ea typeface="Pangolin"/>
                    <a:cs typeface="Pangolin"/>
                    <a:sym typeface="Pangolin"/>
                  </a:rPr>
                  <a:t>Jan</a:t>
                </a:r>
                <a:endParaRPr sz="1733" kern="0">
                  <a:solidFill>
                    <a:srgbClr val="FEF7C2"/>
                  </a:solidFill>
                  <a:latin typeface="Pangolin"/>
                  <a:ea typeface="Pangolin"/>
                  <a:cs typeface="Pangolin"/>
                  <a:sym typeface="Pangolin"/>
                </a:endParaRPr>
              </a:p>
            </p:txBody>
          </p:sp>
          <p:sp>
            <p:nvSpPr>
              <p:cNvPr id="8572" name="Google Shape;8572;p54"/>
              <p:cNvSpPr txBox="1"/>
              <p:nvPr/>
            </p:nvSpPr>
            <p:spPr>
              <a:xfrm>
                <a:off x="3869194" y="414509"/>
                <a:ext cx="633300" cy="202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" sz="1733" kern="0">
                    <a:solidFill>
                      <a:srgbClr val="83492E"/>
                    </a:solidFill>
                    <a:latin typeface="Pangolin"/>
                    <a:ea typeface="Pangolin"/>
                    <a:cs typeface="Pangolin"/>
                    <a:sym typeface="Pangolin"/>
                  </a:rPr>
                  <a:t>Feb</a:t>
                </a:r>
                <a:endParaRPr sz="1733" kern="0">
                  <a:solidFill>
                    <a:srgbClr val="83492E"/>
                  </a:solidFill>
                  <a:latin typeface="Pangolin"/>
                  <a:ea typeface="Pangolin"/>
                  <a:cs typeface="Pangolin"/>
                  <a:sym typeface="Pangolin"/>
                </a:endParaRPr>
              </a:p>
            </p:txBody>
          </p:sp>
          <p:sp>
            <p:nvSpPr>
              <p:cNvPr id="8573" name="Google Shape;8573;p54"/>
              <p:cNvSpPr txBox="1"/>
              <p:nvPr/>
            </p:nvSpPr>
            <p:spPr>
              <a:xfrm>
                <a:off x="4490700" y="414509"/>
                <a:ext cx="633300" cy="202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" sz="1733" kern="0">
                    <a:solidFill>
                      <a:srgbClr val="FEF7C2"/>
                    </a:solidFill>
                    <a:latin typeface="Pangolin"/>
                    <a:ea typeface="Pangolin"/>
                    <a:cs typeface="Pangolin"/>
                    <a:sym typeface="Pangolin"/>
                  </a:rPr>
                  <a:t>Mar</a:t>
                </a:r>
                <a:endParaRPr sz="1733" kern="0">
                  <a:solidFill>
                    <a:srgbClr val="FEF7C2"/>
                  </a:solidFill>
                  <a:latin typeface="Pangolin"/>
                  <a:ea typeface="Pangolin"/>
                  <a:cs typeface="Pangolin"/>
                  <a:sym typeface="Pangolin"/>
                </a:endParaRPr>
              </a:p>
            </p:txBody>
          </p:sp>
          <p:sp>
            <p:nvSpPr>
              <p:cNvPr id="8574" name="Google Shape;8574;p54"/>
              <p:cNvSpPr txBox="1"/>
              <p:nvPr/>
            </p:nvSpPr>
            <p:spPr>
              <a:xfrm>
                <a:off x="5119350" y="414509"/>
                <a:ext cx="633300" cy="202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" sz="1733" kern="0">
                    <a:solidFill>
                      <a:srgbClr val="FEF7C2"/>
                    </a:solidFill>
                    <a:latin typeface="Pangolin"/>
                    <a:ea typeface="Pangolin"/>
                    <a:cs typeface="Pangolin"/>
                    <a:sym typeface="Pangolin"/>
                  </a:rPr>
                  <a:t>Apr</a:t>
                </a:r>
                <a:endParaRPr sz="1733" kern="0">
                  <a:solidFill>
                    <a:srgbClr val="FEF7C2"/>
                  </a:solidFill>
                  <a:latin typeface="Pangolin"/>
                  <a:ea typeface="Pangolin"/>
                  <a:cs typeface="Pangolin"/>
                  <a:sym typeface="Pangolin"/>
                </a:endParaRPr>
              </a:p>
            </p:txBody>
          </p:sp>
          <p:sp>
            <p:nvSpPr>
              <p:cNvPr id="8575" name="Google Shape;8575;p54"/>
              <p:cNvSpPr txBox="1"/>
              <p:nvPr/>
            </p:nvSpPr>
            <p:spPr>
              <a:xfrm>
                <a:off x="5740856" y="414509"/>
                <a:ext cx="633300" cy="202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" sz="1733" kern="0">
                    <a:solidFill>
                      <a:srgbClr val="83492E"/>
                    </a:solidFill>
                    <a:latin typeface="Pangolin"/>
                    <a:ea typeface="Pangolin"/>
                    <a:cs typeface="Pangolin"/>
                    <a:sym typeface="Pangolin"/>
                  </a:rPr>
                  <a:t>May</a:t>
                </a:r>
                <a:endParaRPr sz="1733" kern="0">
                  <a:solidFill>
                    <a:srgbClr val="83492E"/>
                  </a:solidFill>
                  <a:latin typeface="Pangolin"/>
                  <a:ea typeface="Pangolin"/>
                  <a:cs typeface="Pangolin"/>
                  <a:sym typeface="Pangolin"/>
                </a:endParaRPr>
              </a:p>
            </p:txBody>
          </p:sp>
          <p:sp>
            <p:nvSpPr>
              <p:cNvPr id="8576" name="Google Shape;8576;p54"/>
              <p:cNvSpPr txBox="1"/>
              <p:nvPr/>
            </p:nvSpPr>
            <p:spPr>
              <a:xfrm>
                <a:off x="6367125" y="414509"/>
                <a:ext cx="633300" cy="202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" sz="1733" kern="0">
                    <a:solidFill>
                      <a:srgbClr val="FEF7C2"/>
                    </a:solidFill>
                    <a:latin typeface="Pangolin"/>
                    <a:ea typeface="Pangolin"/>
                    <a:cs typeface="Pangolin"/>
                    <a:sym typeface="Pangolin"/>
                  </a:rPr>
                  <a:t>Jun</a:t>
                </a:r>
                <a:endParaRPr sz="1733" kern="0">
                  <a:solidFill>
                    <a:srgbClr val="FEF7C2"/>
                  </a:solidFill>
                  <a:latin typeface="Pangolin"/>
                  <a:ea typeface="Pangolin"/>
                  <a:cs typeface="Pangolin"/>
                  <a:sym typeface="Pangolin"/>
                </a:endParaRPr>
              </a:p>
            </p:txBody>
          </p:sp>
          <p:sp>
            <p:nvSpPr>
              <p:cNvPr id="8577" name="Google Shape;8577;p54"/>
              <p:cNvSpPr txBox="1"/>
              <p:nvPr/>
            </p:nvSpPr>
            <p:spPr>
              <a:xfrm>
                <a:off x="6981488" y="414509"/>
                <a:ext cx="633300" cy="202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" sz="1733" kern="0">
                    <a:solidFill>
                      <a:srgbClr val="FEF7C2"/>
                    </a:solidFill>
                    <a:latin typeface="Pangolin"/>
                    <a:ea typeface="Pangolin"/>
                    <a:cs typeface="Pangolin"/>
                    <a:sym typeface="Pangolin"/>
                  </a:rPr>
                  <a:t>Jul</a:t>
                </a:r>
                <a:endParaRPr sz="1733" kern="0">
                  <a:solidFill>
                    <a:srgbClr val="FEF7C2"/>
                  </a:solidFill>
                  <a:latin typeface="Pangolin"/>
                  <a:ea typeface="Pangolin"/>
                  <a:cs typeface="Pangolin"/>
                  <a:sym typeface="Pangolin"/>
                </a:endParaRPr>
              </a:p>
            </p:txBody>
          </p:sp>
          <p:sp>
            <p:nvSpPr>
              <p:cNvPr id="8578" name="Google Shape;8578;p54"/>
              <p:cNvSpPr txBox="1"/>
              <p:nvPr/>
            </p:nvSpPr>
            <p:spPr>
              <a:xfrm>
                <a:off x="7605375" y="414509"/>
                <a:ext cx="633300" cy="202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</a:pPr>
                <a:r>
                  <a:rPr lang="en" sz="1733" kern="0">
                    <a:solidFill>
                      <a:srgbClr val="83492E"/>
                    </a:solidFill>
                    <a:latin typeface="Pangolin"/>
                    <a:ea typeface="Pangolin"/>
                    <a:cs typeface="Pangolin"/>
                    <a:sym typeface="Pangolin"/>
                  </a:rPr>
                  <a:t>Aug</a:t>
                </a:r>
                <a:endParaRPr sz="1733" kern="0">
                  <a:solidFill>
                    <a:srgbClr val="83492E"/>
                  </a:solidFill>
                  <a:latin typeface="Pangolin"/>
                  <a:ea typeface="Pangolin"/>
                  <a:cs typeface="Pangolin"/>
                  <a:sym typeface="Pangolin"/>
                </a:endParaRPr>
              </a:p>
            </p:txBody>
          </p:sp>
          <p:sp>
            <p:nvSpPr>
              <p:cNvPr id="8579" name="Google Shape;8579;p54">
                <a:hlinkClick r:id="rId4" action="ppaction://hlinksldjump"/>
              </p:cNvPr>
              <p:cNvSpPr/>
              <p:nvPr/>
            </p:nvSpPr>
            <p:spPr>
              <a:xfrm>
                <a:off x="1466950" y="333030"/>
                <a:ext cx="428700" cy="309000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8787" name="Google Shape;8787;p54">
            <a:hlinkClick r:id="" action="ppaction://noaction"/>
          </p:cNvPr>
          <p:cNvSpPr txBox="1"/>
          <p:nvPr/>
        </p:nvSpPr>
        <p:spPr>
          <a:xfrm>
            <a:off x="11446400" y="5594308"/>
            <a:ext cx="432000" cy="4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600" b="1" kern="0">
                <a:solidFill>
                  <a:srgbClr val="FEF7C2"/>
                </a:solidFill>
                <a:latin typeface="Pangolin"/>
                <a:ea typeface="Pangolin"/>
                <a:cs typeface="Pangolin"/>
                <a:sym typeface="Pangolin"/>
              </a:rPr>
              <a:t>F</a:t>
            </a:r>
            <a:endParaRPr sz="1600" b="1" kern="0">
              <a:solidFill>
                <a:srgbClr val="FEF7C2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8789" name="Google Shape;8789;p54">
            <a:hlinkClick r:id="rId4" action="ppaction://hlinksldjump"/>
          </p:cNvPr>
          <p:cNvSpPr/>
          <p:nvPr/>
        </p:nvSpPr>
        <p:spPr>
          <a:xfrm>
            <a:off x="19536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8790" name="Google Shape;8790;p54">
            <a:hlinkClick r:id="rId5" action="ppaction://hlinksldjump"/>
          </p:cNvPr>
          <p:cNvSpPr/>
          <p:nvPr/>
        </p:nvSpPr>
        <p:spPr>
          <a:xfrm>
            <a:off x="27664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8791" name="Google Shape;8791;p54">
            <a:hlinkClick r:id="" action="ppaction://noaction"/>
          </p:cNvPr>
          <p:cNvSpPr/>
          <p:nvPr/>
        </p:nvSpPr>
        <p:spPr>
          <a:xfrm>
            <a:off x="36300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8792" name="Google Shape;8792;p54">
            <a:hlinkClick r:id="rId4" action="ppaction://hlinksldjump"/>
          </p:cNvPr>
          <p:cNvSpPr/>
          <p:nvPr/>
        </p:nvSpPr>
        <p:spPr>
          <a:xfrm>
            <a:off x="44428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8793" name="Google Shape;8793;p54">
            <a:hlinkClick r:id="rId6" action="ppaction://hlinksldjump"/>
          </p:cNvPr>
          <p:cNvSpPr/>
          <p:nvPr/>
        </p:nvSpPr>
        <p:spPr>
          <a:xfrm>
            <a:off x="52810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8794" name="Google Shape;8794;p54">
            <a:hlinkClick r:id="" action="ppaction://noaction"/>
          </p:cNvPr>
          <p:cNvSpPr/>
          <p:nvPr/>
        </p:nvSpPr>
        <p:spPr>
          <a:xfrm>
            <a:off x="60938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8795" name="Google Shape;8795;p54">
            <a:hlinkClick r:id="rId7" action="ppaction://hlinksldjump"/>
          </p:cNvPr>
          <p:cNvSpPr/>
          <p:nvPr/>
        </p:nvSpPr>
        <p:spPr>
          <a:xfrm>
            <a:off x="69574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8796" name="Google Shape;8796;p54">
            <a:hlinkClick r:id="rId5" action="ppaction://hlinksldjump"/>
          </p:cNvPr>
          <p:cNvSpPr/>
          <p:nvPr/>
        </p:nvSpPr>
        <p:spPr>
          <a:xfrm>
            <a:off x="77702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8797" name="Google Shape;8797;p54">
            <a:hlinkClick r:id="rId8" action="ppaction://hlinksldjump"/>
          </p:cNvPr>
          <p:cNvSpPr/>
          <p:nvPr/>
        </p:nvSpPr>
        <p:spPr>
          <a:xfrm>
            <a:off x="86338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8798" name="Google Shape;8798;p54">
            <a:hlinkClick r:id="" action="ppaction://noaction"/>
          </p:cNvPr>
          <p:cNvSpPr/>
          <p:nvPr/>
        </p:nvSpPr>
        <p:spPr>
          <a:xfrm>
            <a:off x="94466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8799" name="Google Shape;8799;p54">
            <a:hlinkClick r:id="" action="ppaction://noaction"/>
          </p:cNvPr>
          <p:cNvSpPr/>
          <p:nvPr/>
        </p:nvSpPr>
        <p:spPr>
          <a:xfrm>
            <a:off x="102594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8800" name="Google Shape;8800;p54">
            <a:hlinkClick r:id="rId9" action="ppaction://hlinksldjump"/>
          </p:cNvPr>
          <p:cNvSpPr/>
          <p:nvPr/>
        </p:nvSpPr>
        <p:spPr>
          <a:xfrm>
            <a:off x="11154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162" name="组合 3">
            <a:extLst>
              <a:ext uri="{FF2B5EF4-FFF2-40B4-BE49-F238E27FC236}">
                <a16:creationId xmlns:a16="http://schemas.microsoft.com/office/drawing/2014/main" id="{D11E985F-3332-47F8-9B13-2164D5FE2292}"/>
              </a:ext>
            </a:extLst>
          </p:cNvPr>
          <p:cNvGrpSpPr/>
          <p:nvPr/>
        </p:nvGrpSpPr>
        <p:grpSpPr>
          <a:xfrm>
            <a:off x="1021294" y="1014046"/>
            <a:ext cx="1989619" cy="647220"/>
            <a:chOff x="1261482" y="2159480"/>
            <a:chExt cx="2838451" cy="647220"/>
          </a:xfrm>
        </p:grpSpPr>
        <p:pic>
          <p:nvPicPr>
            <p:cNvPr id="163" name="图片 4">
              <a:extLst>
                <a:ext uri="{FF2B5EF4-FFF2-40B4-BE49-F238E27FC236}">
                  <a16:creationId xmlns:a16="http://schemas.microsoft.com/office/drawing/2014/main" id="{0ABBB254-0340-4826-A0FA-A79C703DABD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568810" y="2159480"/>
              <a:ext cx="2223798" cy="647220"/>
            </a:xfrm>
            <a:prstGeom prst="rect">
              <a:avLst/>
            </a:prstGeom>
          </p:spPr>
        </p:pic>
        <p:sp>
          <p:nvSpPr>
            <p:cNvPr id="164" name="文本框 5">
              <a:extLst>
                <a:ext uri="{FF2B5EF4-FFF2-40B4-BE49-F238E27FC236}">
                  <a16:creationId xmlns:a16="http://schemas.microsoft.com/office/drawing/2014/main" id="{5A02E9D0-029B-4D3A-97F8-668EE1CAAC29}"/>
                </a:ext>
              </a:extLst>
            </p:cNvPr>
            <p:cNvSpPr txBox="1"/>
            <p:nvPr/>
          </p:nvSpPr>
          <p:spPr>
            <a:xfrm>
              <a:off x="1261482" y="2190702"/>
              <a:ext cx="283845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 pitchFamily="34" charset="0"/>
                  <a:ea typeface="字魂27号-布丁体" panose="00000500000000000000" pitchFamily="2" charset="-122"/>
                  <a:cs typeface="Calibri" panose="020F0502020204030204" pitchFamily="34" charset="0"/>
                </a:rPr>
                <a:t>Bài</a:t>
              </a: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 pitchFamily="34" charset="0"/>
                  <a:ea typeface="字魂27号-布丁体" panose="00000500000000000000" pitchFamily="2" charset="-122"/>
                  <a:cs typeface="Calibri" panose="020F0502020204030204" pitchFamily="34" charset="0"/>
                </a:rPr>
                <a:t> 1: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字魂27号-布丁体" panose="00000500000000000000" pitchFamily="2" charset="-122"/>
                <a:cs typeface="Calibri" panose="020F0502020204030204" pitchFamily="34" charset="0"/>
              </a:endParaRPr>
            </a:p>
          </p:txBody>
        </p:sp>
      </p:grpSp>
      <p:sp>
        <p:nvSpPr>
          <p:cNvPr id="165" name="Rectangle 164">
            <a:extLst>
              <a:ext uri="{FF2B5EF4-FFF2-40B4-BE49-F238E27FC236}">
                <a16:creationId xmlns:a16="http://schemas.microsoft.com/office/drawing/2014/main" id="{97032B6D-4F31-4037-89BF-F27B91ECDAC5}"/>
              </a:ext>
            </a:extLst>
          </p:cNvPr>
          <p:cNvSpPr/>
          <p:nvPr/>
        </p:nvSpPr>
        <p:spPr>
          <a:xfrm>
            <a:off x="2629220" y="993757"/>
            <a:ext cx="133657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400" b="0" i="0" u="none" strike="noStrike" kern="0" cap="none" spc="0" normalizeH="0" baseline="0" noProof="0" dirty="0" err="1">
                <a:ln w="3175">
                  <a:solidFill>
                    <a:srgbClr val="FFC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杨任东竹石体-Semibold"/>
                <a:cs typeface="Calibri" panose="020F0502020204030204" pitchFamily="34" charset="0"/>
                <a:sym typeface="Arial"/>
              </a:rPr>
              <a:t>Số</a:t>
            </a:r>
            <a:r>
              <a:rPr kumimoji="0" lang="en-US" sz="4400" b="0" i="0" u="none" strike="noStrike" kern="0" cap="none" spc="0" normalizeH="0" baseline="0" noProof="0" dirty="0">
                <a:ln w="3175">
                  <a:solidFill>
                    <a:srgbClr val="FFC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杨任东竹石体-Semibold"/>
                <a:cs typeface="Calibri" panose="020F0502020204030204" pitchFamily="34" charset="0"/>
                <a:sym typeface="Arial"/>
              </a:rPr>
              <a:t>?</a:t>
            </a:r>
          </a:p>
        </p:txBody>
      </p:sp>
      <p:graphicFrame>
        <p:nvGraphicFramePr>
          <p:cNvPr id="166" name="Table 2">
            <a:extLst>
              <a:ext uri="{FF2B5EF4-FFF2-40B4-BE49-F238E27FC236}">
                <a16:creationId xmlns:a16="http://schemas.microsoft.com/office/drawing/2014/main" id="{75E130C1-B953-4299-BE27-4068572C61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3543342"/>
              </p:ext>
            </p:extLst>
          </p:nvPr>
        </p:nvGraphicFramePr>
        <p:xfrm>
          <a:off x="1962203" y="1935408"/>
          <a:ext cx="9727194" cy="2156883"/>
        </p:xfrm>
        <a:graphic>
          <a:graphicData uri="http://schemas.openxmlformats.org/drawingml/2006/table">
            <a:tbl>
              <a:tblPr firstRow="1" bandRow="1"/>
              <a:tblGrid>
                <a:gridCol w="2302796">
                  <a:extLst>
                    <a:ext uri="{9D8B030D-6E8A-4147-A177-3AD203B41FA5}">
                      <a16:colId xmlns:a16="http://schemas.microsoft.com/office/drawing/2014/main" val="1582773303"/>
                    </a:ext>
                  </a:extLst>
                </a:gridCol>
                <a:gridCol w="1318873">
                  <a:extLst>
                    <a:ext uri="{9D8B030D-6E8A-4147-A177-3AD203B41FA5}">
                      <a16:colId xmlns:a16="http://schemas.microsoft.com/office/drawing/2014/main" val="1568185502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1128983682"/>
                    </a:ext>
                  </a:extLst>
                </a:gridCol>
                <a:gridCol w="1200150">
                  <a:extLst>
                    <a:ext uri="{9D8B030D-6E8A-4147-A177-3AD203B41FA5}">
                      <a16:colId xmlns:a16="http://schemas.microsoft.com/office/drawing/2014/main" val="4198805853"/>
                    </a:ext>
                  </a:extLst>
                </a:gridCol>
                <a:gridCol w="1209675">
                  <a:extLst>
                    <a:ext uri="{9D8B030D-6E8A-4147-A177-3AD203B41FA5}">
                      <a16:colId xmlns:a16="http://schemas.microsoft.com/office/drawing/2014/main" val="1151174776"/>
                    </a:ext>
                  </a:extLst>
                </a:gridCol>
                <a:gridCol w="1304925">
                  <a:extLst>
                    <a:ext uri="{9D8B030D-6E8A-4147-A177-3AD203B41FA5}">
                      <a16:colId xmlns:a16="http://schemas.microsoft.com/office/drawing/2014/main" val="404476565"/>
                    </a:ext>
                  </a:extLst>
                </a:gridCol>
                <a:gridCol w="1076325">
                  <a:extLst>
                    <a:ext uri="{9D8B030D-6E8A-4147-A177-3AD203B41FA5}">
                      <a16:colId xmlns:a16="http://schemas.microsoft.com/office/drawing/2014/main" val="647983133"/>
                    </a:ext>
                  </a:extLst>
                </a:gridCol>
              </a:tblGrid>
              <a:tr h="71896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/>
                      <a:r>
                        <a:rPr lang="en-US" sz="3600" b="1" dirty="0" err="1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Thừa</a:t>
                      </a:r>
                      <a:r>
                        <a:rPr lang="en-US" sz="3600" b="1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600" b="1" dirty="0" err="1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số</a:t>
                      </a:r>
                      <a:endParaRPr lang="en-US" sz="3600" b="1" dirty="0">
                        <a:solidFill>
                          <a:schemeClr val="tx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/>
                      <a:r>
                        <a:rPr lang="en-US" sz="3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/>
                      <a:r>
                        <a:rPr lang="en-US" sz="3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/>
                      <a:r>
                        <a:rPr lang="en-US" sz="3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/>
                      <a:r>
                        <a:rPr lang="en-US" sz="3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/>
                      <a:r>
                        <a:rPr lang="en-US" sz="3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8830308"/>
                  </a:ext>
                </a:extLst>
              </a:tr>
              <a:tr h="71896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/>
                      <a:r>
                        <a:rPr lang="en-US" sz="3600" b="1" dirty="0" err="1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Thừa</a:t>
                      </a:r>
                      <a:r>
                        <a:rPr lang="en-US" sz="3600" b="1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600" b="1" dirty="0" err="1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số</a:t>
                      </a:r>
                      <a:endParaRPr lang="en-US" sz="3600" b="1" dirty="0">
                        <a:solidFill>
                          <a:schemeClr val="tx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/>
                      <a:r>
                        <a:rPr lang="en-US" sz="36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/>
                      <a:r>
                        <a:rPr lang="en-US" sz="36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/>
                      <a:r>
                        <a:rPr lang="en-US" sz="36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/>
                      <a:r>
                        <a:rPr lang="en-US" sz="36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/>
                      <a:r>
                        <a:rPr lang="en-US" sz="36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182118"/>
                  </a:ext>
                </a:extLst>
              </a:tr>
              <a:tr h="71896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/>
                      <a:r>
                        <a:rPr lang="en-US" sz="3600" b="1" dirty="0" err="1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Tích</a:t>
                      </a:r>
                      <a:endParaRPr lang="en-US" sz="3600" b="1" dirty="0">
                        <a:solidFill>
                          <a:schemeClr val="tx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/>
                      <a:r>
                        <a:rPr lang="en-US" sz="36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>
                    <a:lnL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/>
                      <a:r>
                        <a:rPr lang="en-US" sz="3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/>
                      <a:r>
                        <a:rPr lang="en-US" sz="3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/>
                      <a:r>
                        <a:rPr lang="en-US" sz="3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/>
                      <a:r>
                        <a:rPr lang="en-US" sz="3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2587911"/>
                  </a:ext>
                </a:extLst>
              </a:tr>
            </a:tbl>
          </a:graphicData>
        </a:graphic>
      </p:graphicFrame>
      <p:sp>
        <p:nvSpPr>
          <p:cNvPr id="167" name="Rectangle: Rounded Corners 166">
            <a:extLst>
              <a:ext uri="{FF2B5EF4-FFF2-40B4-BE49-F238E27FC236}">
                <a16:creationId xmlns:a16="http://schemas.microsoft.com/office/drawing/2014/main" id="{6136F911-7F39-4A2E-AE92-B4B44A0FA9CF}"/>
              </a:ext>
            </a:extLst>
          </p:cNvPr>
          <p:cNvSpPr/>
          <p:nvPr/>
        </p:nvSpPr>
        <p:spPr>
          <a:xfrm>
            <a:off x="5728096" y="3415805"/>
            <a:ext cx="922576" cy="533400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32</a:t>
            </a:r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CC8FECAA-9C4F-4726-B4E1-07C6E6D6A197}"/>
              </a:ext>
            </a:extLst>
          </p:cNvPr>
          <p:cNvSpPr/>
          <p:nvPr/>
        </p:nvSpPr>
        <p:spPr>
          <a:xfrm>
            <a:off x="3662462" y="4562355"/>
            <a:ext cx="6033594" cy="110974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Tích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sz="3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Thừa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x </a:t>
            </a:r>
            <a:r>
              <a:rPr lang="en-US" sz="3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thừa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endParaRPr lang="en-US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9" name="Rectangle: Rounded Corners 168">
            <a:extLst>
              <a:ext uri="{FF2B5EF4-FFF2-40B4-BE49-F238E27FC236}">
                <a16:creationId xmlns:a16="http://schemas.microsoft.com/office/drawing/2014/main" id="{3F6833D9-33ED-4779-BC6E-3DB0CB17D937}"/>
              </a:ext>
            </a:extLst>
          </p:cNvPr>
          <p:cNvSpPr/>
          <p:nvPr/>
        </p:nvSpPr>
        <p:spPr>
          <a:xfrm>
            <a:off x="7098330" y="3443001"/>
            <a:ext cx="922576" cy="533400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48</a:t>
            </a:r>
          </a:p>
        </p:txBody>
      </p:sp>
      <p:sp>
        <p:nvSpPr>
          <p:cNvPr id="170" name="Rectangle: Rounded Corners 169">
            <a:extLst>
              <a:ext uri="{FF2B5EF4-FFF2-40B4-BE49-F238E27FC236}">
                <a16:creationId xmlns:a16="http://schemas.microsoft.com/office/drawing/2014/main" id="{47E3D3D9-4C1B-4DBA-923B-79AB11A43043}"/>
              </a:ext>
            </a:extLst>
          </p:cNvPr>
          <p:cNvSpPr/>
          <p:nvPr/>
        </p:nvSpPr>
        <p:spPr>
          <a:xfrm>
            <a:off x="8247458" y="3415805"/>
            <a:ext cx="922576" cy="533400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24</a:t>
            </a:r>
          </a:p>
        </p:txBody>
      </p:sp>
      <p:sp>
        <p:nvSpPr>
          <p:cNvPr id="171" name="Rectangle: Rounded Corners 170">
            <a:extLst>
              <a:ext uri="{FF2B5EF4-FFF2-40B4-BE49-F238E27FC236}">
                <a16:creationId xmlns:a16="http://schemas.microsoft.com/office/drawing/2014/main" id="{2B350250-37CB-4C42-A5FC-DDAC1F9367DB}"/>
              </a:ext>
            </a:extLst>
          </p:cNvPr>
          <p:cNvSpPr/>
          <p:nvPr/>
        </p:nvSpPr>
        <p:spPr>
          <a:xfrm>
            <a:off x="9493989" y="3415805"/>
            <a:ext cx="922576" cy="533400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40</a:t>
            </a:r>
          </a:p>
        </p:txBody>
      </p:sp>
      <p:sp>
        <p:nvSpPr>
          <p:cNvPr id="172" name="Rectangle: Rounded Corners 171">
            <a:extLst>
              <a:ext uri="{FF2B5EF4-FFF2-40B4-BE49-F238E27FC236}">
                <a16:creationId xmlns:a16="http://schemas.microsoft.com/office/drawing/2014/main" id="{459D7AE1-AC42-4307-80F5-A8D6921B76B4}"/>
              </a:ext>
            </a:extLst>
          </p:cNvPr>
          <p:cNvSpPr/>
          <p:nvPr/>
        </p:nvSpPr>
        <p:spPr>
          <a:xfrm>
            <a:off x="10654922" y="3415805"/>
            <a:ext cx="922576" cy="533400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56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543AB00-5630-431C-8860-3BDF0E55C261}"/>
              </a:ext>
            </a:extLst>
          </p:cNvPr>
          <p:cNvSpPr txBox="1"/>
          <p:nvPr/>
        </p:nvSpPr>
        <p:spPr>
          <a:xfrm>
            <a:off x="1115436" y="1906275"/>
            <a:ext cx="9006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2060"/>
                </a:solidFill>
              </a:rPr>
              <a:t>a)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81783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81668">
        <p14:shred/>
      </p:transition>
    </mc:Choice>
    <mc:Fallback xmlns="">
      <p:transition spd="slow" advTm="8166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" grpId="0"/>
      <p:bldP spid="167" grpId="0" animBg="1"/>
      <p:bldP spid="168" grpId="0" animBg="1"/>
      <p:bldP spid="169" grpId="0" animBg="1"/>
      <p:bldP spid="170" grpId="0" animBg="1"/>
      <p:bldP spid="171" grpId="0" animBg="1"/>
      <p:bldP spid="172" grpId="0" animBg="1"/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26" name="Google Shape;8526;p54"/>
          <p:cNvGrpSpPr/>
          <p:nvPr/>
        </p:nvGrpSpPr>
        <p:grpSpPr>
          <a:xfrm>
            <a:off x="1054367" y="159139"/>
            <a:ext cx="9930533" cy="993917"/>
            <a:chOff x="790775" y="119354"/>
            <a:chExt cx="7447900" cy="745438"/>
          </a:xfrm>
        </p:grpSpPr>
        <p:sp>
          <p:nvSpPr>
            <p:cNvPr id="8527" name="Google Shape;8527;p54">
              <a:hlinkClick r:id="rId4" action="ppaction://hlinksldjump"/>
            </p:cNvPr>
            <p:cNvSpPr/>
            <p:nvPr/>
          </p:nvSpPr>
          <p:spPr>
            <a:xfrm>
              <a:off x="855627" y="385925"/>
              <a:ext cx="442200" cy="240300"/>
            </a:xfrm>
            <a:prstGeom prst="ellipse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528" name="Google Shape;8528;p54"/>
            <p:cNvSpPr/>
            <p:nvPr/>
          </p:nvSpPr>
          <p:spPr>
            <a:xfrm>
              <a:off x="888864" y="119354"/>
              <a:ext cx="172446" cy="238127"/>
            </a:xfrm>
            <a:custGeom>
              <a:avLst/>
              <a:gdLst/>
              <a:ahLst/>
              <a:cxnLst/>
              <a:rect l="l" t="t" r="r" b="b"/>
              <a:pathLst>
                <a:path w="5528" h="6828" extrusionOk="0">
                  <a:moveTo>
                    <a:pt x="828" y="0"/>
                  </a:moveTo>
                  <a:cubicBezTo>
                    <a:pt x="721" y="0"/>
                    <a:pt x="628" y="39"/>
                    <a:pt x="552" y="123"/>
                  </a:cubicBezTo>
                  <a:cubicBezTo>
                    <a:pt x="120" y="674"/>
                    <a:pt x="1" y="1166"/>
                    <a:pt x="373" y="1673"/>
                  </a:cubicBezTo>
                  <a:cubicBezTo>
                    <a:pt x="746" y="2164"/>
                    <a:pt x="2787" y="3475"/>
                    <a:pt x="4410" y="6693"/>
                  </a:cubicBezTo>
                  <a:lnTo>
                    <a:pt x="4410" y="6827"/>
                  </a:lnTo>
                  <a:cubicBezTo>
                    <a:pt x="4783" y="6827"/>
                    <a:pt x="5155" y="6753"/>
                    <a:pt x="5528" y="6753"/>
                  </a:cubicBezTo>
                  <a:cubicBezTo>
                    <a:pt x="5453" y="6142"/>
                    <a:pt x="5081" y="4220"/>
                    <a:pt x="3591" y="2477"/>
                  </a:cubicBezTo>
                  <a:cubicBezTo>
                    <a:pt x="2539" y="1260"/>
                    <a:pt x="1444" y="0"/>
                    <a:pt x="8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529" name="Google Shape;8529;p54"/>
            <p:cNvSpPr/>
            <p:nvPr/>
          </p:nvSpPr>
          <p:spPr>
            <a:xfrm>
              <a:off x="794063" y="353616"/>
              <a:ext cx="536336" cy="299611"/>
            </a:xfrm>
            <a:custGeom>
              <a:avLst/>
              <a:gdLst/>
              <a:ahLst/>
              <a:cxnLst/>
              <a:rect l="l" t="t" r="r" b="b"/>
              <a:pathLst>
                <a:path w="17193" h="8591" extrusionOk="0">
                  <a:moveTo>
                    <a:pt x="9658" y="1"/>
                  </a:moveTo>
                  <a:cubicBezTo>
                    <a:pt x="9302" y="1"/>
                    <a:pt x="8937" y="12"/>
                    <a:pt x="8567" y="36"/>
                  </a:cubicBezTo>
                  <a:cubicBezTo>
                    <a:pt x="8194" y="36"/>
                    <a:pt x="7822" y="110"/>
                    <a:pt x="7449" y="110"/>
                  </a:cubicBezTo>
                  <a:cubicBezTo>
                    <a:pt x="5140" y="408"/>
                    <a:pt x="2846" y="1093"/>
                    <a:pt x="1788" y="2523"/>
                  </a:cubicBezTo>
                  <a:cubicBezTo>
                    <a:pt x="1" y="4952"/>
                    <a:pt x="1118" y="7052"/>
                    <a:pt x="1788" y="7738"/>
                  </a:cubicBezTo>
                  <a:cubicBezTo>
                    <a:pt x="1863" y="7797"/>
                    <a:pt x="1922" y="7857"/>
                    <a:pt x="2042" y="7931"/>
                  </a:cubicBezTo>
                  <a:cubicBezTo>
                    <a:pt x="2699" y="8317"/>
                    <a:pt x="5429" y="8590"/>
                    <a:pt x="8274" y="8590"/>
                  </a:cubicBezTo>
                  <a:cubicBezTo>
                    <a:pt x="11359" y="8590"/>
                    <a:pt x="14582" y="8269"/>
                    <a:pt x="15449" y="7425"/>
                  </a:cubicBezTo>
                  <a:cubicBezTo>
                    <a:pt x="17192" y="5756"/>
                    <a:pt x="16626" y="1719"/>
                    <a:pt x="13155" y="482"/>
                  </a:cubicBezTo>
                  <a:cubicBezTo>
                    <a:pt x="12356" y="184"/>
                    <a:pt x="11088" y="1"/>
                    <a:pt x="965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8530" name="Google Shape;8530;p54"/>
            <p:cNvSpPr txBox="1"/>
            <p:nvPr/>
          </p:nvSpPr>
          <p:spPr>
            <a:xfrm>
              <a:off x="790775" y="414509"/>
              <a:ext cx="551700" cy="20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1733" b="0" i="0" u="none" strike="noStrike" kern="0" cap="none" spc="0" normalizeH="0" baseline="0" noProof="0">
                  <a:ln>
                    <a:noFill/>
                  </a:ln>
                  <a:solidFill>
                    <a:srgbClr val="FEF7C2"/>
                  </a:solidFill>
                  <a:effectLst/>
                  <a:uLnTx/>
                  <a:uFillTx/>
                  <a:latin typeface="Pangolin"/>
                  <a:ea typeface="Pangolin"/>
                  <a:cs typeface="Pangolin"/>
                  <a:sym typeface="Pangolin"/>
                </a:rPr>
                <a:t>Sep</a:t>
              </a:r>
              <a:endParaRPr kumimoji="0" sz="1733" b="0" i="0" u="none" strike="noStrike" kern="0" cap="none" spc="0" normalizeH="0" baseline="0" noProof="0">
                <a:ln>
                  <a:noFill/>
                </a:ln>
                <a:solidFill>
                  <a:srgbClr val="FEF7C2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endParaRPr>
            </a:p>
          </p:txBody>
        </p:sp>
        <p:grpSp>
          <p:nvGrpSpPr>
            <p:cNvPr id="8531" name="Google Shape;8531;p54"/>
            <p:cNvGrpSpPr/>
            <p:nvPr/>
          </p:nvGrpSpPr>
          <p:grpSpPr>
            <a:xfrm>
              <a:off x="3326113" y="596800"/>
              <a:ext cx="456034" cy="267991"/>
              <a:chOff x="-1126825" y="596800"/>
              <a:chExt cx="456034" cy="267991"/>
            </a:xfrm>
          </p:grpSpPr>
          <p:sp>
            <p:nvSpPr>
              <p:cNvPr id="8532" name="Google Shape;8532;p54"/>
              <p:cNvSpPr/>
              <p:nvPr/>
            </p:nvSpPr>
            <p:spPr>
              <a:xfrm>
                <a:off x="-1126825" y="596800"/>
                <a:ext cx="456034" cy="267991"/>
              </a:xfrm>
              <a:custGeom>
                <a:avLst/>
                <a:gdLst/>
                <a:ahLst/>
                <a:cxnLst/>
                <a:rect l="l" t="t" r="r" b="b"/>
                <a:pathLst>
                  <a:path w="14620" h="10580" extrusionOk="0">
                    <a:moveTo>
                      <a:pt x="13662" y="1"/>
                    </a:moveTo>
                    <a:lnTo>
                      <a:pt x="13662" y="1"/>
                    </a:lnTo>
                    <a:cubicBezTo>
                      <a:pt x="12786" y="845"/>
                      <a:pt x="9560" y="1166"/>
                      <a:pt x="6476" y="1166"/>
                    </a:cubicBezTo>
                    <a:cubicBezTo>
                      <a:pt x="3630" y="1166"/>
                      <a:pt x="905" y="893"/>
                      <a:pt x="254" y="507"/>
                    </a:cubicBezTo>
                    <a:cubicBezTo>
                      <a:pt x="195" y="433"/>
                      <a:pt x="61" y="373"/>
                      <a:pt x="1" y="314"/>
                    </a:cubicBezTo>
                    <a:lnTo>
                      <a:pt x="1" y="314"/>
                    </a:lnTo>
                    <a:lnTo>
                      <a:pt x="746" y="1058"/>
                    </a:lnTo>
                    <a:cubicBezTo>
                      <a:pt x="61" y="4976"/>
                      <a:pt x="3100" y="10250"/>
                      <a:pt x="6020" y="10563"/>
                    </a:cubicBezTo>
                    <a:cubicBezTo>
                      <a:pt x="6137" y="10574"/>
                      <a:pt x="6254" y="10580"/>
                      <a:pt x="6371" y="10580"/>
                    </a:cubicBezTo>
                    <a:cubicBezTo>
                      <a:pt x="10757" y="10580"/>
                      <a:pt x="14620" y="2845"/>
                      <a:pt x="1366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8533" name="Google Shape;8533;p54"/>
              <p:cNvSpPr/>
              <p:nvPr/>
            </p:nvSpPr>
            <p:spPr>
              <a:xfrm>
                <a:off x="-1014138" y="741047"/>
                <a:ext cx="19091" cy="37964"/>
              </a:xfrm>
              <a:custGeom>
                <a:avLst/>
                <a:gdLst/>
                <a:ahLst/>
                <a:cxnLst/>
                <a:rect l="l" t="t" r="r" b="b"/>
                <a:pathLst>
                  <a:path w="612" h="1217" extrusionOk="0">
                    <a:moveTo>
                      <a:pt x="341" y="0"/>
                    </a:moveTo>
                    <a:cubicBezTo>
                      <a:pt x="301" y="0"/>
                      <a:pt x="264" y="15"/>
                      <a:pt x="239" y="40"/>
                    </a:cubicBezTo>
                    <a:cubicBezTo>
                      <a:pt x="180" y="159"/>
                      <a:pt x="120" y="218"/>
                      <a:pt x="120" y="278"/>
                    </a:cubicBezTo>
                    <a:cubicBezTo>
                      <a:pt x="61" y="412"/>
                      <a:pt x="61" y="472"/>
                      <a:pt x="1" y="591"/>
                    </a:cubicBezTo>
                    <a:cubicBezTo>
                      <a:pt x="1" y="784"/>
                      <a:pt x="61" y="963"/>
                      <a:pt x="180" y="1157"/>
                    </a:cubicBezTo>
                    <a:lnTo>
                      <a:pt x="239" y="1217"/>
                    </a:lnTo>
                    <a:cubicBezTo>
                      <a:pt x="299" y="1217"/>
                      <a:pt x="433" y="1217"/>
                      <a:pt x="493" y="1157"/>
                    </a:cubicBezTo>
                    <a:cubicBezTo>
                      <a:pt x="552" y="963"/>
                      <a:pt x="612" y="784"/>
                      <a:pt x="612" y="650"/>
                    </a:cubicBezTo>
                    <a:lnTo>
                      <a:pt x="612" y="412"/>
                    </a:lnTo>
                    <a:cubicBezTo>
                      <a:pt x="612" y="278"/>
                      <a:pt x="612" y="218"/>
                      <a:pt x="552" y="99"/>
                    </a:cubicBezTo>
                    <a:lnTo>
                      <a:pt x="493" y="99"/>
                    </a:lnTo>
                    <a:cubicBezTo>
                      <a:pt x="458" y="29"/>
                      <a:pt x="397" y="0"/>
                      <a:pt x="34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8534" name="Google Shape;8534;p54"/>
              <p:cNvSpPr/>
              <p:nvPr/>
            </p:nvSpPr>
            <p:spPr>
              <a:xfrm>
                <a:off x="-960202" y="696438"/>
                <a:ext cx="17688" cy="37496"/>
              </a:xfrm>
              <a:custGeom>
                <a:avLst/>
                <a:gdLst/>
                <a:ahLst/>
                <a:cxnLst/>
                <a:rect l="l" t="t" r="r" b="b"/>
                <a:pathLst>
                  <a:path w="567" h="1202" extrusionOk="0">
                    <a:moveTo>
                      <a:pt x="276" y="0"/>
                    </a:moveTo>
                    <a:cubicBezTo>
                      <a:pt x="224" y="0"/>
                      <a:pt x="169" y="29"/>
                      <a:pt x="134" y="99"/>
                    </a:cubicBezTo>
                    <a:cubicBezTo>
                      <a:pt x="60" y="159"/>
                      <a:pt x="60" y="293"/>
                      <a:pt x="0" y="352"/>
                    </a:cubicBezTo>
                    <a:lnTo>
                      <a:pt x="0" y="591"/>
                    </a:lnTo>
                    <a:cubicBezTo>
                      <a:pt x="0" y="784"/>
                      <a:pt x="0" y="963"/>
                      <a:pt x="134" y="1157"/>
                    </a:cubicBezTo>
                    <a:lnTo>
                      <a:pt x="194" y="1157"/>
                    </a:lnTo>
                    <a:cubicBezTo>
                      <a:pt x="224" y="1187"/>
                      <a:pt x="268" y="1201"/>
                      <a:pt x="313" y="1201"/>
                    </a:cubicBezTo>
                    <a:cubicBezTo>
                      <a:pt x="358" y="1201"/>
                      <a:pt x="402" y="1187"/>
                      <a:pt x="432" y="1157"/>
                    </a:cubicBezTo>
                    <a:cubicBezTo>
                      <a:pt x="566" y="963"/>
                      <a:pt x="566" y="784"/>
                      <a:pt x="566" y="591"/>
                    </a:cubicBezTo>
                    <a:lnTo>
                      <a:pt x="566" y="352"/>
                    </a:lnTo>
                    <a:cubicBezTo>
                      <a:pt x="507" y="218"/>
                      <a:pt x="507" y="159"/>
                      <a:pt x="432" y="99"/>
                    </a:cubicBezTo>
                    <a:lnTo>
                      <a:pt x="373" y="39"/>
                    </a:lnTo>
                    <a:cubicBezTo>
                      <a:pt x="348" y="15"/>
                      <a:pt x="313" y="0"/>
                      <a:pt x="27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8535" name="Google Shape;8535;p54"/>
              <p:cNvSpPr/>
              <p:nvPr/>
            </p:nvSpPr>
            <p:spPr>
              <a:xfrm>
                <a:off x="-963945" y="802844"/>
                <a:ext cx="19559" cy="31944"/>
              </a:xfrm>
              <a:custGeom>
                <a:avLst/>
                <a:gdLst/>
                <a:ahLst/>
                <a:cxnLst/>
                <a:rect l="l" t="t" r="r" b="b"/>
                <a:pathLst>
                  <a:path w="627" h="1024" extrusionOk="0">
                    <a:moveTo>
                      <a:pt x="335" y="1"/>
                    </a:moveTo>
                    <a:cubicBezTo>
                      <a:pt x="288" y="1"/>
                      <a:pt x="235" y="15"/>
                      <a:pt x="180" y="40"/>
                    </a:cubicBezTo>
                    <a:cubicBezTo>
                      <a:pt x="120" y="100"/>
                      <a:pt x="120" y="159"/>
                      <a:pt x="60" y="293"/>
                    </a:cubicBezTo>
                    <a:cubicBezTo>
                      <a:pt x="1" y="353"/>
                      <a:pt x="1" y="412"/>
                      <a:pt x="1" y="472"/>
                    </a:cubicBezTo>
                    <a:cubicBezTo>
                      <a:pt x="1" y="666"/>
                      <a:pt x="60" y="844"/>
                      <a:pt x="180" y="979"/>
                    </a:cubicBezTo>
                    <a:cubicBezTo>
                      <a:pt x="217" y="1008"/>
                      <a:pt x="265" y="1023"/>
                      <a:pt x="312" y="1023"/>
                    </a:cubicBezTo>
                    <a:cubicBezTo>
                      <a:pt x="358" y="1023"/>
                      <a:pt x="403" y="1008"/>
                      <a:pt x="433" y="979"/>
                    </a:cubicBezTo>
                    <a:cubicBezTo>
                      <a:pt x="552" y="785"/>
                      <a:pt x="627" y="666"/>
                      <a:pt x="627" y="532"/>
                    </a:cubicBezTo>
                    <a:cubicBezTo>
                      <a:pt x="627" y="472"/>
                      <a:pt x="627" y="412"/>
                      <a:pt x="552" y="353"/>
                    </a:cubicBezTo>
                    <a:cubicBezTo>
                      <a:pt x="552" y="293"/>
                      <a:pt x="552" y="159"/>
                      <a:pt x="493" y="100"/>
                    </a:cubicBezTo>
                    <a:cubicBezTo>
                      <a:pt x="458" y="30"/>
                      <a:pt x="402" y="1"/>
                      <a:pt x="33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8536" name="Google Shape;8536;p54"/>
              <p:cNvSpPr/>
              <p:nvPr/>
            </p:nvSpPr>
            <p:spPr>
              <a:xfrm>
                <a:off x="-911881" y="749688"/>
                <a:ext cx="17688" cy="48851"/>
              </a:xfrm>
              <a:custGeom>
                <a:avLst/>
                <a:gdLst/>
                <a:ahLst/>
                <a:cxnLst/>
                <a:rect l="l" t="t" r="r" b="b"/>
                <a:pathLst>
                  <a:path w="567" h="1566" extrusionOk="0">
                    <a:moveTo>
                      <a:pt x="373" y="1"/>
                    </a:moveTo>
                    <a:cubicBezTo>
                      <a:pt x="313" y="1"/>
                      <a:pt x="194" y="1"/>
                      <a:pt x="135" y="75"/>
                    </a:cubicBezTo>
                    <a:cubicBezTo>
                      <a:pt x="75" y="195"/>
                      <a:pt x="75" y="314"/>
                      <a:pt x="0" y="448"/>
                    </a:cubicBezTo>
                    <a:lnTo>
                      <a:pt x="0" y="746"/>
                    </a:lnTo>
                    <a:cubicBezTo>
                      <a:pt x="0" y="999"/>
                      <a:pt x="0" y="1252"/>
                      <a:pt x="135" y="1491"/>
                    </a:cubicBezTo>
                    <a:cubicBezTo>
                      <a:pt x="194" y="1491"/>
                      <a:pt x="194" y="1491"/>
                      <a:pt x="194" y="1565"/>
                    </a:cubicBezTo>
                    <a:cubicBezTo>
                      <a:pt x="313" y="1565"/>
                      <a:pt x="373" y="1565"/>
                      <a:pt x="447" y="1431"/>
                    </a:cubicBezTo>
                    <a:cubicBezTo>
                      <a:pt x="567" y="1252"/>
                      <a:pt x="567" y="999"/>
                      <a:pt x="567" y="746"/>
                    </a:cubicBezTo>
                    <a:lnTo>
                      <a:pt x="567" y="448"/>
                    </a:lnTo>
                    <a:cubicBezTo>
                      <a:pt x="507" y="314"/>
                      <a:pt x="507" y="195"/>
                      <a:pt x="447" y="75"/>
                    </a:cubicBezTo>
                    <a:cubicBezTo>
                      <a:pt x="447" y="75"/>
                      <a:pt x="373" y="75"/>
                      <a:pt x="37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8537" name="Google Shape;8537;p54"/>
              <p:cNvSpPr/>
              <p:nvPr/>
            </p:nvSpPr>
            <p:spPr>
              <a:xfrm>
                <a:off x="-863092" y="690417"/>
                <a:ext cx="19091" cy="39805"/>
              </a:xfrm>
              <a:custGeom>
                <a:avLst/>
                <a:gdLst/>
                <a:ahLst/>
                <a:cxnLst/>
                <a:rect l="l" t="t" r="r" b="b"/>
                <a:pathLst>
                  <a:path w="612" h="1276" extrusionOk="0">
                    <a:moveTo>
                      <a:pt x="303" y="1"/>
                    </a:moveTo>
                    <a:cubicBezTo>
                      <a:pt x="251" y="1"/>
                      <a:pt x="215" y="33"/>
                      <a:pt x="179" y="113"/>
                    </a:cubicBezTo>
                    <a:cubicBezTo>
                      <a:pt x="120" y="173"/>
                      <a:pt x="60" y="292"/>
                      <a:pt x="60" y="352"/>
                    </a:cubicBezTo>
                    <a:cubicBezTo>
                      <a:pt x="1" y="411"/>
                      <a:pt x="1" y="545"/>
                      <a:pt x="1" y="605"/>
                    </a:cubicBezTo>
                    <a:cubicBezTo>
                      <a:pt x="1" y="784"/>
                      <a:pt x="1" y="977"/>
                      <a:pt x="60" y="1156"/>
                    </a:cubicBezTo>
                    <a:lnTo>
                      <a:pt x="120" y="1231"/>
                    </a:lnTo>
                    <a:cubicBezTo>
                      <a:pt x="150" y="1260"/>
                      <a:pt x="194" y="1275"/>
                      <a:pt x="241" y="1275"/>
                    </a:cubicBezTo>
                    <a:cubicBezTo>
                      <a:pt x="287" y="1275"/>
                      <a:pt x="336" y="1260"/>
                      <a:pt x="373" y="1231"/>
                    </a:cubicBezTo>
                    <a:cubicBezTo>
                      <a:pt x="492" y="1037"/>
                      <a:pt x="552" y="858"/>
                      <a:pt x="552" y="664"/>
                    </a:cubicBezTo>
                    <a:cubicBezTo>
                      <a:pt x="611" y="545"/>
                      <a:pt x="611" y="486"/>
                      <a:pt x="552" y="352"/>
                    </a:cubicBezTo>
                    <a:cubicBezTo>
                      <a:pt x="552" y="292"/>
                      <a:pt x="492" y="173"/>
                      <a:pt x="433" y="113"/>
                    </a:cubicBezTo>
                    <a:lnTo>
                      <a:pt x="433" y="39"/>
                    </a:lnTo>
                    <a:cubicBezTo>
                      <a:pt x="379" y="15"/>
                      <a:pt x="337" y="1"/>
                      <a:pt x="30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8538" name="Google Shape;8538;p54"/>
              <p:cNvSpPr/>
              <p:nvPr/>
            </p:nvSpPr>
            <p:spPr>
              <a:xfrm>
                <a:off x="-791531" y="672543"/>
                <a:ext cx="19091" cy="40023"/>
              </a:xfrm>
              <a:custGeom>
                <a:avLst/>
                <a:gdLst/>
                <a:ahLst/>
                <a:cxnLst/>
                <a:rect l="l" t="t" r="r" b="b"/>
                <a:pathLst>
                  <a:path w="612" h="1283" extrusionOk="0">
                    <a:moveTo>
                      <a:pt x="314" y="1"/>
                    </a:moveTo>
                    <a:cubicBezTo>
                      <a:pt x="180" y="1"/>
                      <a:pt x="120" y="61"/>
                      <a:pt x="60" y="120"/>
                    </a:cubicBezTo>
                    <a:cubicBezTo>
                      <a:pt x="1" y="239"/>
                      <a:pt x="1" y="314"/>
                      <a:pt x="1" y="433"/>
                    </a:cubicBezTo>
                    <a:lnTo>
                      <a:pt x="1" y="686"/>
                    </a:lnTo>
                    <a:cubicBezTo>
                      <a:pt x="60" y="865"/>
                      <a:pt x="60" y="984"/>
                      <a:pt x="180" y="1178"/>
                    </a:cubicBezTo>
                    <a:lnTo>
                      <a:pt x="180" y="1237"/>
                    </a:lnTo>
                    <a:lnTo>
                      <a:pt x="239" y="1237"/>
                    </a:lnTo>
                    <a:cubicBezTo>
                      <a:pt x="277" y="1267"/>
                      <a:pt x="325" y="1282"/>
                      <a:pt x="364" y="1282"/>
                    </a:cubicBezTo>
                    <a:cubicBezTo>
                      <a:pt x="403" y="1282"/>
                      <a:pt x="433" y="1267"/>
                      <a:pt x="433" y="1237"/>
                    </a:cubicBezTo>
                    <a:cubicBezTo>
                      <a:pt x="612" y="1059"/>
                      <a:pt x="612" y="805"/>
                      <a:pt x="612" y="612"/>
                    </a:cubicBezTo>
                    <a:cubicBezTo>
                      <a:pt x="612" y="493"/>
                      <a:pt x="552" y="433"/>
                      <a:pt x="552" y="314"/>
                    </a:cubicBezTo>
                    <a:cubicBezTo>
                      <a:pt x="493" y="239"/>
                      <a:pt x="433" y="120"/>
                      <a:pt x="373" y="61"/>
                    </a:cubicBezTo>
                    <a:lnTo>
                      <a:pt x="314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8539" name="Google Shape;8539;p54"/>
              <p:cNvSpPr/>
              <p:nvPr/>
            </p:nvSpPr>
            <p:spPr>
              <a:xfrm>
                <a:off x="-844032" y="770308"/>
                <a:ext cx="19559" cy="39836"/>
              </a:xfrm>
              <a:custGeom>
                <a:avLst/>
                <a:gdLst/>
                <a:ahLst/>
                <a:cxnLst/>
                <a:rect l="l" t="t" r="r" b="b"/>
                <a:pathLst>
                  <a:path w="627" h="1277" extrusionOk="0">
                    <a:moveTo>
                      <a:pt x="345" y="1"/>
                    </a:moveTo>
                    <a:cubicBezTo>
                      <a:pt x="318" y="1"/>
                      <a:pt x="289" y="8"/>
                      <a:pt x="254" y="25"/>
                    </a:cubicBezTo>
                    <a:cubicBezTo>
                      <a:pt x="194" y="159"/>
                      <a:pt x="135" y="219"/>
                      <a:pt x="60" y="338"/>
                    </a:cubicBezTo>
                    <a:cubicBezTo>
                      <a:pt x="60" y="398"/>
                      <a:pt x="0" y="532"/>
                      <a:pt x="0" y="651"/>
                    </a:cubicBezTo>
                    <a:cubicBezTo>
                      <a:pt x="0" y="830"/>
                      <a:pt x="60" y="1023"/>
                      <a:pt x="194" y="1202"/>
                    </a:cubicBezTo>
                    <a:lnTo>
                      <a:pt x="254" y="1277"/>
                    </a:lnTo>
                    <a:cubicBezTo>
                      <a:pt x="313" y="1277"/>
                      <a:pt x="433" y="1277"/>
                      <a:pt x="507" y="1202"/>
                    </a:cubicBezTo>
                    <a:lnTo>
                      <a:pt x="507" y="1143"/>
                    </a:lnTo>
                    <a:cubicBezTo>
                      <a:pt x="567" y="964"/>
                      <a:pt x="626" y="830"/>
                      <a:pt x="626" y="651"/>
                    </a:cubicBezTo>
                    <a:lnTo>
                      <a:pt x="626" y="398"/>
                    </a:lnTo>
                    <a:cubicBezTo>
                      <a:pt x="626" y="338"/>
                      <a:pt x="626" y="219"/>
                      <a:pt x="567" y="159"/>
                    </a:cubicBezTo>
                    <a:lnTo>
                      <a:pt x="507" y="85"/>
                    </a:lnTo>
                    <a:cubicBezTo>
                      <a:pt x="454" y="43"/>
                      <a:pt x="409" y="1"/>
                      <a:pt x="34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8540" name="Google Shape;8540;p54"/>
              <p:cNvSpPr/>
              <p:nvPr/>
            </p:nvSpPr>
            <p:spPr>
              <a:xfrm>
                <a:off x="-907701" y="687566"/>
                <a:ext cx="19091" cy="25018"/>
              </a:xfrm>
              <a:custGeom>
                <a:avLst/>
                <a:gdLst/>
                <a:ahLst/>
                <a:cxnLst/>
                <a:rect l="l" t="t" r="r" b="b"/>
                <a:pathLst>
                  <a:path w="612" h="802" extrusionOk="0">
                    <a:moveTo>
                      <a:pt x="239" y="1"/>
                    </a:moveTo>
                    <a:cubicBezTo>
                      <a:pt x="120" y="75"/>
                      <a:pt x="120" y="135"/>
                      <a:pt x="60" y="195"/>
                    </a:cubicBezTo>
                    <a:cubicBezTo>
                      <a:pt x="60" y="254"/>
                      <a:pt x="60" y="314"/>
                      <a:pt x="1" y="373"/>
                    </a:cubicBezTo>
                    <a:cubicBezTo>
                      <a:pt x="1" y="507"/>
                      <a:pt x="60" y="627"/>
                      <a:pt x="179" y="746"/>
                    </a:cubicBezTo>
                    <a:cubicBezTo>
                      <a:pt x="209" y="783"/>
                      <a:pt x="257" y="802"/>
                      <a:pt x="313" y="802"/>
                    </a:cubicBezTo>
                    <a:cubicBezTo>
                      <a:pt x="369" y="802"/>
                      <a:pt x="433" y="783"/>
                      <a:pt x="492" y="746"/>
                    </a:cubicBezTo>
                    <a:lnTo>
                      <a:pt x="492" y="686"/>
                    </a:lnTo>
                    <a:cubicBezTo>
                      <a:pt x="611" y="627"/>
                      <a:pt x="611" y="507"/>
                      <a:pt x="611" y="448"/>
                    </a:cubicBezTo>
                    <a:lnTo>
                      <a:pt x="611" y="254"/>
                    </a:lnTo>
                    <a:cubicBezTo>
                      <a:pt x="552" y="195"/>
                      <a:pt x="552" y="135"/>
                      <a:pt x="492" y="75"/>
                    </a:cubicBezTo>
                    <a:cubicBezTo>
                      <a:pt x="433" y="1"/>
                      <a:pt x="313" y="1"/>
                      <a:pt x="23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8541" name="Google Shape;8541;p54"/>
              <p:cNvSpPr/>
              <p:nvPr/>
            </p:nvSpPr>
            <p:spPr>
              <a:xfrm>
                <a:off x="-1018318" y="685133"/>
                <a:ext cx="19559" cy="20495"/>
              </a:xfrm>
              <a:custGeom>
                <a:avLst/>
                <a:gdLst/>
                <a:ahLst/>
                <a:cxnLst/>
                <a:rect l="l" t="t" r="r" b="b"/>
                <a:pathLst>
                  <a:path w="627" h="657" extrusionOk="0">
                    <a:moveTo>
                      <a:pt x="314" y="1"/>
                    </a:moveTo>
                    <a:cubicBezTo>
                      <a:pt x="269" y="1"/>
                      <a:pt x="224" y="15"/>
                      <a:pt x="195" y="45"/>
                    </a:cubicBezTo>
                    <a:cubicBezTo>
                      <a:pt x="135" y="105"/>
                      <a:pt x="60" y="164"/>
                      <a:pt x="60" y="239"/>
                    </a:cubicBezTo>
                    <a:cubicBezTo>
                      <a:pt x="1" y="299"/>
                      <a:pt x="1" y="299"/>
                      <a:pt x="1" y="358"/>
                    </a:cubicBezTo>
                    <a:cubicBezTo>
                      <a:pt x="60" y="418"/>
                      <a:pt x="60" y="537"/>
                      <a:pt x="195" y="611"/>
                    </a:cubicBezTo>
                    <a:cubicBezTo>
                      <a:pt x="254" y="641"/>
                      <a:pt x="314" y="656"/>
                      <a:pt x="368" y="656"/>
                    </a:cubicBezTo>
                    <a:cubicBezTo>
                      <a:pt x="422" y="656"/>
                      <a:pt x="470" y="641"/>
                      <a:pt x="507" y="611"/>
                    </a:cubicBezTo>
                    <a:cubicBezTo>
                      <a:pt x="627" y="477"/>
                      <a:pt x="627" y="418"/>
                      <a:pt x="627" y="299"/>
                    </a:cubicBezTo>
                    <a:cubicBezTo>
                      <a:pt x="627" y="299"/>
                      <a:pt x="627" y="239"/>
                      <a:pt x="567" y="164"/>
                    </a:cubicBezTo>
                    <a:cubicBezTo>
                      <a:pt x="567" y="105"/>
                      <a:pt x="507" y="105"/>
                      <a:pt x="433" y="45"/>
                    </a:cubicBezTo>
                    <a:cubicBezTo>
                      <a:pt x="403" y="15"/>
                      <a:pt x="358" y="1"/>
                      <a:pt x="31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p:grpSp>
        <p:grpSp>
          <p:nvGrpSpPr>
            <p:cNvPr id="8542" name="Google Shape;8542;p54"/>
            <p:cNvGrpSpPr/>
            <p:nvPr/>
          </p:nvGrpSpPr>
          <p:grpSpPr>
            <a:xfrm>
              <a:off x="790775" y="119354"/>
              <a:ext cx="7447900" cy="539872"/>
              <a:chOff x="790775" y="119354"/>
              <a:chExt cx="7447900" cy="539872"/>
            </a:xfrm>
          </p:grpSpPr>
          <p:sp>
            <p:nvSpPr>
              <p:cNvPr id="8543" name="Google Shape;8543;p54"/>
              <p:cNvSpPr/>
              <p:nvPr/>
            </p:nvSpPr>
            <p:spPr>
              <a:xfrm>
                <a:off x="7123684" y="123504"/>
                <a:ext cx="172446" cy="240184"/>
              </a:xfrm>
              <a:custGeom>
                <a:avLst/>
                <a:gdLst/>
                <a:ahLst/>
                <a:cxnLst/>
                <a:rect l="l" t="t" r="r" b="b"/>
                <a:pathLst>
                  <a:path w="5528" h="6887" extrusionOk="0">
                    <a:moveTo>
                      <a:pt x="837" y="0"/>
                    </a:moveTo>
                    <a:cubicBezTo>
                      <a:pt x="731" y="0"/>
                      <a:pt x="640" y="39"/>
                      <a:pt x="566" y="123"/>
                    </a:cubicBezTo>
                    <a:cubicBezTo>
                      <a:pt x="134" y="749"/>
                      <a:pt x="0" y="1181"/>
                      <a:pt x="373" y="1732"/>
                    </a:cubicBezTo>
                    <a:cubicBezTo>
                      <a:pt x="745" y="2239"/>
                      <a:pt x="2801" y="3535"/>
                      <a:pt x="4410" y="6708"/>
                    </a:cubicBezTo>
                    <a:lnTo>
                      <a:pt x="4410" y="6887"/>
                    </a:lnTo>
                    <a:cubicBezTo>
                      <a:pt x="4783" y="6827"/>
                      <a:pt x="5155" y="6768"/>
                      <a:pt x="5527" y="6768"/>
                    </a:cubicBezTo>
                    <a:cubicBezTo>
                      <a:pt x="5468" y="6202"/>
                      <a:pt x="5095" y="4220"/>
                      <a:pt x="3606" y="2537"/>
                    </a:cubicBezTo>
                    <a:cubicBezTo>
                      <a:pt x="2553" y="1269"/>
                      <a:pt x="1446" y="0"/>
                      <a:pt x="83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8544" name="Google Shape;8544;p54"/>
              <p:cNvSpPr/>
              <p:nvPr/>
            </p:nvSpPr>
            <p:spPr>
              <a:xfrm>
                <a:off x="7028883" y="358045"/>
                <a:ext cx="536336" cy="301181"/>
              </a:xfrm>
              <a:custGeom>
                <a:avLst/>
                <a:gdLst/>
                <a:ahLst/>
                <a:cxnLst/>
                <a:rect l="l" t="t" r="r" b="b"/>
                <a:pathLst>
                  <a:path w="17193" h="8636" extrusionOk="0">
                    <a:moveTo>
                      <a:pt x="9745" y="0"/>
                    </a:moveTo>
                    <a:cubicBezTo>
                      <a:pt x="9362" y="0"/>
                      <a:pt x="8967" y="14"/>
                      <a:pt x="8566" y="43"/>
                    </a:cubicBezTo>
                    <a:cubicBezTo>
                      <a:pt x="8194" y="43"/>
                      <a:pt x="7822" y="102"/>
                      <a:pt x="7449" y="162"/>
                    </a:cubicBezTo>
                    <a:cubicBezTo>
                      <a:pt x="5155" y="415"/>
                      <a:pt x="2861" y="1160"/>
                      <a:pt x="1803" y="2516"/>
                    </a:cubicBezTo>
                    <a:cubicBezTo>
                      <a:pt x="0" y="4944"/>
                      <a:pt x="1118" y="7059"/>
                      <a:pt x="1803" y="7730"/>
                    </a:cubicBezTo>
                    <a:cubicBezTo>
                      <a:pt x="1862" y="7864"/>
                      <a:pt x="1922" y="7864"/>
                      <a:pt x="1997" y="7923"/>
                    </a:cubicBezTo>
                    <a:cubicBezTo>
                      <a:pt x="2687" y="8345"/>
                      <a:pt x="5509" y="8635"/>
                      <a:pt x="8413" y="8635"/>
                    </a:cubicBezTo>
                    <a:cubicBezTo>
                      <a:pt x="11462" y="8635"/>
                      <a:pt x="14602" y="8315"/>
                      <a:pt x="15464" y="7491"/>
                    </a:cubicBezTo>
                    <a:cubicBezTo>
                      <a:pt x="17192" y="5808"/>
                      <a:pt x="16641" y="1711"/>
                      <a:pt x="13170" y="475"/>
                    </a:cubicBezTo>
                    <a:cubicBezTo>
                      <a:pt x="12386" y="182"/>
                      <a:pt x="11144" y="0"/>
                      <a:pt x="974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8545" name="Google Shape;8545;p54"/>
              <p:cNvSpPr/>
              <p:nvPr/>
            </p:nvSpPr>
            <p:spPr>
              <a:xfrm>
                <a:off x="4633668" y="123504"/>
                <a:ext cx="172446" cy="240184"/>
              </a:xfrm>
              <a:custGeom>
                <a:avLst/>
                <a:gdLst/>
                <a:ahLst/>
                <a:cxnLst/>
                <a:rect l="l" t="t" r="r" b="b"/>
                <a:pathLst>
                  <a:path w="5528" h="6887" extrusionOk="0">
                    <a:moveTo>
                      <a:pt x="836" y="0"/>
                    </a:moveTo>
                    <a:cubicBezTo>
                      <a:pt x="730" y="0"/>
                      <a:pt x="640" y="39"/>
                      <a:pt x="566" y="123"/>
                    </a:cubicBezTo>
                    <a:cubicBezTo>
                      <a:pt x="60" y="749"/>
                      <a:pt x="0" y="1181"/>
                      <a:pt x="373" y="1732"/>
                    </a:cubicBezTo>
                    <a:cubicBezTo>
                      <a:pt x="745" y="2239"/>
                      <a:pt x="2801" y="3535"/>
                      <a:pt x="4410" y="6708"/>
                    </a:cubicBezTo>
                    <a:lnTo>
                      <a:pt x="4410" y="6887"/>
                    </a:lnTo>
                    <a:cubicBezTo>
                      <a:pt x="4782" y="6827"/>
                      <a:pt x="5155" y="6768"/>
                      <a:pt x="5527" y="6768"/>
                    </a:cubicBezTo>
                    <a:cubicBezTo>
                      <a:pt x="5468" y="6202"/>
                      <a:pt x="5095" y="4220"/>
                      <a:pt x="3605" y="2537"/>
                    </a:cubicBezTo>
                    <a:cubicBezTo>
                      <a:pt x="2540" y="1269"/>
                      <a:pt x="1443" y="0"/>
                      <a:pt x="83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8546" name="Google Shape;8546;p54"/>
              <p:cNvSpPr/>
              <p:nvPr/>
            </p:nvSpPr>
            <p:spPr>
              <a:xfrm>
                <a:off x="4538866" y="358045"/>
                <a:ext cx="536304" cy="301181"/>
              </a:xfrm>
              <a:custGeom>
                <a:avLst/>
                <a:gdLst/>
                <a:ahLst/>
                <a:cxnLst/>
                <a:rect l="l" t="t" r="r" b="b"/>
                <a:pathLst>
                  <a:path w="17192" h="8636" extrusionOk="0">
                    <a:moveTo>
                      <a:pt x="9744" y="0"/>
                    </a:moveTo>
                    <a:cubicBezTo>
                      <a:pt x="9362" y="0"/>
                      <a:pt x="8967" y="14"/>
                      <a:pt x="8566" y="43"/>
                    </a:cubicBezTo>
                    <a:cubicBezTo>
                      <a:pt x="8194" y="43"/>
                      <a:pt x="7821" y="102"/>
                      <a:pt x="7449" y="162"/>
                    </a:cubicBezTo>
                    <a:cubicBezTo>
                      <a:pt x="5155" y="415"/>
                      <a:pt x="2861" y="1160"/>
                      <a:pt x="1803" y="2516"/>
                    </a:cubicBezTo>
                    <a:cubicBezTo>
                      <a:pt x="0" y="4944"/>
                      <a:pt x="1118" y="7059"/>
                      <a:pt x="1803" y="7730"/>
                    </a:cubicBezTo>
                    <a:cubicBezTo>
                      <a:pt x="1862" y="7864"/>
                      <a:pt x="1922" y="7864"/>
                      <a:pt x="1982" y="7923"/>
                    </a:cubicBezTo>
                    <a:cubicBezTo>
                      <a:pt x="2679" y="8345"/>
                      <a:pt x="5505" y="8635"/>
                      <a:pt x="8409" y="8635"/>
                    </a:cubicBezTo>
                    <a:cubicBezTo>
                      <a:pt x="11458" y="8635"/>
                      <a:pt x="14594" y="8315"/>
                      <a:pt x="15449" y="7491"/>
                    </a:cubicBezTo>
                    <a:cubicBezTo>
                      <a:pt x="17192" y="5808"/>
                      <a:pt x="16566" y="1711"/>
                      <a:pt x="13095" y="475"/>
                    </a:cubicBezTo>
                    <a:cubicBezTo>
                      <a:pt x="12370" y="182"/>
                      <a:pt x="11140" y="0"/>
                      <a:pt x="974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8547" name="Google Shape;8547;p54"/>
              <p:cNvSpPr/>
              <p:nvPr/>
            </p:nvSpPr>
            <p:spPr>
              <a:xfrm>
                <a:off x="5257318" y="123504"/>
                <a:ext cx="172446" cy="240184"/>
              </a:xfrm>
              <a:custGeom>
                <a:avLst/>
                <a:gdLst/>
                <a:ahLst/>
                <a:cxnLst/>
                <a:rect l="l" t="t" r="r" b="b"/>
                <a:pathLst>
                  <a:path w="5528" h="6887" extrusionOk="0">
                    <a:moveTo>
                      <a:pt x="828" y="0"/>
                    </a:moveTo>
                    <a:cubicBezTo>
                      <a:pt x="720" y="0"/>
                      <a:pt x="627" y="39"/>
                      <a:pt x="552" y="123"/>
                    </a:cubicBezTo>
                    <a:cubicBezTo>
                      <a:pt x="60" y="749"/>
                      <a:pt x="1" y="1181"/>
                      <a:pt x="373" y="1732"/>
                    </a:cubicBezTo>
                    <a:cubicBezTo>
                      <a:pt x="746" y="2239"/>
                      <a:pt x="2787" y="3535"/>
                      <a:pt x="4410" y="6708"/>
                    </a:cubicBezTo>
                    <a:lnTo>
                      <a:pt x="4410" y="6887"/>
                    </a:lnTo>
                    <a:cubicBezTo>
                      <a:pt x="4783" y="6827"/>
                      <a:pt x="5155" y="6768"/>
                      <a:pt x="5528" y="6768"/>
                    </a:cubicBezTo>
                    <a:cubicBezTo>
                      <a:pt x="5453" y="6202"/>
                      <a:pt x="5081" y="4220"/>
                      <a:pt x="3591" y="2537"/>
                    </a:cubicBezTo>
                    <a:cubicBezTo>
                      <a:pt x="2539" y="1269"/>
                      <a:pt x="1443" y="0"/>
                      <a:pt x="82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8548" name="Google Shape;8548;p54"/>
              <p:cNvSpPr/>
              <p:nvPr/>
            </p:nvSpPr>
            <p:spPr>
              <a:xfrm>
                <a:off x="5162517" y="358045"/>
                <a:ext cx="536336" cy="301181"/>
              </a:xfrm>
              <a:custGeom>
                <a:avLst/>
                <a:gdLst/>
                <a:ahLst/>
                <a:cxnLst/>
                <a:rect l="l" t="t" r="r" b="b"/>
                <a:pathLst>
                  <a:path w="17193" h="8636" extrusionOk="0">
                    <a:moveTo>
                      <a:pt x="9743" y="0"/>
                    </a:moveTo>
                    <a:cubicBezTo>
                      <a:pt x="9362" y="0"/>
                      <a:pt x="8967" y="14"/>
                      <a:pt x="8567" y="43"/>
                    </a:cubicBezTo>
                    <a:cubicBezTo>
                      <a:pt x="8194" y="43"/>
                      <a:pt x="7822" y="102"/>
                      <a:pt x="7449" y="162"/>
                    </a:cubicBezTo>
                    <a:cubicBezTo>
                      <a:pt x="5140" y="415"/>
                      <a:pt x="2846" y="1160"/>
                      <a:pt x="1788" y="2516"/>
                    </a:cubicBezTo>
                    <a:cubicBezTo>
                      <a:pt x="1" y="4944"/>
                      <a:pt x="1118" y="7059"/>
                      <a:pt x="1788" y="7730"/>
                    </a:cubicBezTo>
                    <a:cubicBezTo>
                      <a:pt x="1863" y="7864"/>
                      <a:pt x="1922" y="7864"/>
                      <a:pt x="1982" y="7923"/>
                    </a:cubicBezTo>
                    <a:cubicBezTo>
                      <a:pt x="2680" y="8345"/>
                      <a:pt x="5505" y="8635"/>
                      <a:pt x="8410" y="8635"/>
                    </a:cubicBezTo>
                    <a:cubicBezTo>
                      <a:pt x="11459" y="8635"/>
                      <a:pt x="14595" y="8315"/>
                      <a:pt x="15449" y="7491"/>
                    </a:cubicBezTo>
                    <a:cubicBezTo>
                      <a:pt x="17192" y="5808"/>
                      <a:pt x="16567" y="1711"/>
                      <a:pt x="13096" y="475"/>
                    </a:cubicBezTo>
                    <a:cubicBezTo>
                      <a:pt x="12359" y="182"/>
                      <a:pt x="11136" y="0"/>
                      <a:pt x="974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8549" name="Google Shape;8549;p54"/>
              <p:cNvSpPr/>
              <p:nvPr/>
            </p:nvSpPr>
            <p:spPr>
              <a:xfrm>
                <a:off x="5880532" y="123504"/>
                <a:ext cx="172446" cy="240184"/>
              </a:xfrm>
              <a:custGeom>
                <a:avLst/>
                <a:gdLst/>
                <a:ahLst/>
                <a:cxnLst/>
                <a:rect l="l" t="t" r="r" b="b"/>
                <a:pathLst>
                  <a:path w="5528" h="6887" extrusionOk="0">
                    <a:moveTo>
                      <a:pt x="837" y="0"/>
                    </a:moveTo>
                    <a:cubicBezTo>
                      <a:pt x="731" y="0"/>
                      <a:pt x="640" y="39"/>
                      <a:pt x="567" y="123"/>
                    </a:cubicBezTo>
                    <a:cubicBezTo>
                      <a:pt x="135" y="749"/>
                      <a:pt x="0" y="1181"/>
                      <a:pt x="373" y="1732"/>
                    </a:cubicBezTo>
                    <a:cubicBezTo>
                      <a:pt x="745" y="2239"/>
                      <a:pt x="2801" y="3535"/>
                      <a:pt x="4410" y="6708"/>
                    </a:cubicBezTo>
                    <a:lnTo>
                      <a:pt x="4410" y="6887"/>
                    </a:lnTo>
                    <a:cubicBezTo>
                      <a:pt x="4783" y="6827"/>
                      <a:pt x="5155" y="6768"/>
                      <a:pt x="5527" y="6768"/>
                    </a:cubicBezTo>
                    <a:cubicBezTo>
                      <a:pt x="5468" y="6202"/>
                      <a:pt x="5095" y="4220"/>
                      <a:pt x="3606" y="2537"/>
                    </a:cubicBezTo>
                    <a:cubicBezTo>
                      <a:pt x="2553" y="1269"/>
                      <a:pt x="1447" y="0"/>
                      <a:pt x="83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8550" name="Google Shape;8550;p54"/>
              <p:cNvSpPr/>
              <p:nvPr/>
            </p:nvSpPr>
            <p:spPr>
              <a:xfrm>
                <a:off x="5785731" y="358045"/>
                <a:ext cx="536336" cy="301181"/>
              </a:xfrm>
              <a:custGeom>
                <a:avLst/>
                <a:gdLst/>
                <a:ahLst/>
                <a:cxnLst/>
                <a:rect l="l" t="t" r="r" b="b"/>
                <a:pathLst>
                  <a:path w="17193" h="8636" extrusionOk="0">
                    <a:moveTo>
                      <a:pt x="9745" y="0"/>
                    </a:moveTo>
                    <a:cubicBezTo>
                      <a:pt x="9362" y="0"/>
                      <a:pt x="8967" y="14"/>
                      <a:pt x="8566" y="43"/>
                    </a:cubicBezTo>
                    <a:cubicBezTo>
                      <a:pt x="8194" y="43"/>
                      <a:pt x="7822" y="102"/>
                      <a:pt x="7449" y="162"/>
                    </a:cubicBezTo>
                    <a:cubicBezTo>
                      <a:pt x="5155" y="415"/>
                      <a:pt x="2861" y="1160"/>
                      <a:pt x="1803" y="2516"/>
                    </a:cubicBezTo>
                    <a:cubicBezTo>
                      <a:pt x="0" y="4944"/>
                      <a:pt x="1118" y="7059"/>
                      <a:pt x="1803" y="7730"/>
                    </a:cubicBezTo>
                    <a:cubicBezTo>
                      <a:pt x="1863" y="7864"/>
                      <a:pt x="1922" y="7864"/>
                      <a:pt x="1997" y="7923"/>
                    </a:cubicBezTo>
                    <a:cubicBezTo>
                      <a:pt x="2687" y="8345"/>
                      <a:pt x="5509" y="8635"/>
                      <a:pt x="8413" y="8635"/>
                    </a:cubicBezTo>
                    <a:cubicBezTo>
                      <a:pt x="11462" y="8635"/>
                      <a:pt x="14602" y="8315"/>
                      <a:pt x="15464" y="7491"/>
                    </a:cubicBezTo>
                    <a:cubicBezTo>
                      <a:pt x="17192" y="5808"/>
                      <a:pt x="16581" y="1711"/>
                      <a:pt x="13170" y="475"/>
                    </a:cubicBezTo>
                    <a:cubicBezTo>
                      <a:pt x="12386" y="182"/>
                      <a:pt x="11144" y="0"/>
                      <a:pt x="974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8551" name="Google Shape;8551;p54"/>
              <p:cNvSpPr/>
              <p:nvPr/>
            </p:nvSpPr>
            <p:spPr>
              <a:xfrm>
                <a:off x="6507926" y="123504"/>
                <a:ext cx="172446" cy="240184"/>
              </a:xfrm>
              <a:custGeom>
                <a:avLst/>
                <a:gdLst/>
                <a:ahLst/>
                <a:cxnLst/>
                <a:rect l="l" t="t" r="r" b="b"/>
                <a:pathLst>
                  <a:path w="5528" h="6887" extrusionOk="0">
                    <a:moveTo>
                      <a:pt x="837" y="0"/>
                    </a:moveTo>
                    <a:cubicBezTo>
                      <a:pt x="731" y="0"/>
                      <a:pt x="639" y="39"/>
                      <a:pt x="566" y="123"/>
                    </a:cubicBezTo>
                    <a:cubicBezTo>
                      <a:pt x="134" y="749"/>
                      <a:pt x="0" y="1181"/>
                      <a:pt x="373" y="1732"/>
                    </a:cubicBezTo>
                    <a:cubicBezTo>
                      <a:pt x="745" y="2239"/>
                      <a:pt x="2801" y="3535"/>
                      <a:pt x="4410" y="6708"/>
                    </a:cubicBezTo>
                    <a:lnTo>
                      <a:pt x="4410" y="6887"/>
                    </a:lnTo>
                    <a:cubicBezTo>
                      <a:pt x="4782" y="6827"/>
                      <a:pt x="5155" y="6768"/>
                      <a:pt x="5527" y="6768"/>
                    </a:cubicBezTo>
                    <a:cubicBezTo>
                      <a:pt x="5468" y="6202"/>
                      <a:pt x="5095" y="4220"/>
                      <a:pt x="3605" y="2537"/>
                    </a:cubicBezTo>
                    <a:cubicBezTo>
                      <a:pt x="2553" y="1269"/>
                      <a:pt x="1446" y="0"/>
                      <a:pt x="837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8552" name="Google Shape;8552;p54"/>
              <p:cNvSpPr/>
              <p:nvPr/>
            </p:nvSpPr>
            <p:spPr>
              <a:xfrm>
                <a:off x="6413124" y="358045"/>
                <a:ext cx="536304" cy="301181"/>
              </a:xfrm>
              <a:custGeom>
                <a:avLst/>
                <a:gdLst/>
                <a:ahLst/>
                <a:cxnLst/>
                <a:rect l="l" t="t" r="r" b="b"/>
                <a:pathLst>
                  <a:path w="17192" h="8636" extrusionOk="0">
                    <a:moveTo>
                      <a:pt x="9745" y="0"/>
                    </a:moveTo>
                    <a:cubicBezTo>
                      <a:pt x="9362" y="0"/>
                      <a:pt x="8967" y="14"/>
                      <a:pt x="8566" y="43"/>
                    </a:cubicBezTo>
                    <a:cubicBezTo>
                      <a:pt x="8194" y="43"/>
                      <a:pt x="7821" y="102"/>
                      <a:pt x="7449" y="162"/>
                    </a:cubicBezTo>
                    <a:cubicBezTo>
                      <a:pt x="5155" y="415"/>
                      <a:pt x="2860" y="1160"/>
                      <a:pt x="1803" y="2516"/>
                    </a:cubicBezTo>
                    <a:cubicBezTo>
                      <a:pt x="0" y="4944"/>
                      <a:pt x="1117" y="7059"/>
                      <a:pt x="1803" y="7730"/>
                    </a:cubicBezTo>
                    <a:cubicBezTo>
                      <a:pt x="1862" y="7864"/>
                      <a:pt x="1996" y="7864"/>
                      <a:pt x="2056" y="7923"/>
                    </a:cubicBezTo>
                    <a:cubicBezTo>
                      <a:pt x="2717" y="8345"/>
                      <a:pt x="5524" y="8635"/>
                      <a:pt x="8421" y="8635"/>
                    </a:cubicBezTo>
                    <a:cubicBezTo>
                      <a:pt x="11461" y="8635"/>
                      <a:pt x="14602" y="8315"/>
                      <a:pt x="15464" y="7491"/>
                    </a:cubicBezTo>
                    <a:cubicBezTo>
                      <a:pt x="17192" y="5808"/>
                      <a:pt x="16641" y="1711"/>
                      <a:pt x="13169" y="475"/>
                    </a:cubicBezTo>
                    <a:cubicBezTo>
                      <a:pt x="12386" y="182"/>
                      <a:pt x="11144" y="0"/>
                      <a:pt x="974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8553" name="Google Shape;8553;p54"/>
              <p:cNvSpPr/>
              <p:nvPr/>
            </p:nvSpPr>
            <p:spPr>
              <a:xfrm>
                <a:off x="7751078" y="123504"/>
                <a:ext cx="172446" cy="240184"/>
              </a:xfrm>
              <a:custGeom>
                <a:avLst/>
                <a:gdLst/>
                <a:ahLst/>
                <a:cxnLst/>
                <a:rect l="l" t="t" r="r" b="b"/>
                <a:pathLst>
                  <a:path w="5528" h="6887" extrusionOk="0">
                    <a:moveTo>
                      <a:pt x="837" y="0"/>
                    </a:moveTo>
                    <a:cubicBezTo>
                      <a:pt x="731" y="0"/>
                      <a:pt x="639" y="39"/>
                      <a:pt x="566" y="123"/>
                    </a:cubicBezTo>
                    <a:cubicBezTo>
                      <a:pt x="134" y="749"/>
                      <a:pt x="0" y="1181"/>
                      <a:pt x="373" y="1732"/>
                    </a:cubicBezTo>
                    <a:cubicBezTo>
                      <a:pt x="745" y="2239"/>
                      <a:pt x="2801" y="3535"/>
                      <a:pt x="4410" y="6708"/>
                    </a:cubicBezTo>
                    <a:lnTo>
                      <a:pt x="4410" y="6887"/>
                    </a:lnTo>
                    <a:cubicBezTo>
                      <a:pt x="4782" y="6827"/>
                      <a:pt x="5155" y="6768"/>
                      <a:pt x="5527" y="6768"/>
                    </a:cubicBezTo>
                    <a:cubicBezTo>
                      <a:pt x="5467" y="6202"/>
                      <a:pt x="5155" y="4220"/>
                      <a:pt x="3605" y="2537"/>
                    </a:cubicBezTo>
                    <a:cubicBezTo>
                      <a:pt x="2553" y="1269"/>
                      <a:pt x="1446" y="0"/>
                      <a:pt x="837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8554" name="Google Shape;8554;p54"/>
              <p:cNvSpPr/>
              <p:nvPr/>
            </p:nvSpPr>
            <p:spPr>
              <a:xfrm>
                <a:off x="7656245" y="358045"/>
                <a:ext cx="536336" cy="301181"/>
              </a:xfrm>
              <a:custGeom>
                <a:avLst/>
                <a:gdLst/>
                <a:ahLst/>
                <a:cxnLst/>
                <a:rect l="l" t="t" r="r" b="b"/>
                <a:pathLst>
                  <a:path w="17193" h="8636" extrusionOk="0">
                    <a:moveTo>
                      <a:pt x="9746" y="0"/>
                    </a:moveTo>
                    <a:cubicBezTo>
                      <a:pt x="9363" y="0"/>
                      <a:pt x="8968" y="14"/>
                      <a:pt x="8567" y="43"/>
                    </a:cubicBezTo>
                    <a:cubicBezTo>
                      <a:pt x="8195" y="43"/>
                      <a:pt x="7822" y="102"/>
                      <a:pt x="7450" y="162"/>
                    </a:cubicBezTo>
                    <a:cubicBezTo>
                      <a:pt x="5156" y="415"/>
                      <a:pt x="2861" y="1160"/>
                      <a:pt x="1804" y="2516"/>
                    </a:cubicBezTo>
                    <a:cubicBezTo>
                      <a:pt x="1" y="4944"/>
                      <a:pt x="1118" y="7059"/>
                      <a:pt x="1804" y="7730"/>
                    </a:cubicBezTo>
                    <a:cubicBezTo>
                      <a:pt x="1863" y="7864"/>
                      <a:pt x="1997" y="7864"/>
                      <a:pt x="2057" y="7923"/>
                    </a:cubicBezTo>
                    <a:cubicBezTo>
                      <a:pt x="2718" y="8345"/>
                      <a:pt x="5525" y="8635"/>
                      <a:pt x="8422" y="8635"/>
                    </a:cubicBezTo>
                    <a:cubicBezTo>
                      <a:pt x="11462" y="8635"/>
                      <a:pt x="14603" y="8315"/>
                      <a:pt x="15465" y="7491"/>
                    </a:cubicBezTo>
                    <a:cubicBezTo>
                      <a:pt x="17193" y="5808"/>
                      <a:pt x="16642" y="1711"/>
                      <a:pt x="13170" y="475"/>
                    </a:cubicBezTo>
                    <a:cubicBezTo>
                      <a:pt x="12387" y="182"/>
                      <a:pt x="11145" y="0"/>
                      <a:pt x="974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8555" name="Google Shape;8555;p54"/>
              <p:cNvSpPr/>
              <p:nvPr/>
            </p:nvSpPr>
            <p:spPr>
              <a:xfrm>
                <a:off x="3378880" y="119354"/>
                <a:ext cx="172446" cy="238127"/>
              </a:xfrm>
              <a:custGeom>
                <a:avLst/>
                <a:gdLst/>
                <a:ahLst/>
                <a:cxnLst/>
                <a:rect l="l" t="t" r="r" b="b"/>
                <a:pathLst>
                  <a:path w="5528" h="6828" extrusionOk="0">
                    <a:moveTo>
                      <a:pt x="874" y="0"/>
                    </a:moveTo>
                    <a:cubicBezTo>
                      <a:pt x="775" y="0"/>
                      <a:pt x="691" y="39"/>
                      <a:pt x="627" y="123"/>
                    </a:cubicBezTo>
                    <a:cubicBezTo>
                      <a:pt x="120" y="674"/>
                      <a:pt x="1" y="1166"/>
                      <a:pt x="373" y="1673"/>
                    </a:cubicBezTo>
                    <a:cubicBezTo>
                      <a:pt x="805" y="2164"/>
                      <a:pt x="2802" y="3475"/>
                      <a:pt x="4411" y="6693"/>
                    </a:cubicBezTo>
                    <a:lnTo>
                      <a:pt x="4411" y="6827"/>
                    </a:lnTo>
                    <a:cubicBezTo>
                      <a:pt x="4783" y="6827"/>
                      <a:pt x="5155" y="6753"/>
                      <a:pt x="5528" y="6753"/>
                    </a:cubicBezTo>
                    <a:cubicBezTo>
                      <a:pt x="5468" y="6142"/>
                      <a:pt x="5155" y="4220"/>
                      <a:pt x="3606" y="2477"/>
                    </a:cubicBezTo>
                    <a:cubicBezTo>
                      <a:pt x="2541" y="1260"/>
                      <a:pt x="1444" y="0"/>
                      <a:pt x="87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8556" name="Google Shape;8556;p54"/>
              <p:cNvSpPr/>
              <p:nvPr/>
            </p:nvSpPr>
            <p:spPr>
              <a:xfrm>
                <a:off x="3284079" y="353616"/>
                <a:ext cx="536336" cy="299611"/>
              </a:xfrm>
              <a:custGeom>
                <a:avLst/>
                <a:gdLst/>
                <a:ahLst/>
                <a:cxnLst/>
                <a:rect l="l" t="t" r="r" b="b"/>
                <a:pathLst>
                  <a:path w="17193" h="8591" extrusionOk="0">
                    <a:moveTo>
                      <a:pt x="9659" y="1"/>
                    </a:moveTo>
                    <a:cubicBezTo>
                      <a:pt x="9303" y="1"/>
                      <a:pt x="8937" y="12"/>
                      <a:pt x="8567" y="36"/>
                    </a:cubicBezTo>
                    <a:cubicBezTo>
                      <a:pt x="8194" y="36"/>
                      <a:pt x="7822" y="110"/>
                      <a:pt x="7450" y="110"/>
                    </a:cubicBezTo>
                    <a:cubicBezTo>
                      <a:pt x="5155" y="408"/>
                      <a:pt x="2861" y="1093"/>
                      <a:pt x="1803" y="2523"/>
                    </a:cubicBezTo>
                    <a:cubicBezTo>
                      <a:pt x="1" y="4952"/>
                      <a:pt x="1118" y="7052"/>
                      <a:pt x="1803" y="7738"/>
                    </a:cubicBezTo>
                    <a:cubicBezTo>
                      <a:pt x="1863" y="7797"/>
                      <a:pt x="1982" y="7857"/>
                      <a:pt x="2042" y="7931"/>
                    </a:cubicBezTo>
                    <a:cubicBezTo>
                      <a:pt x="2728" y="8317"/>
                      <a:pt x="5458" y="8590"/>
                      <a:pt x="8306" y="8590"/>
                    </a:cubicBezTo>
                    <a:cubicBezTo>
                      <a:pt x="11393" y="8590"/>
                      <a:pt x="14617" y="8269"/>
                      <a:pt x="15524" y="7425"/>
                    </a:cubicBezTo>
                    <a:cubicBezTo>
                      <a:pt x="17193" y="5756"/>
                      <a:pt x="16641" y="1719"/>
                      <a:pt x="13155" y="482"/>
                    </a:cubicBezTo>
                    <a:cubicBezTo>
                      <a:pt x="12368" y="184"/>
                      <a:pt x="11093" y="1"/>
                      <a:pt x="965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8557" name="Google Shape;8557;p54"/>
              <p:cNvSpPr/>
              <p:nvPr/>
            </p:nvSpPr>
            <p:spPr>
              <a:xfrm>
                <a:off x="888864" y="119354"/>
                <a:ext cx="172446" cy="238127"/>
              </a:xfrm>
              <a:custGeom>
                <a:avLst/>
                <a:gdLst/>
                <a:ahLst/>
                <a:cxnLst/>
                <a:rect l="l" t="t" r="r" b="b"/>
                <a:pathLst>
                  <a:path w="5528" h="6828" extrusionOk="0">
                    <a:moveTo>
                      <a:pt x="828" y="0"/>
                    </a:moveTo>
                    <a:cubicBezTo>
                      <a:pt x="721" y="0"/>
                      <a:pt x="628" y="39"/>
                      <a:pt x="552" y="123"/>
                    </a:cubicBezTo>
                    <a:cubicBezTo>
                      <a:pt x="120" y="674"/>
                      <a:pt x="1" y="1166"/>
                      <a:pt x="373" y="1673"/>
                    </a:cubicBezTo>
                    <a:cubicBezTo>
                      <a:pt x="746" y="2164"/>
                      <a:pt x="2787" y="3475"/>
                      <a:pt x="4410" y="6693"/>
                    </a:cubicBezTo>
                    <a:lnTo>
                      <a:pt x="4410" y="6827"/>
                    </a:lnTo>
                    <a:cubicBezTo>
                      <a:pt x="4783" y="6827"/>
                      <a:pt x="5155" y="6753"/>
                      <a:pt x="5528" y="6753"/>
                    </a:cubicBezTo>
                    <a:cubicBezTo>
                      <a:pt x="5453" y="6142"/>
                      <a:pt x="5081" y="4220"/>
                      <a:pt x="3591" y="2477"/>
                    </a:cubicBezTo>
                    <a:cubicBezTo>
                      <a:pt x="2539" y="1260"/>
                      <a:pt x="1444" y="0"/>
                      <a:pt x="82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8558" name="Google Shape;8558;p54"/>
              <p:cNvSpPr/>
              <p:nvPr/>
            </p:nvSpPr>
            <p:spPr>
              <a:xfrm>
                <a:off x="794063" y="353616"/>
                <a:ext cx="536336" cy="299611"/>
              </a:xfrm>
              <a:custGeom>
                <a:avLst/>
                <a:gdLst/>
                <a:ahLst/>
                <a:cxnLst/>
                <a:rect l="l" t="t" r="r" b="b"/>
                <a:pathLst>
                  <a:path w="17193" h="8591" extrusionOk="0">
                    <a:moveTo>
                      <a:pt x="9658" y="1"/>
                    </a:moveTo>
                    <a:cubicBezTo>
                      <a:pt x="9302" y="1"/>
                      <a:pt x="8937" y="12"/>
                      <a:pt x="8567" y="36"/>
                    </a:cubicBezTo>
                    <a:cubicBezTo>
                      <a:pt x="8194" y="36"/>
                      <a:pt x="7822" y="110"/>
                      <a:pt x="7449" y="110"/>
                    </a:cubicBezTo>
                    <a:cubicBezTo>
                      <a:pt x="5140" y="408"/>
                      <a:pt x="2846" y="1093"/>
                      <a:pt x="1788" y="2523"/>
                    </a:cubicBezTo>
                    <a:cubicBezTo>
                      <a:pt x="1" y="4952"/>
                      <a:pt x="1118" y="7052"/>
                      <a:pt x="1788" y="7738"/>
                    </a:cubicBezTo>
                    <a:cubicBezTo>
                      <a:pt x="1863" y="7797"/>
                      <a:pt x="1922" y="7857"/>
                      <a:pt x="2042" y="7931"/>
                    </a:cubicBezTo>
                    <a:cubicBezTo>
                      <a:pt x="2699" y="8317"/>
                      <a:pt x="5429" y="8590"/>
                      <a:pt x="8274" y="8590"/>
                    </a:cubicBezTo>
                    <a:cubicBezTo>
                      <a:pt x="11359" y="8590"/>
                      <a:pt x="14582" y="8269"/>
                      <a:pt x="15449" y="7425"/>
                    </a:cubicBezTo>
                    <a:cubicBezTo>
                      <a:pt x="17192" y="5756"/>
                      <a:pt x="16626" y="1719"/>
                      <a:pt x="13155" y="482"/>
                    </a:cubicBezTo>
                    <a:cubicBezTo>
                      <a:pt x="12356" y="184"/>
                      <a:pt x="11088" y="1"/>
                      <a:pt x="965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8559" name="Google Shape;8559;p54"/>
              <p:cNvSpPr/>
              <p:nvPr/>
            </p:nvSpPr>
            <p:spPr>
              <a:xfrm>
                <a:off x="1512078" y="119354"/>
                <a:ext cx="172446" cy="238127"/>
              </a:xfrm>
              <a:custGeom>
                <a:avLst/>
                <a:gdLst/>
                <a:ahLst/>
                <a:cxnLst/>
                <a:rect l="l" t="t" r="r" b="b"/>
                <a:pathLst>
                  <a:path w="5528" h="6828" extrusionOk="0">
                    <a:moveTo>
                      <a:pt x="838" y="0"/>
                    </a:moveTo>
                    <a:cubicBezTo>
                      <a:pt x="731" y="0"/>
                      <a:pt x="640" y="39"/>
                      <a:pt x="567" y="123"/>
                    </a:cubicBezTo>
                    <a:cubicBezTo>
                      <a:pt x="134" y="674"/>
                      <a:pt x="0" y="1166"/>
                      <a:pt x="373" y="1673"/>
                    </a:cubicBezTo>
                    <a:cubicBezTo>
                      <a:pt x="745" y="2164"/>
                      <a:pt x="2801" y="3475"/>
                      <a:pt x="4410" y="6693"/>
                    </a:cubicBezTo>
                    <a:lnTo>
                      <a:pt x="4410" y="6827"/>
                    </a:lnTo>
                    <a:cubicBezTo>
                      <a:pt x="4783" y="6827"/>
                      <a:pt x="5155" y="6753"/>
                      <a:pt x="5527" y="6753"/>
                    </a:cubicBezTo>
                    <a:cubicBezTo>
                      <a:pt x="5468" y="6142"/>
                      <a:pt x="5155" y="4220"/>
                      <a:pt x="3606" y="2477"/>
                    </a:cubicBezTo>
                    <a:cubicBezTo>
                      <a:pt x="2554" y="1260"/>
                      <a:pt x="1447" y="0"/>
                      <a:pt x="83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8560" name="Google Shape;8560;p54"/>
              <p:cNvSpPr/>
              <p:nvPr/>
            </p:nvSpPr>
            <p:spPr>
              <a:xfrm>
                <a:off x="1417276" y="353616"/>
                <a:ext cx="536336" cy="299611"/>
              </a:xfrm>
              <a:custGeom>
                <a:avLst/>
                <a:gdLst/>
                <a:ahLst/>
                <a:cxnLst/>
                <a:rect l="l" t="t" r="r" b="b"/>
                <a:pathLst>
                  <a:path w="17193" h="8591" extrusionOk="0">
                    <a:moveTo>
                      <a:pt x="9659" y="1"/>
                    </a:moveTo>
                    <a:cubicBezTo>
                      <a:pt x="9303" y="1"/>
                      <a:pt x="8937" y="12"/>
                      <a:pt x="8566" y="36"/>
                    </a:cubicBezTo>
                    <a:cubicBezTo>
                      <a:pt x="8194" y="36"/>
                      <a:pt x="7822" y="110"/>
                      <a:pt x="7449" y="110"/>
                    </a:cubicBezTo>
                    <a:cubicBezTo>
                      <a:pt x="5155" y="408"/>
                      <a:pt x="2861" y="1093"/>
                      <a:pt x="1803" y="2523"/>
                    </a:cubicBezTo>
                    <a:cubicBezTo>
                      <a:pt x="0" y="4952"/>
                      <a:pt x="1118" y="7052"/>
                      <a:pt x="1803" y="7738"/>
                    </a:cubicBezTo>
                    <a:cubicBezTo>
                      <a:pt x="1863" y="7797"/>
                      <a:pt x="1997" y="7857"/>
                      <a:pt x="2056" y="7931"/>
                    </a:cubicBezTo>
                    <a:cubicBezTo>
                      <a:pt x="2707" y="8317"/>
                      <a:pt x="5432" y="8590"/>
                      <a:pt x="8278" y="8590"/>
                    </a:cubicBezTo>
                    <a:cubicBezTo>
                      <a:pt x="11362" y="8590"/>
                      <a:pt x="14588" y="8269"/>
                      <a:pt x="15464" y="7425"/>
                    </a:cubicBezTo>
                    <a:cubicBezTo>
                      <a:pt x="17192" y="5756"/>
                      <a:pt x="16641" y="1719"/>
                      <a:pt x="13170" y="482"/>
                    </a:cubicBezTo>
                    <a:cubicBezTo>
                      <a:pt x="12370" y="184"/>
                      <a:pt x="11093" y="1"/>
                      <a:pt x="965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8561" name="Google Shape;8561;p54"/>
              <p:cNvSpPr/>
              <p:nvPr/>
            </p:nvSpPr>
            <p:spPr>
              <a:xfrm>
                <a:off x="2135728" y="119354"/>
                <a:ext cx="172446" cy="238127"/>
              </a:xfrm>
              <a:custGeom>
                <a:avLst/>
                <a:gdLst/>
                <a:ahLst/>
                <a:cxnLst/>
                <a:rect l="l" t="t" r="r" b="b"/>
                <a:pathLst>
                  <a:path w="5528" h="6828" extrusionOk="0">
                    <a:moveTo>
                      <a:pt x="838" y="0"/>
                    </a:moveTo>
                    <a:cubicBezTo>
                      <a:pt x="732" y="0"/>
                      <a:pt x="640" y="39"/>
                      <a:pt x="567" y="123"/>
                    </a:cubicBezTo>
                    <a:cubicBezTo>
                      <a:pt x="120" y="674"/>
                      <a:pt x="1" y="1166"/>
                      <a:pt x="373" y="1673"/>
                    </a:cubicBezTo>
                    <a:cubicBezTo>
                      <a:pt x="805" y="2164"/>
                      <a:pt x="2802" y="3475"/>
                      <a:pt x="4411" y="6693"/>
                    </a:cubicBezTo>
                    <a:lnTo>
                      <a:pt x="4411" y="6827"/>
                    </a:lnTo>
                    <a:cubicBezTo>
                      <a:pt x="4783" y="6827"/>
                      <a:pt x="5155" y="6753"/>
                      <a:pt x="5528" y="6753"/>
                    </a:cubicBezTo>
                    <a:cubicBezTo>
                      <a:pt x="5468" y="6142"/>
                      <a:pt x="5155" y="4220"/>
                      <a:pt x="3606" y="2477"/>
                    </a:cubicBezTo>
                    <a:cubicBezTo>
                      <a:pt x="2541" y="1260"/>
                      <a:pt x="1444" y="0"/>
                      <a:pt x="83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8562" name="Google Shape;8562;p54"/>
              <p:cNvSpPr/>
              <p:nvPr/>
            </p:nvSpPr>
            <p:spPr>
              <a:xfrm>
                <a:off x="2040927" y="353616"/>
                <a:ext cx="536336" cy="299611"/>
              </a:xfrm>
              <a:custGeom>
                <a:avLst/>
                <a:gdLst/>
                <a:ahLst/>
                <a:cxnLst/>
                <a:rect l="l" t="t" r="r" b="b"/>
                <a:pathLst>
                  <a:path w="17193" h="8591" extrusionOk="0">
                    <a:moveTo>
                      <a:pt x="9659" y="1"/>
                    </a:moveTo>
                    <a:cubicBezTo>
                      <a:pt x="9303" y="1"/>
                      <a:pt x="8937" y="12"/>
                      <a:pt x="8567" y="36"/>
                    </a:cubicBezTo>
                    <a:cubicBezTo>
                      <a:pt x="8194" y="36"/>
                      <a:pt x="7822" y="110"/>
                      <a:pt x="7450" y="110"/>
                    </a:cubicBezTo>
                    <a:cubicBezTo>
                      <a:pt x="5155" y="408"/>
                      <a:pt x="2861" y="1093"/>
                      <a:pt x="1803" y="2523"/>
                    </a:cubicBezTo>
                    <a:cubicBezTo>
                      <a:pt x="1" y="4952"/>
                      <a:pt x="1118" y="7052"/>
                      <a:pt x="1803" y="7738"/>
                    </a:cubicBezTo>
                    <a:cubicBezTo>
                      <a:pt x="1863" y="7797"/>
                      <a:pt x="1982" y="7857"/>
                      <a:pt x="2042" y="7931"/>
                    </a:cubicBezTo>
                    <a:cubicBezTo>
                      <a:pt x="2699" y="8317"/>
                      <a:pt x="5429" y="8590"/>
                      <a:pt x="8283" y="8590"/>
                    </a:cubicBezTo>
                    <a:cubicBezTo>
                      <a:pt x="11377" y="8590"/>
                      <a:pt x="14617" y="8269"/>
                      <a:pt x="15524" y="7425"/>
                    </a:cubicBezTo>
                    <a:cubicBezTo>
                      <a:pt x="17193" y="5756"/>
                      <a:pt x="16641" y="1719"/>
                      <a:pt x="13155" y="482"/>
                    </a:cubicBezTo>
                    <a:cubicBezTo>
                      <a:pt x="12368" y="184"/>
                      <a:pt x="11093" y="1"/>
                      <a:pt x="965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8563" name="Google Shape;8563;p54"/>
              <p:cNvSpPr/>
              <p:nvPr/>
            </p:nvSpPr>
            <p:spPr>
              <a:xfrm>
                <a:off x="2763122" y="119354"/>
                <a:ext cx="172446" cy="238127"/>
              </a:xfrm>
              <a:custGeom>
                <a:avLst/>
                <a:gdLst/>
                <a:ahLst/>
                <a:cxnLst/>
                <a:rect l="l" t="t" r="r" b="b"/>
                <a:pathLst>
                  <a:path w="5528" h="6828" extrusionOk="0">
                    <a:moveTo>
                      <a:pt x="874" y="0"/>
                    </a:moveTo>
                    <a:cubicBezTo>
                      <a:pt x="774" y="0"/>
                      <a:pt x="691" y="39"/>
                      <a:pt x="626" y="123"/>
                    </a:cubicBezTo>
                    <a:cubicBezTo>
                      <a:pt x="120" y="674"/>
                      <a:pt x="1" y="1166"/>
                      <a:pt x="373" y="1673"/>
                    </a:cubicBezTo>
                    <a:cubicBezTo>
                      <a:pt x="805" y="2164"/>
                      <a:pt x="2861" y="3475"/>
                      <a:pt x="4410" y="6693"/>
                    </a:cubicBezTo>
                    <a:lnTo>
                      <a:pt x="4410" y="6827"/>
                    </a:lnTo>
                    <a:cubicBezTo>
                      <a:pt x="4783" y="6827"/>
                      <a:pt x="5155" y="6753"/>
                      <a:pt x="5528" y="6753"/>
                    </a:cubicBezTo>
                    <a:cubicBezTo>
                      <a:pt x="5468" y="6142"/>
                      <a:pt x="5155" y="4220"/>
                      <a:pt x="3606" y="2477"/>
                    </a:cubicBezTo>
                    <a:cubicBezTo>
                      <a:pt x="2541" y="1260"/>
                      <a:pt x="1444" y="0"/>
                      <a:pt x="87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8564" name="Google Shape;8564;p54"/>
              <p:cNvSpPr/>
              <p:nvPr/>
            </p:nvSpPr>
            <p:spPr>
              <a:xfrm>
                <a:off x="2668321" y="353616"/>
                <a:ext cx="536336" cy="299611"/>
              </a:xfrm>
              <a:custGeom>
                <a:avLst/>
                <a:gdLst/>
                <a:ahLst/>
                <a:cxnLst/>
                <a:rect l="l" t="t" r="r" b="b"/>
                <a:pathLst>
                  <a:path w="17193" h="8591" extrusionOk="0">
                    <a:moveTo>
                      <a:pt x="9659" y="1"/>
                    </a:moveTo>
                    <a:cubicBezTo>
                      <a:pt x="9303" y="1"/>
                      <a:pt x="8937" y="12"/>
                      <a:pt x="8567" y="36"/>
                    </a:cubicBezTo>
                    <a:cubicBezTo>
                      <a:pt x="8194" y="36"/>
                      <a:pt x="7822" y="110"/>
                      <a:pt x="7449" y="110"/>
                    </a:cubicBezTo>
                    <a:cubicBezTo>
                      <a:pt x="5155" y="408"/>
                      <a:pt x="2861" y="1093"/>
                      <a:pt x="1803" y="2523"/>
                    </a:cubicBezTo>
                    <a:cubicBezTo>
                      <a:pt x="1" y="4952"/>
                      <a:pt x="1118" y="7052"/>
                      <a:pt x="1803" y="7738"/>
                    </a:cubicBezTo>
                    <a:cubicBezTo>
                      <a:pt x="1863" y="7797"/>
                      <a:pt x="1982" y="7857"/>
                      <a:pt x="2041" y="7931"/>
                    </a:cubicBezTo>
                    <a:cubicBezTo>
                      <a:pt x="2728" y="8317"/>
                      <a:pt x="5458" y="8590"/>
                      <a:pt x="8306" y="8590"/>
                    </a:cubicBezTo>
                    <a:cubicBezTo>
                      <a:pt x="11393" y="8590"/>
                      <a:pt x="14617" y="8269"/>
                      <a:pt x="15524" y="7425"/>
                    </a:cubicBezTo>
                    <a:cubicBezTo>
                      <a:pt x="17192" y="5756"/>
                      <a:pt x="16641" y="1719"/>
                      <a:pt x="13155" y="482"/>
                    </a:cubicBezTo>
                    <a:cubicBezTo>
                      <a:pt x="12367" y="184"/>
                      <a:pt x="11092" y="1"/>
                      <a:pt x="965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8565" name="Google Shape;8565;p54"/>
              <p:cNvSpPr/>
              <p:nvPr/>
            </p:nvSpPr>
            <p:spPr>
              <a:xfrm>
                <a:off x="4006274" y="119354"/>
                <a:ext cx="172446" cy="238127"/>
              </a:xfrm>
              <a:custGeom>
                <a:avLst/>
                <a:gdLst/>
                <a:ahLst/>
                <a:cxnLst/>
                <a:rect l="l" t="t" r="r" b="b"/>
                <a:pathLst>
                  <a:path w="5528" h="6828" extrusionOk="0">
                    <a:moveTo>
                      <a:pt x="874" y="0"/>
                    </a:moveTo>
                    <a:cubicBezTo>
                      <a:pt x="774" y="0"/>
                      <a:pt x="691" y="39"/>
                      <a:pt x="626" y="123"/>
                    </a:cubicBezTo>
                    <a:cubicBezTo>
                      <a:pt x="120" y="674"/>
                      <a:pt x="1" y="1166"/>
                      <a:pt x="373" y="1673"/>
                    </a:cubicBezTo>
                    <a:cubicBezTo>
                      <a:pt x="805" y="2164"/>
                      <a:pt x="2861" y="3475"/>
                      <a:pt x="4410" y="6693"/>
                    </a:cubicBezTo>
                    <a:lnTo>
                      <a:pt x="4410" y="6827"/>
                    </a:lnTo>
                    <a:cubicBezTo>
                      <a:pt x="4783" y="6827"/>
                      <a:pt x="5155" y="6753"/>
                      <a:pt x="5528" y="6753"/>
                    </a:cubicBezTo>
                    <a:cubicBezTo>
                      <a:pt x="5468" y="6142"/>
                      <a:pt x="5155" y="4220"/>
                      <a:pt x="3606" y="2477"/>
                    </a:cubicBezTo>
                    <a:cubicBezTo>
                      <a:pt x="2541" y="1260"/>
                      <a:pt x="1444" y="0"/>
                      <a:pt x="87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8566" name="Google Shape;8566;p54"/>
              <p:cNvSpPr/>
              <p:nvPr/>
            </p:nvSpPr>
            <p:spPr>
              <a:xfrm>
                <a:off x="3911473" y="353616"/>
                <a:ext cx="536336" cy="299611"/>
              </a:xfrm>
              <a:custGeom>
                <a:avLst/>
                <a:gdLst/>
                <a:ahLst/>
                <a:cxnLst/>
                <a:rect l="l" t="t" r="r" b="b"/>
                <a:pathLst>
                  <a:path w="17193" h="8591" extrusionOk="0">
                    <a:moveTo>
                      <a:pt x="9659" y="1"/>
                    </a:moveTo>
                    <a:cubicBezTo>
                      <a:pt x="9303" y="1"/>
                      <a:pt x="8937" y="12"/>
                      <a:pt x="8567" y="36"/>
                    </a:cubicBezTo>
                    <a:cubicBezTo>
                      <a:pt x="8194" y="36"/>
                      <a:pt x="7822" y="110"/>
                      <a:pt x="7449" y="110"/>
                    </a:cubicBezTo>
                    <a:cubicBezTo>
                      <a:pt x="5155" y="408"/>
                      <a:pt x="2861" y="1093"/>
                      <a:pt x="1803" y="2523"/>
                    </a:cubicBezTo>
                    <a:cubicBezTo>
                      <a:pt x="0" y="4952"/>
                      <a:pt x="1177" y="7052"/>
                      <a:pt x="1803" y="7738"/>
                    </a:cubicBezTo>
                    <a:cubicBezTo>
                      <a:pt x="1922" y="7797"/>
                      <a:pt x="1982" y="7857"/>
                      <a:pt x="2041" y="7931"/>
                    </a:cubicBezTo>
                    <a:cubicBezTo>
                      <a:pt x="2728" y="8317"/>
                      <a:pt x="5472" y="8590"/>
                      <a:pt x="8327" y="8590"/>
                    </a:cubicBezTo>
                    <a:cubicBezTo>
                      <a:pt x="11422" y="8590"/>
                      <a:pt x="14648" y="8269"/>
                      <a:pt x="15524" y="7425"/>
                    </a:cubicBezTo>
                    <a:cubicBezTo>
                      <a:pt x="17192" y="5756"/>
                      <a:pt x="16641" y="1719"/>
                      <a:pt x="13155" y="482"/>
                    </a:cubicBezTo>
                    <a:cubicBezTo>
                      <a:pt x="12367" y="184"/>
                      <a:pt x="11092" y="1"/>
                      <a:pt x="965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8567" name="Google Shape;8567;p54">
                <a:hlinkClick r:id="rId4" action="ppaction://hlinksldjump"/>
              </p:cNvPr>
              <p:cNvSpPr txBox="1"/>
              <p:nvPr/>
            </p:nvSpPr>
            <p:spPr>
              <a:xfrm>
                <a:off x="790775" y="414509"/>
                <a:ext cx="551700" cy="202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en" sz="1733" b="0" i="0" u="none" strike="noStrike" kern="0" cap="none" spc="0" normalizeH="0" baseline="0" noProof="0">
                    <a:ln>
                      <a:noFill/>
                    </a:ln>
                    <a:solidFill>
                      <a:srgbClr val="FEF7C2"/>
                    </a:solidFill>
                    <a:effectLst/>
                    <a:uLnTx/>
                    <a:uFillTx/>
                    <a:latin typeface="Pangolin"/>
                    <a:ea typeface="Pangolin"/>
                    <a:cs typeface="Pangolin"/>
                    <a:sym typeface="Pangolin"/>
                  </a:rPr>
                  <a:t>Sep</a:t>
                </a:r>
                <a:endParaRPr kumimoji="0" sz="1733" b="0" i="0" u="none" strike="noStrike" kern="0" cap="none" spc="0" normalizeH="0" baseline="0" noProof="0">
                  <a:ln>
                    <a:noFill/>
                  </a:ln>
                  <a:solidFill>
                    <a:srgbClr val="FEF7C2"/>
                  </a:solidFill>
                  <a:effectLst/>
                  <a:uLnTx/>
                  <a:uFillTx/>
                  <a:latin typeface="Pangolin"/>
                  <a:ea typeface="Pangolin"/>
                  <a:cs typeface="Pangolin"/>
                  <a:sym typeface="Pangolin"/>
                </a:endParaRPr>
              </a:p>
            </p:txBody>
          </p:sp>
          <p:sp>
            <p:nvSpPr>
              <p:cNvPr id="8568" name="Google Shape;8568;p54"/>
              <p:cNvSpPr txBox="1"/>
              <p:nvPr/>
            </p:nvSpPr>
            <p:spPr>
              <a:xfrm>
                <a:off x="1412281" y="414509"/>
                <a:ext cx="551700" cy="202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en" sz="1733" b="0" i="0" u="none" strike="noStrike" kern="0" cap="none" spc="0" normalizeH="0" baseline="0" noProof="0">
                    <a:ln>
                      <a:noFill/>
                    </a:ln>
                    <a:solidFill>
                      <a:srgbClr val="FEF7C2"/>
                    </a:solidFill>
                    <a:effectLst/>
                    <a:uLnTx/>
                    <a:uFillTx/>
                    <a:latin typeface="Pangolin"/>
                    <a:ea typeface="Pangolin"/>
                    <a:cs typeface="Pangolin"/>
                    <a:sym typeface="Pangolin"/>
                  </a:rPr>
                  <a:t>Oct</a:t>
                </a:r>
                <a:endParaRPr kumimoji="0" sz="1733" b="0" i="0" u="none" strike="noStrike" kern="0" cap="none" spc="0" normalizeH="0" baseline="0" noProof="0">
                  <a:ln>
                    <a:noFill/>
                  </a:ln>
                  <a:solidFill>
                    <a:srgbClr val="FEF7C2"/>
                  </a:solidFill>
                  <a:effectLst/>
                  <a:uLnTx/>
                  <a:uFillTx/>
                  <a:latin typeface="Pangolin"/>
                  <a:ea typeface="Pangolin"/>
                  <a:cs typeface="Pangolin"/>
                  <a:sym typeface="Pangolin"/>
                </a:endParaRPr>
              </a:p>
            </p:txBody>
          </p:sp>
          <p:sp>
            <p:nvSpPr>
              <p:cNvPr id="8569" name="Google Shape;8569;p54"/>
              <p:cNvSpPr txBox="1"/>
              <p:nvPr/>
            </p:nvSpPr>
            <p:spPr>
              <a:xfrm>
                <a:off x="1988006" y="414509"/>
                <a:ext cx="633300" cy="202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en" sz="1733" b="0" i="0" u="none" strike="noStrike" kern="0" cap="none" spc="0" normalizeH="0" baseline="0" noProof="0">
                    <a:ln>
                      <a:noFill/>
                    </a:ln>
                    <a:solidFill>
                      <a:srgbClr val="83492E"/>
                    </a:solidFill>
                    <a:effectLst/>
                    <a:uLnTx/>
                    <a:uFillTx/>
                    <a:latin typeface="Pangolin"/>
                    <a:ea typeface="Pangolin"/>
                    <a:cs typeface="Pangolin"/>
                    <a:sym typeface="Pangolin"/>
                  </a:rPr>
                  <a:t>Nov</a:t>
                </a:r>
                <a:endParaRPr kumimoji="0" sz="1733" b="0" i="0" u="none" strike="noStrike" kern="0" cap="none" spc="0" normalizeH="0" baseline="0" noProof="0">
                  <a:ln>
                    <a:noFill/>
                  </a:ln>
                  <a:solidFill>
                    <a:srgbClr val="83492E"/>
                  </a:solidFill>
                  <a:effectLst/>
                  <a:uLnTx/>
                  <a:uFillTx/>
                  <a:latin typeface="Pangolin"/>
                  <a:ea typeface="Pangolin"/>
                  <a:cs typeface="Pangolin"/>
                  <a:sym typeface="Pangolin"/>
                </a:endParaRPr>
              </a:p>
            </p:txBody>
          </p:sp>
          <p:sp>
            <p:nvSpPr>
              <p:cNvPr id="8570" name="Google Shape;8570;p54"/>
              <p:cNvSpPr txBox="1"/>
              <p:nvPr/>
            </p:nvSpPr>
            <p:spPr>
              <a:xfrm>
                <a:off x="2657675" y="414509"/>
                <a:ext cx="551700" cy="202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en" sz="1733" b="0" i="0" u="none" strike="noStrike" kern="0" cap="none" spc="0" normalizeH="0" baseline="0" noProof="0">
                    <a:ln>
                      <a:noFill/>
                    </a:ln>
                    <a:solidFill>
                      <a:srgbClr val="FEF7C2"/>
                    </a:solidFill>
                    <a:effectLst/>
                    <a:uLnTx/>
                    <a:uFillTx/>
                    <a:latin typeface="Pangolin"/>
                    <a:ea typeface="Pangolin"/>
                    <a:cs typeface="Pangolin"/>
                    <a:sym typeface="Pangolin"/>
                  </a:rPr>
                  <a:t>Dec</a:t>
                </a:r>
                <a:endParaRPr kumimoji="0" sz="1733" b="0" i="0" u="none" strike="noStrike" kern="0" cap="none" spc="0" normalizeH="0" baseline="0" noProof="0">
                  <a:ln>
                    <a:noFill/>
                  </a:ln>
                  <a:solidFill>
                    <a:srgbClr val="FEF7C2"/>
                  </a:solidFill>
                  <a:effectLst/>
                  <a:uLnTx/>
                  <a:uFillTx/>
                  <a:latin typeface="Pangolin"/>
                  <a:ea typeface="Pangolin"/>
                  <a:cs typeface="Pangolin"/>
                  <a:sym typeface="Pangolin"/>
                </a:endParaRPr>
              </a:p>
            </p:txBody>
          </p:sp>
          <p:sp>
            <p:nvSpPr>
              <p:cNvPr id="8571" name="Google Shape;8571;p54"/>
              <p:cNvSpPr txBox="1"/>
              <p:nvPr/>
            </p:nvSpPr>
            <p:spPr>
              <a:xfrm>
                <a:off x="3233400" y="414509"/>
                <a:ext cx="633300" cy="202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en" sz="1733" b="0" i="0" u="none" strike="noStrike" kern="0" cap="none" spc="0" normalizeH="0" baseline="0" noProof="0">
                    <a:ln>
                      <a:noFill/>
                    </a:ln>
                    <a:solidFill>
                      <a:srgbClr val="FEF7C2"/>
                    </a:solidFill>
                    <a:effectLst/>
                    <a:uLnTx/>
                    <a:uFillTx/>
                    <a:latin typeface="Pangolin"/>
                    <a:ea typeface="Pangolin"/>
                    <a:cs typeface="Pangolin"/>
                    <a:sym typeface="Pangolin"/>
                  </a:rPr>
                  <a:t>Jan</a:t>
                </a:r>
                <a:endParaRPr kumimoji="0" sz="1733" b="0" i="0" u="none" strike="noStrike" kern="0" cap="none" spc="0" normalizeH="0" baseline="0" noProof="0">
                  <a:ln>
                    <a:noFill/>
                  </a:ln>
                  <a:solidFill>
                    <a:srgbClr val="FEF7C2"/>
                  </a:solidFill>
                  <a:effectLst/>
                  <a:uLnTx/>
                  <a:uFillTx/>
                  <a:latin typeface="Pangolin"/>
                  <a:ea typeface="Pangolin"/>
                  <a:cs typeface="Pangolin"/>
                  <a:sym typeface="Pangolin"/>
                </a:endParaRPr>
              </a:p>
            </p:txBody>
          </p:sp>
          <p:sp>
            <p:nvSpPr>
              <p:cNvPr id="8572" name="Google Shape;8572;p54"/>
              <p:cNvSpPr txBox="1"/>
              <p:nvPr/>
            </p:nvSpPr>
            <p:spPr>
              <a:xfrm>
                <a:off x="3869194" y="414509"/>
                <a:ext cx="633300" cy="202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en" sz="1733" b="0" i="0" u="none" strike="noStrike" kern="0" cap="none" spc="0" normalizeH="0" baseline="0" noProof="0">
                    <a:ln>
                      <a:noFill/>
                    </a:ln>
                    <a:solidFill>
                      <a:srgbClr val="83492E"/>
                    </a:solidFill>
                    <a:effectLst/>
                    <a:uLnTx/>
                    <a:uFillTx/>
                    <a:latin typeface="Pangolin"/>
                    <a:ea typeface="Pangolin"/>
                    <a:cs typeface="Pangolin"/>
                    <a:sym typeface="Pangolin"/>
                  </a:rPr>
                  <a:t>Feb</a:t>
                </a:r>
                <a:endParaRPr kumimoji="0" sz="1733" b="0" i="0" u="none" strike="noStrike" kern="0" cap="none" spc="0" normalizeH="0" baseline="0" noProof="0">
                  <a:ln>
                    <a:noFill/>
                  </a:ln>
                  <a:solidFill>
                    <a:srgbClr val="83492E"/>
                  </a:solidFill>
                  <a:effectLst/>
                  <a:uLnTx/>
                  <a:uFillTx/>
                  <a:latin typeface="Pangolin"/>
                  <a:ea typeface="Pangolin"/>
                  <a:cs typeface="Pangolin"/>
                  <a:sym typeface="Pangolin"/>
                </a:endParaRPr>
              </a:p>
            </p:txBody>
          </p:sp>
          <p:sp>
            <p:nvSpPr>
              <p:cNvPr id="8573" name="Google Shape;8573;p54"/>
              <p:cNvSpPr txBox="1"/>
              <p:nvPr/>
            </p:nvSpPr>
            <p:spPr>
              <a:xfrm>
                <a:off x="4490700" y="414509"/>
                <a:ext cx="633300" cy="202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en" sz="1733" b="0" i="0" u="none" strike="noStrike" kern="0" cap="none" spc="0" normalizeH="0" baseline="0" noProof="0">
                    <a:ln>
                      <a:noFill/>
                    </a:ln>
                    <a:solidFill>
                      <a:srgbClr val="FEF7C2"/>
                    </a:solidFill>
                    <a:effectLst/>
                    <a:uLnTx/>
                    <a:uFillTx/>
                    <a:latin typeface="Pangolin"/>
                    <a:ea typeface="Pangolin"/>
                    <a:cs typeface="Pangolin"/>
                    <a:sym typeface="Pangolin"/>
                  </a:rPr>
                  <a:t>Mar</a:t>
                </a:r>
                <a:endParaRPr kumimoji="0" sz="1733" b="0" i="0" u="none" strike="noStrike" kern="0" cap="none" spc="0" normalizeH="0" baseline="0" noProof="0">
                  <a:ln>
                    <a:noFill/>
                  </a:ln>
                  <a:solidFill>
                    <a:srgbClr val="FEF7C2"/>
                  </a:solidFill>
                  <a:effectLst/>
                  <a:uLnTx/>
                  <a:uFillTx/>
                  <a:latin typeface="Pangolin"/>
                  <a:ea typeface="Pangolin"/>
                  <a:cs typeface="Pangolin"/>
                  <a:sym typeface="Pangolin"/>
                </a:endParaRPr>
              </a:p>
            </p:txBody>
          </p:sp>
          <p:sp>
            <p:nvSpPr>
              <p:cNvPr id="8574" name="Google Shape;8574;p54"/>
              <p:cNvSpPr txBox="1"/>
              <p:nvPr/>
            </p:nvSpPr>
            <p:spPr>
              <a:xfrm>
                <a:off x="5119350" y="414509"/>
                <a:ext cx="633300" cy="202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en" sz="1733" b="0" i="0" u="none" strike="noStrike" kern="0" cap="none" spc="0" normalizeH="0" baseline="0" noProof="0">
                    <a:ln>
                      <a:noFill/>
                    </a:ln>
                    <a:solidFill>
                      <a:srgbClr val="FEF7C2"/>
                    </a:solidFill>
                    <a:effectLst/>
                    <a:uLnTx/>
                    <a:uFillTx/>
                    <a:latin typeface="Pangolin"/>
                    <a:ea typeface="Pangolin"/>
                    <a:cs typeface="Pangolin"/>
                    <a:sym typeface="Pangolin"/>
                  </a:rPr>
                  <a:t>Apr</a:t>
                </a:r>
                <a:endParaRPr kumimoji="0" sz="1733" b="0" i="0" u="none" strike="noStrike" kern="0" cap="none" spc="0" normalizeH="0" baseline="0" noProof="0">
                  <a:ln>
                    <a:noFill/>
                  </a:ln>
                  <a:solidFill>
                    <a:srgbClr val="FEF7C2"/>
                  </a:solidFill>
                  <a:effectLst/>
                  <a:uLnTx/>
                  <a:uFillTx/>
                  <a:latin typeface="Pangolin"/>
                  <a:ea typeface="Pangolin"/>
                  <a:cs typeface="Pangolin"/>
                  <a:sym typeface="Pangolin"/>
                </a:endParaRPr>
              </a:p>
            </p:txBody>
          </p:sp>
          <p:sp>
            <p:nvSpPr>
              <p:cNvPr id="8575" name="Google Shape;8575;p54"/>
              <p:cNvSpPr txBox="1"/>
              <p:nvPr/>
            </p:nvSpPr>
            <p:spPr>
              <a:xfrm>
                <a:off x="5740856" y="414509"/>
                <a:ext cx="633300" cy="202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en" sz="1733" b="0" i="0" u="none" strike="noStrike" kern="0" cap="none" spc="0" normalizeH="0" baseline="0" noProof="0">
                    <a:ln>
                      <a:noFill/>
                    </a:ln>
                    <a:solidFill>
                      <a:srgbClr val="83492E"/>
                    </a:solidFill>
                    <a:effectLst/>
                    <a:uLnTx/>
                    <a:uFillTx/>
                    <a:latin typeface="Pangolin"/>
                    <a:ea typeface="Pangolin"/>
                    <a:cs typeface="Pangolin"/>
                    <a:sym typeface="Pangolin"/>
                  </a:rPr>
                  <a:t>May</a:t>
                </a:r>
                <a:endParaRPr kumimoji="0" sz="1733" b="0" i="0" u="none" strike="noStrike" kern="0" cap="none" spc="0" normalizeH="0" baseline="0" noProof="0">
                  <a:ln>
                    <a:noFill/>
                  </a:ln>
                  <a:solidFill>
                    <a:srgbClr val="83492E"/>
                  </a:solidFill>
                  <a:effectLst/>
                  <a:uLnTx/>
                  <a:uFillTx/>
                  <a:latin typeface="Pangolin"/>
                  <a:ea typeface="Pangolin"/>
                  <a:cs typeface="Pangolin"/>
                  <a:sym typeface="Pangolin"/>
                </a:endParaRPr>
              </a:p>
            </p:txBody>
          </p:sp>
          <p:sp>
            <p:nvSpPr>
              <p:cNvPr id="8576" name="Google Shape;8576;p54"/>
              <p:cNvSpPr txBox="1"/>
              <p:nvPr/>
            </p:nvSpPr>
            <p:spPr>
              <a:xfrm>
                <a:off x="6367125" y="414509"/>
                <a:ext cx="633300" cy="202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en" sz="1733" b="0" i="0" u="none" strike="noStrike" kern="0" cap="none" spc="0" normalizeH="0" baseline="0" noProof="0">
                    <a:ln>
                      <a:noFill/>
                    </a:ln>
                    <a:solidFill>
                      <a:srgbClr val="FEF7C2"/>
                    </a:solidFill>
                    <a:effectLst/>
                    <a:uLnTx/>
                    <a:uFillTx/>
                    <a:latin typeface="Pangolin"/>
                    <a:ea typeface="Pangolin"/>
                    <a:cs typeface="Pangolin"/>
                    <a:sym typeface="Pangolin"/>
                  </a:rPr>
                  <a:t>Jun</a:t>
                </a:r>
                <a:endParaRPr kumimoji="0" sz="1733" b="0" i="0" u="none" strike="noStrike" kern="0" cap="none" spc="0" normalizeH="0" baseline="0" noProof="0">
                  <a:ln>
                    <a:noFill/>
                  </a:ln>
                  <a:solidFill>
                    <a:srgbClr val="FEF7C2"/>
                  </a:solidFill>
                  <a:effectLst/>
                  <a:uLnTx/>
                  <a:uFillTx/>
                  <a:latin typeface="Pangolin"/>
                  <a:ea typeface="Pangolin"/>
                  <a:cs typeface="Pangolin"/>
                  <a:sym typeface="Pangolin"/>
                </a:endParaRPr>
              </a:p>
            </p:txBody>
          </p:sp>
          <p:sp>
            <p:nvSpPr>
              <p:cNvPr id="8577" name="Google Shape;8577;p54"/>
              <p:cNvSpPr txBox="1"/>
              <p:nvPr/>
            </p:nvSpPr>
            <p:spPr>
              <a:xfrm>
                <a:off x="6981488" y="414509"/>
                <a:ext cx="633300" cy="202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en" sz="1733" b="0" i="0" u="none" strike="noStrike" kern="0" cap="none" spc="0" normalizeH="0" baseline="0" noProof="0">
                    <a:ln>
                      <a:noFill/>
                    </a:ln>
                    <a:solidFill>
                      <a:srgbClr val="FEF7C2"/>
                    </a:solidFill>
                    <a:effectLst/>
                    <a:uLnTx/>
                    <a:uFillTx/>
                    <a:latin typeface="Pangolin"/>
                    <a:ea typeface="Pangolin"/>
                    <a:cs typeface="Pangolin"/>
                    <a:sym typeface="Pangolin"/>
                  </a:rPr>
                  <a:t>Jul</a:t>
                </a:r>
                <a:endParaRPr kumimoji="0" sz="1733" b="0" i="0" u="none" strike="noStrike" kern="0" cap="none" spc="0" normalizeH="0" baseline="0" noProof="0">
                  <a:ln>
                    <a:noFill/>
                  </a:ln>
                  <a:solidFill>
                    <a:srgbClr val="FEF7C2"/>
                  </a:solidFill>
                  <a:effectLst/>
                  <a:uLnTx/>
                  <a:uFillTx/>
                  <a:latin typeface="Pangolin"/>
                  <a:ea typeface="Pangolin"/>
                  <a:cs typeface="Pangolin"/>
                  <a:sym typeface="Pangolin"/>
                </a:endParaRPr>
              </a:p>
            </p:txBody>
          </p:sp>
          <p:sp>
            <p:nvSpPr>
              <p:cNvPr id="8578" name="Google Shape;8578;p54"/>
              <p:cNvSpPr txBox="1"/>
              <p:nvPr/>
            </p:nvSpPr>
            <p:spPr>
              <a:xfrm>
                <a:off x="7605375" y="414509"/>
                <a:ext cx="633300" cy="202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ctr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en" sz="1733" b="0" i="0" u="none" strike="noStrike" kern="0" cap="none" spc="0" normalizeH="0" baseline="0" noProof="0">
                    <a:ln>
                      <a:noFill/>
                    </a:ln>
                    <a:solidFill>
                      <a:srgbClr val="83492E"/>
                    </a:solidFill>
                    <a:effectLst/>
                    <a:uLnTx/>
                    <a:uFillTx/>
                    <a:latin typeface="Pangolin"/>
                    <a:ea typeface="Pangolin"/>
                    <a:cs typeface="Pangolin"/>
                    <a:sym typeface="Pangolin"/>
                  </a:rPr>
                  <a:t>Aug</a:t>
                </a:r>
                <a:endParaRPr kumimoji="0" sz="1733" b="0" i="0" u="none" strike="noStrike" kern="0" cap="none" spc="0" normalizeH="0" baseline="0" noProof="0">
                  <a:ln>
                    <a:noFill/>
                  </a:ln>
                  <a:solidFill>
                    <a:srgbClr val="83492E"/>
                  </a:solidFill>
                  <a:effectLst/>
                  <a:uLnTx/>
                  <a:uFillTx/>
                  <a:latin typeface="Pangolin"/>
                  <a:ea typeface="Pangolin"/>
                  <a:cs typeface="Pangolin"/>
                  <a:sym typeface="Pangolin"/>
                </a:endParaRPr>
              </a:p>
            </p:txBody>
          </p:sp>
          <p:sp>
            <p:nvSpPr>
              <p:cNvPr id="8579" name="Google Shape;8579;p54">
                <a:hlinkClick r:id="rId4" action="ppaction://hlinksldjump"/>
              </p:cNvPr>
              <p:cNvSpPr/>
              <p:nvPr/>
            </p:nvSpPr>
            <p:spPr>
              <a:xfrm>
                <a:off x="1466950" y="333030"/>
                <a:ext cx="428700" cy="309000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p:grpSp>
      </p:grpSp>
      <p:sp>
        <p:nvSpPr>
          <p:cNvPr id="8787" name="Google Shape;8787;p54">
            <a:hlinkClick r:id="" action="ppaction://noaction"/>
          </p:cNvPr>
          <p:cNvSpPr txBox="1"/>
          <p:nvPr/>
        </p:nvSpPr>
        <p:spPr>
          <a:xfrm>
            <a:off x="11446400" y="5594308"/>
            <a:ext cx="432000" cy="4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600" b="1" i="0" u="none" strike="noStrike" kern="0" cap="none" spc="0" normalizeH="0" baseline="0" noProof="0">
                <a:ln>
                  <a:noFill/>
                </a:ln>
                <a:solidFill>
                  <a:srgbClr val="FEF7C2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rPr>
              <a:t>F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FEF7C2"/>
              </a:solidFill>
              <a:effectLst/>
              <a:uLnTx/>
              <a:uFillTx/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8789" name="Google Shape;8789;p54">
            <a:hlinkClick r:id="rId4" action="ppaction://hlinksldjump"/>
          </p:cNvPr>
          <p:cNvSpPr/>
          <p:nvPr/>
        </p:nvSpPr>
        <p:spPr>
          <a:xfrm>
            <a:off x="19536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8790" name="Google Shape;8790;p54">
            <a:hlinkClick r:id="rId5" action="ppaction://hlinksldjump"/>
          </p:cNvPr>
          <p:cNvSpPr/>
          <p:nvPr/>
        </p:nvSpPr>
        <p:spPr>
          <a:xfrm>
            <a:off x="27664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8791" name="Google Shape;8791;p54">
            <a:hlinkClick r:id="" action="ppaction://noaction"/>
          </p:cNvPr>
          <p:cNvSpPr/>
          <p:nvPr/>
        </p:nvSpPr>
        <p:spPr>
          <a:xfrm>
            <a:off x="36300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8792" name="Google Shape;8792;p54">
            <a:hlinkClick r:id="rId4" action="ppaction://hlinksldjump"/>
          </p:cNvPr>
          <p:cNvSpPr/>
          <p:nvPr/>
        </p:nvSpPr>
        <p:spPr>
          <a:xfrm>
            <a:off x="44428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8793" name="Google Shape;8793;p54">
            <a:hlinkClick r:id="rId6" action="ppaction://hlinksldjump"/>
          </p:cNvPr>
          <p:cNvSpPr/>
          <p:nvPr/>
        </p:nvSpPr>
        <p:spPr>
          <a:xfrm>
            <a:off x="52810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8794" name="Google Shape;8794;p54">
            <a:hlinkClick r:id="" action="ppaction://noaction"/>
          </p:cNvPr>
          <p:cNvSpPr/>
          <p:nvPr/>
        </p:nvSpPr>
        <p:spPr>
          <a:xfrm>
            <a:off x="60938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8795" name="Google Shape;8795;p54">
            <a:hlinkClick r:id="rId7" action="ppaction://hlinksldjump"/>
          </p:cNvPr>
          <p:cNvSpPr/>
          <p:nvPr/>
        </p:nvSpPr>
        <p:spPr>
          <a:xfrm>
            <a:off x="69574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8796" name="Google Shape;8796;p54">
            <a:hlinkClick r:id="rId5" action="ppaction://hlinksldjump"/>
          </p:cNvPr>
          <p:cNvSpPr/>
          <p:nvPr/>
        </p:nvSpPr>
        <p:spPr>
          <a:xfrm>
            <a:off x="77702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8797" name="Google Shape;8797;p54">
            <a:hlinkClick r:id="rId8" action="ppaction://hlinksldjump"/>
          </p:cNvPr>
          <p:cNvSpPr/>
          <p:nvPr/>
        </p:nvSpPr>
        <p:spPr>
          <a:xfrm>
            <a:off x="86338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8798" name="Google Shape;8798;p54">
            <a:hlinkClick r:id="" action="ppaction://noaction"/>
          </p:cNvPr>
          <p:cNvSpPr/>
          <p:nvPr/>
        </p:nvSpPr>
        <p:spPr>
          <a:xfrm>
            <a:off x="94466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8799" name="Google Shape;8799;p54">
            <a:hlinkClick r:id="" action="ppaction://noaction"/>
          </p:cNvPr>
          <p:cNvSpPr/>
          <p:nvPr/>
        </p:nvSpPr>
        <p:spPr>
          <a:xfrm>
            <a:off x="102594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8800" name="Google Shape;8800;p54">
            <a:hlinkClick r:id="rId9" action="ppaction://hlinksldjump"/>
          </p:cNvPr>
          <p:cNvSpPr/>
          <p:nvPr/>
        </p:nvSpPr>
        <p:spPr>
          <a:xfrm>
            <a:off x="11154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grpSp>
        <p:nvGrpSpPr>
          <p:cNvPr id="162" name="组合 3">
            <a:extLst>
              <a:ext uri="{FF2B5EF4-FFF2-40B4-BE49-F238E27FC236}">
                <a16:creationId xmlns:a16="http://schemas.microsoft.com/office/drawing/2014/main" id="{D11E985F-3332-47F8-9B13-2164D5FE2292}"/>
              </a:ext>
            </a:extLst>
          </p:cNvPr>
          <p:cNvGrpSpPr/>
          <p:nvPr/>
        </p:nvGrpSpPr>
        <p:grpSpPr>
          <a:xfrm>
            <a:off x="1021294" y="1014046"/>
            <a:ext cx="1989619" cy="647220"/>
            <a:chOff x="1261482" y="2159480"/>
            <a:chExt cx="2838451" cy="647220"/>
          </a:xfrm>
        </p:grpSpPr>
        <p:pic>
          <p:nvPicPr>
            <p:cNvPr id="163" name="图片 4">
              <a:extLst>
                <a:ext uri="{FF2B5EF4-FFF2-40B4-BE49-F238E27FC236}">
                  <a16:creationId xmlns:a16="http://schemas.microsoft.com/office/drawing/2014/main" id="{0ABBB254-0340-4826-A0FA-A79C703DABD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568810" y="2159480"/>
              <a:ext cx="2223798" cy="647220"/>
            </a:xfrm>
            <a:prstGeom prst="rect">
              <a:avLst/>
            </a:prstGeom>
          </p:spPr>
        </p:pic>
        <p:sp>
          <p:nvSpPr>
            <p:cNvPr id="164" name="文本框 5">
              <a:extLst>
                <a:ext uri="{FF2B5EF4-FFF2-40B4-BE49-F238E27FC236}">
                  <a16:creationId xmlns:a16="http://schemas.microsoft.com/office/drawing/2014/main" id="{5A02E9D0-029B-4D3A-97F8-668EE1CAAC29}"/>
                </a:ext>
              </a:extLst>
            </p:cNvPr>
            <p:cNvSpPr txBox="1"/>
            <p:nvPr/>
          </p:nvSpPr>
          <p:spPr>
            <a:xfrm>
              <a:off x="1261482" y="2190702"/>
              <a:ext cx="283845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 pitchFamily="34" charset="0"/>
                  <a:ea typeface="字魂27号-布丁体" panose="00000500000000000000" pitchFamily="2" charset="-122"/>
                  <a:cs typeface="Calibri" panose="020F0502020204030204" pitchFamily="34" charset="0"/>
                </a:rPr>
                <a:t>Bài</a:t>
              </a: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 pitchFamily="34" charset="0"/>
                  <a:ea typeface="字魂27号-布丁体" panose="00000500000000000000" pitchFamily="2" charset="-122"/>
                  <a:cs typeface="Calibri" panose="020F0502020204030204" pitchFamily="34" charset="0"/>
                </a:rPr>
                <a:t> 1: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字魂27号-布丁体" panose="00000500000000000000" pitchFamily="2" charset="-122"/>
                <a:cs typeface="Calibri" panose="020F0502020204030204" pitchFamily="34" charset="0"/>
              </a:endParaRPr>
            </a:p>
          </p:txBody>
        </p:sp>
      </p:grpSp>
      <p:sp>
        <p:nvSpPr>
          <p:cNvPr id="165" name="Rectangle 164">
            <a:extLst>
              <a:ext uri="{FF2B5EF4-FFF2-40B4-BE49-F238E27FC236}">
                <a16:creationId xmlns:a16="http://schemas.microsoft.com/office/drawing/2014/main" id="{97032B6D-4F31-4037-89BF-F27B91ECDAC5}"/>
              </a:ext>
            </a:extLst>
          </p:cNvPr>
          <p:cNvSpPr/>
          <p:nvPr/>
        </p:nvSpPr>
        <p:spPr>
          <a:xfrm>
            <a:off x="2629220" y="993757"/>
            <a:ext cx="133657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400" b="0" i="0" u="none" strike="noStrike" kern="0" cap="none" spc="0" normalizeH="0" baseline="0" noProof="0" dirty="0" err="1">
                <a:ln w="3175">
                  <a:solidFill>
                    <a:srgbClr val="FFC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杨任东竹石体-Semibold"/>
                <a:cs typeface="Calibri" panose="020F0502020204030204" pitchFamily="34" charset="0"/>
                <a:sym typeface="Arial"/>
              </a:rPr>
              <a:t>Số</a:t>
            </a:r>
            <a:r>
              <a:rPr kumimoji="0" lang="en-US" sz="4400" b="0" i="0" u="none" strike="noStrike" kern="0" cap="none" spc="0" normalizeH="0" baseline="0" noProof="0" dirty="0">
                <a:ln w="3175">
                  <a:solidFill>
                    <a:srgbClr val="FFC000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杨任东竹石体-Semibold"/>
                <a:cs typeface="Calibri" panose="020F0502020204030204" pitchFamily="34" charset="0"/>
                <a:sym typeface="Arial"/>
              </a:rPr>
              <a:t>?</a:t>
            </a:r>
          </a:p>
        </p:txBody>
      </p:sp>
      <p:graphicFrame>
        <p:nvGraphicFramePr>
          <p:cNvPr id="166" name="Table 2">
            <a:extLst>
              <a:ext uri="{FF2B5EF4-FFF2-40B4-BE49-F238E27FC236}">
                <a16:creationId xmlns:a16="http://schemas.microsoft.com/office/drawing/2014/main" id="{75E130C1-B953-4299-BE27-4068572C61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9931100"/>
              </p:ext>
            </p:extLst>
          </p:nvPr>
        </p:nvGraphicFramePr>
        <p:xfrm>
          <a:off x="1705036" y="1935408"/>
          <a:ext cx="9984360" cy="2156883"/>
        </p:xfrm>
        <a:graphic>
          <a:graphicData uri="http://schemas.openxmlformats.org/drawingml/2006/table">
            <a:tbl>
              <a:tblPr firstRow="1" bandRow="1"/>
              <a:tblGrid>
                <a:gridCol w="2363677">
                  <a:extLst>
                    <a:ext uri="{9D8B030D-6E8A-4147-A177-3AD203B41FA5}">
                      <a16:colId xmlns:a16="http://schemas.microsoft.com/office/drawing/2014/main" val="1582773303"/>
                    </a:ext>
                  </a:extLst>
                </a:gridCol>
                <a:gridCol w="1353741">
                  <a:extLst>
                    <a:ext uri="{9D8B030D-6E8A-4147-A177-3AD203B41FA5}">
                      <a16:colId xmlns:a16="http://schemas.microsoft.com/office/drawing/2014/main" val="1568185502"/>
                    </a:ext>
                  </a:extLst>
                </a:gridCol>
                <a:gridCol w="1349201">
                  <a:extLst>
                    <a:ext uri="{9D8B030D-6E8A-4147-A177-3AD203B41FA5}">
                      <a16:colId xmlns:a16="http://schemas.microsoft.com/office/drawing/2014/main" val="1128983682"/>
                    </a:ext>
                  </a:extLst>
                </a:gridCol>
                <a:gridCol w="1231879">
                  <a:extLst>
                    <a:ext uri="{9D8B030D-6E8A-4147-A177-3AD203B41FA5}">
                      <a16:colId xmlns:a16="http://schemas.microsoft.com/office/drawing/2014/main" val="4198805853"/>
                    </a:ext>
                  </a:extLst>
                </a:gridCol>
                <a:gridCol w="1241656">
                  <a:extLst>
                    <a:ext uri="{9D8B030D-6E8A-4147-A177-3AD203B41FA5}">
                      <a16:colId xmlns:a16="http://schemas.microsoft.com/office/drawing/2014/main" val="1151174776"/>
                    </a:ext>
                  </a:extLst>
                </a:gridCol>
                <a:gridCol w="1339425">
                  <a:extLst>
                    <a:ext uri="{9D8B030D-6E8A-4147-A177-3AD203B41FA5}">
                      <a16:colId xmlns:a16="http://schemas.microsoft.com/office/drawing/2014/main" val="404476565"/>
                    </a:ext>
                  </a:extLst>
                </a:gridCol>
                <a:gridCol w="1104781">
                  <a:extLst>
                    <a:ext uri="{9D8B030D-6E8A-4147-A177-3AD203B41FA5}">
                      <a16:colId xmlns:a16="http://schemas.microsoft.com/office/drawing/2014/main" val="647983133"/>
                    </a:ext>
                  </a:extLst>
                </a:gridCol>
              </a:tblGrid>
              <a:tr h="71896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/>
                      <a:r>
                        <a:rPr lang="en-US" sz="3600" b="1" dirty="0" err="1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Số</a:t>
                      </a:r>
                      <a:r>
                        <a:rPr lang="en-US" sz="3600" b="1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600" b="1" dirty="0" err="1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bị</a:t>
                      </a:r>
                      <a:r>
                        <a:rPr lang="en-US" sz="3600" b="1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chia</a:t>
                      </a:r>
                    </a:p>
                  </a:txBody>
                  <a:tcPr>
                    <a:lnL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/>
                      <a:r>
                        <a:rPr lang="en-US" sz="3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>
                    <a:lnL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/>
                      <a:r>
                        <a:rPr lang="en-US" sz="3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</a:t>
                      </a:r>
                    </a:p>
                  </a:txBody>
                  <a:tcPr>
                    <a:lnL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/>
                      <a:r>
                        <a:rPr lang="en-US" sz="3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>
                    <a:lnL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/>
                      <a:r>
                        <a:rPr lang="en-US" sz="3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</a:t>
                      </a:r>
                    </a:p>
                  </a:txBody>
                  <a:tcPr>
                    <a:lnL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/>
                      <a:r>
                        <a:rPr lang="en-US" sz="3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</a:t>
                      </a:r>
                    </a:p>
                  </a:txBody>
                  <a:tcPr>
                    <a:lnL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</a:t>
                      </a:r>
                    </a:p>
                  </a:txBody>
                  <a:tcPr>
                    <a:lnL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8830308"/>
                  </a:ext>
                </a:extLst>
              </a:tr>
              <a:tr h="71896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/>
                      <a:r>
                        <a:rPr lang="en-US" sz="3600" b="1" dirty="0" err="1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Số</a:t>
                      </a:r>
                      <a:r>
                        <a:rPr lang="en-US" sz="3600" b="1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chia</a:t>
                      </a:r>
                    </a:p>
                  </a:txBody>
                  <a:tcPr>
                    <a:lnL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/>
                      <a:r>
                        <a:rPr lang="en-US" sz="36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/>
                      <a:r>
                        <a:rPr lang="en-US" sz="36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/>
                      <a:r>
                        <a:rPr lang="en-US" sz="36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/>
                      <a:r>
                        <a:rPr lang="en-US" sz="36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/>
                      <a:r>
                        <a:rPr lang="en-US" sz="36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182118"/>
                  </a:ext>
                </a:extLst>
              </a:tr>
              <a:tr h="71896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/>
                      <a:r>
                        <a:rPr lang="en-US" sz="3600" b="1" dirty="0" err="1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Thương</a:t>
                      </a:r>
                      <a:endParaRPr lang="en-US" sz="3600" b="1" dirty="0">
                        <a:solidFill>
                          <a:schemeClr val="tx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/>
                      <a:r>
                        <a:rPr lang="en-US" sz="36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/>
                      <a:r>
                        <a:rPr lang="en-US" sz="3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/>
                      <a:r>
                        <a:rPr lang="en-US" sz="3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/>
                      <a:r>
                        <a:rPr lang="en-US" sz="3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/>
                      <a:r>
                        <a:rPr lang="en-US" sz="3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52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2587911"/>
                  </a:ext>
                </a:extLst>
              </a:tr>
            </a:tbl>
          </a:graphicData>
        </a:graphic>
      </p:graphicFrame>
      <p:sp>
        <p:nvSpPr>
          <p:cNvPr id="167" name="Rectangle: Rounded Corners 166">
            <a:extLst>
              <a:ext uri="{FF2B5EF4-FFF2-40B4-BE49-F238E27FC236}">
                <a16:creationId xmlns:a16="http://schemas.microsoft.com/office/drawing/2014/main" id="{6136F911-7F39-4A2E-AE92-B4B44A0FA9CF}"/>
              </a:ext>
            </a:extLst>
          </p:cNvPr>
          <p:cNvSpPr/>
          <p:nvPr/>
        </p:nvSpPr>
        <p:spPr>
          <a:xfrm>
            <a:off x="5728096" y="3415805"/>
            <a:ext cx="922576" cy="533400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CC8FECAA-9C4F-4726-B4E1-07C6E6D6A197}"/>
              </a:ext>
            </a:extLst>
          </p:cNvPr>
          <p:cNvSpPr/>
          <p:nvPr/>
        </p:nvSpPr>
        <p:spPr>
          <a:xfrm>
            <a:off x="3662462" y="4562355"/>
            <a:ext cx="6033594" cy="110974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3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Thương</a:t>
            </a:r>
            <a:r>
              <a:rPr lang="en-US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sz="3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bị</a:t>
            </a:r>
            <a:r>
              <a:rPr lang="en-US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chia : </a:t>
            </a:r>
            <a:r>
              <a:rPr lang="en-US" sz="3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chia</a:t>
            </a:r>
          </a:p>
        </p:txBody>
      </p:sp>
      <p:sp>
        <p:nvSpPr>
          <p:cNvPr id="169" name="Rectangle: Rounded Corners 168">
            <a:extLst>
              <a:ext uri="{FF2B5EF4-FFF2-40B4-BE49-F238E27FC236}">
                <a16:creationId xmlns:a16="http://schemas.microsoft.com/office/drawing/2014/main" id="{3F6833D9-33ED-4779-BC6E-3DB0CB17D937}"/>
              </a:ext>
            </a:extLst>
          </p:cNvPr>
          <p:cNvSpPr/>
          <p:nvPr/>
        </p:nvSpPr>
        <p:spPr>
          <a:xfrm>
            <a:off x="7098330" y="3443001"/>
            <a:ext cx="825173" cy="533400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70" name="Rectangle: Rounded Corners 169">
            <a:extLst>
              <a:ext uri="{FF2B5EF4-FFF2-40B4-BE49-F238E27FC236}">
                <a16:creationId xmlns:a16="http://schemas.microsoft.com/office/drawing/2014/main" id="{47E3D3D9-4C1B-4DBA-923B-79AB11A43043}"/>
              </a:ext>
            </a:extLst>
          </p:cNvPr>
          <p:cNvSpPr/>
          <p:nvPr/>
        </p:nvSpPr>
        <p:spPr>
          <a:xfrm>
            <a:off x="8247458" y="3415805"/>
            <a:ext cx="922576" cy="533400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71" name="Rectangle: Rounded Corners 170">
            <a:extLst>
              <a:ext uri="{FF2B5EF4-FFF2-40B4-BE49-F238E27FC236}">
                <a16:creationId xmlns:a16="http://schemas.microsoft.com/office/drawing/2014/main" id="{2B350250-37CB-4C42-A5FC-DDAC1F9367DB}"/>
              </a:ext>
            </a:extLst>
          </p:cNvPr>
          <p:cNvSpPr/>
          <p:nvPr/>
        </p:nvSpPr>
        <p:spPr>
          <a:xfrm>
            <a:off x="9493989" y="3415805"/>
            <a:ext cx="922576" cy="533400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7</a:t>
            </a:r>
          </a:p>
        </p:txBody>
      </p:sp>
      <p:sp>
        <p:nvSpPr>
          <p:cNvPr id="172" name="Rectangle: Rounded Corners 171">
            <a:extLst>
              <a:ext uri="{FF2B5EF4-FFF2-40B4-BE49-F238E27FC236}">
                <a16:creationId xmlns:a16="http://schemas.microsoft.com/office/drawing/2014/main" id="{459D7AE1-AC42-4307-80F5-A8D6921B76B4}"/>
              </a:ext>
            </a:extLst>
          </p:cNvPr>
          <p:cNvSpPr/>
          <p:nvPr/>
        </p:nvSpPr>
        <p:spPr>
          <a:xfrm>
            <a:off x="10654922" y="3415805"/>
            <a:ext cx="922576" cy="533400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543AB00-5630-431C-8860-3BDF0E55C261}"/>
              </a:ext>
            </a:extLst>
          </p:cNvPr>
          <p:cNvSpPr txBox="1"/>
          <p:nvPr/>
        </p:nvSpPr>
        <p:spPr>
          <a:xfrm>
            <a:off x="1115436" y="1906275"/>
            <a:ext cx="9006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28311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81668">
        <p14:shred/>
      </p:transition>
    </mc:Choice>
    <mc:Fallback xmlns="">
      <p:transition spd="slow" advTm="8166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" grpId="0" animBg="1"/>
      <p:bldP spid="168" grpId="0" animBg="1"/>
      <p:bldP spid="169" grpId="0" animBg="1"/>
      <p:bldP spid="170" grpId="0" animBg="1"/>
      <p:bldP spid="171" grpId="0" animBg="1"/>
      <p:bldP spid="172" grpId="0" animBg="1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4" name="Google Shape;8784;p54">
            <a:hlinkClick r:id="rId4" action="ppaction://hlinksldjump"/>
          </p:cNvPr>
          <p:cNvSpPr txBox="1"/>
          <p:nvPr/>
        </p:nvSpPr>
        <p:spPr>
          <a:xfrm>
            <a:off x="11446400" y="1993859"/>
            <a:ext cx="432000" cy="4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600" b="1" kern="0">
                <a:solidFill>
                  <a:srgbClr val="FEF7C2"/>
                </a:solidFill>
                <a:latin typeface="Pangolin"/>
                <a:ea typeface="Pangolin"/>
                <a:cs typeface="Pangolin"/>
                <a:sym typeface="Pangolin"/>
              </a:rPr>
              <a:t>B</a:t>
            </a:r>
            <a:endParaRPr sz="1600" b="1" kern="0">
              <a:solidFill>
                <a:srgbClr val="FEF7C2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8785" name="Google Shape;8785;p54">
            <a:hlinkClick r:id="" action="ppaction://noaction"/>
          </p:cNvPr>
          <p:cNvSpPr txBox="1"/>
          <p:nvPr/>
        </p:nvSpPr>
        <p:spPr>
          <a:xfrm>
            <a:off x="11446400" y="2893971"/>
            <a:ext cx="432000" cy="4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600" b="1" kern="0">
                <a:solidFill>
                  <a:srgbClr val="FEF7C2"/>
                </a:solidFill>
                <a:latin typeface="Pangolin"/>
                <a:ea typeface="Pangolin"/>
                <a:cs typeface="Pangolin"/>
                <a:sym typeface="Pangolin"/>
              </a:rPr>
              <a:t>C</a:t>
            </a:r>
            <a:endParaRPr sz="1600" b="1" kern="0">
              <a:solidFill>
                <a:srgbClr val="FEF7C2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8786" name="Google Shape;8786;p54">
            <a:hlinkClick r:id="" action="ppaction://noaction"/>
          </p:cNvPr>
          <p:cNvSpPr txBox="1"/>
          <p:nvPr/>
        </p:nvSpPr>
        <p:spPr>
          <a:xfrm>
            <a:off x="11446400" y="4695784"/>
            <a:ext cx="432000" cy="4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600" b="1" kern="0">
                <a:solidFill>
                  <a:srgbClr val="FEF7C2"/>
                </a:solidFill>
                <a:latin typeface="Pangolin"/>
                <a:ea typeface="Pangolin"/>
                <a:cs typeface="Pangolin"/>
                <a:sym typeface="Pangolin"/>
              </a:rPr>
              <a:t>E</a:t>
            </a:r>
            <a:endParaRPr sz="1600" b="1" kern="0">
              <a:solidFill>
                <a:srgbClr val="FEF7C2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8787" name="Google Shape;8787;p54">
            <a:hlinkClick r:id="" action="ppaction://noaction"/>
          </p:cNvPr>
          <p:cNvSpPr txBox="1"/>
          <p:nvPr/>
        </p:nvSpPr>
        <p:spPr>
          <a:xfrm>
            <a:off x="11446400" y="5594308"/>
            <a:ext cx="432000" cy="4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600" b="1" kern="0">
                <a:solidFill>
                  <a:srgbClr val="FEF7C2"/>
                </a:solidFill>
                <a:latin typeface="Pangolin"/>
                <a:ea typeface="Pangolin"/>
                <a:cs typeface="Pangolin"/>
                <a:sym typeface="Pangolin"/>
              </a:rPr>
              <a:t>F</a:t>
            </a:r>
            <a:endParaRPr sz="1600" b="1" kern="0">
              <a:solidFill>
                <a:srgbClr val="FEF7C2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8788" name="Google Shape;8788;p54">
            <a:hlinkClick r:id="" action="ppaction://noaction"/>
          </p:cNvPr>
          <p:cNvSpPr txBox="1"/>
          <p:nvPr/>
        </p:nvSpPr>
        <p:spPr>
          <a:xfrm>
            <a:off x="11446400" y="3792496"/>
            <a:ext cx="432000" cy="4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600" b="1" kern="0">
                <a:solidFill>
                  <a:srgbClr val="FEF7C2"/>
                </a:solidFill>
                <a:latin typeface="Pangolin"/>
                <a:ea typeface="Pangolin"/>
                <a:cs typeface="Pangolin"/>
                <a:sym typeface="Pangolin"/>
              </a:rPr>
              <a:t>D</a:t>
            </a:r>
            <a:endParaRPr sz="1600" b="1" kern="0">
              <a:solidFill>
                <a:srgbClr val="FEF7C2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grpSp>
        <p:nvGrpSpPr>
          <p:cNvPr id="277" name="Google Shape;15842;p97"/>
          <p:cNvGrpSpPr/>
          <p:nvPr/>
        </p:nvGrpSpPr>
        <p:grpSpPr>
          <a:xfrm>
            <a:off x="983445" y="363426"/>
            <a:ext cx="2386231" cy="657269"/>
            <a:chOff x="904649" y="3562447"/>
            <a:chExt cx="728616" cy="754201"/>
          </a:xfrm>
        </p:grpSpPr>
        <p:sp>
          <p:nvSpPr>
            <p:cNvPr id="278" name="Google Shape;15843;p97"/>
            <p:cNvSpPr/>
            <p:nvPr/>
          </p:nvSpPr>
          <p:spPr>
            <a:xfrm>
              <a:off x="904649" y="3562447"/>
              <a:ext cx="520637" cy="754201"/>
            </a:xfrm>
            <a:prstGeom prst="roundRect">
              <a:avLst>
                <a:gd name="adj" fmla="val 16667"/>
              </a:avLst>
            </a:prstGeom>
            <a:solidFill>
              <a:srgbClr val="68BC91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79" name="Google Shape;15844;p97"/>
            <p:cNvSpPr txBox="1"/>
            <p:nvPr/>
          </p:nvSpPr>
          <p:spPr>
            <a:xfrm>
              <a:off x="913893" y="3677471"/>
              <a:ext cx="719372" cy="5435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en-US" sz="4000" kern="0" dirty="0">
                  <a:solidFill>
                    <a:srgbClr val="0000FF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2. </a:t>
              </a:r>
              <a:r>
                <a:rPr lang="en-US" sz="4000" kern="0" dirty="0" err="1">
                  <a:solidFill>
                    <a:srgbClr val="0000FF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Số</a:t>
              </a:r>
              <a:endParaRPr lang="en-US" sz="4000" kern="0" dirty="0">
                <a:solidFill>
                  <a:srgbClr val="FEF7C2">
                    <a:lumMod val="10000"/>
                  </a:srgbClr>
                </a:solidFill>
                <a:latin typeface="+mj-lt"/>
                <a:cs typeface="Times New Roman" panose="02020603050405020304" pitchFamily="18" charset="0"/>
                <a:sym typeface="Arial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7A2D8A0C-EFBE-4101-94C0-024DBDFD0592}"/>
              </a:ext>
            </a:extLst>
          </p:cNvPr>
          <p:cNvSpPr txBox="1"/>
          <p:nvPr/>
        </p:nvSpPr>
        <p:spPr>
          <a:xfrm>
            <a:off x="2718815" y="399672"/>
            <a:ext cx="73546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0" i="0" dirty="0" err="1">
                <a:solidFill>
                  <a:srgbClr val="002060"/>
                </a:solidFill>
                <a:effectLst/>
                <a:latin typeface="+mj-lt"/>
              </a:rPr>
              <a:t>Mỗi</a:t>
            </a:r>
            <a:r>
              <a:rPr lang="en-US" sz="3200" b="0" i="0" dirty="0">
                <a:solidFill>
                  <a:srgbClr val="002060"/>
                </a:solidFill>
                <a:effectLst/>
                <a:latin typeface="+mj-lt"/>
              </a:rPr>
              <a:t> </a:t>
            </a:r>
            <a:r>
              <a:rPr lang="en-US" sz="3200" b="0" i="0" dirty="0" err="1">
                <a:solidFill>
                  <a:srgbClr val="002060"/>
                </a:solidFill>
                <a:effectLst/>
                <a:latin typeface="+mj-lt"/>
              </a:rPr>
              <a:t>hộp</a:t>
            </a:r>
            <a:r>
              <a:rPr lang="en-US" sz="3200" b="0" i="0" dirty="0">
                <a:solidFill>
                  <a:srgbClr val="002060"/>
                </a:solidFill>
                <a:effectLst/>
                <a:latin typeface="+mj-lt"/>
              </a:rPr>
              <a:t> </a:t>
            </a:r>
            <a:r>
              <a:rPr lang="en-US" sz="3200" b="0" i="0" dirty="0" err="1">
                <a:solidFill>
                  <a:srgbClr val="002060"/>
                </a:solidFill>
                <a:effectLst/>
                <a:latin typeface="+mj-lt"/>
              </a:rPr>
              <a:t>bút</a:t>
            </a:r>
            <a:r>
              <a:rPr lang="en-US" sz="3200" b="0" i="0" dirty="0">
                <a:solidFill>
                  <a:srgbClr val="002060"/>
                </a:solidFill>
                <a:effectLst/>
                <a:latin typeface="+mj-lt"/>
              </a:rPr>
              <a:t> </a:t>
            </a:r>
            <a:r>
              <a:rPr lang="en-US" sz="3200" b="0" i="0" dirty="0" err="1">
                <a:solidFill>
                  <a:srgbClr val="002060"/>
                </a:solidFill>
                <a:effectLst/>
                <a:latin typeface="+mj-lt"/>
              </a:rPr>
              <a:t>có</a:t>
            </a:r>
            <a:r>
              <a:rPr lang="en-US" sz="3200" b="0" i="0" dirty="0">
                <a:solidFill>
                  <a:srgbClr val="002060"/>
                </a:solidFill>
                <a:effectLst/>
                <a:latin typeface="+mj-lt"/>
              </a:rPr>
              <a:t> 8 </a:t>
            </a:r>
            <a:r>
              <a:rPr lang="en-US" sz="3200" b="0" i="0" dirty="0" err="1">
                <a:solidFill>
                  <a:srgbClr val="002060"/>
                </a:solidFill>
                <a:effectLst/>
                <a:latin typeface="+mj-lt"/>
              </a:rPr>
              <a:t>chiếc</a:t>
            </a:r>
            <a:r>
              <a:rPr lang="en-US" sz="3200" b="0" i="0" dirty="0">
                <a:solidFill>
                  <a:srgbClr val="002060"/>
                </a:solidFill>
                <a:effectLst/>
                <a:latin typeface="+mj-lt"/>
              </a:rPr>
              <a:t> </a:t>
            </a:r>
            <a:r>
              <a:rPr lang="en-US" sz="3200" b="0" i="0" dirty="0" err="1">
                <a:solidFill>
                  <a:srgbClr val="002060"/>
                </a:solidFill>
                <a:effectLst/>
                <a:latin typeface="+mj-lt"/>
              </a:rPr>
              <a:t>bút</a:t>
            </a:r>
            <a:r>
              <a:rPr lang="en-US" sz="3200" b="0" i="0" dirty="0">
                <a:solidFill>
                  <a:srgbClr val="002060"/>
                </a:solidFill>
                <a:effectLst/>
                <a:latin typeface="+mj-lt"/>
              </a:rPr>
              <a:t> </a:t>
            </a:r>
            <a:r>
              <a:rPr lang="en-US" sz="3200" b="0" i="0" dirty="0" err="1">
                <a:solidFill>
                  <a:srgbClr val="002060"/>
                </a:solidFill>
                <a:effectLst/>
                <a:latin typeface="+mj-lt"/>
              </a:rPr>
              <a:t>chì</a:t>
            </a:r>
            <a:r>
              <a:rPr lang="en-US" sz="3200" b="0" i="0" dirty="0">
                <a:solidFill>
                  <a:srgbClr val="002060"/>
                </a:solidFill>
                <a:effectLst/>
                <a:latin typeface="+mj-lt"/>
              </a:rPr>
              <a:t> </a:t>
            </a:r>
            <a:r>
              <a:rPr lang="en-US" sz="3200" b="0" i="0" dirty="0" err="1">
                <a:solidFill>
                  <a:srgbClr val="002060"/>
                </a:solidFill>
                <a:effectLst/>
                <a:latin typeface="+mj-lt"/>
              </a:rPr>
              <a:t>màu</a:t>
            </a:r>
            <a:r>
              <a:rPr lang="en-US" sz="3200" b="0" i="0" dirty="0">
                <a:solidFill>
                  <a:srgbClr val="002060"/>
                </a:solidFill>
                <a:effectLst/>
                <a:latin typeface="+mj-lt"/>
              </a:rPr>
              <a:t>: </a:t>
            </a:r>
            <a:endParaRPr lang="en-US" sz="3200" dirty="0">
              <a:solidFill>
                <a:srgbClr val="002060"/>
              </a:solidFill>
              <a:latin typeface="+mj-lt"/>
            </a:endParaRPr>
          </a:p>
        </p:txBody>
      </p:sp>
      <p:grpSp>
        <p:nvGrpSpPr>
          <p:cNvPr id="170" name="Google Shape;15842;p97">
            <a:extLst>
              <a:ext uri="{FF2B5EF4-FFF2-40B4-BE49-F238E27FC236}">
                <a16:creationId xmlns:a16="http://schemas.microsoft.com/office/drawing/2014/main" id="{F4CC9905-FD40-4274-82EF-1CCECF7488C9}"/>
              </a:ext>
            </a:extLst>
          </p:cNvPr>
          <p:cNvGrpSpPr/>
          <p:nvPr/>
        </p:nvGrpSpPr>
        <p:grpSpPr>
          <a:xfrm>
            <a:off x="1135300" y="1164229"/>
            <a:ext cx="4557788" cy="928278"/>
            <a:chOff x="904649" y="3562447"/>
            <a:chExt cx="520637" cy="754201"/>
          </a:xfrm>
        </p:grpSpPr>
        <p:sp>
          <p:nvSpPr>
            <p:cNvPr id="171" name="Google Shape;15843;p97">
              <a:extLst>
                <a:ext uri="{FF2B5EF4-FFF2-40B4-BE49-F238E27FC236}">
                  <a16:creationId xmlns:a16="http://schemas.microsoft.com/office/drawing/2014/main" id="{43721458-82CC-4BEE-93C9-3FD9EB421DE9}"/>
                </a:ext>
              </a:extLst>
            </p:cNvPr>
            <p:cNvSpPr/>
            <p:nvPr/>
          </p:nvSpPr>
          <p:spPr>
            <a:xfrm>
              <a:off x="904649" y="3562447"/>
              <a:ext cx="520637" cy="754201"/>
            </a:xfrm>
            <a:prstGeom prst="roundRect">
              <a:avLst>
                <a:gd name="adj" fmla="val 16667"/>
              </a:avLst>
            </a:prstGeom>
            <a:solidFill>
              <a:srgbClr val="68BC91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2" name="Google Shape;15844;p97">
              <a:extLst>
                <a:ext uri="{FF2B5EF4-FFF2-40B4-BE49-F238E27FC236}">
                  <a16:creationId xmlns:a16="http://schemas.microsoft.com/office/drawing/2014/main" id="{6D6EE0FC-1DEF-4966-8141-84722072B72A}"/>
                </a:ext>
              </a:extLst>
            </p:cNvPr>
            <p:cNvSpPr txBox="1"/>
            <p:nvPr/>
          </p:nvSpPr>
          <p:spPr>
            <a:xfrm>
              <a:off x="913893" y="3677471"/>
              <a:ext cx="494330" cy="5435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en-US" sz="2800" kern="0" dirty="0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4 </a:t>
              </a:r>
              <a:r>
                <a:rPr lang="en-US" sz="2800" kern="0" dirty="0" err="1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hộp</a:t>
              </a:r>
              <a:r>
                <a:rPr lang="en-US" sz="2800" kern="0" dirty="0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 </a:t>
              </a:r>
              <a:r>
                <a:rPr lang="en-US" sz="2800" kern="0" dirty="0" err="1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bút</a:t>
              </a:r>
              <a:r>
                <a:rPr lang="en-US" sz="2800" kern="0" dirty="0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 </a:t>
              </a:r>
              <a:r>
                <a:rPr lang="en-US" sz="2800" kern="0" dirty="0" err="1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có</a:t>
              </a:r>
              <a:r>
                <a:rPr lang="en-US" sz="2800" kern="0" dirty="0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 bao </a:t>
              </a:r>
              <a:r>
                <a:rPr lang="en-US" sz="2800" kern="0" dirty="0" err="1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nhiêu</a:t>
              </a:r>
              <a:r>
                <a:rPr lang="en-US" sz="2800" kern="0" dirty="0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 </a:t>
              </a:r>
              <a:r>
                <a:rPr lang="en-US" sz="2800" kern="0" dirty="0" err="1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chiếc</a:t>
              </a:r>
              <a:r>
                <a:rPr lang="en-US" sz="2800" kern="0" dirty="0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 </a:t>
              </a:r>
              <a:r>
                <a:rPr lang="en-US" sz="2800" kern="0" dirty="0" err="1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bút</a:t>
              </a:r>
              <a:r>
                <a:rPr lang="en-US" sz="2800" kern="0" dirty="0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 </a:t>
              </a:r>
              <a:r>
                <a:rPr lang="en-US" sz="2800" kern="0" dirty="0" err="1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chì</a:t>
              </a:r>
              <a:r>
                <a:rPr lang="en-US" sz="2800" kern="0" dirty="0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 </a:t>
              </a:r>
              <a:r>
                <a:rPr lang="en-US" sz="2800" kern="0" dirty="0" err="1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màu</a:t>
              </a:r>
              <a:r>
                <a:rPr lang="en-US" sz="2800" kern="0" dirty="0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?</a:t>
              </a:r>
            </a:p>
          </p:txBody>
        </p:sp>
      </p:grpSp>
      <p:grpSp>
        <p:nvGrpSpPr>
          <p:cNvPr id="173" name="Google Shape;15842;p97">
            <a:extLst>
              <a:ext uri="{FF2B5EF4-FFF2-40B4-BE49-F238E27FC236}">
                <a16:creationId xmlns:a16="http://schemas.microsoft.com/office/drawing/2014/main" id="{966583EB-716D-427E-9201-61DEA3E41C62}"/>
              </a:ext>
            </a:extLst>
          </p:cNvPr>
          <p:cNvGrpSpPr/>
          <p:nvPr/>
        </p:nvGrpSpPr>
        <p:grpSpPr>
          <a:xfrm>
            <a:off x="1135300" y="2272289"/>
            <a:ext cx="4557788" cy="928278"/>
            <a:chOff x="904649" y="3562447"/>
            <a:chExt cx="520637" cy="754201"/>
          </a:xfrm>
        </p:grpSpPr>
        <p:sp>
          <p:nvSpPr>
            <p:cNvPr id="174" name="Google Shape;15843;p97">
              <a:extLst>
                <a:ext uri="{FF2B5EF4-FFF2-40B4-BE49-F238E27FC236}">
                  <a16:creationId xmlns:a16="http://schemas.microsoft.com/office/drawing/2014/main" id="{B8044211-8152-4DE5-8962-3FB729498F7B}"/>
                </a:ext>
              </a:extLst>
            </p:cNvPr>
            <p:cNvSpPr/>
            <p:nvPr/>
          </p:nvSpPr>
          <p:spPr>
            <a:xfrm>
              <a:off x="904649" y="3562447"/>
              <a:ext cx="520637" cy="754201"/>
            </a:xfrm>
            <a:prstGeom prst="roundRect">
              <a:avLst>
                <a:gd name="adj" fmla="val 16667"/>
              </a:avLst>
            </a:prstGeom>
            <a:ln>
              <a:headEnd type="none" w="sm" len="sm"/>
              <a:tailEnd type="none" w="sm" len="sm"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5" name="Google Shape;15844;p97">
              <a:extLst>
                <a:ext uri="{FF2B5EF4-FFF2-40B4-BE49-F238E27FC236}">
                  <a16:creationId xmlns:a16="http://schemas.microsoft.com/office/drawing/2014/main" id="{E4C68176-10E8-4C44-80CB-2AC4959754FE}"/>
                </a:ext>
              </a:extLst>
            </p:cNvPr>
            <p:cNvSpPr txBox="1"/>
            <p:nvPr/>
          </p:nvSpPr>
          <p:spPr>
            <a:xfrm>
              <a:off x="913893" y="3677471"/>
              <a:ext cx="494330" cy="5435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en-US" sz="2800" kern="0" dirty="0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6 </a:t>
              </a:r>
              <a:r>
                <a:rPr lang="en-US" sz="2800" kern="0" dirty="0" err="1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hộp</a:t>
              </a:r>
              <a:r>
                <a:rPr lang="en-US" sz="2800" kern="0" dirty="0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 </a:t>
              </a:r>
              <a:r>
                <a:rPr lang="en-US" sz="2800" kern="0" dirty="0" err="1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bút</a:t>
              </a:r>
              <a:r>
                <a:rPr lang="en-US" sz="2800" kern="0" dirty="0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 </a:t>
              </a:r>
              <a:r>
                <a:rPr lang="en-US" sz="2800" kern="0" dirty="0" err="1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có</a:t>
              </a:r>
              <a:r>
                <a:rPr lang="en-US" sz="2800" kern="0" dirty="0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 bao </a:t>
              </a:r>
              <a:r>
                <a:rPr lang="en-US" sz="2800" kern="0" dirty="0" err="1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nhiêu</a:t>
              </a:r>
              <a:r>
                <a:rPr lang="en-US" sz="2800" kern="0" dirty="0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 </a:t>
              </a:r>
              <a:r>
                <a:rPr lang="en-US" sz="2800" kern="0" dirty="0" err="1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chiếc</a:t>
              </a:r>
              <a:r>
                <a:rPr lang="en-US" sz="2800" kern="0" dirty="0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 </a:t>
              </a:r>
              <a:r>
                <a:rPr lang="en-US" sz="2800" kern="0" dirty="0" err="1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bút</a:t>
              </a:r>
              <a:r>
                <a:rPr lang="en-US" sz="2800" kern="0" dirty="0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 </a:t>
              </a:r>
              <a:r>
                <a:rPr lang="en-US" sz="2800" kern="0" dirty="0" err="1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chì</a:t>
              </a:r>
              <a:r>
                <a:rPr lang="en-US" sz="2800" kern="0" dirty="0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 </a:t>
              </a:r>
              <a:r>
                <a:rPr lang="en-US" sz="2800" kern="0" dirty="0" err="1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màu</a:t>
              </a:r>
              <a:r>
                <a:rPr lang="en-US" sz="2800" kern="0" dirty="0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?</a:t>
              </a:r>
            </a:p>
          </p:txBody>
        </p:sp>
      </p:grpSp>
      <p:grpSp>
        <p:nvGrpSpPr>
          <p:cNvPr id="176" name="Google Shape;15842;p97">
            <a:extLst>
              <a:ext uri="{FF2B5EF4-FFF2-40B4-BE49-F238E27FC236}">
                <a16:creationId xmlns:a16="http://schemas.microsoft.com/office/drawing/2014/main" id="{6107F750-A224-4C5F-BCF5-4F139042BEB2}"/>
              </a:ext>
            </a:extLst>
          </p:cNvPr>
          <p:cNvGrpSpPr/>
          <p:nvPr/>
        </p:nvGrpSpPr>
        <p:grpSpPr>
          <a:xfrm>
            <a:off x="1101075" y="4540617"/>
            <a:ext cx="4557788" cy="928278"/>
            <a:chOff x="904649" y="3562447"/>
            <a:chExt cx="520637" cy="754201"/>
          </a:xfrm>
        </p:grpSpPr>
        <p:sp>
          <p:nvSpPr>
            <p:cNvPr id="177" name="Google Shape;15843;p97">
              <a:extLst>
                <a:ext uri="{FF2B5EF4-FFF2-40B4-BE49-F238E27FC236}">
                  <a16:creationId xmlns:a16="http://schemas.microsoft.com/office/drawing/2014/main" id="{B1552289-EE7E-49A5-9B69-3E48CCC17C01}"/>
                </a:ext>
              </a:extLst>
            </p:cNvPr>
            <p:cNvSpPr/>
            <p:nvPr/>
          </p:nvSpPr>
          <p:spPr>
            <a:xfrm>
              <a:off x="904649" y="3562447"/>
              <a:ext cx="520637" cy="754201"/>
            </a:xfrm>
            <a:prstGeom prst="roundRect">
              <a:avLst>
                <a:gd name="adj" fmla="val 16667"/>
              </a:avLst>
            </a:prstGeom>
            <a:ln>
              <a:headEnd type="none" w="sm" len="sm"/>
              <a:tailEnd type="none" w="sm" len="sm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8" name="Google Shape;15844;p97">
              <a:extLst>
                <a:ext uri="{FF2B5EF4-FFF2-40B4-BE49-F238E27FC236}">
                  <a16:creationId xmlns:a16="http://schemas.microsoft.com/office/drawing/2014/main" id="{FD387390-3146-45BD-9CC0-F013F8B50090}"/>
                </a:ext>
              </a:extLst>
            </p:cNvPr>
            <p:cNvSpPr txBox="1"/>
            <p:nvPr/>
          </p:nvSpPr>
          <p:spPr>
            <a:xfrm>
              <a:off x="913893" y="3677471"/>
              <a:ext cx="494330" cy="5435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en-US" sz="2800" kern="0" dirty="0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10 </a:t>
              </a:r>
              <a:r>
                <a:rPr lang="en-US" sz="2800" kern="0" dirty="0" err="1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hộp</a:t>
              </a:r>
              <a:r>
                <a:rPr lang="en-US" sz="2800" kern="0" dirty="0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 </a:t>
              </a:r>
              <a:r>
                <a:rPr lang="en-US" sz="2800" kern="0" dirty="0" err="1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bút</a:t>
              </a:r>
              <a:r>
                <a:rPr lang="en-US" sz="2800" kern="0" dirty="0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 </a:t>
              </a:r>
              <a:r>
                <a:rPr lang="en-US" sz="2800" kern="0" dirty="0" err="1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có</a:t>
              </a:r>
              <a:r>
                <a:rPr lang="en-US" sz="2800" kern="0" dirty="0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 bao </a:t>
              </a:r>
              <a:r>
                <a:rPr lang="en-US" sz="2800" kern="0" dirty="0" err="1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nhiêu</a:t>
              </a:r>
              <a:r>
                <a:rPr lang="en-US" sz="2800" kern="0" dirty="0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 </a:t>
              </a:r>
              <a:r>
                <a:rPr lang="en-US" sz="2800" kern="0" dirty="0" err="1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chiếc</a:t>
              </a:r>
              <a:r>
                <a:rPr lang="en-US" sz="2800" kern="0" dirty="0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 </a:t>
              </a:r>
              <a:r>
                <a:rPr lang="en-US" sz="2800" kern="0" dirty="0" err="1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bút</a:t>
              </a:r>
              <a:r>
                <a:rPr lang="en-US" sz="2800" kern="0" dirty="0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 </a:t>
              </a:r>
              <a:r>
                <a:rPr lang="en-US" sz="2800" kern="0" dirty="0" err="1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chì</a:t>
              </a:r>
              <a:r>
                <a:rPr lang="en-US" sz="2800" kern="0" dirty="0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 </a:t>
              </a:r>
              <a:r>
                <a:rPr lang="en-US" sz="2800" kern="0" dirty="0" err="1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màu</a:t>
              </a:r>
              <a:r>
                <a:rPr lang="en-US" sz="2800" kern="0" dirty="0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?</a:t>
              </a:r>
            </a:p>
          </p:txBody>
        </p:sp>
      </p:grpSp>
      <p:grpSp>
        <p:nvGrpSpPr>
          <p:cNvPr id="179" name="Google Shape;15842;p97">
            <a:extLst>
              <a:ext uri="{FF2B5EF4-FFF2-40B4-BE49-F238E27FC236}">
                <a16:creationId xmlns:a16="http://schemas.microsoft.com/office/drawing/2014/main" id="{49961C36-28AE-4985-9D86-84946ADA5AD6}"/>
              </a:ext>
            </a:extLst>
          </p:cNvPr>
          <p:cNvGrpSpPr/>
          <p:nvPr/>
        </p:nvGrpSpPr>
        <p:grpSpPr>
          <a:xfrm>
            <a:off x="1101075" y="5552198"/>
            <a:ext cx="4557788" cy="928278"/>
            <a:chOff x="904649" y="3562447"/>
            <a:chExt cx="520637" cy="754201"/>
          </a:xfrm>
        </p:grpSpPr>
        <p:sp>
          <p:nvSpPr>
            <p:cNvPr id="180" name="Google Shape;15843;p97">
              <a:extLst>
                <a:ext uri="{FF2B5EF4-FFF2-40B4-BE49-F238E27FC236}">
                  <a16:creationId xmlns:a16="http://schemas.microsoft.com/office/drawing/2014/main" id="{7160170D-258A-45E7-A4BD-912B7A770195}"/>
                </a:ext>
              </a:extLst>
            </p:cNvPr>
            <p:cNvSpPr/>
            <p:nvPr/>
          </p:nvSpPr>
          <p:spPr>
            <a:xfrm>
              <a:off x="904649" y="3562447"/>
              <a:ext cx="520637" cy="754201"/>
            </a:xfrm>
            <a:prstGeom prst="roundRect">
              <a:avLst>
                <a:gd name="adj" fmla="val 16667"/>
              </a:avLst>
            </a:prstGeom>
            <a:ln>
              <a:headEnd type="none" w="sm" len="sm"/>
              <a:tailEnd type="none" w="sm" len="sm"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1" name="Google Shape;15844;p97">
              <a:extLst>
                <a:ext uri="{FF2B5EF4-FFF2-40B4-BE49-F238E27FC236}">
                  <a16:creationId xmlns:a16="http://schemas.microsoft.com/office/drawing/2014/main" id="{3648BA83-902D-44C1-9CEE-F12E7DFD64F5}"/>
                </a:ext>
              </a:extLst>
            </p:cNvPr>
            <p:cNvSpPr txBox="1"/>
            <p:nvPr/>
          </p:nvSpPr>
          <p:spPr>
            <a:xfrm>
              <a:off x="913893" y="3677471"/>
              <a:ext cx="494330" cy="5435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en-US" sz="2800" kern="0" dirty="0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5 </a:t>
              </a:r>
              <a:r>
                <a:rPr lang="en-US" sz="2800" kern="0" dirty="0" err="1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hộp</a:t>
              </a:r>
              <a:r>
                <a:rPr lang="en-US" sz="2800" kern="0" dirty="0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 </a:t>
              </a:r>
              <a:r>
                <a:rPr lang="en-US" sz="2800" kern="0" dirty="0" err="1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bút</a:t>
              </a:r>
              <a:r>
                <a:rPr lang="en-US" sz="2800" kern="0" dirty="0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 </a:t>
              </a:r>
              <a:r>
                <a:rPr lang="en-US" sz="2800" kern="0" dirty="0" err="1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có</a:t>
              </a:r>
              <a:r>
                <a:rPr lang="en-US" sz="2800" kern="0" dirty="0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 bao </a:t>
              </a:r>
              <a:r>
                <a:rPr lang="en-US" sz="2800" kern="0" dirty="0" err="1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nhiêu</a:t>
              </a:r>
              <a:r>
                <a:rPr lang="en-US" sz="2800" kern="0" dirty="0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 </a:t>
              </a:r>
              <a:r>
                <a:rPr lang="en-US" sz="2800" kern="0" dirty="0" err="1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chiếc</a:t>
              </a:r>
              <a:r>
                <a:rPr lang="en-US" sz="2800" kern="0" dirty="0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 </a:t>
              </a:r>
              <a:r>
                <a:rPr lang="en-US" sz="2800" kern="0" dirty="0" err="1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bút</a:t>
              </a:r>
              <a:r>
                <a:rPr lang="en-US" sz="2800" kern="0" dirty="0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 </a:t>
              </a:r>
              <a:r>
                <a:rPr lang="en-US" sz="2800" kern="0" dirty="0" err="1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chì</a:t>
              </a:r>
              <a:r>
                <a:rPr lang="en-US" sz="2800" kern="0" dirty="0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 </a:t>
              </a:r>
              <a:r>
                <a:rPr lang="en-US" sz="2800" kern="0" dirty="0" err="1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màu</a:t>
              </a:r>
              <a:r>
                <a:rPr lang="en-US" sz="2800" kern="0" dirty="0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?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4FB743C8-4641-49CA-9BE3-6A4C5136977F}"/>
              </a:ext>
            </a:extLst>
          </p:cNvPr>
          <p:cNvGrpSpPr/>
          <p:nvPr/>
        </p:nvGrpSpPr>
        <p:grpSpPr>
          <a:xfrm>
            <a:off x="7966623" y="1267023"/>
            <a:ext cx="2140270" cy="722689"/>
            <a:chOff x="6766893" y="2285316"/>
            <a:chExt cx="2140270" cy="722689"/>
          </a:xfrm>
        </p:grpSpPr>
        <p:grpSp>
          <p:nvGrpSpPr>
            <p:cNvPr id="182" name="Google Shape;15842;p97">
              <a:extLst>
                <a:ext uri="{FF2B5EF4-FFF2-40B4-BE49-F238E27FC236}">
                  <a16:creationId xmlns:a16="http://schemas.microsoft.com/office/drawing/2014/main" id="{8795BCBE-F751-4A3B-A56E-5F02A696F4A3}"/>
                </a:ext>
              </a:extLst>
            </p:cNvPr>
            <p:cNvGrpSpPr/>
            <p:nvPr/>
          </p:nvGrpSpPr>
          <p:grpSpPr>
            <a:xfrm>
              <a:off x="6766893" y="2285316"/>
              <a:ext cx="2140270" cy="722689"/>
              <a:chOff x="904649" y="3677471"/>
              <a:chExt cx="520637" cy="543590"/>
            </a:xfrm>
          </p:grpSpPr>
          <p:sp>
            <p:nvSpPr>
              <p:cNvPr id="183" name="Google Shape;15843;p97">
                <a:extLst>
                  <a:ext uri="{FF2B5EF4-FFF2-40B4-BE49-F238E27FC236}">
                    <a16:creationId xmlns:a16="http://schemas.microsoft.com/office/drawing/2014/main" id="{61CBD12B-E424-4686-8A14-CBCB128F1E3D}"/>
                  </a:ext>
                </a:extLst>
              </p:cNvPr>
              <p:cNvSpPr/>
              <p:nvPr/>
            </p:nvSpPr>
            <p:spPr>
              <a:xfrm>
                <a:off x="904649" y="3677471"/>
                <a:ext cx="520637" cy="543590"/>
              </a:xfrm>
              <a:prstGeom prst="roundRect">
                <a:avLst>
                  <a:gd name="adj" fmla="val 16667"/>
                </a:avLst>
              </a:prstGeom>
              <a:ln>
                <a:headEnd type="none" w="sm" len="sm"/>
                <a:tailEnd type="none" w="sm" len="sm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67" kern="0" dirty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84" name="Google Shape;15844;p97">
                <a:extLst>
                  <a:ext uri="{FF2B5EF4-FFF2-40B4-BE49-F238E27FC236}">
                    <a16:creationId xmlns:a16="http://schemas.microsoft.com/office/drawing/2014/main" id="{C4C6FA29-37EB-4ECE-80DD-85D88C7F99B4}"/>
                  </a:ext>
                </a:extLst>
              </p:cNvPr>
              <p:cNvSpPr txBox="1"/>
              <p:nvPr/>
            </p:nvSpPr>
            <p:spPr>
              <a:xfrm>
                <a:off x="913893" y="3677471"/>
                <a:ext cx="494330" cy="54358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r>
                  <a:rPr lang="en-US" sz="2800" kern="0" dirty="0">
                    <a:solidFill>
                      <a:srgbClr val="002060"/>
                    </a:solidFill>
                    <a:latin typeface="+mj-lt"/>
                    <a:cs typeface="Times New Roman" panose="02020603050405020304" pitchFamily="18" charset="0"/>
                    <a:sym typeface="Arial"/>
                  </a:rPr>
                  <a:t>8 x 6 = </a:t>
                </a:r>
              </a:p>
            </p:txBody>
          </p:sp>
        </p:grpSp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CC1A2F31-C8A9-469A-9643-C08C84BB700B}"/>
                </a:ext>
              </a:extLst>
            </p:cNvPr>
            <p:cNvSpPr/>
            <p:nvPr/>
          </p:nvSpPr>
          <p:spPr>
            <a:xfrm>
              <a:off x="8071865" y="2405879"/>
              <a:ext cx="480436" cy="455712"/>
            </a:xfrm>
            <a:prstGeom prst="roundRect">
              <a:avLst/>
            </a:prstGeom>
            <a:solidFill>
              <a:srgbClr val="FFFFFF"/>
            </a:solidFill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200" dirty="0"/>
                <a:t>?</a:t>
              </a:r>
            </a:p>
          </p:txBody>
        </p:sp>
      </p:grpSp>
      <p:grpSp>
        <p:nvGrpSpPr>
          <p:cNvPr id="187" name="Group 186">
            <a:extLst>
              <a:ext uri="{FF2B5EF4-FFF2-40B4-BE49-F238E27FC236}">
                <a16:creationId xmlns:a16="http://schemas.microsoft.com/office/drawing/2014/main" id="{21E32255-14AA-4A31-A8E4-A5083F08241A}"/>
              </a:ext>
            </a:extLst>
          </p:cNvPr>
          <p:cNvGrpSpPr/>
          <p:nvPr/>
        </p:nvGrpSpPr>
        <p:grpSpPr>
          <a:xfrm>
            <a:off x="7985517" y="2272287"/>
            <a:ext cx="2140270" cy="722689"/>
            <a:chOff x="6766893" y="2285316"/>
            <a:chExt cx="2140270" cy="722689"/>
          </a:xfrm>
        </p:grpSpPr>
        <p:grpSp>
          <p:nvGrpSpPr>
            <p:cNvPr id="188" name="Google Shape;15842;p97">
              <a:extLst>
                <a:ext uri="{FF2B5EF4-FFF2-40B4-BE49-F238E27FC236}">
                  <a16:creationId xmlns:a16="http://schemas.microsoft.com/office/drawing/2014/main" id="{9339566C-FD97-490C-9E98-BD1F90B7B665}"/>
                </a:ext>
              </a:extLst>
            </p:cNvPr>
            <p:cNvGrpSpPr/>
            <p:nvPr/>
          </p:nvGrpSpPr>
          <p:grpSpPr>
            <a:xfrm>
              <a:off x="6766893" y="2285316"/>
              <a:ext cx="2140270" cy="722689"/>
              <a:chOff x="904649" y="3677471"/>
              <a:chExt cx="520637" cy="543590"/>
            </a:xfrm>
          </p:grpSpPr>
          <p:sp>
            <p:nvSpPr>
              <p:cNvPr id="191" name="Google Shape;15843;p97">
                <a:extLst>
                  <a:ext uri="{FF2B5EF4-FFF2-40B4-BE49-F238E27FC236}">
                    <a16:creationId xmlns:a16="http://schemas.microsoft.com/office/drawing/2014/main" id="{93A4CAF5-D1BB-4979-B15A-F3368E341FB6}"/>
                  </a:ext>
                </a:extLst>
              </p:cNvPr>
              <p:cNvSpPr/>
              <p:nvPr/>
            </p:nvSpPr>
            <p:spPr>
              <a:xfrm>
                <a:off x="904649" y="3677471"/>
                <a:ext cx="520637" cy="543590"/>
              </a:xfrm>
              <a:prstGeom prst="roundRect">
                <a:avLst>
                  <a:gd name="adj" fmla="val 16667"/>
                </a:avLst>
              </a:prstGeom>
              <a:ln>
                <a:headEnd type="none" w="sm" len="sm"/>
                <a:tailEnd type="none" w="sm" len="sm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67" kern="0" dirty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92" name="Google Shape;15844;p97">
                <a:extLst>
                  <a:ext uri="{FF2B5EF4-FFF2-40B4-BE49-F238E27FC236}">
                    <a16:creationId xmlns:a16="http://schemas.microsoft.com/office/drawing/2014/main" id="{7F3A7AB3-BFD8-4311-9F79-FEC56E91738C}"/>
                  </a:ext>
                </a:extLst>
              </p:cNvPr>
              <p:cNvSpPr txBox="1"/>
              <p:nvPr/>
            </p:nvSpPr>
            <p:spPr>
              <a:xfrm>
                <a:off x="913893" y="3677471"/>
                <a:ext cx="494330" cy="54358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r>
                  <a:rPr lang="en-US" sz="2800" kern="0" dirty="0">
                    <a:solidFill>
                      <a:srgbClr val="002060"/>
                    </a:solidFill>
                    <a:latin typeface="+mj-lt"/>
                    <a:cs typeface="Times New Roman" panose="02020603050405020304" pitchFamily="18" charset="0"/>
                    <a:sym typeface="Arial"/>
                  </a:rPr>
                  <a:t>8 x 10 = </a:t>
                </a:r>
              </a:p>
            </p:txBody>
          </p:sp>
        </p:grpSp>
        <p:sp>
          <p:nvSpPr>
            <p:cNvPr id="190" name="Rectangle: Rounded Corners 189">
              <a:extLst>
                <a:ext uri="{FF2B5EF4-FFF2-40B4-BE49-F238E27FC236}">
                  <a16:creationId xmlns:a16="http://schemas.microsoft.com/office/drawing/2014/main" id="{5CB801BB-DDB3-4238-A337-E9F1F150E136}"/>
                </a:ext>
              </a:extLst>
            </p:cNvPr>
            <p:cNvSpPr/>
            <p:nvPr/>
          </p:nvSpPr>
          <p:spPr>
            <a:xfrm>
              <a:off x="8263471" y="2399010"/>
              <a:ext cx="480436" cy="455712"/>
            </a:xfrm>
            <a:prstGeom prst="roundRect">
              <a:avLst/>
            </a:prstGeom>
            <a:solidFill>
              <a:srgbClr val="FFFFFF"/>
            </a:solidFill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200" dirty="0"/>
                <a:t>?</a:t>
              </a:r>
            </a:p>
          </p:txBody>
        </p:sp>
      </p:grp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07055AF1-5772-4553-B590-BB141C1FE97E}"/>
              </a:ext>
            </a:extLst>
          </p:cNvPr>
          <p:cNvGrpSpPr/>
          <p:nvPr/>
        </p:nvGrpSpPr>
        <p:grpSpPr>
          <a:xfrm>
            <a:off x="7966623" y="3277550"/>
            <a:ext cx="2140270" cy="722689"/>
            <a:chOff x="6766893" y="2285316"/>
            <a:chExt cx="2140270" cy="722689"/>
          </a:xfrm>
        </p:grpSpPr>
        <p:grpSp>
          <p:nvGrpSpPr>
            <p:cNvPr id="195" name="Google Shape;15842;p97">
              <a:extLst>
                <a:ext uri="{FF2B5EF4-FFF2-40B4-BE49-F238E27FC236}">
                  <a16:creationId xmlns:a16="http://schemas.microsoft.com/office/drawing/2014/main" id="{C9DF6210-AF5A-49D4-91DA-668553956611}"/>
                </a:ext>
              </a:extLst>
            </p:cNvPr>
            <p:cNvGrpSpPr/>
            <p:nvPr/>
          </p:nvGrpSpPr>
          <p:grpSpPr>
            <a:xfrm>
              <a:off x="6766893" y="2285316"/>
              <a:ext cx="2140270" cy="722689"/>
              <a:chOff x="904649" y="3677471"/>
              <a:chExt cx="520637" cy="543590"/>
            </a:xfrm>
          </p:grpSpPr>
          <p:sp>
            <p:nvSpPr>
              <p:cNvPr id="197" name="Google Shape;15843;p97">
                <a:extLst>
                  <a:ext uri="{FF2B5EF4-FFF2-40B4-BE49-F238E27FC236}">
                    <a16:creationId xmlns:a16="http://schemas.microsoft.com/office/drawing/2014/main" id="{B12AC3DE-05D8-4268-9CEB-7F92E0DD6C3B}"/>
                  </a:ext>
                </a:extLst>
              </p:cNvPr>
              <p:cNvSpPr/>
              <p:nvPr/>
            </p:nvSpPr>
            <p:spPr>
              <a:xfrm>
                <a:off x="904649" y="3677471"/>
                <a:ext cx="520637" cy="543590"/>
              </a:xfrm>
              <a:prstGeom prst="roundRect">
                <a:avLst>
                  <a:gd name="adj" fmla="val 16667"/>
                </a:avLst>
              </a:prstGeom>
              <a:ln>
                <a:headEnd type="none" w="sm" len="sm"/>
                <a:tailEnd type="none" w="sm" len="sm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67" kern="0" dirty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98" name="Google Shape;15844;p97">
                <a:extLst>
                  <a:ext uri="{FF2B5EF4-FFF2-40B4-BE49-F238E27FC236}">
                    <a16:creationId xmlns:a16="http://schemas.microsoft.com/office/drawing/2014/main" id="{299E52A7-8218-4F76-9402-44D1675F4D34}"/>
                  </a:ext>
                </a:extLst>
              </p:cNvPr>
              <p:cNvSpPr txBox="1"/>
              <p:nvPr/>
            </p:nvSpPr>
            <p:spPr>
              <a:xfrm>
                <a:off x="913893" y="3677471"/>
                <a:ext cx="494330" cy="54358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r>
                  <a:rPr lang="en-US" sz="2800" kern="0" dirty="0">
                    <a:solidFill>
                      <a:srgbClr val="002060"/>
                    </a:solidFill>
                    <a:latin typeface="+mj-lt"/>
                    <a:cs typeface="Times New Roman" panose="02020603050405020304" pitchFamily="18" charset="0"/>
                    <a:sym typeface="Arial"/>
                  </a:rPr>
                  <a:t>8 x 4 = </a:t>
                </a:r>
              </a:p>
            </p:txBody>
          </p:sp>
        </p:grpSp>
        <p:sp>
          <p:nvSpPr>
            <p:cNvPr id="196" name="Rectangle: Rounded Corners 195">
              <a:extLst>
                <a:ext uri="{FF2B5EF4-FFF2-40B4-BE49-F238E27FC236}">
                  <a16:creationId xmlns:a16="http://schemas.microsoft.com/office/drawing/2014/main" id="{AABF5098-BC0B-466B-B9F3-169E810F92A4}"/>
                </a:ext>
              </a:extLst>
            </p:cNvPr>
            <p:cNvSpPr/>
            <p:nvPr/>
          </p:nvSpPr>
          <p:spPr>
            <a:xfrm>
              <a:off x="8071865" y="2405879"/>
              <a:ext cx="480436" cy="455712"/>
            </a:xfrm>
            <a:prstGeom prst="roundRect">
              <a:avLst/>
            </a:prstGeom>
            <a:solidFill>
              <a:srgbClr val="FFFFFF"/>
            </a:solidFill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200" dirty="0"/>
                <a:t>?</a:t>
              </a:r>
            </a:p>
          </p:txBody>
        </p:sp>
      </p:grpSp>
      <p:grpSp>
        <p:nvGrpSpPr>
          <p:cNvPr id="199" name="Group 198">
            <a:extLst>
              <a:ext uri="{FF2B5EF4-FFF2-40B4-BE49-F238E27FC236}">
                <a16:creationId xmlns:a16="http://schemas.microsoft.com/office/drawing/2014/main" id="{106939F3-4EBA-4763-B710-DEBCB51B47C4}"/>
              </a:ext>
            </a:extLst>
          </p:cNvPr>
          <p:cNvGrpSpPr/>
          <p:nvPr/>
        </p:nvGrpSpPr>
        <p:grpSpPr>
          <a:xfrm>
            <a:off x="8023518" y="4334439"/>
            <a:ext cx="2140270" cy="722689"/>
            <a:chOff x="6766893" y="2285316"/>
            <a:chExt cx="2140270" cy="722689"/>
          </a:xfrm>
        </p:grpSpPr>
        <p:grpSp>
          <p:nvGrpSpPr>
            <p:cNvPr id="200" name="Google Shape;15842;p97">
              <a:extLst>
                <a:ext uri="{FF2B5EF4-FFF2-40B4-BE49-F238E27FC236}">
                  <a16:creationId xmlns:a16="http://schemas.microsoft.com/office/drawing/2014/main" id="{B27B4775-1027-4CC3-B3C1-F42B90DF690F}"/>
                </a:ext>
              </a:extLst>
            </p:cNvPr>
            <p:cNvGrpSpPr/>
            <p:nvPr/>
          </p:nvGrpSpPr>
          <p:grpSpPr>
            <a:xfrm>
              <a:off x="6766893" y="2285316"/>
              <a:ext cx="2140270" cy="722689"/>
              <a:chOff x="904649" y="3677471"/>
              <a:chExt cx="520637" cy="543590"/>
            </a:xfrm>
          </p:grpSpPr>
          <p:sp>
            <p:nvSpPr>
              <p:cNvPr id="202" name="Google Shape;15843;p97">
                <a:extLst>
                  <a:ext uri="{FF2B5EF4-FFF2-40B4-BE49-F238E27FC236}">
                    <a16:creationId xmlns:a16="http://schemas.microsoft.com/office/drawing/2014/main" id="{A3578100-2277-4076-9FA2-CB0832607924}"/>
                  </a:ext>
                </a:extLst>
              </p:cNvPr>
              <p:cNvSpPr/>
              <p:nvPr/>
            </p:nvSpPr>
            <p:spPr>
              <a:xfrm>
                <a:off x="904649" y="3677471"/>
                <a:ext cx="520637" cy="543590"/>
              </a:xfrm>
              <a:prstGeom prst="roundRect">
                <a:avLst>
                  <a:gd name="adj" fmla="val 16667"/>
                </a:avLst>
              </a:prstGeom>
              <a:ln>
                <a:headEnd type="none" w="sm" len="sm"/>
                <a:tailEnd type="none" w="sm" len="sm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67" kern="0" dirty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60" name="Google Shape;15844;p97">
                <a:extLst>
                  <a:ext uri="{FF2B5EF4-FFF2-40B4-BE49-F238E27FC236}">
                    <a16:creationId xmlns:a16="http://schemas.microsoft.com/office/drawing/2014/main" id="{A8485BCD-8DA0-4241-A439-2095FB0DD9BC}"/>
                  </a:ext>
                </a:extLst>
              </p:cNvPr>
              <p:cNvSpPr txBox="1"/>
              <p:nvPr/>
            </p:nvSpPr>
            <p:spPr>
              <a:xfrm>
                <a:off x="913893" y="3677471"/>
                <a:ext cx="494330" cy="54358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r>
                  <a:rPr lang="en-US" sz="2800" kern="0" dirty="0">
                    <a:solidFill>
                      <a:srgbClr val="002060"/>
                    </a:solidFill>
                    <a:latin typeface="+mj-lt"/>
                    <a:cs typeface="Times New Roman" panose="02020603050405020304" pitchFamily="18" charset="0"/>
                    <a:sym typeface="Arial"/>
                  </a:rPr>
                  <a:t>8 x 5 = </a:t>
                </a:r>
              </a:p>
            </p:txBody>
          </p:sp>
        </p:grpSp>
        <p:sp>
          <p:nvSpPr>
            <p:cNvPr id="201" name="Rectangle: Rounded Corners 200">
              <a:extLst>
                <a:ext uri="{FF2B5EF4-FFF2-40B4-BE49-F238E27FC236}">
                  <a16:creationId xmlns:a16="http://schemas.microsoft.com/office/drawing/2014/main" id="{6E9AD4BE-7474-4427-98D6-E4753F1C6359}"/>
                </a:ext>
              </a:extLst>
            </p:cNvPr>
            <p:cNvSpPr/>
            <p:nvPr/>
          </p:nvSpPr>
          <p:spPr>
            <a:xfrm>
              <a:off x="8071865" y="2405879"/>
              <a:ext cx="480436" cy="455712"/>
            </a:xfrm>
            <a:prstGeom prst="roundRect">
              <a:avLst/>
            </a:prstGeom>
            <a:solidFill>
              <a:srgbClr val="FFFFFF"/>
            </a:solidFill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200" dirty="0"/>
                <a:t>?</a:t>
              </a:r>
            </a:p>
          </p:txBody>
        </p:sp>
      </p:grpSp>
      <p:grpSp>
        <p:nvGrpSpPr>
          <p:cNvPr id="261" name="Google Shape;15842;p97">
            <a:extLst>
              <a:ext uri="{FF2B5EF4-FFF2-40B4-BE49-F238E27FC236}">
                <a16:creationId xmlns:a16="http://schemas.microsoft.com/office/drawing/2014/main" id="{1B29BFFA-A639-4F44-BBA0-D70C46CFB16D}"/>
              </a:ext>
            </a:extLst>
          </p:cNvPr>
          <p:cNvGrpSpPr/>
          <p:nvPr/>
        </p:nvGrpSpPr>
        <p:grpSpPr>
          <a:xfrm>
            <a:off x="1101075" y="3406453"/>
            <a:ext cx="4557788" cy="928278"/>
            <a:chOff x="904649" y="3562447"/>
            <a:chExt cx="520637" cy="754201"/>
          </a:xfrm>
        </p:grpSpPr>
        <p:sp>
          <p:nvSpPr>
            <p:cNvPr id="262" name="Google Shape;15843;p97">
              <a:extLst>
                <a:ext uri="{FF2B5EF4-FFF2-40B4-BE49-F238E27FC236}">
                  <a16:creationId xmlns:a16="http://schemas.microsoft.com/office/drawing/2014/main" id="{683E05E5-D331-4509-AEE0-841611B75C61}"/>
                </a:ext>
              </a:extLst>
            </p:cNvPr>
            <p:cNvSpPr/>
            <p:nvPr/>
          </p:nvSpPr>
          <p:spPr>
            <a:xfrm>
              <a:off x="904649" y="3562447"/>
              <a:ext cx="520637" cy="754201"/>
            </a:xfrm>
            <a:prstGeom prst="roundRect">
              <a:avLst>
                <a:gd name="adj" fmla="val 16667"/>
              </a:avLst>
            </a:prstGeom>
            <a:ln>
              <a:headEnd type="none" w="sm" len="sm"/>
              <a:tailEnd type="none" w="sm" len="sm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26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63" name="Google Shape;15844;p97">
              <a:extLst>
                <a:ext uri="{FF2B5EF4-FFF2-40B4-BE49-F238E27FC236}">
                  <a16:creationId xmlns:a16="http://schemas.microsoft.com/office/drawing/2014/main" id="{177CD3B5-F5A1-4E21-BB39-E29C2C4B2923}"/>
                </a:ext>
              </a:extLst>
            </p:cNvPr>
            <p:cNvSpPr txBox="1"/>
            <p:nvPr/>
          </p:nvSpPr>
          <p:spPr>
            <a:xfrm>
              <a:off x="913893" y="3677471"/>
              <a:ext cx="494330" cy="5435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en-US" sz="2800" kern="0" dirty="0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3 </a:t>
              </a:r>
              <a:r>
                <a:rPr lang="en-US" sz="2800" kern="0" dirty="0" err="1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hộp</a:t>
              </a:r>
              <a:r>
                <a:rPr lang="en-US" sz="2800" kern="0" dirty="0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 </a:t>
              </a:r>
              <a:r>
                <a:rPr lang="en-US" sz="2800" kern="0" dirty="0" err="1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bút</a:t>
              </a:r>
              <a:r>
                <a:rPr lang="en-US" sz="2800" kern="0" dirty="0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 </a:t>
              </a:r>
              <a:r>
                <a:rPr lang="en-US" sz="2800" kern="0" dirty="0" err="1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có</a:t>
              </a:r>
              <a:r>
                <a:rPr lang="en-US" sz="2800" kern="0" dirty="0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 bao </a:t>
              </a:r>
              <a:r>
                <a:rPr lang="en-US" sz="2800" kern="0" dirty="0" err="1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nhiêu</a:t>
              </a:r>
              <a:r>
                <a:rPr lang="en-US" sz="2800" kern="0" dirty="0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 </a:t>
              </a:r>
              <a:r>
                <a:rPr lang="en-US" sz="2800" kern="0" dirty="0" err="1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chiếc</a:t>
              </a:r>
              <a:r>
                <a:rPr lang="en-US" sz="2800" kern="0" dirty="0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 </a:t>
              </a:r>
              <a:r>
                <a:rPr lang="en-US" sz="2800" kern="0" dirty="0" err="1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bút</a:t>
              </a:r>
              <a:r>
                <a:rPr lang="en-US" sz="2800" kern="0" dirty="0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 </a:t>
              </a:r>
              <a:r>
                <a:rPr lang="en-US" sz="2800" kern="0" dirty="0" err="1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chì</a:t>
              </a:r>
              <a:r>
                <a:rPr lang="en-US" sz="2800" kern="0" dirty="0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 </a:t>
              </a:r>
              <a:r>
                <a:rPr lang="en-US" sz="2800" kern="0" dirty="0" err="1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màu</a:t>
              </a:r>
              <a:r>
                <a:rPr lang="en-US" sz="2800" kern="0" dirty="0">
                  <a:solidFill>
                    <a:srgbClr val="002060"/>
                  </a:solidFill>
                  <a:latin typeface="+mj-lt"/>
                  <a:cs typeface="Times New Roman" panose="02020603050405020304" pitchFamily="18" charset="0"/>
                  <a:sym typeface="Arial"/>
                </a:rPr>
                <a:t>?</a:t>
              </a:r>
            </a:p>
          </p:txBody>
        </p:sp>
      </p:grpSp>
      <p:grpSp>
        <p:nvGrpSpPr>
          <p:cNvPr id="265" name="Group 264">
            <a:extLst>
              <a:ext uri="{FF2B5EF4-FFF2-40B4-BE49-F238E27FC236}">
                <a16:creationId xmlns:a16="http://schemas.microsoft.com/office/drawing/2014/main" id="{BEE575AD-3BB2-49CE-9DBB-1A7B94DAEA1A}"/>
              </a:ext>
            </a:extLst>
          </p:cNvPr>
          <p:cNvGrpSpPr/>
          <p:nvPr/>
        </p:nvGrpSpPr>
        <p:grpSpPr>
          <a:xfrm>
            <a:off x="8023518" y="5332426"/>
            <a:ext cx="2140270" cy="722689"/>
            <a:chOff x="6766893" y="2285316"/>
            <a:chExt cx="2140270" cy="722689"/>
          </a:xfrm>
        </p:grpSpPr>
        <p:grpSp>
          <p:nvGrpSpPr>
            <p:cNvPr id="266" name="Google Shape;15842;p97">
              <a:extLst>
                <a:ext uri="{FF2B5EF4-FFF2-40B4-BE49-F238E27FC236}">
                  <a16:creationId xmlns:a16="http://schemas.microsoft.com/office/drawing/2014/main" id="{B2FE0F77-FCC2-41C4-8956-BF0980B8B7CA}"/>
                </a:ext>
              </a:extLst>
            </p:cNvPr>
            <p:cNvGrpSpPr/>
            <p:nvPr/>
          </p:nvGrpSpPr>
          <p:grpSpPr>
            <a:xfrm>
              <a:off x="6766893" y="2285316"/>
              <a:ext cx="2140270" cy="722689"/>
              <a:chOff x="904649" y="3677471"/>
              <a:chExt cx="520637" cy="543590"/>
            </a:xfrm>
          </p:grpSpPr>
          <p:sp>
            <p:nvSpPr>
              <p:cNvPr id="268" name="Google Shape;15843;p97">
                <a:extLst>
                  <a:ext uri="{FF2B5EF4-FFF2-40B4-BE49-F238E27FC236}">
                    <a16:creationId xmlns:a16="http://schemas.microsoft.com/office/drawing/2014/main" id="{66CC293A-A2CD-4433-AB88-5191074E1377}"/>
                  </a:ext>
                </a:extLst>
              </p:cNvPr>
              <p:cNvSpPr/>
              <p:nvPr/>
            </p:nvSpPr>
            <p:spPr>
              <a:xfrm>
                <a:off x="904649" y="3677471"/>
                <a:ext cx="520637" cy="543590"/>
              </a:xfrm>
              <a:prstGeom prst="roundRect">
                <a:avLst>
                  <a:gd name="adj" fmla="val 16667"/>
                </a:avLst>
              </a:prstGeom>
              <a:ln>
                <a:headEnd type="none" w="sm" len="sm"/>
                <a:tailEnd type="none" w="sm" len="sm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667" kern="0" dirty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69" name="Google Shape;15844;p97">
                <a:extLst>
                  <a:ext uri="{FF2B5EF4-FFF2-40B4-BE49-F238E27FC236}">
                    <a16:creationId xmlns:a16="http://schemas.microsoft.com/office/drawing/2014/main" id="{BF31A6E4-1227-4D51-8AC4-015D1B462E8A}"/>
                  </a:ext>
                </a:extLst>
              </p:cNvPr>
              <p:cNvSpPr txBox="1"/>
              <p:nvPr/>
            </p:nvSpPr>
            <p:spPr>
              <a:xfrm>
                <a:off x="913893" y="3677471"/>
                <a:ext cx="494330" cy="54358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r>
                  <a:rPr lang="en-US" sz="2800" kern="0" dirty="0">
                    <a:solidFill>
                      <a:srgbClr val="002060"/>
                    </a:solidFill>
                    <a:latin typeface="+mj-lt"/>
                    <a:cs typeface="Times New Roman" panose="02020603050405020304" pitchFamily="18" charset="0"/>
                    <a:sym typeface="Arial"/>
                  </a:rPr>
                  <a:t>8 x 3 = </a:t>
                </a:r>
              </a:p>
            </p:txBody>
          </p:sp>
        </p:grpSp>
        <p:sp>
          <p:nvSpPr>
            <p:cNvPr id="267" name="Rectangle: Rounded Corners 266">
              <a:extLst>
                <a:ext uri="{FF2B5EF4-FFF2-40B4-BE49-F238E27FC236}">
                  <a16:creationId xmlns:a16="http://schemas.microsoft.com/office/drawing/2014/main" id="{6DB53367-DFAB-4724-A060-16DC0AF2D79A}"/>
                </a:ext>
              </a:extLst>
            </p:cNvPr>
            <p:cNvSpPr/>
            <p:nvPr/>
          </p:nvSpPr>
          <p:spPr>
            <a:xfrm>
              <a:off x="8071865" y="2405879"/>
              <a:ext cx="480436" cy="455712"/>
            </a:xfrm>
            <a:prstGeom prst="roundRect">
              <a:avLst/>
            </a:prstGeom>
            <a:solidFill>
              <a:srgbClr val="FFFFFF"/>
            </a:solidFill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200" dirty="0"/>
                <a:t>?</a:t>
              </a: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E90DB710-AC98-4530-8FE3-E6A3CD655E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46580" y="275404"/>
            <a:ext cx="1123950" cy="1323975"/>
          </a:xfrm>
          <a:prstGeom prst="rect">
            <a:avLst/>
          </a:prstGeom>
        </p:spPr>
      </p:pic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47FCA7-D5A7-4216-A7D7-AE1E8BE1D4DF}"/>
              </a:ext>
            </a:extLst>
          </p:cNvPr>
          <p:cNvSpPr/>
          <p:nvPr/>
        </p:nvSpPr>
        <p:spPr>
          <a:xfrm>
            <a:off x="5695950" y="1600200"/>
            <a:ext cx="2234456" cy="2105025"/>
          </a:xfrm>
          <a:custGeom>
            <a:avLst/>
            <a:gdLst>
              <a:gd name="connsiteX0" fmla="*/ 0 w 2324100"/>
              <a:gd name="connsiteY0" fmla="*/ 0 h 2114550"/>
              <a:gd name="connsiteX1" fmla="*/ 47625 w 2324100"/>
              <a:gd name="connsiteY1" fmla="*/ 19050 h 2114550"/>
              <a:gd name="connsiteX2" fmla="*/ 200025 w 2324100"/>
              <a:gd name="connsiteY2" fmla="*/ 76200 h 2114550"/>
              <a:gd name="connsiteX3" fmla="*/ 342900 w 2324100"/>
              <a:gd name="connsiteY3" fmla="*/ 180975 h 2114550"/>
              <a:gd name="connsiteX4" fmla="*/ 419100 w 2324100"/>
              <a:gd name="connsiteY4" fmla="*/ 238125 h 2114550"/>
              <a:gd name="connsiteX5" fmla="*/ 476250 w 2324100"/>
              <a:gd name="connsiteY5" fmla="*/ 276225 h 2114550"/>
              <a:gd name="connsiteX6" fmla="*/ 514350 w 2324100"/>
              <a:gd name="connsiteY6" fmla="*/ 314325 h 2114550"/>
              <a:gd name="connsiteX7" fmla="*/ 600075 w 2324100"/>
              <a:gd name="connsiteY7" fmla="*/ 371475 h 2114550"/>
              <a:gd name="connsiteX8" fmla="*/ 638175 w 2324100"/>
              <a:gd name="connsiteY8" fmla="*/ 428625 h 2114550"/>
              <a:gd name="connsiteX9" fmla="*/ 685800 w 2324100"/>
              <a:gd name="connsiteY9" fmla="*/ 476250 h 2114550"/>
              <a:gd name="connsiteX10" fmla="*/ 704850 w 2324100"/>
              <a:gd name="connsiteY10" fmla="*/ 504825 h 2114550"/>
              <a:gd name="connsiteX11" fmla="*/ 762000 w 2324100"/>
              <a:gd name="connsiteY11" fmla="*/ 581025 h 2114550"/>
              <a:gd name="connsiteX12" fmla="*/ 847725 w 2324100"/>
              <a:gd name="connsiteY12" fmla="*/ 647700 h 2114550"/>
              <a:gd name="connsiteX13" fmla="*/ 866775 w 2324100"/>
              <a:gd name="connsiteY13" fmla="*/ 695325 h 2114550"/>
              <a:gd name="connsiteX14" fmla="*/ 971550 w 2324100"/>
              <a:gd name="connsiteY14" fmla="*/ 800100 h 2114550"/>
              <a:gd name="connsiteX15" fmla="*/ 1028700 w 2324100"/>
              <a:gd name="connsiteY15" fmla="*/ 857250 h 2114550"/>
              <a:gd name="connsiteX16" fmla="*/ 1171575 w 2324100"/>
              <a:gd name="connsiteY16" fmla="*/ 1066800 h 2114550"/>
              <a:gd name="connsiteX17" fmla="*/ 1257300 w 2324100"/>
              <a:gd name="connsiteY17" fmla="*/ 1181100 h 2114550"/>
              <a:gd name="connsiteX18" fmla="*/ 1323975 w 2324100"/>
              <a:gd name="connsiteY18" fmla="*/ 1304925 h 2114550"/>
              <a:gd name="connsiteX19" fmla="*/ 1524000 w 2324100"/>
              <a:gd name="connsiteY19" fmla="*/ 1571625 h 2114550"/>
              <a:gd name="connsiteX20" fmla="*/ 1571625 w 2324100"/>
              <a:gd name="connsiteY20" fmla="*/ 1628775 h 2114550"/>
              <a:gd name="connsiteX21" fmla="*/ 1733550 w 2324100"/>
              <a:gd name="connsiteY21" fmla="*/ 1781175 h 2114550"/>
              <a:gd name="connsiteX22" fmla="*/ 1771650 w 2324100"/>
              <a:gd name="connsiteY22" fmla="*/ 1800225 h 2114550"/>
              <a:gd name="connsiteX23" fmla="*/ 1857375 w 2324100"/>
              <a:gd name="connsiteY23" fmla="*/ 1847850 h 2114550"/>
              <a:gd name="connsiteX24" fmla="*/ 2000250 w 2324100"/>
              <a:gd name="connsiteY24" fmla="*/ 1914525 h 2114550"/>
              <a:gd name="connsiteX25" fmla="*/ 2124075 w 2324100"/>
              <a:gd name="connsiteY25" fmla="*/ 2000250 h 2114550"/>
              <a:gd name="connsiteX26" fmla="*/ 2190750 w 2324100"/>
              <a:gd name="connsiteY26" fmla="*/ 2038350 h 2114550"/>
              <a:gd name="connsiteX27" fmla="*/ 2247900 w 2324100"/>
              <a:gd name="connsiteY27" fmla="*/ 2085975 h 2114550"/>
              <a:gd name="connsiteX28" fmla="*/ 2324100 w 2324100"/>
              <a:gd name="connsiteY28" fmla="*/ 2114550 h 211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324100" h="2114550">
                <a:moveTo>
                  <a:pt x="0" y="0"/>
                </a:moveTo>
                <a:cubicBezTo>
                  <a:pt x="15875" y="6350"/>
                  <a:pt x="31523" y="13299"/>
                  <a:pt x="47625" y="19050"/>
                </a:cubicBezTo>
                <a:cubicBezTo>
                  <a:pt x="92230" y="34980"/>
                  <a:pt x="157090" y="52049"/>
                  <a:pt x="200025" y="76200"/>
                </a:cubicBezTo>
                <a:cubicBezTo>
                  <a:pt x="281429" y="121990"/>
                  <a:pt x="277385" y="129499"/>
                  <a:pt x="342900" y="180975"/>
                </a:cubicBezTo>
                <a:cubicBezTo>
                  <a:pt x="367866" y="200591"/>
                  <a:pt x="393264" y="219671"/>
                  <a:pt x="419100" y="238125"/>
                </a:cubicBezTo>
                <a:cubicBezTo>
                  <a:pt x="437731" y="251433"/>
                  <a:pt x="458372" y="261922"/>
                  <a:pt x="476250" y="276225"/>
                </a:cubicBezTo>
                <a:cubicBezTo>
                  <a:pt x="490275" y="287445"/>
                  <a:pt x="500114" y="303374"/>
                  <a:pt x="514350" y="314325"/>
                </a:cubicBezTo>
                <a:cubicBezTo>
                  <a:pt x="541571" y="335264"/>
                  <a:pt x="571500" y="352425"/>
                  <a:pt x="600075" y="371475"/>
                </a:cubicBezTo>
                <a:cubicBezTo>
                  <a:pt x="612775" y="390525"/>
                  <a:pt x="623677" y="410905"/>
                  <a:pt x="638175" y="428625"/>
                </a:cubicBezTo>
                <a:cubicBezTo>
                  <a:pt x="652392" y="446001"/>
                  <a:pt x="671016" y="459354"/>
                  <a:pt x="685800" y="476250"/>
                </a:cubicBezTo>
                <a:cubicBezTo>
                  <a:pt x="693338" y="484865"/>
                  <a:pt x="698117" y="495567"/>
                  <a:pt x="704850" y="504825"/>
                </a:cubicBezTo>
                <a:cubicBezTo>
                  <a:pt x="723524" y="530502"/>
                  <a:pt x="734775" y="564690"/>
                  <a:pt x="762000" y="581025"/>
                </a:cubicBezTo>
                <a:cubicBezTo>
                  <a:pt x="825026" y="618841"/>
                  <a:pt x="796534" y="596509"/>
                  <a:pt x="847725" y="647700"/>
                </a:cubicBezTo>
                <a:cubicBezTo>
                  <a:pt x="854075" y="663575"/>
                  <a:pt x="855993" y="682055"/>
                  <a:pt x="866775" y="695325"/>
                </a:cubicBezTo>
                <a:cubicBezTo>
                  <a:pt x="897921" y="733658"/>
                  <a:pt x="936625" y="765175"/>
                  <a:pt x="971550" y="800100"/>
                </a:cubicBezTo>
                <a:cubicBezTo>
                  <a:pt x="990600" y="819150"/>
                  <a:pt x="1013523" y="834991"/>
                  <a:pt x="1028700" y="857250"/>
                </a:cubicBezTo>
                <a:cubicBezTo>
                  <a:pt x="1076325" y="927100"/>
                  <a:pt x="1122822" y="997733"/>
                  <a:pt x="1171575" y="1066800"/>
                </a:cubicBezTo>
                <a:cubicBezTo>
                  <a:pt x="1199040" y="1105708"/>
                  <a:pt x="1234721" y="1139168"/>
                  <a:pt x="1257300" y="1181100"/>
                </a:cubicBezTo>
                <a:cubicBezTo>
                  <a:pt x="1279525" y="1222375"/>
                  <a:pt x="1297291" y="1266382"/>
                  <a:pt x="1323975" y="1304925"/>
                </a:cubicBezTo>
                <a:cubicBezTo>
                  <a:pt x="1435986" y="1466719"/>
                  <a:pt x="1388581" y="1404343"/>
                  <a:pt x="1524000" y="1571625"/>
                </a:cubicBezTo>
                <a:cubicBezTo>
                  <a:pt x="1539603" y="1590899"/>
                  <a:pt x="1555607" y="1609845"/>
                  <a:pt x="1571625" y="1628775"/>
                </a:cubicBezTo>
                <a:cubicBezTo>
                  <a:pt x="1617644" y="1683161"/>
                  <a:pt x="1668551" y="1748676"/>
                  <a:pt x="1733550" y="1781175"/>
                </a:cubicBezTo>
                <a:cubicBezTo>
                  <a:pt x="1746250" y="1787525"/>
                  <a:pt x="1759148" y="1793493"/>
                  <a:pt x="1771650" y="1800225"/>
                </a:cubicBezTo>
                <a:cubicBezTo>
                  <a:pt x="1800431" y="1815723"/>
                  <a:pt x="1828137" y="1833231"/>
                  <a:pt x="1857375" y="1847850"/>
                </a:cubicBezTo>
                <a:cubicBezTo>
                  <a:pt x="1922521" y="1880423"/>
                  <a:pt x="1934873" y="1874054"/>
                  <a:pt x="2000250" y="1914525"/>
                </a:cubicBezTo>
                <a:cubicBezTo>
                  <a:pt x="2042934" y="1940949"/>
                  <a:pt x="2080488" y="1975343"/>
                  <a:pt x="2124075" y="2000250"/>
                </a:cubicBezTo>
                <a:cubicBezTo>
                  <a:pt x="2146300" y="2012950"/>
                  <a:pt x="2169704" y="2023780"/>
                  <a:pt x="2190750" y="2038350"/>
                </a:cubicBezTo>
                <a:cubicBezTo>
                  <a:pt x="2211138" y="2052465"/>
                  <a:pt x="2226066" y="2074218"/>
                  <a:pt x="2247900" y="2085975"/>
                </a:cubicBezTo>
                <a:cubicBezTo>
                  <a:pt x="2357769" y="2145135"/>
                  <a:pt x="2290679" y="2081129"/>
                  <a:pt x="2324100" y="211455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0" name="Freeform: Shape 269">
            <a:extLst>
              <a:ext uri="{FF2B5EF4-FFF2-40B4-BE49-F238E27FC236}">
                <a16:creationId xmlns:a16="http://schemas.microsoft.com/office/drawing/2014/main" id="{64ECBAC7-63FC-4F25-91CD-50A78867DC81}"/>
              </a:ext>
            </a:extLst>
          </p:cNvPr>
          <p:cNvSpPr/>
          <p:nvPr/>
        </p:nvSpPr>
        <p:spPr>
          <a:xfrm flipV="1">
            <a:off x="5657949" y="1695409"/>
            <a:ext cx="2308674" cy="928278"/>
          </a:xfrm>
          <a:custGeom>
            <a:avLst/>
            <a:gdLst>
              <a:gd name="connsiteX0" fmla="*/ 0 w 2324100"/>
              <a:gd name="connsiteY0" fmla="*/ 0 h 2114550"/>
              <a:gd name="connsiteX1" fmla="*/ 47625 w 2324100"/>
              <a:gd name="connsiteY1" fmla="*/ 19050 h 2114550"/>
              <a:gd name="connsiteX2" fmla="*/ 200025 w 2324100"/>
              <a:gd name="connsiteY2" fmla="*/ 76200 h 2114550"/>
              <a:gd name="connsiteX3" fmla="*/ 342900 w 2324100"/>
              <a:gd name="connsiteY3" fmla="*/ 180975 h 2114550"/>
              <a:gd name="connsiteX4" fmla="*/ 419100 w 2324100"/>
              <a:gd name="connsiteY4" fmla="*/ 238125 h 2114550"/>
              <a:gd name="connsiteX5" fmla="*/ 476250 w 2324100"/>
              <a:gd name="connsiteY5" fmla="*/ 276225 h 2114550"/>
              <a:gd name="connsiteX6" fmla="*/ 514350 w 2324100"/>
              <a:gd name="connsiteY6" fmla="*/ 314325 h 2114550"/>
              <a:gd name="connsiteX7" fmla="*/ 600075 w 2324100"/>
              <a:gd name="connsiteY7" fmla="*/ 371475 h 2114550"/>
              <a:gd name="connsiteX8" fmla="*/ 638175 w 2324100"/>
              <a:gd name="connsiteY8" fmla="*/ 428625 h 2114550"/>
              <a:gd name="connsiteX9" fmla="*/ 685800 w 2324100"/>
              <a:gd name="connsiteY9" fmla="*/ 476250 h 2114550"/>
              <a:gd name="connsiteX10" fmla="*/ 704850 w 2324100"/>
              <a:gd name="connsiteY10" fmla="*/ 504825 h 2114550"/>
              <a:gd name="connsiteX11" fmla="*/ 762000 w 2324100"/>
              <a:gd name="connsiteY11" fmla="*/ 581025 h 2114550"/>
              <a:gd name="connsiteX12" fmla="*/ 847725 w 2324100"/>
              <a:gd name="connsiteY12" fmla="*/ 647700 h 2114550"/>
              <a:gd name="connsiteX13" fmla="*/ 866775 w 2324100"/>
              <a:gd name="connsiteY13" fmla="*/ 695325 h 2114550"/>
              <a:gd name="connsiteX14" fmla="*/ 971550 w 2324100"/>
              <a:gd name="connsiteY14" fmla="*/ 800100 h 2114550"/>
              <a:gd name="connsiteX15" fmla="*/ 1028700 w 2324100"/>
              <a:gd name="connsiteY15" fmla="*/ 857250 h 2114550"/>
              <a:gd name="connsiteX16" fmla="*/ 1171575 w 2324100"/>
              <a:gd name="connsiteY16" fmla="*/ 1066800 h 2114550"/>
              <a:gd name="connsiteX17" fmla="*/ 1257300 w 2324100"/>
              <a:gd name="connsiteY17" fmla="*/ 1181100 h 2114550"/>
              <a:gd name="connsiteX18" fmla="*/ 1323975 w 2324100"/>
              <a:gd name="connsiteY18" fmla="*/ 1304925 h 2114550"/>
              <a:gd name="connsiteX19" fmla="*/ 1524000 w 2324100"/>
              <a:gd name="connsiteY19" fmla="*/ 1571625 h 2114550"/>
              <a:gd name="connsiteX20" fmla="*/ 1571625 w 2324100"/>
              <a:gd name="connsiteY20" fmla="*/ 1628775 h 2114550"/>
              <a:gd name="connsiteX21" fmla="*/ 1733550 w 2324100"/>
              <a:gd name="connsiteY21" fmla="*/ 1781175 h 2114550"/>
              <a:gd name="connsiteX22" fmla="*/ 1771650 w 2324100"/>
              <a:gd name="connsiteY22" fmla="*/ 1800225 h 2114550"/>
              <a:gd name="connsiteX23" fmla="*/ 1857375 w 2324100"/>
              <a:gd name="connsiteY23" fmla="*/ 1847850 h 2114550"/>
              <a:gd name="connsiteX24" fmla="*/ 2000250 w 2324100"/>
              <a:gd name="connsiteY24" fmla="*/ 1914525 h 2114550"/>
              <a:gd name="connsiteX25" fmla="*/ 2124075 w 2324100"/>
              <a:gd name="connsiteY25" fmla="*/ 2000250 h 2114550"/>
              <a:gd name="connsiteX26" fmla="*/ 2190750 w 2324100"/>
              <a:gd name="connsiteY26" fmla="*/ 2038350 h 2114550"/>
              <a:gd name="connsiteX27" fmla="*/ 2247900 w 2324100"/>
              <a:gd name="connsiteY27" fmla="*/ 2085975 h 2114550"/>
              <a:gd name="connsiteX28" fmla="*/ 2324100 w 2324100"/>
              <a:gd name="connsiteY28" fmla="*/ 2114550 h 211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324100" h="2114550">
                <a:moveTo>
                  <a:pt x="0" y="0"/>
                </a:moveTo>
                <a:cubicBezTo>
                  <a:pt x="15875" y="6350"/>
                  <a:pt x="31523" y="13299"/>
                  <a:pt x="47625" y="19050"/>
                </a:cubicBezTo>
                <a:cubicBezTo>
                  <a:pt x="92230" y="34980"/>
                  <a:pt x="157090" y="52049"/>
                  <a:pt x="200025" y="76200"/>
                </a:cubicBezTo>
                <a:cubicBezTo>
                  <a:pt x="281429" y="121990"/>
                  <a:pt x="277385" y="129499"/>
                  <a:pt x="342900" y="180975"/>
                </a:cubicBezTo>
                <a:cubicBezTo>
                  <a:pt x="367866" y="200591"/>
                  <a:pt x="393264" y="219671"/>
                  <a:pt x="419100" y="238125"/>
                </a:cubicBezTo>
                <a:cubicBezTo>
                  <a:pt x="437731" y="251433"/>
                  <a:pt x="458372" y="261922"/>
                  <a:pt x="476250" y="276225"/>
                </a:cubicBezTo>
                <a:cubicBezTo>
                  <a:pt x="490275" y="287445"/>
                  <a:pt x="500114" y="303374"/>
                  <a:pt x="514350" y="314325"/>
                </a:cubicBezTo>
                <a:cubicBezTo>
                  <a:pt x="541571" y="335264"/>
                  <a:pt x="571500" y="352425"/>
                  <a:pt x="600075" y="371475"/>
                </a:cubicBezTo>
                <a:cubicBezTo>
                  <a:pt x="612775" y="390525"/>
                  <a:pt x="623677" y="410905"/>
                  <a:pt x="638175" y="428625"/>
                </a:cubicBezTo>
                <a:cubicBezTo>
                  <a:pt x="652392" y="446001"/>
                  <a:pt x="671016" y="459354"/>
                  <a:pt x="685800" y="476250"/>
                </a:cubicBezTo>
                <a:cubicBezTo>
                  <a:pt x="693338" y="484865"/>
                  <a:pt x="698117" y="495567"/>
                  <a:pt x="704850" y="504825"/>
                </a:cubicBezTo>
                <a:cubicBezTo>
                  <a:pt x="723524" y="530502"/>
                  <a:pt x="734775" y="564690"/>
                  <a:pt x="762000" y="581025"/>
                </a:cubicBezTo>
                <a:cubicBezTo>
                  <a:pt x="825026" y="618841"/>
                  <a:pt x="796534" y="596509"/>
                  <a:pt x="847725" y="647700"/>
                </a:cubicBezTo>
                <a:cubicBezTo>
                  <a:pt x="854075" y="663575"/>
                  <a:pt x="855993" y="682055"/>
                  <a:pt x="866775" y="695325"/>
                </a:cubicBezTo>
                <a:cubicBezTo>
                  <a:pt x="897921" y="733658"/>
                  <a:pt x="936625" y="765175"/>
                  <a:pt x="971550" y="800100"/>
                </a:cubicBezTo>
                <a:cubicBezTo>
                  <a:pt x="990600" y="819150"/>
                  <a:pt x="1013523" y="834991"/>
                  <a:pt x="1028700" y="857250"/>
                </a:cubicBezTo>
                <a:cubicBezTo>
                  <a:pt x="1076325" y="927100"/>
                  <a:pt x="1122822" y="997733"/>
                  <a:pt x="1171575" y="1066800"/>
                </a:cubicBezTo>
                <a:cubicBezTo>
                  <a:pt x="1199040" y="1105708"/>
                  <a:pt x="1234721" y="1139168"/>
                  <a:pt x="1257300" y="1181100"/>
                </a:cubicBezTo>
                <a:cubicBezTo>
                  <a:pt x="1279525" y="1222375"/>
                  <a:pt x="1297291" y="1266382"/>
                  <a:pt x="1323975" y="1304925"/>
                </a:cubicBezTo>
                <a:cubicBezTo>
                  <a:pt x="1435986" y="1466719"/>
                  <a:pt x="1388581" y="1404343"/>
                  <a:pt x="1524000" y="1571625"/>
                </a:cubicBezTo>
                <a:cubicBezTo>
                  <a:pt x="1539603" y="1590899"/>
                  <a:pt x="1555607" y="1609845"/>
                  <a:pt x="1571625" y="1628775"/>
                </a:cubicBezTo>
                <a:cubicBezTo>
                  <a:pt x="1617644" y="1683161"/>
                  <a:pt x="1668551" y="1748676"/>
                  <a:pt x="1733550" y="1781175"/>
                </a:cubicBezTo>
                <a:cubicBezTo>
                  <a:pt x="1746250" y="1787525"/>
                  <a:pt x="1759148" y="1793493"/>
                  <a:pt x="1771650" y="1800225"/>
                </a:cubicBezTo>
                <a:cubicBezTo>
                  <a:pt x="1800431" y="1815723"/>
                  <a:pt x="1828137" y="1833231"/>
                  <a:pt x="1857375" y="1847850"/>
                </a:cubicBezTo>
                <a:cubicBezTo>
                  <a:pt x="1922521" y="1880423"/>
                  <a:pt x="1934873" y="1874054"/>
                  <a:pt x="2000250" y="1914525"/>
                </a:cubicBezTo>
                <a:cubicBezTo>
                  <a:pt x="2042934" y="1940949"/>
                  <a:pt x="2080488" y="1975343"/>
                  <a:pt x="2124075" y="2000250"/>
                </a:cubicBezTo>
                <a:cubicBezTo>
                  <a:pt x="2146300" y="2012950"/>
                  <a:pt x="2169704" y="2023780"/>
                  <a:pt x="2190750" y="2038350"/>
                </a:cubicBezTo>
                <a:cubicBezTo>
                  <a:pt x="2211138" y="2052465"/>
                  <a:pt x="2226066" y="2074218"/>
                  <a:pt x="2247900" y="2085975"/>
                </a:cubicBezTo>
                <a:cubicBezTo>
                  <a:pt x="2357769" y="2145135"/>
                  <a:pt x="2290679" y="2081129"/>
                  <a:pt x="2324100" y="211455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1" name="Freeform: Shape 270">
            <a:extLst>
              <a:ext uri="{FF2B5EF4-FFF2-40B4-BE49-F238E27FC236}">
                <a16:creationId xmlns:a16="http://schemas.microsoft.com/office/drawing/2014/main" id="{3BEA7D74-6CCA-4E8B-BE88-A5021FCC0EC5}"/>
              </a:ext>
            </a:extLst>
          </p:cNvPr>
          <p:cNvSpPr/>
          <p:nvPr/>
        </p:nvSpPr>
        <p:spPr>
          <a:xfrm>
            <a:off x="5608853" y="3957553"/>
            <a:ext cx="2376664" cy="1736217"/>
          </a:xfrm>
          <a:custGeom>
            <a:avLst/>
            <a:gdLst>
              <a:gd name="connsiteX0" fmla="*/ 0 w 2324100"/>
              <a:gd name="connsiteY0" fmla="*/ 0 h 2114550"/>
              <a:gd name="connsiteX1" fmla="*/ 47625 w 2324100"/>
              <a:gd name="connsiteY1" fmla="*/ 19050 h 2114550"/>
              <a:gd name="connsiteX2" fmla="*/ 200025 w 2324100"/>
              <a:gd name="connsiteY2" fmla="*/ 76200 h 2114550"/>
              <a:gd name="connsiteX3" fmla="*/ 342900 w 2324100"/>
              <a:gd name="connsiteY3" fmla="*/ 180975 h 2114550"/>
              <a:gd name="connsiteX4" fmla="*/ 419100 w 2324100"/>
              <a:gd name="connsiteY4" fmla="*/ 238125 h 2114550"/>
              <a:gd name="connsiteX5" fmla="*/ 476250 w 2324100"/>
              <a:gd name="connsiteY5" fmla="*/ 276225 h 2114550"/>
              <a:gd name="connsiteX6" fmla="*/ 514350 w 2324100"/>
              <a:gd name="connsiteY6" fmla="*/ 314325 h 2114550"/>
              <a:gd name="connsiteX7" fmla="*/ 600075 w 2324100"/>
              <a:gd name="connsiteY7" fmla="*/ 371475 h 2114550"/>
              <a:gd name="connsiteX8" fmla="*/ 638175 w 2324100"/>
              <a:gd name="connsiteY8" fmla="*/ 428625 h 2114550"/>
              <a:gd name="connsiteX9" fmla="*/ 685800 w 2324100"/>
              <a:gd name="connsiteY9" fmla="*/ 476250 h 2114550"/>
              <a:gd name="connsiteX10" fmla="*/ 704850 w 2324100"/>
              <a:gd name="connsiteY10" fmla="*/ 504825 h 2114550"/>
              <a:gd name="connsiteX11" fmla="*/ 762000 w 2324100"/>
              <a:gd name="connsiteY11" fmla="*/ 581025 h 2114550"/>
              <a:gd name="connsiteX12" fmla="*/ 847725 w 2324100"/>
              <a:gd name="connsiteY12" fmla="*/ 647700 h 2114550"/>
              <a:gd name="connsiteX13" fmla="*/ 866775 w 2324100"/>
              <a:gd name="connsiteY13" fmla="*/ 695325 h 2114550"/>
              <a:gd name="connsiteX14" fmla="*/ 971550 w 2324100"/>
              <a:gd name="connsiteY14" fmla="*/ 800100 h 2114550"/>
              <a:gd name="connsiteX15" fmla="*/ 1028700 w 2324100"/>
              <a:gd name="connsiteY15" fmla="*/ 857250 h 2114550"/>
              <a:gd name="connsiteX16" fmla="*/ 1171575 w 2324100"/>
              <a:gd name="connsiteY16" fmla="*/ 1066800 h 2114550"/>
              <a:gd name="connsiteX17" fmla="*/ 1257300 w 2324100"/>
              <a:gd name="connsiteY17" fmla="*/ 1181100 h 2114550"/>
              <a:gd name="connsiteX18" fmla="*/ 1323975 w 2324100"/>
              <a:gd name="connsiteY18" fmla="*/ 1304925 h 2114550"/>
              <a:gd name="connsiteX19" fmla="*/ 1524000 w 2324100"/>
              <a:gd name="connsiteY19" fmla="*/ 1571625 h 2114550"/>
              <a:gd name="connsiteX20" fmla="*/ 1571625 w 2324100"/>
              <a:gd name="connsiteY20" fmla="*/ 1628775 h 2114550"/>
              <a:gd name="connsiteX21" fmla="*/ 1733550 w 2324100"/>
              <a:gd name="connsiteY21" fmla="*/ 1781175 h 2114550"/>
              <a:gd name="connsiteX22" fmla="*/ 1771650 w 2324100"/>
              <a:gd name="connsiteY22" fmla="*/ 1800225 h 2114550"/>
              <a:gd name="connsiteX23" fmla="*/ 1857375 w 2324100"/>
              <a:gd name="connsiteY23" fmla="*/ 1847850 h 2114550"/>
              <a:gd name="connsiteX24" fmla="*/ 2000250 w 2324100"/>
              <a:gd name="connsiteY24" fmla="*/ 1914525 h 2114550"/>
              <a:gd name="connsiteX25" fmla="*/ 2124075 w 2324100"/>
              <a:gd name="connsiteY25" fmla="*/ 2000250 h 2114550"/>
              <a:gd name="connsiteX26" fmla="*/ 2190750 w 2324100"/>
              <a:gd name="connsiteY26" fmla="*/ 2038350 h 2114550"/>
              <a:gd name="connsiteX27" fmla="*/ 2247900 w 2324100"/>
              <a:gd name="connsiteY27" fmla="*/ 2085975 h 2114550"/>
              <a:gd name="connsiteX28" fmla="*/ 2324100 w 2324100"/>
              <a:gd name="connsiteY28" fmla="*/ 2114550 h 211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324100" h="2114550">
                <a:moveTo>
                  <a:pt x="0" y="0"/>
                </a:moveTo>
                <a:cubicBezTo>
                  <a:pt x="15875" y="6350"/>
                  <a:pt x="31523" y="13299"/>
                  <a:pt x="47625" y="19050"/>
                </a:cubicBezTo>
                <a:cubicBezTo>
                  <a:pt x="92230" y="34980"/>
                  <a:pt x="157090" y="52049"/>
                  <a:pt x="200025" y="76200"/>
                </a:cubicBezTo>
                <a:cubicBezTo>
                  <a:pt x="281429" y="121990"/>
                  <a:pt x="277385" y="129499"/>
                  <a:pt x="342900" y="180975"/>
                </a:cubicBezTo>
                <a:cubicBezTo>
                  <a:pt x="367866" y="200591"/>
                  <a:pt x="393264" y="219671"/>
                  <a:pt x="419100" y="238125"/>
                </a:cubicBezTo>
                <a:cubicBezTo>
                  <a:pt x="437731" y="251433"/>
                  <a:pt x="458372" y="261922"/>
                  <a:pt x="476250" y="276225"/>
                </a:cubicBezTo>
                <a:cubicBezTo>
                  <a:pt x="490275" y="287445"/>
                  <a:pt x="500114" y="303374"/>
                  <a:pt x="514350" y="314325"/>
                </a:cubicBezTo>
                <a:cubicBezTo>
                  <a:pt x="541571" y="335264"/>
                  <a:pt x="571500" y="352425"/>
                  <a:pt x="600075" y="371475"/>
                </a:cubicBezTo>
                <a:cubicBezTo>
                  <a:pt x="612775" y="390525"/>
                  <a:pt x="623677" y="410905"/>
                  <a:pt x="638175" y="428625"/>
                </a:cubicBezTo>
                <a:cubicBezTo>
                  <a:pt x="652392" y="446001"/>
                  <a:pt x="671016" y="459354"/>
                  <a:pt x="685800" y="476250"/>
                </a:cubicBezTo>
                <a:cubicBezTo>
                  <a:pt x="693338" y="484865"/>
                  <a:pt x="698117" y="495567"/>
                  <a:pt x="704850" y="504825"/>
                </a:cubicBezTo>
                <a:cubicBezTo>
                  <a:pt x="723524" y="530502"/>
                  <a:pt x="734775" y="564690"/>
                  <a:pt x="762000" y="581025"/>
                </a:cubicBezTo>
                <a:cubicBezTo>
                  <a:pt x="825026" y="618841"/>
                  <a:pt x="796534" y="596509"/>
                  <a:pt x="847725" y="647700"/>
                </a:cubicBezTo>
                <a:cubicBezTo>
                  <a:pt x="854075" y="663575"/>
                  <a:pt x="855993" y="682055"/>
                  <a:pt x="866775" y="695325"/>
                </a:cubicBezTo>
                <a:cubicBezTo>
                  <a:pt x="897921" y="733658"/>
                  <a:pt x="936625" y="765175"/>
                  <a:pt x="971550" y="800100"/>
                </a:cubicBezTo>
                <a:cubicBezTo>
                  <a:pt x="990600" y="819150"/>
                  <a:pt x="1013523" y="834991"/>
                  <a:pt x="1028700" y="857250"/>
                </a:cubicBezTo>
                <a:cubicBezTo>
                  <a:pt x="1076325" y="927100"/>
                  <a:pt x="1122822" y="997733"/>
                  <a:pt x="1171575" y="1066800"/>
                </a:cubicBezTo>
                <a:cubicBezTo>
                  <a:pt x="1199040" y="1105708"/>
                  <a:pt x="1234721" y="1139168"/>
                  <a:pt x="1257300" y="1181100"/>
                </a:cubicBezTo>
                <a:cubicBezTo>
                  <a:pt x="1279525" y="1222375"/>
                  <a:pt x="1297291" y="1266382"/>
                  <a:pt x="1323975" y="1304925"/>
                </a:cubicBezTo>
                <a:cubicBezTo>
                  <a:pt x="1435986" y="1466719"/>
                  <a:pt x="1388581" y="1404343"/>
                  <a:pt x="1524000" y="1571625"/>
                </a:cubicBezTo>
                <a:cubicBezTo>
                  <a:pt x="1539603" y="1590899"/>
                  <a:pt x="1555607" y="1609845"/>
                  <a:pt x="1571625" y="1628775"/>
                </a:cubicBezTo>
                <a:cubicBezTo>
                  <a:pt x="1617644" y="1683161"/>
                  <a:pt x="1668551" y="1748676"/>
                  <a:pt x="1733550" y="1781175"/>
                </a:cubicBezTo>
                <a:cubicBezTo>
                  <a:pt x="1746250" y="1787525"/>
                  <a:pt x="1759148" y="1793493"/>
                  <a:pt x="1771650" y="1800225"/>
                </a:cubicBezTo>
                <a:cubicBezTo>
                  <a:pt x="1800431" y="1815723"/>
                  <a:pt x="1828137" y="1833231"/>
                  <a:pt x="1857375" y="1847850"/>
                </a:cubicBezTo>
                <a:cubicBezTo>
                  <a:pt x="1922521" y="1880423"/>
                  <a:pt x="1934873" y="1874054"/>
                  <a:pt x="2000250" y="1914525"/>
                </a:cubicBezTo>
                <a:cubicBezTo>
                  <a:pt x="2042934" y="1940949"/>
                  <a:pt x="2080488" y="1975343"/>
                  <a:pt x="2124075" y="2000250"/>
                </a:cubicBezTo>
                <a:cubicBezTo>
                  <a:pt x="2146300" y="2012950"/>
                  <a:pt x="2169704" y="2023780"/>
                  <a:pt x="2190750" y="2038350"/>
                </a:cubicBezTo>
                <a:cubicBezTo>
                  <a:pt x="2211138" y="2052465"/>
                  <a:pt x="2226066" y="2074218"/>
                  <a:pt x="2247900" y="2085975"/>
                </a:cubicBezTo>
                <a:cubicBezTo>
                  <a:pt x="2357769" y="2145135"/>
                  <a:pt x="2290679" y="2081129"/>
                  <a:pt x="2324100" y="211455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2" name="Freeform: Shape 271">
            <a:extLst>
              <a:ext uri="{FF2B5EF4-FFF2-40B4-BE49-F238E27FC236}">
                <a16:creationId xmlns:a16="http://schemas.microsoft.com/office/drawing/2014/main" id="{941AE5B2-0C5B-4BD0-92CE-4DBC4CE04A98}"/>
              </a:ext>
            </a:extLst>
          </p:cNvPr>
          <p:cNvSpPr/>
          <p:nvPr/>
        </p:nvSpPr>
        <p:spPr>
          <a:xfrm flipV="1">
            <a:off x="5663110" y="2643608"/>
            <a:ext cx="2303513" cy="2349456"/>
          </a:xfrm>
          <a:custGeom>
            <a:avLst/>
            <a:gdLst>
              <a:gd name="connsiteX0" fmla="*/ 0 w 2324100"/>
              <a:gd name="connsiteY0" fmla="*/ 0 h 2114550"/>
              <a:gd name="connsiteX1" fmla="*/ 47625 w 2324100"/>
              <a:gd name="connsiteY1" fmla="*/ 19050 h 2114550"/>
              <a:gd name="connsiteX2" fmla="*/ 200025 w 2324100"/>
              <a:gd name="connsiteY2" fmla="*/ 76200 h 2114550"/>
              <a:gd name="connsiteX3" fmla="*/ 342900 w 2324100"/>
              <a:gd name="connsiteY3" fmla="*/ 180975 h 2114550"/>
              <a:gd name="connsiteX4" fmla="*/ 419100 w 2324100"/>
              <a:gd name="connsiteY4" fmla="*/ 238125 h 2114550"/>
              <a:gd name="connsiteX5" fmla="*/ 476250 w 2324100"/>
              <a:gd name="connsiteY5" fmla="*/ 276225 h 2114550"/>
              <a:gd name="connsiteX6" fmla="*/ 514350 w 2324100"/>
              <a:gd name="connsiteY6" fmla="*/ 314325 h 2114550"/>
              <a:gd name="connsiteX7" fmla="*/ 600075 w 2324100"/>
              <a:gd name="connsiteY7" fmla="*/ 371475 h 2114550"/>
              <a:gd name="connsiteX8" fmla="*/ 638175 w 2324100"/>
              <a:gd name="connsiteY8" fmla="*/ 428625 h 2114550"/>
              <a:gd name="connsiteX9" fmla="*/ 685800 w 2324100"/>
              <a:gd name="connsiteY9" fmla="*/ 476250 h 2114550"/>
              <a:gd name="connsiteX10" fmla="*/ 704850 w 2324100"/>
              <a:gd name="connsiteY10" fmla="*/ 504825 h 2114550"/>
              <a:gd name="connsiteX11" fmla="*/ 762000 w 2324100"/>
              <a:gd name="connsiteY11" fmla="*/ 581025 h 2114550"/>
              <a:gd name="connsiteX12" fmla="*/ 847725 w 2324100"/>
              <a:gd name="connsiteY12" fmla="*/ 647700 h 2114550"/>
              <a:gd name="connsiteX13" fmla="*/ 866775 w 2324100"/>
              <a:gd name="connsiteY13" fmla="*/ 695325 h 2114550"/>
              <a:gd name="connsiteX14" fmla="*/ 971550 w 2324100"/>
              <a:gd name="connsiteY14" fmla="*/ 800100 h 2114550"/>
              <a:gd name="connsiteX15" fmla="*/ 1028700 w 2324100"/>
              <a:gd name="connsiteY15" fmla="*/ 857250 h 2114550"/>
              <a:gd name="connsiteX16" fmla="*/ 1171575 w 2324100"/>
              <a:gd name="connsiteY16" fmla="*/ 1066800 h 2114550"/>
              <a:gd name="connsiteX17" fmla="*/ 1257300 w 2324100"/>
              <a:gd name="connsiteY17" fmla="*/ 1181100 h 2114550"/>
              <a:gd name="connsiteX18" fmla="*/ 1323975 w 2324100"/>
              <a:gd name="connsiteY18" fmla="*/ 1304925 h 2114550"/>
              <a:gd name="connsiteX19" fmla="*/ 1524000 w 2324100"/>
              <a:gd name="connsiteY19" fmla="*/ 1571625 h 2114550"/>
              <a:gd name="connsiteX20" fmla="*/ 1571625 w 2324100"/>
              <a:gd name="connsiteY20" fmla="*/ 1628775 h 2114550"/>
              <a:gd name="connsiteX21" fmla="*/ 1733550 w 2324100"/>
              <a:gd name="connsiteY21" fmla="*/ 1781175 h 2114550"/>
              <a:gd name="connsiteX22" fmla="*/ 1771650 w 2324100"/>
              <a:gd name="connsiteY22" fmla="*/ 1800225 h 2114550"/>
              <a:gd name="connsiteX23" fmla="*/ 1857375 w 2324100"/>
              <a:gd name="connsiteY23" fmla="*/ 1847850 h 2114550"/>
              <a:gd name="connsiteX24" fmla="*/ 2000250 w 2324100"/>
              <a:gd name="connsiteY24" fmla="*/ 1914525 h 2114550"/>
              <a:gd name="connsiteX25" fmla="*/ 2124075 w 2324100"/>
              <a:gd name="connsiteY25" fmla="*/ 2000250 h 2114550"/>
              <a:gd name="connsiteX26" fmla="*/ 2190750 w 2324100"/>
              <a:gd name="connsiteY26" fmla="*/ 2038350 h 2114550"/>
              <a:gd name="connsiteX27" fmla="*/ 2247900 w 2324100"/>
              <a:gd name="connsiteY27" fmla="*/ 2085975 h 2114550"/>
              <a:gd name="connsiteX28" fmla="*/ 2324100 w 2324100"/>
              <a:gd name="connsiteY28" fmla="*/ 2114550 h 211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324100" h="2114550">
                <a:moveTo>
                  <a:pt x="0" y="0"/>
                </a:moveTo>
                <a:cubicBezTo>
                  <a:pt x="15875" y="6350"/>
                  <a:pt x="31523" y="13299"/>
                  <a:pt x="47625" y="19050"/>
                </a:cubicBezTo>
                <a:cubicBezTo>
                  <a:pt x="92230" y="34980"/>
                  <a:pt x="157090" y="52049"/>
                  <a:pt x="200025" y="76200"/>
                </a:cubicBezTo>
                <a:cubicBezTo>
                  <a:pt x="281429" y="121990"/>
                  <a:pt x="277385" y="129499"/>
                  <a:pt x="342900" y="180975"/>
                </a:cubicBezTo>
                <a:cubicBezTo>
                  <a:pt x="367866" y="200591"/>
                  <a:pt x="393264" y="219671"/>
                  <a:pt x="419100" y="238125"/>
                </a:cubicBezTo>
                <a:cubicBezTo>
                  <a:pt x="437731" y="251433"/>
                  <a:pt x="458372" y="261922"/>
                  <a:pt x="476250" y="276225"/>
                </a:cubicBezTo>
                <a:cubicBezTo>
                  <a:pt x="490275" y="287445"/>
                  <a:pt x="500114" y="303374"/>
                  <a:pt x="514350" y="314325"/>
                </a:cubicBezTo>
                <a:cubicBezTo>
                  <a:pt x="541571" y="335264"/>
                  <a:pt x="571500" y="352425"/>
                  <a:pt x="600075" y="371475"/>
                </a:cubicBezTo>
                <a:cubicBezTo>
                  <a:pt x="612775" y="390525"/>
                  <a:pt x="623677" y="410905"/>
                  <a:pt x="638175" y="428625"/>
                </a:cubicBezTo>
                <a:cubicBezTo>
                  <a:pt x="652392" y="446001"/>
                  <a:pt x="671016" y="459354"/>
                  <a:pt x="685800" y="476250"/>
                </a:cubicBezTo>
                <a:cubicBezTo>
                  <a:pt x="693338" y="484865"/>
                  <a:pt x="698117" y="495567"/>
                  <a:pt x="704850" y="504825"/>
                </a:cubicBezTo>
                <a:cubicBezTo>
                  <a:pt x="723524" y="530502"/>
                  <a:pt x="734775" y="564690"/>
                  <a:pt x="762000" y="581025"/>
                </a:cubicBezTo>
                <a:cubicBezTo>
                  <a:pt x="825026" y="618841"/>
                  <a:pt x="796534" y="596509"/>
                  <a:pt x="847725" y="647700"/>
                </a:cubicBezTo>
                <a:cubicBezTo>
                  <a:pt x="854075" y="663575"/>
                  <a:pt x="855993" y="682055"/>
                  <a:pt x="866775" y="695325"/>
                </a:cubicBezTo>
                <a:cubicBezTo>
                  <a:pt x="897921" y="733658"/>
                  <a:pt x="936625" y="765175"/>
                  <a:pt x="971550" y="800100"/>
                </a:cubicBezTo>
                <a:cubicBezTo>
                  <a:pt x="990600" y="819150"/>
                  <a:pt x="1013523" y="834991"/>
                  <a:pt x="1028700" y="857250"/>
                </a:cubicBezTo>
                <a:cubicBezTo>
                  <a:pt x="1076325" y="927100"/>
                  <a:pt x="1122822" y="997733"/>
                  <a:pt x="1171575" y="1066800"/>
                </a:cubicBezTo>
                <a:cubicBezTo>
                  <a:pt x="1199040" y="1105708"/>
                  <a:pt x="1234721" y="1139168"/>
                  <a:pt x="1257300" y="1181100"/>
                </a:cubicBezTo>
                <a:cubicBezTo>
                  <a:pt x="1279525" y="1222375"/>
                  <a:pt x="1297291" y="1266382"/>
                  <a:pt x="1323975" y="1304925"/>
                </a:cubicBezTo>
                <a:cubicBezTo>
                  <a:pt x="1435986" y="1466719"/>
                  <a:pt x="1388581" y="1404343"/>
                  <a:pt x="1524000" y="1571625"/>
                </a:cubicBezTo>
                <a:cubicBezTo>
                  <a:pt x="1539603" y="1590899"/>
                  <a:pt x="1555607" y="1609845"/>
                  <a:pt x="1571625" y="1628775"/>
                </a:cubicBezTo>
                <a:cubicBezTo>
                  <a:pt x="1617644" y="1683161"/>
                  <a:pt x="1668551" y="1748676"/>
                  <a:pt x="1733550" y="1781175"/>
                </a:cubicBezTo>
                <a:cubicBezTo>
                  <a:pt x="1746250" y="1787525"/>
                  <a:pt x="1759148" y="1793493"/>
                  <a:pt x="1771650" y="1800225"/>
                </a:cubicBezTo>
                <a:cubicBezTo>
                  <a:pt x="1800431" y="1815723"/>
                  <a:pt x="1828137" y="1833231"/>
                  <a:pt x="1857375" y="1847850"/>
                </a:cubicBezTo>
                <a:cubicBezTo>
                  <a:pt x="1922521" y="1880423"/>
                  <a:pt x="1934873" y="1874054"/>
                  <a:pt x="2000250" y="1914525"/>
                </a:cubicBezTo>
                <a:cubicBezTo>
                  <a:pt x="2042934" y="1940949"/>
                  <a:pt x="2080488" y="1975343"/>
                  <a:pt x="2124075" y="2000250"/>
                </a:cubicBezTo>
                <a:cubicBezTo>
                  <a:pt x="2146300" y="2012950"/>
                  <a:pt x="2169704" y="2023780"/>
                  <a:pt x="2190750" y="2038350"/>
                </a:cubicBezTo>
                <a:cubicBezTo>
                  <a:pt x="2211138" y="2052465"/>
                  <a:pt x="2226066" y="2074218"/>
                  <a:pt x="2247900" y="2085975"/>
                </a:cubicBezTo>
                <a:cubicBezTo>
                  <a:pt x="2357769" y="2145135"/>
                  <a:pt x="2290679" y="2081129"/>
                  <a:pt x="2324100" y="211455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3" name="Freeform: Shape 272">
            <a:extLst>
              <a:ext uri="{FF2B5EF4-FFF2-40B4-BE49-F238E27FC236}">
                <a16:creationId xmlns:a16="http://schemas.microsoft.com/office/drawing/2014/main" id="{095249D5-2CEE-43D2-BD97-97444A62DE45}"/>
              </a:ext>
            </a:extLst>
          </p:cNvPr>
          <p:cNvSpPr/>
          <p:nvPr/>
        </p:nvSpPr>
        <p:spPr>
          <a:xfrm flipV="1">
            <a:off x="5644003" y="4680240"/>
            <a:ext cx="2376664" cy="1412471"/>
          </a:xfrm>
          <a:custGeom>
            <a:avLst/>
            <a:gdLst>
              <a:gd name="connsiteX0" fmla="*/ 0 w 2324100"/>
              <a:gd name="connsiteY0" fmla="*/ 0 h 2114550"/>
              <a:gd name="connsiteX1" fmla="*/ 47625 w 2324100"/>
              <a:gd name="connsiteY1" fmla="*/ 19050 h 2114550"/>
              <a:gd name="connsiteX2" fmla="*/ 200025 w 2324100"/>
              <a:gd name="connsiteY2" fmla="*/ 76200 h 2114550"/>
              <a:gd name="connsiteX3" fmla="*/ 342900 w 2324100"/>
              <a:gd name="connsiteY3" fmla="*/ 180975 h 2114550"/>
              <a:gd name="connsiteX4" fmla="*/ 419100 w 2324100"/>
              <a:gd name="connsiteY4" fmla="*/ 238125 h 2114550"/>
              <a:gd name="connsiteX5" fmla="*/ 476250 w 2324100"/>
              <a:gd name="connsiteY5" fmla="*/ 276225 h 2114550"/>
              <a:gd name="connsiteX6" fmla="*/ 514350 w 2324100"/>
              <a:gd name="connsiteY6" fmla="*/ 314325 h 2114550"/>
              <a:gd name="connsiteX7" fmla="*/ 600075 w 2324100"/>
              <a:gd name="connsiteY7" fmla="*/ 371475 h 2114550"/>
              <a:gd name="connsiteX8" fmla="*/ 638175 w 2324100"/>
              <a:gd name="connsiteY8" fmla="*/ 428625 h 2114550"/>
              <a:gd name="connsiteX9" fmla="*/ 685800 w 2324100"/>
              <a:gd name="connsiteY9" fmla="*/ 476250 h 2114550"/>
              <a:gd name="connsiteX10" fmla="*/ 704850 w 2324100"/>
              <a:gd name="connsiteY10" fmla="*/ 504825 h 2114550"/>
              <a:gd name="connsiteX11" fmla="*/ 762000 w 2324100"/>
              <a:gd name="connsiteY11" fmla="*/ 581025 h 2114550"/>
              <a:gd name="connsiteX12" fmla="*/ 847725 w 2324100"/>
              <a:gd name="connsiteY12" fmla="*/ 647700 h 2114550"/>
              <a:gd name="connsiteX13" fmla="*/ 866775 w 2324100"/>
              <a:gd name="connsiteY13" fmla="*/ 695325 h 2114550"/>
              <a:gd name="connsiteX14" fmla="*/ 971550 w 2324100"/>
              <a:gd name="connsiteY14" fmla="*/ 800100 h 2114550"/>
              <a:gd name="connsiteX15" fmla="*/ 1028700 w 2324100"/>
              <a:gd name="connsiteY15" fmla="*/ 857250 h 2114550"/>
              <a:gd name="connsiteX16" fmla="*/ 1171575 w 2324100"/>
              <a:gd name="connsiteY16" fmla="*/ 1066800 h 2114550"/>
              <a:gd name="connsiteX17" fmla="*/ 1257300 w 2324100"/>
              <a:gd name="connsiteY17" fmla="*/ 1181100 h 2114550"/>
              <a:gd name="connsiteX18" fmla="*/ 1323975 w 2324100"/>
              <a:gd name="connsiteY18" fmla="*/ 1304925 h 2114550"/>
              <a:gd name="connsiteX19" fmla="*/ 1524000 w 2324100"/>
              <a:gd name="connsiteY19" fmla="*/ 1571625 h 2114550"/>
              <a:gd name="connsiteX20" fmla="*/ 1571625 w 2324100"/>
              <a:gd name="connsiteY20" fmla="*/ 1628775 h 2114550"/>
              <a:gd name="connsiteX21" fmla="*/ 1733550 w 2324100"/>
              <a:gd name="connsiteY21" fmla="*/ 1781175 h 2114550"/>
              <a:gd name="connsiteX22" fmla="*/ 1771650 w 2324100"/>
              <a:gd name="connsiteY22" fmla="*/ 1800225 h 2114550"/>
              <a:gd name="connsiteX23" fmla="*/ 1857375 w 2324100"/>
              <a:gd name="connsiteY23" fmla="*/ 1847850 h 2114550"/>
              <a:gd name="connsiteX24" fmla="*/ 2000250 w 2324100"/>
              <a:gd name="connsiteY24" fmla="*/ 1914525 h 2114550"/>
              <a:gd name="connsiteX25" fmla="*/ 2124075 w 2324100"/>
              <a:gd name="connsiteY25" fmla="*/ 2000250 h 2114550"/>
              <a:gd name="connsiteX26" fmla="*/ 2190750 w 2324100"/>
              <a:gd name="connsiteY26" fmla="*/ 2038350 h 2114550"/>
              <a:gd name="connsiteX27" fmla="*/ 2247900 w 2324100"/>
              <a:gd name="connsiteY27" fmla="*/ 2085975 h 2114550"/>
              <a:gd name="connsiteX28" fmla="*/ 2324100 w 2324100"/>
              <a:gd name="connsiteY28" fmla="*/ 2114550 h 211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324100" h="2114550">
                <a:moveTo>
                  <a:pt x="0" y="0"/>
                </a:moveTo>
                <a:cubicBezTo>
                  <a:pt x="15875" y="6350"/>
                  <a:pt x="31523" y="13299"/>
                  <a:pt x="47625" y="19050"/>
                </a:cubicBezTo>
                <a:cubicBezTo>
                  <a:pt x="92230" y="34980"/>
                  <a:pt x="157090" y="52049"/>
                  <a:pt x="200025" y="76200"/>
                </a:cubicBezTo>
                <a:cubicBezTo>
                  <a:pt x="281429" y="121990"/>
                  <a:pt x="277385" y="129499"/>
                  <a:pt x="342900" y="180975"/>
                </a:cubicBezTo>
                <a:cubicBezTo>
                  <a:pt x="367866" y="200591"/>
                  <a:pt x="393264" y="219671"/>
                  <a:pt x="419100" y="238125"/>
                </a:cubicBezTo>
                <a:cubicBezTo>
                  <a:pt x="437731" y="251433"/>
                  <a:pt x="458372" y="261922"/>
                  <a:pt x="476250" y="276225"/>
                </a:cubicBezTo>
                <a:cubicBezTo>
                  <a:pt x="490275" y="287445"/>
                  <a:pt x="500114" y="303374"/>
                  <a:pt x="514350" y="314325"/>
                </a:cubicBezTo>
                <a:cubicBezTo>
                  <a:pt x="541571" y="335264"/>
                  <a:pt x="571500" y="352425"/>
                  <a:pt x="600075" y="371475"/>
                </a:cubicBezTo>
                <a:cubicBezTo>
                  <a:pt x="612775" y="390525"/>
                  <a:pt x="623677" y="410905"/>
                  <a:pt x="638175" y="428625"/>
                </a:cubicBezTo>
                <a:cubicBezTo>
                  <a:pt x="652392" y="446001"/>
                  <a:pt x="671016" y="459354"/>
                  <a:pt x="685800" y="476250"/>
                </a:cubicBezTo>
                <a:cubicBezTo>
                  <a:pt x="693338" y="484865"/>
                  <a:pt x="698117" y="495567"/>
                  <a:pt x="704850" y="504825"/>
                </a:cubicBezTo>
                <a:cubicBezTo>
                  <a:pt x="723524" y="530502"/>
                  <a:pt x="734775" y="564690"/>
                  <a:pt x="762000" y="581025"/>
                </a:cubicBezTo>
                <a:cubicBezTo>
                  <a:pt x="825026" y="618841"/>
                  <a:pt x="796534" y="596509"/>
                  <a:pt x="847725" y="647700"/>
                </a:cubicBezTo>
                <a:cubicBezTo>
                  <a:pt x="854075" y="663575"/>
                  <a:pt x="855993" y="682055"/>
                  <a:pt x="866775" y="695325"/>
                </a:cubicBezTo>
                <a:cubicBezTo>
                  <a:pt x="897921" y="733658"/>
                  <a:pt x="936625" y="765175"/>
                  <a:pt x="971550" y="800100"/>
                </a:cubicBezTo>
                <a:cubicBezTo>
                  <a:pt x="990600" y="819150"/>
                  <a:pt x="1013523" y="834991"/>
                  <a:pt x="1028700" y="857250"/>
                </a:cubicBezTo>
                <a:cubicBezTo>
                  <a:pt x="1076325" y="927100"/>
                  <a:pt x="1122822" y="997733"/>
                  <a:pt x="1171575" y="1066800"/>
                </a:cubicBezTo>
                <a:cubicBezTo>
                  <a:pt x="1199040" y="1105708"/>
                  <a:pt x="1234721" y="1139168"/>
                  <a:pt x="1257300" y="1181100"/>
                </a:cubicBezTo>
                <a:cubicBezTo>
                  <a:pt x="1279525" y="1222375"/>
                  <a:pt x="1297291" y="1266382"/>
                  <a:pt x="1323975" y="1304925"/>
                </a:cubicBezTo>
                <a:cubicBezTo>
                  <a:pt x="1435986" y="1466719"/>
                  <a:pt x="1388581" y="1404343"/>
                  <a:pt x="1524000" y="1571625"/>
                </a:cubicBezTo>
                <a:cubicBezTo>
                  <a:pt x="1539603" y="1590899"/>
                  <a:pt x="1555607" y="1609845"/>
                  <a:pt x="1571625" y="1628775"/>
                </a:cubicBezTo>
                <a:cubicBezTo>
                  <a:pt x="1617644" y="1683161"/>
                  <a:pt x="1668551" y="1748676"/>
                  <a:pt x="1733550" y="1781175"/>
                </a:cubicBezTo>
                <a:cubicBezTo>
                  <a:pt x="1746250" y="1787525"/>
                  <a:pt x="1759148" y="1793493"/>
                  <a:pt x="1771650" y="1800225"/>
                </a:cubicBezTo>
                <a:cubicBezTo>
                  <a:pt x="1800431" y="1815723"/>
                  <a:pt x="1828137" y="1833231"/>
                  <a:pt x="1857375" y="1847850"/>
                </a:cubicBezTo>
                <a:cubicBezTo>
                  <a:pt x="1922521" y="1880423"/>
                  <a:pt x="1934873" y="1874054"/>
                  <a:pt x="2000250" y="1914525"/>
                </a:cubicBezTo>
                <a:cubicBezTo>
                  <a:pt x="2042934" y="1940949"/>
                  <a:pt x="2080488" y="1975343"/>
                  <a:pt x="2124075" y="2000250"/>
                </a:cubicBezTo>
                <a:cubicBezTo>
                  <a:pt x="2146300" y="2012950"/>
                  <a:pt x="2169704" y="2023780"/>
                  <a:pt x="2190750" y="2038350"/>
                </a:cubicBezTo>
                <a:cubicBezTo>
                  <a:pt x="2211138" y="2052465"/>
                  <a:pt x="2226066" y="2074218"/>
                  <a:pt x="2247900" y="2085975"/>
                </a:cubicBezTo>
                <a:cubicBezTo>
                  <a:pt x="2357769" y="2145135"/>
                  <a:pt x="2290679" y="2081129"/>
                  <a:pt x="2324100" y="211455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18776D7-DA52-471E-90D5-FDD038D1788F}"/>
              </a:ext>
            </a:extLst>
          </p:cNvPr>
          <p:cNvSpPr/>
          <p:nvPr/>
        </p:nvSpPr>
        <p:spPr>
          <a:xfrm>
            <a:off x="9271595" y="1387586"/>
            <a:ext cx="651572" cy="45571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48</a:t>
            </a:r>
          </a:p>
        </p:txBody>
      </p:sp>
      <p:sp>
        <p:nvSpPr>
          <p:cNvPr id="274" name="Rectangle: Rounded Corners 273">
            <a:extLst>
              <a:ext uri="{FF2B5EF4-FFF2-40B4-BE49-F238E27FC236}">
                <a16:creationId xmlns:a16="http://schemas.microsoft.com/office/drawing/2014/main" id="{E0A5385C-37F1-464B-A798-BF58A4BEA7AE}"/>
              </a:ext>
            </a:extLst>
          </p:cNvPr>
          <p:cNvSpPr/>
          <p:nvPr/>
        </p:nvSpPr>
        <p:spPr>
          <a:xfrm>
            <a:off x="9442072" y="2385981"/>
            <a:ext cx="651572" cy="45571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80</a:t>
            </a:r>
          </a:p>
        </p:txBody>
      </p:sp>
      <p:sp>
        <p:nvSpPr>
          <p:cNvPr id="281" name="Rectangle: Rounded Corners 280">
            <a:extLst>
              <a:ext uri="{FF2B5EF4-FFF2-40B4-BE49-F238E27FC236}">
                <a16:creationId xmlns:a16="http://schemas.microsoft.com/office/drawing/2014/main" id="{1B023DB7-1836-4289-802B-AF8C3B7FBB8E}"/>
              </a:ext>
            </a:extLst>
          </p:cNvPr>
          <p:cNvSpPr/>
          <p:nvPr/>
        </p:nvSpPr>
        <p:spPr>
          <a:xfrm>
            <a:off x="9269913" y="3395254"/>
            <a:ext cx="651572" cy="45571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32</a:t>
            </a:r>
          </a:p>
        </p:txBody>
      </p:sp>
      <p:sp>
        <p:nvSpPr>
          <p:cNvPr id="282" name="Rectangle: Rounded Corners 281">
            <a:extLst>
              <a:ext uri="{FF2B5EF4-FFF2-40B4-BE49-F238E27FC236}">
                <a16:creationId xmlns:a16="http://schemas.microsoft.com/office/drawing/2014/main" id="{B9509F77-3A4B-4D76-898B-946285796C04}"/>
              </a:ext>
            </a:extLst>
          </p:cNvPr>
          <p:cNvSpPr/>
          <p:nvPr/>
        </p:nvSpPr>
        <p:spPr>
          <a:xfrm>
            <a:off x="9306167" y="4462272"/>
            <a:ext cx="651572" cy="45571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40</a:t>
            </a:r>
          </a:p>
        </p:txBody>
      </p:sp>
      <p:sp>
        <p:nvSpPr>
          <p:cNvPr id="283" name="Rectangle: Rounded Corners 282">
            <a:extLst>
              <a:ext uri="{FF2B5EF4-FFF2-40B4-BE49-F238E27FC236}">
                <a16:creationId xmlns:a16="http://schemas.microsoft.com/office/drawing/2014/main" id="{65419E01-3231-4658-AD6C-D0C0B184AE0F}"/>
              </a:ext>
            </a:extLst>
          </p:cNvPr>
          <p:cNvSpPr/>
          <p:nvPr/>
        </p:nvSpPr>
        <p:spPr>
          <a:xfrm>
            <a:off x="9307872" y="5444753"/>
            <a:ext cx="651572" cy="45571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24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28007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5921">
        <p:fade/>
      </p:transition>
    </mc:Choice>
    <mc:Fallback xmlns="">
      <p:transition spd="med" advTm="5592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270" grpId="0" animBg="1"/>
      <p:bldP spid="271" grpId="0" animBg="1"/>
      <p:bldP spid="272" grpId="0" animBg="1"/>
      <p:bldP spid="273" grpId="0" animBg="1"/>
      <p:bldP spid="11" grpId="0" animBg="1"/>
      <p:bldP spid="274" grpId="0" animBg="1"/>
      <p:bldP spid="281" grpId="0" animBg="1"/>
      <p:bldP spid="282" grpId="0" animBg="1"/>
      <p:bldP spid="28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57" name="Google Shape;5557;p35"/>
          <p:cNvGrpSpPr/>
          <p:nvPr/>
        </p:nvGrpSpPr>
        <p:grpSpPr>
          <a:xfrm>
            <a:off x="1054367" y="159140"/>
            <a:ext cx="9930533" cy="719841"/>
            <a:chOff x="790775" y="119354"/>
            <a:chExt cx="7447900" cy="539881"/>
          </a:xfrm>
        </p:grpSpPr>
        <p:sp>
          <p:nvSpPr>
            <p:cNvPr id="5558" name="Google Shape;5558;p35"/>
            <p:cNvSpPr/>
            <p:nvPr/>
          </p:nvSpPr>
          <p:spPr>
            <a:xfrm>
              <a:off x="7123684" y="123504"/>
              <a:ext cx="172446" cy="240191"/>
            </a:xfrm>
            <a:custGeom>
              <a:avLst/>
              <a:gdLst/>
              <a:ahLst/>
              <a:cxnLst/>
              <a:rect l="l" t="t" r="r" b="b"/>
              <a:pathLst>
                <a:path w="5528" h="6887" extrusionOk="0">
                  <a:moveTo>
                    <a:pt x="837" y="0"/>
                  </a:moveTo>
                  <a:cubicBezTo>
                    <a:pt x="731" y="0"/>
                    <a:pt x="640" y="39"/>
                    <a:pt x="566" y="123"/>
                  </a:cubicBezTo>
                  <a:cubicBezTo>
                    <a:pt x="134" y="749"/>
                    <a:pt x="0" y="1181"/>
                    <a:pt x="373" y="1732"/>
                  </a:cubicBezTo>
                  <a:cubicBezTo>
                    <a:pt x="745" y="2239"/>
                    <a:pt x="2801" y="3535"/>
                    <a:pt x="4410" y="6708"/>
                  </a:cubicBezTo>
                  <a:lnTo>
                    <a:pt x="4410" y="6887"/>
                  </a:lnTo>
                  <a:cubicBezTo>
                    <a:pt x="4783" y="6827"/>
                    <a:pt x="5155" y="6768"/>
                    <a:pt x="5527" y="6768"/>
                  </a:cubicBezTo>
                  <a:cubicBezTo>
                    <a:pt x="5468" y="6202"/>
                    <a:pt x="5095" y="4220"/>
                    <a:pt x="3606" y="2537"/>
                  </a:cubicBezTo>
                  <a:cubicBezTo>
                    <a:pt x="2553" y="1269"/>
                    <a:pt x="1446" y="0"/>
                    <a:pt x="83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559" name="Google Shape;5559;p35"/>
            <p:cNvSpPr/>
            <p:nvPr/>
          </p:nvSpPr>
          <p:spPr>
            <a:xfrm>
              <a:off x="7028883" y="358045"/>
              <a:ext cx="536336" cy="301189"/>
            </a:xfrm>
            <a:custGeom>
              <a:avLst/>
              <a:gdLst/>
              <a:ahLst/>
              <a:cxnLst/>
              <a:rect l="l" t="t" r="r" b="b"/>
              <a:pathLst>
                <a:path w="17193" h="8636" extrusionOk="0">
                  <a:moveTo>
                    <a:pt x="9745" y="0"/>
                  </a:moveTo>
                  <a:cubicBezTo>
                    <a:pt x="9362" y="0"/>
                    <a:pt x="8967" y="14"/>
                    <a:pt x="8566" y="43"/>
                  </a:cubicBezTo>
                  <a:cubicBezTo>
                    <a:pt x="8194" y="43"/>
                    <a:pt x="7822" y="102"/>
                    <a:pt x="7449" y="162"/>
                  </a:cubicBezTo>
                  <a:cubicBezTo>
                    <a:pt x="5155" y="415"/>
                    <a:pt x="2861" y="1160"/>
                    <a:pt x="1803" y="2516"/>
                  </a:cubicBezTo>
                  <a:cubicBezTo>
                    <a:pt x="0" y="4944"/>
                    <a:pt x="1118" y="7059"/>
                    <a:pt x="1803" y="7730"/>
                  </a:cubicBezTo>
                  <a:cubicBezTo>
                    <a:pt x="1862" y="7864"/>
                    <a:pt x="1922" y="7864"/>
                    <a:pt x="1997" y="7923"/>
                  </a:cubicBezTo>
                  <a:cubicBezTo>
                    <a:pt x="2687" y="8345"/>
                    <a:pt x="5509" y="8635"/>
                    <a:pt x="8413" y="8635"/>
                  </a:cubicBezTo>
                  <a:cubicBezTo>
                    <a:pt x="11462" y="8635"/>
                    <a:pt x="14602" y="8315"/>
                    <a:pt x="15464" y="7491"/>
                  </a:cubicBezTo>
                  <a:cubicBezTo>
                    <a:pt x="17192" y="5808"/>
                    <a:pt x="16641" y="1711"/>
                    <a:pt x="13170" y="475"/>
                  </a:cubicBezTo>
                  <a:cubicBezTo>
                    <a:pt x="12386" y="182"/>
                    <a:pt x="11144" y="0"/>
                    <a:pt x="974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560" name="Google Shape;5560;p35"/>
            <p:cNvSpPr/>
            <p:nvPr/>
          </p:nvSpPr>
          <p:spPr>
            <a:xfrm>
              <a:off x="4633668" y="123504"/>
              <a:ext cx="172446" cy="240191"/>
            </a:xfrm>
            <a:custGeom>
              <a:avLst/>
              <a:gdLst/>
              <a:ahLst/>
              <a:cxnLst/>
              <a:rect l="l" t="t" r="r" b="b"/>
              <a:pathLst>
                <a:path w="5528" h="6887" extrusionOk="0">
                  <a:moveTo>
                    <a:pt x="836" y="0"/>
                  </a:moveTo>
                  <a:cubicBezTo>
                    <a:pt x="730" y="0"/>
                    <a:pt x="640" y="39"/>
                    <a:pt x="566" y="123"/>
                  </a:cubicBezTo>
                  <a:cubicBezTo>
                    <a:pt x="60" y="749"/>
                    <a:pt x="0" y="1181"/>
                    <a:pt x="373" y="1732"/>
                  </a:cubicBezTo>
                  <a:cubicBezTo>
                    <a:pt x="745" y="2239"/>
                    <a:pt x="2801" y="3535"/>
                    <a:pt x="4410" y="6708"/>
                  </a:cubicBezTo>
                  <a:lnTo>
                    <a:pt x="4410" y="6887"/>
                  </a:lnTo>
                  <a:cubicBezTo>
                    <a:pt x="4782" y="6827"/>
                    <a:pt x="5155" y="6768"/>
                    <a:pt x="5527" y="6768"/>
                  </a:cubicBezTo>
                  <a:cubicBezTo>
                    <a:pt x="5468" y="6202"/>
                    <a:pt x="5095" y="4220"/>
                    <a:pt x="3605" y="2537"/>
                  </a:cubicBezTo>
                  <a:cubicBezTo>
                    <a:pt x="2540" y="1269"/>
                    <a:pt x="1443" y="0"/>
                    <a:pt x="8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561" name="Google Shape;5561;p35"/>
            <p:cNvSpPr/>
            <p:nvPr/>
          </p:nvSpPr>
          <p:spPr>
            <a:xfrm>
              <a:off x="4538866" y="358045"/>
              <a:ext cx="536304" cy="301189"/>
            </a:xfrm>
            <a:custGeom>
              <a:avLst/>
              <a:gdLst/>
              <a:ahLst/>
              <a:cxnLst/>
              <a:rect l="l" t="t" r="r" b="b"/>
              <a:pathLst>
                <a:path w="17192" h="8636" extrusionOk="0">
                  <a:moveTo>
                    <a:pt x="9744" y="0"/>
                  </a:moveTo>
                  <a:cubicBezTo>
                    <a:pt x="9362" y="0"/>
                    <a:pt x="8967" y="14"/>
                    <a:pt x="8566" y="43"/>
                  </a:cubicBezTo>
                  <a:cubicBezTo>
                    <a:pt x="8194" y="43"/>
                    <a:pt x="7821" y="102"/>
                    <a:pt x="7449" y="162"/>
                  </a:cubicBezTo>
                  <a:cubicBezTo>
                    <a:pt x="5155" y="415"/>
                    <a:pt x="2861" y="1160"/>
                    <a:pt x="1803" y="2516"/>
                  </a:cubicBezTo>
                  <a:cubicBezTo>
                    <a:pt x="0" y="4944"/>
                    <a:pt x="1118" y="7059"/>
                    <a:pt x="1803" y="7730"/>
                  </a:cubicBezTo>
                  <a:cubicBezTo>
                    <a:pt x="1862" y="7864"/>
                    <a:pt x="1922" y="7864"/>
                    <a:pt x="1982" y="7923"/>
                  </a:cubicBezTo>
                  <a:cubicBezTo>
                    <a:pt x="2679" y="8345"/>
                    <a:pt x="5505" y="8635"/>
                    <a:pt x="8409" y="8635"/>
                  </a:cubicBezTo>
                  <a:cubicBezTo>
                    <a:pt x="11458" y="8635"/>
                    <a:pt x="14594" y="8315"/>
                    <a:pt x="15449" y="7491"/>
                  </a:cubicBezTo>
                  <a:cubicBezTo>
                    <a:pt x="17192" y="5808"/>
                    <a:pt x="16566" y="1711"/>
                    <a:pt x="13095" y="475"/>
                  </a:cubicBezTo>
                  <a:cubicBezTo>
                    <a:pt x="12370" y="182"/>
                    <a:pt x="11140" y="0"/>
                    <a:pt x="974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562" name="Google Shape;5562;p35"/>
            <p:cNvSpPr/>
            <p:nvPr/>
          </p:nvSpPr>
          <p:spPr>
            <a:xfrm>
              <a:off x="5257318" y="123504"/>
              <a:ext cx="172446" cy="240191"/>
            </a:xfrm>
            <a:custGeom>
              <a:avLst/>
              <a:gdLst/>
              <a:ahLst/>
              <a:cxnLst/>
              <a:rect l="l" t="t" r="r" b="b"/>
              <a:pathLst>
                <a:path w="5528" h="6887" extrusionOk="0">
                  <a:moveTo>
                    <a:pt x="828" y="0"/>
                  </a:moveTo>
                  <a:cubicBezTo>
                    <a:pt x="720" y="0"/>
                    <a:pt x="627" y="39"/>
                    <a:pt x="552" y="123"/>
                  </a:cubicBezTo>
                  <a:cubicBezTo>
                    <a:pt x="60" y="749"/>
                    <a:pt x="1" y="1181"/>
                    <a:pt x="373" y="1732"/>
                  </a:cubicBezTo>
                  <a:cubicBezTo>
                    <a:pt x="746" y="2239"/>
                    <a:pt x="2787" y="3535"/>
                    <a:pt x="4410" y="6708"/>
                  </a:cubicBezTo>
                  <a:lnTo>
                    <a:pt x="4410" y="6887"/>
                  </a:lnTo>
                  <a:cubicBezTo>
                    <a:pt x="4783" y="6827"/>
                    <a:pt x="5155" y="6768"/>
                    <a:pt x="5528" y="6768"/>
                  </a:cubicBezTo>
                  <a:cubicBezTo>
                    <a:pt x="5453" y="6202"/>
                    <a:pt x="5081" y="4220"/>
                    <a:pt x="3591" y="2537"/>
                  </a:cubicBezTo>
                  <a:cubicBezTo>
                    <a:pt x="2539" y="1269"/>
                    <a:pt x="1443" y="0"/>
                    <a:pt x="8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563" name="Google Shape;5563;p35"/>
            <p:cNvSpPr/>
            <p:nvPr/>
          </p:nvSpPr>
          <p:spPr>
            <a:xfrm>
              <a:off x="5162517" y="358045"/>
              <a:ext cx="536336" cy="301189"/>
            </a:xfrm>
            <a:custGeom>
              <a:avLst/>
              <a:gdLst/>
              <a:ahLst/>
              <a:cxnLst/>
              <a:rect l="l" t="t" r="r" b="b"/>
              <a:pathLst>
                <a:path w="17193" h="8636" extrusionOk="0">
                  <a:moveTo>
                    <a:pt x="9743" y="0"/>
                  </a:moveTo>
                  <a:cubicBezTo>
                    <a:pt x="9362" y="0"/>
                    <a:pt x="8967" y="14"/>
                    <a:pt x="8567" y="43"/>
                  </a:cubicBezTo>
                  <a:cubicBezTo>
                    <a:pt x="8194" y="43"/>
                    <a:pt x="7822" y="102"/>
                    <a:pt x="7449" y="162"/>
                  </a:cubicBezTo>
                  <a:cubicBezTo>
                    <a:pt x="5140" y="415"/>
                    <a:pt x="2846" y="1160"/>
                    <a:pt x="1788" y="2516"/>
                  </a:cubicBezTo>
                  <a:cubicBezTo>
                    <a:pt x="1" y="4944"/>
                    <a:pt x="1118" y="7059"/>
                    <a:pt x="1788" y="7730"/>
                  </a:cubicBezTo>
                  <a:cubicBezTo>
                    <a:pt x="1863" y="7864"/>
                    <a:pt x="1922" y="7864"/>
                    <a:pt x="1982" y="7923"/>
                  </a:cubicBezTo>
                  <a:cubicBezTo>
                    <a:pt x="2680" y="8345"/>
                    <a:pt x="5505" y="8635"/>
                    <a:pt x="8410" y="8635"/>
                  </a:cubicBezTo>
                  <a:cubicBezTo>
                    <a:pt x="11459" y="8635"/>
                    <a:pt x="14595" y="8315"/>
                    <a:pt x="15449" y="7491"/>
                  </a:cubicBezTo>
                  <a:cubicBezTo>
                    <a:pt x="17192" y="5808"/>
                    <a:pt x="16567" y="1711"/>
                    <a:pt x="13096" y="475"/>
                  </a:cubicBezTo>
                  <a:cubicBezTo>
                    <a:pt x="12359" y="182"/>
                    <a:pt x="11136" y="0"/>
                    <a:pt x="974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564" name="Google Shape;5564;p35"/>
            <p:cNvSpPr/>
            <p:nvPr/>
          </p:nvSpPr>
          <p:spPr>
            <a:xfrm>
              <a:off x="5880532" y="123504"/>
              <a:ext cx="172446" cy="240191"/>
            </a:xfrm>
            <a:custGeom>
              <a:avLst/>
              <a:gdLst/>
              <a:ahLst/>
              <a:cxnLst/>
              <a:rect l="l" t="t" r="r" b="b"/>
              <a:pathLst>
                <a:path w="5528" h="6887" extrusionOk="0">
                  <a:moveTo>
                    <a:pt x="837" y="0"/>
                  </a:moveTo>
                  <a:cubicBezTo>
                    <a:pt x="731" y="0"/>
                    <a:pt x="640" y="39"/>
                    <a:pt x="567" y="123"/>
                  </a:cubicBezTo>
                  <a:cubicBezTo>
                    <a:pt x="135" y="749"/>
                    <a:pt x="0" y="1181"/>
                    <a:pt x="373" y="1732"/>
                  </a:cubicBezTo>
                  <a:cubicBezTo>
                    <a:pt x="745" y="2239"/>
                    <a:pt x="2801" y="3535"/>
                    <a:pt x="4410" y="6708"/>
                  </a:cubicBezTo>
                  <a:lnTo>
                    <a:pt x="4410" y="6887"/>
                  </a:lnTo>
                  <a:cubicBezTo>
                    <a:pt x="4783" y="6827"/>
                    <a:pt x="5155" y="6768"/>
                    <a:pt x="5527" y="6768"/>
                  </a:cubicBezTo>
                  <a:cubicBezTo>
                    <a:pt x="5468" y="6202"/>
                    <a:pt x="5095" y="4220"/>
                    <a:pt x="3606" y="2537"/>
                  </a:cubicBezTo>
                  <a:cubicBezTo>
                    <a:pt x="2553" y="1269"/>
                    <a:pt x="1447" y="0"/>
                    <a:pt x="83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565" name="Google Shape;5565;p35"/>
            <p:cNvSpPr/>
            <p:nvPr/>
          </p:nvSpPr>
          <p:spPr>
            <a:xfrm>
              <a:off x="5785731" y="358045"/>
              <a:ext cx="536336" cy="301189"/>
            </a:xfrm>
            <a:custGeom>
              <a:avLst/>
              <a:gdLst/>
              <a:ahLst/>
              <a:cxnLst/>
              <a:rect l="l" t="t" r="r" b="b"/>
              <a:pathLst>
                <a:path w="17193" h="8636" extrusionOk="0">
                  <a:moveTo>
                    <a:pt x="9745" y="0"/>
                  </a:moveTo>
                  <a:cubicBezTo>
                    <a:pt x="9362" y="0"/>
                    <a:pt x="8967" y="14"/>
                    <a:pt x="8566" y="43"/>
                  </a:cubicBezTo>
                  <a:cubicBezTo>
                    <a:pt x="8194" y="43"/>
                    <a:pt x="7822" y="102"/>
                    <a:pt x="7449" y="162"/>
                  </a:cubicBezTo>
                  <a:cubicBezTo>
                    <a:pt x="5155" y="415"/>
                    <a:pt x="2861" y="1160"/>
                    <a:pt x="1803" y="2516"/>
                  </a:cubicBezTo>
                  <a:cubicBezTo>
                    <a:pt x="0" y="4944"/>
                    <a:pt x="1118" y="7059"/>
                    <a:pt x="1803" y="7730"/>
                  </a:cubicBezTo>
                  <a:cubicBezTo>
                    <a:pt x="1863" y="7864"/>
                    <a:pt x="1922" y="7864"/>
                    <a:pt x="1997" y="7923"/>
                  </a:cubicBezTo>
                  <a:cubicBezTo>
                    <a:pt x="2687" y="8345"/>
                    <a:pt x="5509" y="8635"/>
                    <a:pt x="8413" y="8635"/>
                  </a:cubicBezTo>
                  <a:cubicBezTo>
                    <a:pt x="11462" y="8635"/>
                    <a:pt x="14602" y="8315"/>
                    <a:pt x="15464" y="7491"/>
                  </a:cubicBezTo>
                  <a:cubicBezTo>
                    <a:pt x="17192" y="5808"/>
                    <a:pt x="16581" y="1711"/>
                    <a:pt x="13170" y="475"/>
                  </a:cubicBezTo>
                  <a:cubicBezTo>
                    <a:pt x="12386" y="182"/>
                    <a:pt x="11144" y="0"/>
                    <a:pt x="974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566" name="Google Shape;5566;p35"/>
            <p:cNvSpPr/>
            <p:nvPr/>
          </p:nvSpPr>
          <p:spPr>
            <a:xfrm>
              <a:off x="6507926" y="123504"/>
              <a:ext cx="172446" cy="240191"/>
            </a:xfrm>
            <a:custGeom>
              <a:avLst/>
              <a:gdLst/>
              <a:ahLst/>
              <a:cxnLst/>
              <a:rect l="l" t="t" r="r" b="b"/>
              <a:pathLst>
                <a:path w="5528" h="6887" extrusionOk="0">
                  <a:moveTo>
                    <a:pt x="837" y="0"/>
                  </a:moveTo>
                  <a:cubicBezTo>
                    <a:pt x="731" y="0"/>
                    <a:pt x="639" y="39"/>
                    <a:pt x="566" y="123"/>
                  </a:cubicBezTo>
                  <a:cubicBezTo>
                    <a:pt x="134" y="749"/>
                    <a:pt x="0" y="1181"/>
                    <a:pt x="373" y="1732"/>
                  </a:cubicBezTo>
                  <a:cubicBezTo>
                    <a:pt x="745" y="2239"/>
                    <a:pt x="2801" y="3535"/>
                    <a:pt x="4410" y="6708"/>
                  </a:cubicBezTo>
                  <a:lnTo>
                    <a:pt x="4410" y="6887"/>
                  </a:lnTo>
                  <a:cubicBezTo>
                    <a:pt x="4782" y="6827"/>
                    <a:pt x="5155" y="6768"/>
                    <a:pt x="5527" y="6768"/>
                  </a:cubicBezTo>
                  <a:cubicBezTo>
                    <a:pt x="5468" y="6202"/>
                    <a:pt x="5095" y="4220"/>
                    <a:pt x="3605" y="2537"/>
                  </a:cubicBezTo>
                  <a:cubicBezTo>
                    <a:pt x="2553" y="1269"/>
                    <a:pt x="1446" y="0"/>
                    <a:pt x="8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567" name="Google Shape;5567;p35"/>
            <p:cNvSpPr/>
            <p:nvPr/>
          </p:nvSpPr>
          <p:spPr>
            <a:xfrm>
              <a:off x="6413124" y="358045"/>
              <a:ext cx="536304" cy="301189"/>
            </a:xfrm>
            <a:custGeom>
              <a:avLst/>
              <a:gdLst/>
              <a:ahLst/>
              <a:cxnLst/>
              <a:rect l="l" t="t" r="r" b="b"/>
              <a:pathLst>
                <a:path w="17192" h="8636" extrusionOk="0">
                  <a:moveTo>
                    <a:pt x="9745" y="0"/>
                  </a:moveTo>
                  <a:cubicBezTo>
                    <a:pt x="9362" y="0"/>
                    <a:pt x="8967" y="14"/>
                    <a:pt x="8566" y="43"/>
                  </a:cubicBezTo>
                  <a:cubicBezTo>
                    <a:pt x="8194" y="43"/>
                    <a:pt x="7821" y="102"/>
                    <a:pt x="7449" y="162"/>
                  </a:cubicBezTo>
                  <a:cubicBezTo>
                    <a:pt x="5155" y="415"/>
                    <a:pt x="2860" y="1160"/>
                    <a:pt x="1803" y="2516"/>
                  </a:cubicBezTo>
                  <a:cubicBezTo>
                    <a:pt x="0" y="4944"/>
                    <a:pt x="1117" y="7059"/>
                    <a:pt x="1803" y="7730"/>
                  </a:cubicBezTo>
                  <a:cubicBezTo>
                    <a:pt x="1862" y="7864"/>
                    <a:pt x="1996" y="7864"/>
                    <a:pt x="2056" y="7923"/>
                  </a:cubicBezTo>
                  <a:cubicBezTo>
                    <a:pt x="2717" y="8345"/>
                    <a:pt x="5524" y="8635"/>
                    <a:pt x="8421" y="8635"/>
                  </a:cubicBezTo>
                  <a:cubicBezTo>
                    <a:pt x="11461" y="8635"/>
                    <a:pt x="14602" y="8315"/>
                    <a:pt x="15464" y="7491"/>
                  </a:cubicBezTo>
                  <a:cubicBezTo>
                    <a:pt x="17192" y="5808"/>
                    <a:pt x="16641" y="1711"/>
                    <a:pt x="13169" y="475"/>
                  </a:cubicBezTo>
                  <a:cubicBezTo>
                    <a:pt x="12386" y="182"/>
                    <a:pt x="11144" y="0"/>
                    <a:pt x="974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568" name="Google Shape;5568;p35"/>
            <p:cNvSpPr/>
            <p:nvPr/>
          </p:nvSpPr>
          <p:spPr>
            <a:xfrm>
              <a:off x="7751078" y="123504"/>
              <a:ext cx="172446" cy="240191"/>
            </a:xfrm>
            <a:custGeom>
              <a:avLst/>
              <a:gdLst/>
              <a:ahLst/>
              <a:cxnLst/>
              <a:rect l="l" t="t" r="r" b="b"/>
              <a:pathLst>
                <a:path w="5528" h="6887" extrusionOk="0">
                  <a:moveTo>
                    <a:pt x="837" y="0"/>
                  </a:moveTo>
                  <a:cubicBezTo>
                    <a:pt x="731" y="0"/>
                    <a:pt x="639" y="39"/>
                    <a:pt x="566" y="123"/>
                  </a:cubicBezTo>
                  <a:cubicBezTo>
                    <a:pt x="134" y="749"/>
                    <a:pt x="0" y="1181"/>
                    <a:pt x="373" y="1732"/>
                  </a:cubicBezTo>
                  <a:cubicBezTo>
                    <a:pt x="745" y="2239"/>
                    <a:pt x="2801" y="3535"/>
                    <a:pt x="4410" y="6708"/>
                  </a:cubicBezTo>
                  <a:lnTo>
                    <a:pt x="4410" y="6887"/>
                  </a:lnTo>
                  <a:cubicBezTo>
                    <a:pt x="4782" y="6827"/>
                    <a:pt x="5155" y="6768"/>
                    <a:pt x="5527" y="6768"/>
                  </a:cubicBezTo>
                  <a:cubicBezTo>
                    <a:pt x="5467" y="6202"/>
                    <a:pt x="5155" y="4220"/>
                    <a:pt x="3605" y="2537"/>
                  </a:cubicBezTo>
                  <a:cubicBezTo>
                    <a:pt x="2553" y="1269"/>
                    <a:pt x="1446" y="0"/>
                    <a:pt x="8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569" name="Google Shape;5569;p35"/>
            <p:cNvSpPr/>
            <p:nvPr/>
          </p:nvSpPr>
          <p:spPr>
            <a:xfrm>
              <a:off x="7656245" y="358045"/>
              <a:ext cx="536336" cy="301189"/>
            </a:xfrm>
            <a:custGeom>
              <a:avLst/>
              <a:gdLst/>
              <a:ahLst/>
              <a:cxnLst/>
              <a:rect l="l" t="t" r="r" b="b"/>
              <a:pathLst>
                <a:path w="17193" h="8636" extrusionOk="0">
                  <a:moveTo>
                    <a:pt x="9746" y="0"/>
                  </a:moveTo>
                  <a:cubicBezTo>
                    <a:pt x="9363" y="0"/>
                    <a:pt x="8968" y="14"/>
                    <a:pt x="8567" y="43"/>
                  </a:cubicBezTo>
                  <a:cubicBezTo>
                    <a:pt x="8195" y="43"/>
                    <a:pt x="7822" y="102"/>
                    <a:pt x="7450" y="162"/>
                  </a:cubicBezTo>
                  <a:cubicBezTo>
                    <a:pt x="5156" y="415"/>
                    <a:pt x="2861" y="1160"/>
                    <a:pt x="1804" y="2516"/>
                  </a:cubicBezTo>
                  <a:cubicBezTo>
                    <a:pt x="1" y="4944"/>
                    <a:pt x="1118" y="7059"/>
                    <a:pt x="1804" y="7730"/>
                  </a:cubicBezTo>
                  <a:cubicBezTo>
                    <a:pt x="1863" y="7864"/>
                    <a:pt x="1997" y="7864"/>
                    <a:pt x="2057" y="7923"/>
                  </a:cubicBezTo>
                  <a:cubicBezTo>
                    <a:pt x="2718" y="8345"/>
                    <a:pt x="5525" y="8635"/>
                    <a:pt x="8422" y="8635"/>
                  </a:cubicBezTo>
                  <a:cubicBezTo>
                    <a:pt x="11462" y="8635"/>
                    <a:pt x="14603" y="8315"/>
                    <a:pt x="15465" y="7491"/>
                  </a:cubicBezTo>
                  <a:cubicBezTo>
                    <a:pt x="17193" y="5808"/>
                    <a:pt x="16642" y="1711"/>
                    <a:pt x="13170" y="475"/>
                  </a:cubicBezTo>
                  <a:cubicBezTo>
                    <a:pt x="12387" y="182"/>
                    <a:pt x="11145" y="0"/>
                    <a:pt x="974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570" name="Google Shape;5570;p35"/>
            <p:cNvSpPr/>
            <p:nvPr/>
          </p:nvSpPr>
          <p:spPr>
            <a:xfrm>
              <a:off x="3378880" y="119354"/>
              <a:ext cx="172446" cy="238133"/>
            </a:xfrm>
            <a:custGeom>
              <a:avLst/>
              <a:gdLst/>
              <a:ahLst/>
              <a:cxnLst/>
              <a:rect l="l" t="t" r="r" b="b"/>
              <a:pathLst>
                <a:path w="5528" h="6828" extrusionOk="0">
                  <a:moveTo>
                    <a:pt x="874" y="0"/>
                  </a:moveTo>
                  <a:cubicBezTo>
                    <a:pt x="775" y="0"/>
                    <a:pt x="691" y="39"/>
                    <a:pt x="627" y="123"/>
                  </a:cubicBezTo>
                  <a:cubicBezTo>
                    <a:pt x="120" y="674"/>
                    <a:pt x="1" y="1166"/>
                    <a:pt x="373" y="1673"/>
                  </a:cubicBezTo>
                  <a:cubicBezTo>
                    <a:pt x="805" y="2164"/>
                    <a:pt x="2802" y="3475"/>
                    <a:pt x="4411" y="6693"/>
                  </a:cubicBezTo>
                  <a:lnTo>
                    <a:pt x="4411" y="6827"/>
                  </a:lnTo>
                  <a:cubicBezTo>
                    <a:pt x="4783" y="6827"/>
                    <a:pt x="5155" y="6753"/>
                    <a:pt x="5528" y="6753"/>
                  </a:cubicBezTo>
                  <a:cubicBezTo>
                    <a:pt x="5468" y="6142"/>
                    <a:pt x="5155" y="4220"/>
                    <a:pt x="3606" y="2477"/>
                  </a:cubicBezTo>
                  <a:cubicBezTo>
                    <a:pt x="2541" y="1260"/>
                    <a:pt x="1444" y="0"/>
                    <a:pt x="87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571" name="Google Shape;5571;p35"/>
            <p:cNvSpPr/>
            <p:nvPr/>
          </p:nvSpPr>
          <p:spPr>
            <a:xfrm>
              <a:off x="3284079" y="353616"/>
              <a:ext cx="536336" cy="299620"/>
            </a:xfrm>
            <a:custGeom>
              <a:avLst/>
              <a:gdLst/>
              <a:ahLst/>
              <a:cxnLst/>
              <a:rect l="l" t="t" r="r" b="b"/>
              <a:pathLst>
                <a:path w="17193" h="8591" extrusionOk="0">
                  <a:moveTo>
                    <a:pt x="9659" y="1"/>
                  </a:moveTo>
                  <a:cubicBezTo>
                    <a:pt x="9303" y="1"/>
                    <a:pt x="8937" y="12"/>
                    <a:pt x="8567" y="36"/>
                  </a:cubicBezTo>
                  <a:cubicBezTo>
                    <a:pt x="8194" y="36"/>
                    <a:pt x="7822" y="110"/>
                    <a:pt x="7450" y="110"/>
                  </a:cubicBezTo>
                  <a:cubicBezTo>
                    <a:pt x="5155" y="408"/>
                    <a:pt x="2861" y="1093"/>
                    <a:pt x="1803" y="2523"/>
                  </a:cubicBezTo>
                  <a:cubicBezTo>
                    <a:pt x="1" y="4952"/>
                    <a:pt x="1118" y="7052"/>
                    <a:pt x="1803" y="7738"/>
                  </a:cubicBezTo>
                  <a:cubicBezTo>
                    <a:pt x="1863" y="7797"/>
                    <a:pt x="1982" y="7857"/>
                    <a:pt x="2042" y="7931"/>
                  </a:cubicBezTo>
                  <a:cubicBezTo>
                    <a:pt x="2728" y="8317"/>
                    <a:pt x="5458" y="8590"/>
                    <a:pt x="8306" y="8590"/>
                  </a:cubicBezTo>
                  <a:cubicBezTo>
                    <a:pt x="11393" y="8590"/>
                    <a:pt x="14617" y="8269"/>
                    <a:pt x="15524" y="7425"/>
                  </a:cubicBezTo>
                  <a:cubicBezTo>
                    <a:pt x="17193" y="5756"/>
                    <a:pt x="16641" y="1719"/>
                    <a:pt x="13155" y="482"/>
                  </a:cubicBezTo>
                  <a:cubicBezTo>
                    <a:pt x="12368" y="184"/>
                    <a:pt x="11093" y="1"/>
                    <a:pt x="96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572" name="Google Shape;5572;p35"/>
            <p:cNvSpPr/>
            <p:nvPr/>
          </p:nvSpPr>
          <p:spPr>
            <a:xfrm>
              <a:off x="888864" y="119354"/>
              <a:ext cx="172446" cy="238133"/>
            </a:xfrm>
            <a:custGeom>
              <a:avLst/>
              <a:gdLst/>
              <a:ahLst/>
              <a:cxnLst/>
              <a:rect l="l" t="t" r="r" b="b"/>
              <a:pathLst>
                <a:path w="5528" h="6828" extrusionOk="0">
                  <a:moveTo>
                    <a:pt x="828" y="0"/>
                  </a:moveTo>
                  <a:cubicBezTo>
                    <a:pt x="721" y="0"/>
                    <a:pt x="628" y="39"/>
                    <a:pt x="552" y="123"/>
                  </a:cubicBezTo>
                  <a:cubicBezTo>
                    <a:pt x="120" y="674"/>
                    <a:pt x="1" y="1166"/>
                    <a:pt x="373" y="1673"/>
                  </a:cubicBezTo>
                  <a:cubicBezTo>
                    <a:pt x="746" y="2164"/>
                    <a:pt x="2787" y="3475"/>
                    <a:pt x="4410" y="6693"/>
                  </a:cubicBezTo>
                  <a:lnTo>
                    <a:pt x="4410" y="6827"/>
                  </a:lnTo>
                  <a:cubicBezTo>
                    <a:pt x="4783" y="6827"/>
                    <a:pt x="5155" y="6753"/>
                    <a:pt x="5528" y="6753"/>
                  </a:cubicBezTo>
                  <a:cubicBezTo>
                    <a:pt x="5453" y="6142"/>
                    <a:pt x="5081" y="4220"/>
                    <a:pt x="3591" y="2477"/>
                  </a:cubicBezTo>
                  <a:cubicBezTo>
                    <a:pt x="2539" y="1260"/>
                    <a:pt x="1444" y="0"/>
                    <a:pt x="8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573" name="Google Shape;5573;p35"/>
            <p:cNvSpPr/>
            <p:nvPr/>
          </p:nvSpPr>
          <p:spPr>
            <a:xfrm>
              <a:off x="794063" y="353616"/>
              <a:ext cx="536336" cy="299620"/>
            </a:xfrm>
            <a:custGeom>
              <a:avLst/>
              <a:gdLst/>
              <a:ahLst/>
              <a:cxnLst/>
              <a:rect l="l" t="t" r="r" b="b"/>
              <a:pathLst>
                <a:path w="17193" h="8591" extrusionOk="0">
                  <a:moveTo>
                    <a:pt x="9658" y="1"/>
                  </a:moveTo>
                  <a:cubicBezTo>
                    <a:pt x="9302" y="1"/>
                    <a:pt x="8937" y="12"/>
                    <a:pt x="8567" y="36"/>
                  </a:cubicBezTo>
                  <a:cubicBezTo>
                    <a:pt x="8194" y="36"/>
                    <a:pt x="7822" y="110"/>
                    <a:pt x="7449" y="110"/>
                  </a:cubicBezTo>
                  <a:cubicBezTo>
                    <a:pt x="5140" y="408"/>
                    <a:pt x="2846" y="1093"/>
                    <a:pt x="1788" y="2523"/>
                  </a:cubicBezTo>
                  <a:cubicBezTo>
                    <a:pt x="1" y="4952"/>
                    <a:pt x="1118" y="7052"/>
                    <a:pt x="1788" y="7738"/>
                  </a:cubicBezTo>
                  <a:cubicBezTo>
                    <a:pt x="1863" y="7797"/>
                    <a:pt x="1922" y="7857"/>
                    <a:pt x="2042" y="7931"/>
                  </a:cubicBezTo>
                  <a:cubicBezTo>
                    <a:pt x="2699" y="8317"/>
                    <a:pt x="5429" y="8590"/>
                    <a:pt x="8274" y="8590"/>
                  </a:cubicBezTo>
                  <a:cubicBezTo>
                    <a:pt x="11359" y="8590"/>
                    <a:pt x="14582" y="8269"/>
                    <a:pt x="15449" y="7425"/>
                  </a:cubicBezTo>
                  <a:cubicBezTo>
                    <a:pt x="17192" y="5756"/>
                    <a:pt x="16626" y="1719"/>
                    <a:pt x="13155" y="482"/>
                  </a:cubicBezTo>
                  <a:cubicBezTo>
                    <a:pt x="12356" y="184"/>
                    <a:pt x="11088" y="1"/>
                    <a:pt x="965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574" name="Google Shape;5574;p35"/>
            <p:cNvSpPr/>
            <p:nvPr/>
          </p:nvSpPr>
          <p:spPr>
            <a:xfrm>
              <a:off x="1512078" y="119354"/>
              <a:ext cx="172446" cy="238133"/>
            </a:xfrm>
            <a:custGeom>
              <a:avLst/>
              <a:gdLst/>
              <a:ahLst/>
              <a:cxnLst/>
              <a:rect l="l" t="t" r="r" b="b"/>
              <a:pathLst>
                <a:path w="5528" h="6828" extrusionOk="0">
                  <a:moveTo>
                    <a:pt x="838" y="0"/>
                  </a:moveTo>
                  <a:cubicBezTo>
                    <a:pt x="731" y="0"/>
                    <a:pt x="640" y="39"/>
                    <a:pt x="567" y="123"/>
                  </a:cubicBezTo>
                  <a:cubicBezTo>
                    <a:pt x="134" y="674"/>
                    <a:pt x="0" y="1166"/>
                    <a:pt x="373" y="1673"/>
                  </a:cubicBezTo>
                  <a:cubicBezTo>
                    <a:pt x="745" y="2164"/>
                    <a:pt x="2801" y="3475"/>
                    <a:pt x="4410" y="6693"/>
                  </a:cubicBezTo>
                  <a:lnTo>
                    <a:pt x="4410" y="6827"/>
                  </a:lnTo>
                  <a:cubicBezTo>
                    <a:pt x="4783" y="6827"/>
                    <a:pt x="5155" y="6753"/>
                    <a:pt x="5527" y="6753"/>
                  </a:cubicBezTo>
                  <a:cubicBezTo>
                    <a:pt x="5468" y="6142"/>
                    <a:pt x="5155" y="4220"/>
                    <a:pt x="3606" y="2477"/>
                  </a:cubicBezTo>
                  <a:cubicBezTo>
                    <a:pt x="2554" y="1260"/>
                    <a:pt x="1447" y="0"/>
                    <a:pt x="83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575" name="Google Shape;5575;p35"/>
            <p:cNvSpPr/>
            <p:nvPr/>
          </p:nvSpPr>
          <p:spPr>
            <a:xfrm>
              <a:off x="1417276" y="353616"/>
              <a:ext cx="536336" cy="299620"/>
            </a:xfrm>
            <a:custGeom>
              <a:avLst/>
              <a:gdLst/>
              <a:ahLst/>
              <a:cxnLst/>
              <a:rect l="l" t="t" r="r" b="b"/>
              <a:pathLst>
                <a:path w="17193" h="8591" extrusionOk="0">
                  <a:moveTo>
                    <a:pt x="9659" y="1"/>
                  </a:moveTo>
                  <a:cubicBezTo>
                    <a:pt x="9303" y="1"/>
                    <a:pt x="8937" y="12"/>
                    <a:pt x="8566" y="36"/>
                  </a:cubicBezTo>
                  <a:cubicBezTo>
                    <a:pt x="8194" y="36"/>
                    <a:pt x="7822" y="110"/>
                    <a:pt x="7449" y="110"/>
                  </a:cubicBezTo>
                  <a:cubicBezTo>
                    <a:pt x="5155" y="408"/>
                    <a:pt x="2861" y="1093"/>
                    <a:pt x="1803" y="2523"/>
                  </a:cubicBezTo>
                  <a:cubicBezTo>
                    <a:pt x="0" y="4952"/>
                    <a:pt x="1118" y="7052"/>
                    <a:pt x="1803" y="7738"/>
                  </a:cubicBezTo>
                  <a:cubicBezTo>
                    <a:pt x="1863" y="7797"/>
                    <a:pt x="1997" y="7857"/>
                    <a:pt x="2056" y="7931"/>
                  </a:cubicBezTo>
                  <a:cubicBezTo>
                    <a:pt x="2707" y="8317"/>
                    <a:pt x="5432" y="8590"/>
                    <a:pt x="8278" y="8590"/>
                  </a:cubicBezTo>
                  <a:cubicBezTo>
                    <a:pt x="11362" y="8590"/>
                    <a:pt x="14588" y="8269"/>
                    <a:pt x="15464" y="7425"/>
                  </a:cubicBezTo>
                  <a:cubicBezTo>
                    <a:pt x="17192" y="5756"/>
                    <a:pt x="16641" y="1719"/>
                    <a:pt x="13170" y="482"/>
                  </a:cubicBezTo>
                  <a:cubicBezTo>
                    <a:pt x="12370" y="184"/>
                    <a:pt x="11093" y="1"/>
                    <a:pt x="96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576" name="Google Shape;5576;p35"/>
            <p:cNvSpPr/>
            <p:nvPr/>
          </p:nvSpPr>
          <p:spPr>
            <a:xfrm>
              <a:off x="2135728" y="119354"/>
              <a:ext cx="172446" cy="238133"/>
            </a:xfrm>
            <a:custGeom>
              <a:avLst/>
              <a:gdLst/>
              <a:ahLst/>
              <a:cxnLst/>
              <a:rect l="l" t="t" r="r" b="b"/>
              <a:pathLst>
                <a:path w="5528" h="6828" extrusionOk="0">
                  <a:moveTo>
                    <a:pt x="838" y="0"/>
                  </a:moveTo>
                  <a:cubicBezTo>
                    <a:pt x="732" y="0"/>
                    <a:pt x="640" y="39"/>
                    <a:pt x="567" y="123"/>
                  </a:cubicBezTo>
                  <a:cubicBezTo>
                    <a:pt x="120" y="674"/>
                    <a:pt x="1" y="1166"/>
                    <a:pt x="373" y="1673"/>
                  </a:cubicBezTo>
                  <a:cubicBezTo>
                    <a:pt x="805" y="2164"/>
                    <a:pt x="2802" y="3475"/>
                    <a:pt x="4411" y="6693"/>
                  </a:cubicBezTo>
                  <a:lnTo>
                    <a:pt x="4411" y="6827"/>
                  </a:lnTo>
                  <a:cubicBezTo>
                    <a:pt x="4783" y="6827"/>
                    <a:pt x="5155" y="6753"/>
                    <a:pt x="5528" y="6753"/>
                  </a:cubicBezTo>
                  <a:cubicBezTo>
                    <a:pt x="5468" y="6142"/>
                    <a:pt x="5155" y="4220"/>
                    <a:pt x="3606" y="2477"/>
                  </a:cubicBezTo>
                  <a:cubicBezTo>
                    <a:pt x="2541" y="1260"/>
                    <a:pt x="1444" y="0"/>
                    <a:pt x="83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577" name="Google Shape;5577;p35"/>
            <p:cNvSpPr/>
            <p:nvPr/>
          </p:nvSpPr>
          <p:spPr>
            <a:xfrm>
              <a:off x="2040927" y="353616"/>
              <a:ext cx="536336" cy="299620"/>
            </a:xfrm>
            <a:custGeom>
              <a:avLst/>
              <a:gdLst/>
              <a:ahLst/>
              <a:cxnLst/>
              <a:rect l="l" t="t" r="r" b="b"/>
              <a:pathLst>
                <a:path w="17193" h="8591" extrusionOk="0">
                  <a:moveTo>
                    <a:pt x="9659" y="1"/>
                  </a:moveTo>
                  <a:cubicBezTo>
                    <a:pt x="9303" y="1"/>
                    <a:pt x="8937" y="12"/>
                    <a:pt x="8567" y="36"/>
                  </a:cubicBezTo>
                  <a:cubicBezTo>
                    <a:pt x="8194" y="36"/>
                    <a:pt x="7822" y="110"/>
                    <a:pt x="7450" y="110"/>
                  </a:cubicBezTo>
                  <a:cubicBezTo>
                    <a:pt x="5155" y="408"/>
                    <a:pt x="2861" y="1093"/>
                    <a:pt x="1803" y="2523"/>
                  </a:cubicBezTo>
                  <a:cubicBezTo>
                    <a:pt x="1" y="4952"/>
                    <a:pt x="1118" y="7052"/>
                    <a:pt x="1803" y="7738"/>
                  </a:cubicBezTo>
                  <a:cubicBezTo>
                    <a:pt x="1863" y="7797"/>
                    <a:pt x="1982" y="7857"/>
                    <a:pt x="2042" y="7931"/>
                  </a:cubicBezTo>
                  <a:cubicBezTo>
                    <a:pt x="2699" y="8317"/>
                    <a:pt x="5429" y="8590"/>
                    <a:pt x="8283" y="8590"/>
                  </a:cubicBezTo>
                  <a:cubicBezTo>
                    <a:pt x="11377" y="8590"/>
                    <a:pt x="14617" y="8269"/>
                    <a:pt x="15524" y="7425"/>
                  </a:cubicBezTo>
                  <a:cubicBezTo>
                    <a:pt x="17193" y="5756"/>
                    <a:pt x="16641" y="1719"/>
                    <a:pt x="13155" y="482"/>
                  </a:cubicBezTo>
                  <a:cubicBezTo>
                    <a:pt x="12368" y="184"/>
                    <a:pt x="11093" y="1"/>
                    <a:pt x="965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578" name="Google Shape;5578;p35"/>
            <p:cNvSpPr/>
            <p:nvPr/>
          </p:nvSpPr>
          <p:spPr>
            <a:xfrm>
              <a:off x="2763122" y="119354"/>
              <a:ext cx="172446" cy="238133"/>
            </a:xfrm>
            <a:custGeom>
              <a:avLst/>
              <a:gdLst/>
              <a:ahLst/>
              <a:cxnLst/>
              <a:rect l="l" t="t" r="r" b="b"/>
              <a:pathLst>
                <a:path w="5528" h="6828" extrusionOk="0">
                  <a:moveTo>
                    <a:pt x="874" y="0"/>
                  </a:moveTo>
                  <a:cubicBezTo>
                    <a:pt x="774" y="0"/>
                    <a:pt x="691" y="39"/>
                    <a:pt x="626" y="123"/>
                  </a:cubicBezTo>
                  <a:cubicBezTo>
                    <a:pt x="120" y="674"/>
                    <a:pt x="1" y="1166"/>
                    <a:pt x="373" y="1673"/>
                  </a:cubicBezTo>
                  <a:cubicBezTo>
                    <a:pt x="805" y="2164"/>
                    <a:pt x="2861" y="3475"/>
                    <a:pt x="4410" y="6693"/>
                  </a:cubicBezTo>
                  <a:lnTo>
                    <a:pt x="4410" y="6827"/>
                  </a:lnTo>
                  <a:cubicBezTo>
                    <a:pt x="4783" y="6827"/>
                    <a:pt x="5155" y="6753"/>
                    <a:pt x="5528" y="6753"/>
                  </a:cubicBezTo>
                  <a:cubicBezTo>
                    <a:pt x="5468" y="6142"/>
                    <a:pt x="5155" y="4220"/>
                    <a:pt x="3606" y="2477"/>
                  </a:cubicBezTo>
                  <a:cubicBezTo>
                    <a:pt x="2541" y="1260"/>
                    <a:pt x="1444" y="0"/>
                    <a:pt x="87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579" name="Google Shape;5579;p35"/>
            <p:cNvSpPr/>
            <p:nvPr/>
          </p:nvSpPr>
          <p:spPr>
            <a:xfrm>
              <a:off x="2668321" y="353616"/>
              <a:ext cx="536336" cy="299620"/>
            </a:xfrm>
            <a:custGeom>
              <a:avLst/>
              <a:gdLst/>
              <a:ahLst/>
              <a:cxnLst/>
              <a:rect l="l" t="t" r="r" b="b"/>
              <a:pathLst>
                <a:path w="17193" h="8591" extrusionOk="0">
                  <a:moveTo>
                    <a:pt x="9659" y="1"/>
                  </a:moveTo>
                  <a:cubicBezTo>
                    <a:pt x="9303" y="1"/>
                    <a:pt x="8937" y="12"/>
                    <a:pt x="8567" y="36"/>
                  </a:cubicBezTo>
                  <a:cubicBezTo>
                    <a:pt x="8194" y="36"/>
                    <a:pt x="7822" y="110"/>
                    <a:pt x="7449" y="110"/>
                  </a:cubicBezTo>
                  <a:cubicBezTo>
                    <a:pt x="5155" y="408"/>
                    <a:pt x="2861" y="1093"/>
                    <a:pt x="1803" y="2523"/>
                  </a:cubicBezTo>
                  <a:cubicBezTo>
                    <a:pt x="1" y="4952"/>
                    <a:pt x="1118" y="7052"/>
                    <a:pt x="1803" y="7738"/>
                  </a:cubicBezTo>
                  <a:cubicBezTo>
                    <a:pt x="1863" y="7797"/>
                    <a:pt x="1982" y="7857"/>
                    <a:pt x="2041" y="7931"/>
                  </a:cubicBezTo>
                  <a:cubicBezTo>
                    <a:pt x="2728" y="8317"/>
                    <a:pt x="5458" y="8590"/>
                    <a:pt x="8306" y="8590"/>
                  </a:cubicBezTo>
                  <a:cubicBezTo>
                    <a:pt x="11393" y="8590"/>
                    <a:pt x="14617" y="8269"/>
                    <a:pt x="15524" y="7425"/>
                  </a:cubicBezTo>
                  <a:cubicBezTo>
                    <a:pt x="17192" y="5756"/>
                    <a:pt x="16641" y="1719"/>
                    <a:pt x="13155" y="482"/>
                  </a:cubicBezTo>
                  <a:cubicBezTo>
                    <a:pt x="12367" y="184"/>
                    <a:pt x="11092" y="1"/>
                    <a:pt x="965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580" name="Google Shape;5580;p35"/>
            <p:cNvSpPr/>
            <p:nvPr/>
          </p:nvSpPr>
          <p:spPr>
            <a:xfrm>
              <a:off x="4006274" y="119354"/>
              <a:ext cx="172446" cy="238133"/>
            </a:xfrm>
            <a:custGeom>
              <a:avLst/>
              <a:gdLst/>
              <a:ahLst/>
              <a:cxnLst/>
              <a:rect l="l" t="t" r="r" b="b"/>
              <a:pathLst>
                <a:path w="5528" h="6828" extrusionOk="0">
                  <a:moveTo>
                    <a:pt x="874" y="0"/>
                  </a:moveTo>
                  <a:cubicBezTo>
                    <a:pt x="774" y="0"/>
                    <a:pt x="691" y="39"/>
                    <a:pt x="626" y="123"/>
                  </a:cubicBezTo>
                  <a:cubicBezTo>
                    <a:pt x="120" y="674"/>
                    <a:pt x="1" y="1166"/>
                    <a:pt x="373" y="1673"/>
                  </a:cubicBezTo>
                  <a:cubicBezTo>
                    <a:pt x="805" y="2164"/>
                    <a:pt x="2861" y="3475"/>
                    <a:pt x="4410" y="6693"/>
                  </a:cubicBezTo>
                  <a:lnTo>
                    <a:pt x="4410" y="6827"/>
                  </a:lnTo>
                  <a:cubicBezTo>
                    <a:pt x="4783" y="6827"/>
                    <a:pt x="5155" y="6753"/>
                    <a:pt x="5528" y="6753"/>
                  </a:cubicBezTo>
                  <a:cubicBezTo>
                    <a:pt x="5468" y="6142"/>
                    <a:pt x="5155" y="4220"/>
                    <a:pt x="3606" y="2477"/>
                  </a:cubicBezTo>
                  <a:cubicBezTo>
                    <a:pt x="2541" y="1260"/>
                    <a:pt x="1444" y="0"/>
                    <a:pt x="87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581" name="Google Shape;5581;p35"/>
            <p:cNvSpPr/>
            <p:nvPr/>
          </p:nvSpPr>
          <p:spPr>
            <a:xfrm>
              <a:off x="3911473" y="353616"/>
              <a:ext cx="536336" cy="299620"/>
            </a:xfrm>
            <a:custGeom>
              <a:avLst/>
              <a:gdLst/>
              <a:ahLst/>
              <a:cxnLst/>
              <a:rect l="l" t="t" r="r" b="b"/>
              <a:pathLst>
                <a:path w="17193" h="8591" extrusionOk="0">
                  <a:moveTo>
                    <a:pt x="9659" y="1"/>
                  </a:moveTo>
                  <a:cubicBezTo>
                    <a:pt x="9303" y="1"/>
                    <a:pt x="8937" y="12"/>
                    <a:pt x="8567" y="36"/>
                  </a:cubicBezTo>
                  <a:cubicBezTo>
                    <a:pt x="8194" y="36"/>
                    <a:pt x="7822" y="110"/>
                    <a:pt x="7449" y="110"/>
                  </a:cubicBezTo>
                  <a:cubicBezTo>
                    <a:pt x="5155" y="408"/>
                    <a:pt x="2861" y="1093"/>
                    <a:pt x="1803" y="2523"/>
                  </a:cubicBezTo>
                  <a:cubicBezTo>
                    <a:pt x="0" y="4952"/>
                    <a:pt x="1177" y="7052"/>
                    <a:pt x="1803" y="7738"/>
                  </a:cubicBezTo>
                  <a:cubicBezTo>
                    <a:pt x="1922" y="7797"/>
                    <a:pt x="1982" y="7857"/>
                    <a:pt x="2041" y="7931"/>
                  </a:cubicBezTo>
                  <a:cubicBezTo>
                    <a:pt x="2728" y="8317"/>
                    <a:pt x="5472" y="8590"/>
                    <a:pt x="8327" y="8590"/>
                  </a:cubicBezTo>
                  <a:cubicBezTo>
                    <a:pt x="11422" y="8590"/>
                    <a:pt x="14648" y="8269"/>
                    <a:pt x="15524" y="7425"/>
                  </a:cubicBezTo>
                  <a:cubicBezTo>
                    <a:pt x="17192" y="5756"/>
                    <a:pt x="16641" y="1719"/>
                    <a:pt x="13155" y="482"/>
                  </a:cubicBezTo>
                  <a:cubicBezTo>
                    <a:pt x="12367" y="184"/>
                    <a:pt x="11092" y="1"/>
                    <a:pt x="965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5582" name="Google Shape;5582;p35">
              <a:hlinkClick r:id="rId3" action="ppaction://hlinksldjump"/>
            </p:cNvPr>
            <p:cNvSpPr txBox="1"/>
            <p:nvPr/>
          </p:nvSpPr>
          <p:spPr>
            <a:xfrm>
              <a:off x="790775" y="414509"/>
              <a:ext cx="551700" cy="2022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1733" b="0" i="0" u="none" strike="noStrike" kern="0" cap="none" spc="0" normalizeH="0" baseline="0" noProof="0">
                  <a:ln>
                    <a:noFill/>
                  </a:ln>
                  <a:solidFill>
                    <a:srgbClr val="FEF7C2"/>
                  </a:solidFill>
                  <a:effectLst/>
                  <a:uLnTx/>
                  <a:uFillTx/>
                  <a:latin typeface="Pangolin"/>
                  <a:ea typeface="Pangolin"/>
                  <a:cs typeface="Pangolin"/>
                  <a:sym typeface="Pangolin"/>
                </a:rPr>
                <a:t>Sep</a:t>
              </a:r>
              <a:endParaRPr kumimoji="0" sz="1733" b="0" i="0" u="none" strike="noStrike" kern="0" cap="none" spc="0" normalizeH="0" baseline="0" noProof="0">
                <a:ln>
                  <a:noFill/>
                </a:ln>
                <a:solidFill>
                  <a:srgbClr val="FEF7C2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endParaRPr>
            </a:p>
          </p:txBody>
        </p:sp>
        <p:sp>
          <p:nvSpPr>
            <p:cNvPr id="5583" name="Google Shape;5583;p35"/>
            <p:cNvSpPr txBox="1"/>
            <p:nvPr/>
          </p:nvSpPr>
          <p:spPr>
            <a:xfrm>
              <a:off x="1412281" y="414509"/>
              <a:ext cx="551700" cy="2022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1733" b="0" i="0" u="none" strike="noStrike" kern="0" cap="none" spc="0" normalizeH="0" baseline="0" noProof="0">
                  <a:ln>
                    <a:noFill/>
                  </a:ln>
                  <a:solidFill>
                    <a:srgbClr val="FEF7C2"/>
                  </a:solidFill>
                  <a:effectLst/>
                  <a:uLnTx/>
                  <a:uFillTx/>
                  <a:latin typeface="Pangolin"/>
                  <a:ea typeface="Pangolin"/>
                  <a:cs typeface="Pangolin"/>
                  <a:sym typeface="Pangolin"/>
                </a:rPr>
                <a:t>Oct</a:t>
              </a:r>
              <a:endParaRPr kumimoji="0" sz="1733" b="0" i="0" u="none" strike="noStrike" kern="0" cap="none" spc="0" normalizeH="0" baseline="0" noProof="0">
                <a:ln>
                  <a:noFill/>
                </a:ln>
                <a:solidFill>
                  <a:srgbClr val="FEF7C2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endParaRPr>
            </a:p>
          </p:txBody>
        </p:sp>
        <p:sp>
          <p:nvSpPr>
            <p:cNvPr id="5584" name="Google Shape;5584;p35"/>
            <p:cNvSpPr txBox="1"/>
            <p:nvPr/>
          </p:nvSpPr>
          <p:spPr>
            <a:xfrm>
              <a:off x="1988006" y="414509"/>
              <a:ext cx="633300" cy="2022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1733" b="0" i="0" u="none" strike="noStrike" kern="0" cap="none" spc="0" normalizeH="0" baseline="0" noProof="0">
                  <a:ln>
                    <a:noFill/>
                  </a:ln>
                  <a:solidFill>
                    <a:srgbClr val="83492E"/>
                  </a:solidFill>
                  <a:effectLst/>
                  <a:uLnTx/>
                  <a:uFillTx/>
                  <a:latin typeface="Pangolin"/>
                  <a:ea typeface="Pangolin"/>
                  <a:cs typeface="Pangolin"/>
                  <a:sym typeface="Pangolin"/>
                </a:rPr>
                <a:t>Nov</a:t>
              </a:r>
              <a:endParaRPr kumimoji="0" sz="1733" b="0" i="0" u="none" strike="noStrike" kern="0" cap="none" spc="0" normalizeH="0" baseline="0" noProof="0">
                <a:ln>
                  <a:noFill/>
                </a:ln>
                <a:solidFill>
                  <a:srgbClr val="83492E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endParaRPr>
            </a:p>
          </p:txBody>
        </p:sp>
        <p:sp>
          <p:nvSpPr>
            <p:cNvPr id="5585" name="Google Shape;5585;p35"/>
            <p:cNvSpPr txBox="1"/>
            <p:nvPr/>
          </p:nvSpPr>
          <p:spPr>
            <a:xfrm>
              <a:off x="2657675" y="414509"/>
              <a:ext cx="551700" cy="2022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1733" b="0" i="0" u="none" strike="noStrike" kern="0" cap="none" spc="0" normalizeH="0" baseline="0" noProof="0">
                  <a:ln>
                    <a:noFill/>
                  </a:ln>
                  <a:solidFill>
                    <a:srgbClr val="FEF7C2"/>
                  </a:solidFill>
                  <a:effectLst/>
                  <a:uLnTx/>
                  <a:uFillTx/>
                  <a:latin typeface="Pangolin"/>
                  <a:ea typeface="Pangolin"/>
                  <a:cs typeface="Pangolin"/>
                  <a:sym typeface="Pangolin"/>
                </a:rPr>
                <a:t>Dec</a:t>
              </a:r>
              <a:endParaRPr kumimoji="0" sz="1733" b="0" i="0" u="none" strike="noStrike" kern="0" cap="none" spc="0" normalizeH="0" baseline="0" noProof="0">
                <a:ln>
                  <a:noFill/>
                </a:ln>
                <a:solidFill>
                  <a:srgbClr val="FEF7C2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endParaRPr>
            </a:p>
          </p:txBody>
        </p:sp>
        <p:sp>
          <p:nvSpPr>
            <p:cNvPr id="5586" name="Google Shape;5586;p35"/>
            <p:cNvSpPr txBox="1"/>
            <p:nvPr/>
          </p:nvSpPr>
          <p:spPr>
            <a:xfrm>
              <a:off x="3233400" y="414509"/>
              <a:ext cx="633300" cy="2022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1733" b="0" i="0" u="none" strike="noStrike" kern="0" cap="none" spc="0" normalizeH="0" baseline="0" noProof="0">
                  <a:ln>
                    <a:noFill/>
                  </a:ln>
                  <a:solidFill>
                    <a:srgbClr val="FEF7C2"/>
                  </a:solidFill>
                  <a:effectLst/>
                  <a:uLnTx/>
                  <a:uFillTx/>
                  <a:latin typeface="Pangolin"/>
                  <a:ea typeface="Pangolin"/>
                  <a:cs typeface="Pangolin"/>
                  <a:sym typeface="Pangolin"/>
                </a:rPr>
                <a:t>Jan</a:t>
              </a:r>
              <a:endParaRPr kumimoji="0" sz="1733" b="0" i="0" u="none" strike="noStrike" kern="0" cap="none" spc="0" normalizeH="0" baseline="0" noProof="0">
                <a:ln>
                  <a:noFill/>
                </a:ln>
                <a:solidFill>
                  <a:srgbClr val="FEF7C2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endParaRPr>
            </a:p>
          </p:txBody>
        </p:sp>
        <p:sp>
          <p:nvSpPr>
            <p:cNvPr id="5587" name="Google Shape;5587;p35"/>
            <p:cNvSpPr txBox="1"/>
            <p:nvPr/>
          </p:nvSpPr>
          <p:spPr>
            <a:xfrm>
              <a:off x="3869194" y="414509"/>
              <a:ext cx="633300" cy="2022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1733" b="0" i="0" u="none" strike="noStrike" kern="0" cap="none" spc="0" normalizeH="0" baseline="0" noProof="0">
                  <a:ln>
                    <a:noFill/>
                  </a:ln>
                  <a:solidFill>
                    <a:srgbClr val="83492E"/>
                  </a:solidFill>
                  <a:effectLst/>
                  <a:uLnTx/>
                  <a:uFillTx/>
                  <a:latin typeface="Pangolin"/>
                  <a:ea typeface="Pangolin"/>
                  <a:cs typeface="Pangolin"/>
                  <a:sym typeface="Pangolin"/>
                </a:rPr>
                <a:t>Feb</a:t>
              </a:r>
              <a:endParaRPr kumimoji="0" sz="1733" b="0" i="0" u="none" strike="noStrike" kern="0" cap="none" spc="0" normalizeH="0" baseline="0" noProof="0">
                <a:ln>
                  <a:noFill/>
                </a:ln>
                <a:solidFill>
                  <a:srgbClr val="83492E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endParaRPr>
            </a:p>
          </p:txBody>
        </p:sp>
        <p:sp>
          <p:nvSpPr>
            <p:cNvPr id="5588" name="Google Shape;5588;p35"/>
            <p:cNvSpPr txBox="1"/>
            <p:nvPr/>
          </p:nvSpPr>
          <p:spPr>
            <a:xfrm>
              <a:off x="4490700" y="414509"/>
              <a:ext cx="633300" cy="2022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1733" b="0" i="0" u="none" strike="noStrike" kern="0" cap="none" spc="0" normalizeH="0" baseline="0" noProof="0">
                  <a:ln>
                    <a:noFill/>
                  </a:ln>
                  <a:solidFill>
                    <a:srgbClr val="FEF7C2"/>
                  </a:solidFill>
                  <a:effectLst/>
                  <a:uLnTx/>
                  <a:uFillTx/>
                  <a:latin typeface="Pangolin"/>
                  <a:ea typeface="Pangolin"/>
                  <a:cs typeface="Pangolin"/>
                  <a:sym typeface="Pangolin"/>
                </a:rPr>
                <a:t>Mar</a:t>
              </a:r>
              <a:endParaRPr kumimoji="0" sz="1733" b="0" i="0" u="none" strike="noStrike" kern="0" cap="none" spc="0" normalizeH="0" baseline="0" noProof="0">
                <a:ln>
                  <a:noFill/>
                </a:ln>
                <a:solidFill>
                  <a:srgbClr val="FEF7C2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endParaRPr>
            </a:p>
          </p:txBody>
        </p:sp>
        <p:sp>
          <p:nvSpPr>
            <p:cNvPr id="5589" name="Google Shape;5589;p35"/>
            <p:cNvSpPr txBox="1"/>
            <p:nvPr/>
          </p:nvSpPr>
          <p:spPr>
            <a:xfrm>
              <a:off x="5119350" y="414509"/>
              <a:ext cx="633300" cy="2022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1733" b="0" i="0" u="none" strike="noStrike" kern="0" cap="none" spc="0" normalizeH="0" baseline="0" noProof="0">
                  <a:ln>
                    <a:noFill/>
                  </a:ln>
                  <a:solidFill>
                    <a:srgbClr val="FEF7C2"/>
                  </a:solidFill>
                  <a:effectLst/>
                  <a:uLnTx/>
                  <a:uFillTx/>
                  <a:latin typeface="Pangolin"/>
                  <a:ea typeface="Pangolin"/>
                  <a:cs typeface="Pangolin"/>
                  <a:sym typeface="Pangolin"/>
                </a:rPr>
                <a:t>Apr</a:t>
              </a:r>
              <a:endParaRPr kumimoji="0" sz="1733" b="0" i="0" u="none" strike="noStrike" kern="0" cap="none" spc="0" normalizeH="0" baseline="0" noProof="0">
                <a:ln>
                  <a:noFill/>
                </a:ln>
                <a:solidFill>
                  <a:srgbClr val="FEF7C2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endParaRPr>
            </a:p>
          </p:txBody>
        </p:sp>
        <p:sp>
          <p:nvSpPr>
            <p:cNvPr id="5590" name="Google Shape;5590;p35"/>
            <p:cNvSpPr txBox="1"/>
            <p:nvPr/>
          </p:nvSpPr>
          <p:spPr>
            <a:xfrm>
              <a:off x="5740856" y="414509"/>
              <a:ext cx="633300" cy="2022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1733" b="0" i="0" u="none" strike="noStrike" kern="0" cap="none" spc="0" normalizeH="0" baseline="0" noProof="0">
                  <a:ln>
                    <a:noFill/>
                  </a:ln>
                  <a:solidFill>
                    <a:srgbClr val="83492E"/>
                  </a:solidFill>
                  <a:effectLst/>
                  <a:uLnTx/>
                  <a:uFillTx/>
                  <a:latin typeface="Pangolin"/>
                  <a:ea typeface="Pangolin"/>
                  <a:cs typeface="Pangolin"/>
                  <a:sym typeface="Pangolin"/>
                </a:rPr>
                <a:t>May</a:t>
              </a:r>
              <a:endParaRPr kumimoji="0" sz="1733" b="0" i="0" u="none" strike="noStrike" kern="0" cap="none" spc="0" normalizeH="0" baseline="0" noProof="0">
                <a:ln>
                  <a:noFill/>
                </a:ln>
                <a:solidFill>
                  <a:srgbClr val="83492E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endParaRPr>
            </a:p>
          </p:txBody>
        </p:sp>
        <p:sp>
          <p:nvSpPr>
            <p:cNvPr id="5591" name="Google Shape;5591;p35"/>
            <p:cNvSpPr txBox="1"/>
            <p:nvPr/>
          </p:nvSpPr>
          <p:spPr>
            <a:xfrm>
              <a:off x="6367125" y="414509"/>
              <a:ext cx="633300" cy="2022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1733" b="0" i="0" u="none" strike="noStrike" kern="0" cap="none" spc="0" normalizeH="0" baseline="0" noProof="0">
                  <a:ln>
                    <a:noFill/>
                  </a:ln>
                  <a:solidFill>
                    <a:srgbClr val="FEF7C2"/>
                  </a:solidFill>
                  <a:effectLst/>
                  <a:uLnTx/>
                  <a:uFillTx/>
                  <a:latin typeface="Pangolin"/>
                  <a:ea typeface="Pangolin"/>
                  <a:cs typeface="Pangolin"/>
                  <a:sym typeface="Pangolin"/>
                </a:rPr>
                <a:t>Jun</a:t>
              </a:r>
              <a:endParaRPr kumimoji="0" sz="1733" b="0" i="0" u="none" strike="noStrike" kern="0" cap="none" spc="0" normalizeH="0" baseline="0" noProof="0">
                <a:ln>
                  <a:noFill/>
                </a:ln>
                <a:solidFill>
                  <a:srgbClr val="FEF7C2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endParaRPr>
            </a:p>
          </p:txBody>
        </p:sp>
        <p:sp>
          <p:nvSpPr>
            <p:cNvPr id="5592" name="Google Shape;5592;p35"/>
            <p:cNvSpPr txBox="1"/>
            <p:nvPr/>
          </p:nvSpPr>
          <p:spPr>
            <a:xfrm>
              <a:off x="6981488" y="414509"/>
              <a:ext cx="633300" cy="2022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1733" b="0" i="0" u="none" strike="noStrike" kern="0" cap="none" spc="0" normalizeH="0" baseline="0" noProof="0">
                  <a:ln>
                    <a:noFill/>
                  </a:ln>
                  <a:solidFill>
                    <a:srgbClr val="FEF7C2"/>
                  </a:solidFill>
                  <a:effectLst/>
                  <a:uLnTx/>
                  <a:uFillTx/>
                  <a:latin typeface="Pangolin"/>
                  <a:ea typeface="Pangolin"/>
                  <a:cs typeface="Pangolin"/>
                  <a:sym typeface="Pangolin"/>
                </a:rPr>
                <a:t>Jul</a:t>
              </a:r>
              <a:endParaRPr kumimoji="0" sz="1733" b="0" i="0" u="none" strike="noStrike" kern="0" cap="none" spc="0" normalizeH="0" baseline="0" noProof="0">
                <a:ln>
                  <a:noFill/>
                </a:ln>
                <a:solidFill>
                  <a:srgbClr val="FEF7C2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endParaRPr>
            </a:p>
          </p:txBody>
        </p:sp>
        <p:sp>
          <p:nvSpPr>
            <p:cNvPr id="5593" name="Google Shape;5593;p35"/>
            <p:cNvSpPr txBox="1"/>
            <p:nvPr/>
          </p:nvSpPr>
          <p:spPr>
            <a:xfrm>
              <a:off x="7605375" y="414509"/>
              <a:ext cx="633300" cy="2022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1733" b="0" i="0" u="none" strike="noStrike" kern="0" cap="none" spc="0" normalizeH="0" baseline="0" noProof="0">
                  <a:ln>
                    <a:noFill/>
                  </a:ln>
                  <a:solidFill>
                    <a:srgbClr val="83492E"/>
                  </a:solidFill>
                  <a:effectLst/>
                  <a:uLnTx/>
                  <a:uFillTx/>
                  <a:latin typeface="Pangolin"/>
                  <a:ea typeface="Pangolin"/>
                  <a:cs typeface="Pangolin"/>
                  <a:sym typeface="Pangolin"/>
                </a:rPr>
                <a:t>Aug</a:t>
              </a:r>
              <a:endParaRPr kumimoji="0" sz="1733" b="0" i="0" u="none" strike="noStrike" kern="0" cap="none" spc="0" normalizeH="0" baseline="0" noProof="0">
                <a:ln>
                  <a:noFill/>
                </a:ln>
                <a:solidFill>
                  <a:srgbClr val="83492E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endParaRPr>
            </a:p>
          </p:txBody>
        </p:sp>
        <p:sp>
          <p:nvSpPr>
            <p:cNvPr id="5594" name="Google Shape;5594;p35">
              <a:hlinkClick r:id="rId4" action="ppaction://hlinksldjump"/>
            </p:cNvPr>
            <p:cNvSpPr/>
            <p:nvPr/>
          </p:nvSpPr>
          <p:spPr>
            <a:xfrm>
              <a:off x="1466950" y="333030"/>
              <a:ext cx="428700" cy="309000"/>
            </a:xfrm>
            <a:prstGeom prst="ellipse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5595" name="Google Shape;5595;p35">
            <a:hlinkClick r:id="" action="ppaction://noaction"/>
          </p:cNvPr>
          <p:cNvSpPr/>
          <p:nvPr/>
        </p:nvSpPr>
        <p:spPr>
          <a:xfrm>
            <a:off x="11303267" y="3785400"/>
            <a:ext cx="571600" cy="571600"/>
          </a:xfrm>
          <a:prstGeom prst="teardrop">
            <a:avLst>
              <a:gd name="adj" fmla="val 100000"/>
            </a:avLst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596" name="Google Shape;5596;p35">
            <a:hlinkClick r:id="" action="ppaction://noaction"/>
          </p:cNvPr>
          <p:cNvSpPr txBox="1"/>
          <p:nvPr/>
        </p:nvSpPr>
        <p:spPr>
          <a:xfrm>
            <a:off x="11446400" y="1095333"/>
            <a:ext cx="432000" cy="4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600" b="1" i="0" u="none" strike="noStrike" kern="0" cap="none" spc="0" normalizeH="0" baseline="0" noProof="0">
                <a:ln>
                  <a:noFill/>
                </a:ln>
                <a:solidFill>
                  <a:srgbClr val="FEF7C2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rPr>
              <a:t>A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FEF7C2"/>
              </a:solidFill>
              <a:effectLst/>
              <a:uLnTx/>
              <a:uFillTx/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5597" name="Google Shape;5597;p35">
            <a:hlinkClick r:id="rId5" action="ppaction://hlinksldjump"/>
          </p:cNvPr>
          <p:cNvSpPr txBox="1"/>
          <p:nvPr/>
        </p:nvSpPr>
        <p:spPr>
          <a:xfrm>
            <a:off x="11446400" y="1993859"/>
            <a:ext cx="432000" cy="4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600" b="1" i="0" u="none" strike="noStrike" kern="0" cap="none" spc="0" normalizeH="0" baseline="0" noProof="0">
                <a:ln>
                  <a:noFill/>
                </a:ln>
                <a:solidFill>
                  <a:srgbClr val="FEF7C2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rPr>
              <a:t>B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FEF7C2"/>
              </a:solidFill>
              <a:effectLst/>
              <a:uLnTx/>
              <a:uFillTx/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5598" name="Google Shape;5598;p35">
            <a:hlinkClick r:id="" action="ppaction://noaction"/>
          </p:cNvPr>
          <p:cNvSpPr txBox="1"/>
          <p:nvPr/>
        </p:nvSpPr>
        <p:spPr>
          <a:xfrm>
            <a:off x="11446400" y="2893971"/>
            <a:ext cx="432000" cy="4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600" b="1" i="0" u="none" strike="noStrike" kern="0" cap="none" spc="0" normalizeH="0" baseline="0" noProof="0">
                <a:ln>
                  <a:noFill/>
                </a:ln>
                <a:solidFill>
                  <a:srgbClr val="FEF7C2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rPr>
              <a:t>C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FEF7C2"/>
              </a:solidFill>
              <a:effectLst/>
              <a:uLnTx/>
              <a:uFillTx/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5599" name="Google Shape;5599;p35">
            <a:hlinkClick r:id="" action="ppaction://noaction"/>
          </p:cNvPr>
          <p:cNvSpPr txBox="1"/>
          <p:nvPr/>
        </p:nvSpPr>
        <p:spPr>
          <a:xfrm>
            <a:off x="11446400" y="3792496"/>
            <a:ext cx="432000" cy="4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600" b="1" i="0" u="none" strike="noStrike" kern="0" cap="none" spc="0" normalizeH="0" baseline="0" noProof="0">
                <a:ln>
                  <a:noFill/>
                </a:ln>
                <a:solidFill>
                  <a:srgbClr val="FEF7C2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rPr>
              <a:t>D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FEF7C2"/>
              </a:solidFill>
              <a:effectLst/>
              <a:uLnTx/>
              <a:uFillTx/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5600" name="Google Shape;5600;p35">
            <a:hlinkClick r:id="" action="ppaction://noaction"/>
          </p:cNvPr>
          <p:cNvSpPr txBox="1"/>
          <p:nvPr/>
        </p:nvSpPr>
        <p:spPr>
          <a:xfrm>
            <a:off x="11446400" y="4695784"/>
            <a:ext cx="432000" cy="4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600" b="1" i="0" u="none" strike="noStrike" kern="0" cap="none" spc="0" normalizeH="0" baseline="0" noProof="0">
                <a:ln>
                  <a:noFill/>
                </a:ln>
                <a:solidFill>
                  <a:srgbClr val="FEF7C2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rPr>
              <a:t>E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FEF7C2"/>
              </a:solidFill>
              <a:effectLst/>
              <a:uLnTx/>
              <a:uFillTx/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5601" name="Google Shape;5601;p35">
            <a:hlinkClick r:id="" action="ppaction://noaction"/>
          </p:cNvPr>
          <p:cNvSpPr txBox="1"/>
          <p:nvPr/>
        </p:nvSpPr>
        <p:spPr>
          <a:xfrm>
            <a:off x="11446400" y="5594308"/>
            <a:ext cx="432000" cy="4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600" b="1" i="0" u="none" strike="noStrike" kern="0" cap="none" spc="0" normalizeH="0" baseline="0" noProof="0">
                <a:ln>
                  <a:noFill/>
                </a:ln>
                <a:solidFill>
                  <a:srgbClr val="FEF7C2"/>
                </a:solidFill>
                <a:effectLst/>
                <a:uLnTx/>
                <a:uFillTx/>
                <a:latin typeface="Pangolin"/>
                <a:ea typeface="Pangolin"/>
                <a:cs typeface="Pangolin"/>
                <a:sym typeface="Pangolin"/>
              </a:rPr>
              <a:t>F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FEF7C2"/>
              </a:solidFill>
              <a:effectLst/>
              <a:uLnTx/>
              <a:uFillTx/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5602" name="Google Shape;5602;p35">
            <a:hlinkClick r:id="rId4" action="ppaction://hlinksldjump"/>
          </p:cNvPr>
          <p:cNvSpPr/>
          <p:nvPr/>
        </p:nvSpPr>
        <p:spPr>
          <a:xfrm>
            <a:off x="19536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603" name="Google Shape;5603;p35">
            <a:hlinkClick r:id="rId6" action="ppaction://hlinksldjump"/>
          </p:cNvPr>
          <p:cNvSpPr/>
          <p:nvPr/>
        </p:nvSpPr>
        <p:spPr>
          <a:xfrm>
            <a:off x="27664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604" name="Google Shape;5604;p35">
            <a:hlinkClick r:id="" action="ppaction://noaction"/>
          </p:cNvPr>
          <p:cNvSpPr/>
          <p:nvPr/>
        </p:nvSpPr>
        <p:spPr>
          <a:xfrm>
            <a:off x="36300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605" name="Google Shape;5605;p35">
            <a:hlinkClick r:id="rId4" action="ppaction://hlinksldjump"/>
          </p:cNvPr>
          <p:cNvSpPr/>
          <p:nvPr/>
        </p:nvSpPr>
        <p:spPr>
          <a:xfrm>
            <a:off x="44428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606" name="Google Shape;5606;p35">
            <a:hlinkClick r:id="rId7" action="ppaction://hlinksldjump"/>
          </p:cNvPr>
          <p:cNvSpPr/>
          <p:nvPr/>
        </p:nvSpPr>
        <p:spPr>
          <a:xfrm>
            <a:off x="52810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607" name="Google Shape;5607;p35">
            <a:hlinkClick r:id="" action="ppaction://noaction"/>
          </p:cNvPr>
          <p:cNvSpPr/>
          <p:nvPr/>
        </p:nvSpPr>
        <p:spPr>
          <a:xfrm>
            <a:off x="60938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608" name="Google Shape;5608;p35">
            <a:hlinkClick r:id="rId8" action="ppaction://hlinksldjump"/>
          </p:cNvPr>
          <p:cNvSpPr/>
          <p:nvPr/>
        </p:nvSpPr>
        <p:spPr>
          <a:xfrm>
            <a:off x="69574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609" name="Google Shape;5609;p35">
            <a:hlinkClick r:id="rId6" action="ppaction://hlinksldjump"/>
          </p:cNvPr>
          <p:cNvSpPr/>
          <p:nvPr/>
        </p:nvSpPr>
        <p:spPr>
          <a:xfrm>
            <a:off x="77702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610" name="Google Shape;5610;p35">
            <a:hlinkClick r:id="rId5" action="ppaction://hlinksldjump"/>
          </p:cNvPr>
          <p:cNvSpPr/>
          <p:nvPr/>
        </p:nvSpPr>
        <p:spPr>
          <a:xfrm>
            <a:off x="86338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611" name="Google Shape;5611;p35">
            <a:hlinkClick r:id="" action="ppaction://noaction"/>
          </p:cNvPr>
          <p:cNvSpPr/>
          <p:nvPr/>
        </p:nvSpPr>
        <p:spPr>
          <a:xfrm>
            <a:off x="94466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612" name="Google Shape;5612;p35">
            <a:hlinkClick r:id="" action="ppaction://noaction"/>
          </p:cNvPr>
          <p:cNvSpPr/>
          <p:nvPr/>
        </p:nvSpPr>
        <p:spPr>
          <a:xfrm>
            <a:off x="102594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613" name="Google Shape;5613;p35">
            <a:hlinkClick r:id="rId3" action="ppaction://hlinksldjump"/>
          </p:cNvPr>
          <p:cNvSpPr/>
          <p:nvPr/>
        </p:nvSpPr>
        <p:spPr>
          <a:xfrm>
            <a:off x="11154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623C29-EF2F-49B2-9B1F-1E6693BF2B1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53391" y="1235023"/>
            <a:ext cx="6468417" cy="3938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537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9021">
        <p14:reveal/>
      </p:transition>
    </mc:Choice>
    <mc:Fallback xmlns="">
      <p:transition spd="slow" advTm="902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37853" r="-4837" b="9854"/>
          <a:stretch/>
        </p:blipFill>
        <p:spPr bwMode="auto">
          <a:xfrm>
            <a:off x="0" y="-27972"/>
            <a:ext cx="128016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2536897" y="5333294"/>
            <a:ext cx="1419590" cy="1160845"/>
            <a:chOff x="244187" y="5278263"/>
            <a:chExt cx="1618572" cy="1367882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49739" b="96870" l="5272" r="5016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8569" r="47212" b="2862"/>
            <a:stretch/>
          </p:blipFill>
          <p:spPr bwMode="auto">
            <a:xfrm>
              <a:off x="244187" y="5278263"/>
              <a:ext cx="1618572" cy="13678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481973" y="5485300"/>
              <a:ext cx="1143000" cy="6890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3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8000" b="99304" l="52716" r="97923">
                        <a14:foregroundMark x1="92652" y1="58609" x2="94089" y2="636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165" t="48672" b="2656"/>
          <a:stretch/>
        </p:blipFill>
        <p:spPr bwMode="auto">
          <a:xfrm>
            <a:off x="8610600" y="5615316"/>
            <a:ext cx="1213820" cy="1158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50435" l="50639" r="98562">
                        <a14:foregroundMark x1="92652" y1="9043" x2="92652" y2="130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000" b="49403"/>
          <a:stretch/>
        </p:blipFill>
        <p:spPr bwMode="auto">
          <a:xfrm>
            <a:off x="6645779" y="5231660"/>
            <a:ext cx="1467600" cy="1364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0" name="Group 9"/>
          <p:cNvGrpSpPr/>
          <p:nvPr/>
        </p:nvGrpSpPr>
        <p:grpSpPr>
          <a:xfrm>
            <a:off x="4744325" y="5615316"/>
            <a:ext cx="1351676" cy="1187803"/>
            <a:chOff x="2533650" y="5255941"/>
            <a:chExt cx="1546147" cy="1488338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348" b="49913" l="799" r="46965">
                          <a14:foregroundMark x1="42332" y1="8000" x2="43770" y2="1339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2290" b="50000"/>
            <a:stretch/>
          </p:blipFill>
          <p:spPr bwMode="auto">
            <a:xfrm>
              <a:off x="2533650" y="5255941"/>
              <a:ext cx="1546147" cy="14883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5" name="TextBox 14"/>
            <p:cNvSpPr txBox="1"/>
            <p:nvPr/>
          </p:nvSpPr>
          <p:spPr>
            <a:xfrm>
              <a:off x="2735223" y="5595924"/>
              <a:ext cx="1143000" cy="7327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3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4387489" y="1664588"/>
            <a:ext cx="1676399" cy="2061952"/>
            <a:chOff x="-2315375" y="567247"/>
            <a:chExt cx="2582947" cy="3362221"/>
          </a:xfrm>
        </p:grpSpPr>
        <p:pic>
          <p:nvPicPr>
            <p:cNvPr id="39" name="Picture 6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0" b="100000" l="0" r="97638">
                          <a14:foregroundMark x1="69291" y1="28752" x2="78740" y2="20221"/>
                          <a14:foregroundMark x1="84646" y1="4423" x2="90551" y2="726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579530">
              <a:off x="-2315375" y="567247"/>
              <a:ext cx="2582947" cy="3362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0" name="TextBox 39"/>
            <p:cNvSpPr txBox="1"/>
            <p:nvPr/>
          </p:nvSpPr>
          <p:spPr>
            <a:xfrm>
              <a:off x="-1386851" y="2932316"/>
              <a:ext cx="701422" cy="9535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3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42" name="Picture 6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97638">
                        <a14:foregroundMark x1="69291" y1="28752" x2="78740" y2="20221"/>
                        <a14:foregroundMark x1="84646" y1="4423" x2="90551" y2="72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79530">
            <a:off x="5174216" y="1635077"/>
            <a:ext cx="1676399" cy="2061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" name="Picture 6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97638">
                        <a14:foregroundMark x1="69291" y1="28752" x2="78740" y2="20221"/>
                        <a14:foregroundMark x1="84646" y1="4423" x2="90551" y2="72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79530">
            <a:off x="6005980" y="1464132"/>
            <a:ext cx="1676399" cy="2061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" name="Picture 6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97638">
                        <a14:foregroundMark x1="69291" y1="28752" x2="78740" y2="20221"/>
                        <a14:foregroundMark x1="84646" y1="4423" x2="90551" y2="72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79530">
            <a:off x="6867011" y="1589506"/>
            <a:ext cx="1676399" cy="2061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" name="Picture 6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97638">
                        <a14:foregroundMark x1="69291" y1="28752" x2="78740" y2="20221"/>
                        <a14:foregroundMark x1="84646" y1="4423" x2="90551" y2="72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79530">
            <a:off x="7812911" y="1692051"/>
            <a:ext cx="1676399" cy="2061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" name="Picture 6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97638">
                        <a14:foregroundMark x1="69291" y1="28752" x2="78740" y2="20221"/>
                        <a14:foregroundMark x1="84646" y1="4423" x2="90551" y2="72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79530">
            <a:off x="3313726" y="1640373"/>
            <a:ext cx="1676399" cy="2061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1" y="4933170"/>
            <a:ext cx="1262238" cy="1364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5" name="Title 1"/>
          <p:cNvSpPr txBox="1">
            <a:spLocks/>
          </p:cNvSpPr>
          <p:nvPr/>
        </p:nvSpPr>
        <p:spPr>
          <a:xfrm>
            <a:off x="1524000" y="-1"/>
            <a:ext cx="9144000" cy="990601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b="1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TÌM XẺNG CHO THÙNG</a:t>
            </a:r>
          </a:p>
        </p:txBody>
      </p:sp>
      <p:pic>
        <p:nvPicPr>
          <p:cNvPr id="2" name="OMFG - OMFG - Hello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-3124200" y="495299"/>
            <a:ext cx="609600" cy="609600"/>
          </a:xfrm>
          <a:prstGeom prst="rect">
            <a:avLst/>
          </a:prstGeom>
        </p:spPr>
      </p:pic>
      <p:pic>
        <p:nvPicPr>
          <p:cNvPr id="37" name="Picture 36" descr="C:\Users\ADMIN\Desktop\Tai nguyen thiet ke tro choi\Angry birds epic birds\1505573783630 (2)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6213" y="3988793"/>
            <a:ext cx="2486566" cy="1190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2" descr="Shape&#10;&#10;Description automatically generated with medium confidence">
            <a:extLst>
              <a:ext uri="{FF2B5EF4-FFF2-40B4-BE49-F238E27FC236}">
                <a16:creationId xmlns:a16="http://schemas.microsoft.com/office/drawing/2014/main" id="{80C910A7-FADE-4050-B6F0-B8E7721DBC5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66528"/>
            <a:ext cx="1371601" cy="1371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235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643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37853" r="-4837" b="9854"/>
          <a:stretch/>
        </p:blipFill>
        <p:spPr bwMode="auto">
          <a:xfrm>
            <a:off x="0" y="-27972"/>
            <a:ext cx="1279166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954143" y="4970822"/>
            <a:ext cx="1618572" cy="1367882"/>
            <a:chOff x="244187" y="5278263"/>
            <a:chExt cx="1618572" cy="1367882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49739" b="96870" l="5272" r="5016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8569" r="47212" b="2862"/>
            <a:stretch/>
          </p:blipFill>
          <p:spPr bwMode="auto">
            <a:xfrm>
              <a:off x="244187" y="5278263"/>
              <a:ext cx="1618572" cy="13678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563092" y="5679760"/>
              <a:ext cx="1143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8 x 2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6768293" y="5035489"/>
            <a:ext cx="1482456" cy="1381992"/>
            <a:chOff x="7315200" y="5255941"/>
            <a:chExt cx="1482456" cy="1381992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48000" b="99304" l="52716" r="97923">
                          <a14:foregroundMark x1="92652" y1="58609" x2="94089" y2="6365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165" t="48672" b="2656"/>
            <a:stretch/>
          </p:blipFill>
          <p:spPr bwMode="auto">
            <a:xfrm>
              <a:off x="7315200" y="5255941"/>
              <a:ext cx="1447800" cy="13819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7467600" y="5485300"/>
              <a:ext cx="133005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8 x 10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9685184" y="5007498"/>
            <a:ext cx="1552673" cy="1443185"/>
            <a:chOff x="4872084" y="5166719"/>
            <a:chExt cx="1552673" cy="1443185"/>
          </a:xfrm>
        </p:grpSpPr>
        <p:pic>
          <p:nvPicPr>
            <p:cNvPr id="9" name="Picture 2"/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0" b="50435" l="50639" r="98562">
                          <a14:foregroundMark x1="92652" y1="9043" x2="92652" y2="1304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00" b="49403"/>
            <a:stretch/>
          </p:blipFill>
          <p:spPr bwMode="auto">
            <a:xfrm>
              <a:off x="4872084" y="5166719"/>
              <a:ext cx="1552673" cy="14431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4" name="TextBox 13"/>
            <p:cNvSpPr txBox="1"/>
            <p:nvPr/>
          </p:nvSpPr>
          <p:spPr>
            <a:xfrm>
              <a:off x="5162492" y="5512152"/>
              <a:ext cx="1143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8 x 7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737486" y="5007498"/>
            <a:ext cx="1546147" cy="1488338"/>
            <a:chOff x="2533650" y="5255941"/>
            <a:chExt cx="1546147" cy="1488338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 rotWithShape="1">
            <a:blip r:embed="rId11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348" b="49913" l="799" r="46965">
                          <a14:foregroundMark x1="42332" y1="8000" x2="43770" y2="1339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2290" b="50000"/>
            <a:stretch/>
          </p:blipFill>
          <p:spPr bwMode="auto">
            <a:xfrm>
              <a:off x="2533650" y="5255941"/>
              <a:ext cx="1546147" cy="14883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5" name="TextBox 14"/>
            <p:cNvSpPr txBox="1"/>
            <p:nvPr/>
          </p:nvSpPr>
          <p:spPr>
            <a:xfrm>
              <a:off x="2875643" y="5653847"/>
              <a:ext cx="1143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8 x 6</a:t>
              </a: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3989223" y="1578199"/>
            <a:ext cx="1676399" cy="2127330"/>
            <a:chOff x="-2315375" y="567247"/>
            <a:chExt cx="2582947" cy="3468826"/>
          </a:xfrm>
        </p:grpSpPr>
        <p:pic>
          <p:nvPicPr>
            <p:cNvPr id="39" name="Picture 6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0" b="100000" l="0" r="97638">
                          <a14:foregroundMark x1="69291" y1="28752" x2="78740" y2="20221"/>
                          <a14:foregroundMark x1="84646" y1="4423" x2="90551" y2="726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579530">
              <a:off x="-2315375" y="567247"/>
              <a:ext cx="2582947" cy="3362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0" name="TextBox 39"/>
            <p:cNvSpPr txBox="1"/>
            <p:nvPr/>
          </p:nvSpPr>
          <p:spPr>
            <a:xfrm>
              <a:off x="-1487648" y="2982165"/>
              <a:ext cx="1013649" cy="10539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80</a:t>
              </a:r>
              <a:endParaRPr lang="en-US" sz="3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5045576" y="1584555"/>
            <a:ext cx="1676399" cy="2120974"/>
            <a:chOff x="-2315375" y="567247"/>
            <a:chExt cx="2582947" cy="3458462"/>
          </a:xfrm>
        </p:grpSpPr>
        <p:pic>
          <p:nvPicPr>
            <p:cNvPr id="42" name="Picture 6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0" b="100000" l="0" r="97638">
                          <a14:foregroundMark x1="69291" y1="28752" x2="78740" y2="20221"/>
                          <a14:foregroundMark x1="84646" y1="4423" x2="90551" y2="726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579530">
              <a:off x="-2315375" y="567247"/>
              <a:ext cx="2582947" cy="3362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3" name="TextBox 42"/>
            <p:cNvSpPr txBox="1"/>
            <p:nvPr/>
          </p:nvSpPr>
          <p:spPr>
            <a:xfrm>
              <a:off x="-1616735" y="2971801"/>
              <a:ext cx="990848" cy="10539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64</a:t>
              </a:r>
              <a:endParaRPr lang="en-US" sz="3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6049021" y="1630342"/>
            <a:ext cx="1676399" cy="2125341"/>
            <a:chOff x="-2288603" y="560126"/>
            <a:chExt cx="2582947" cy="3465583"/>
          </a:xfrm>
        </p:grpSpPr>
        <p:pic>
          <p:nvPicPr>
            <p:cNvPr id="45" name="Picture 6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0" b="100000" l="0" r="97638">
                          <a14:foregroundMark x1="69291" y1="28752" x2="78740" y2="20221"/>
                          <a14:foregroundMark x1="84646" y1="4423" x2="90551" y2="726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579530">
              <a:off x="-2288603" y="560126"/>
              <a:ext cx="2582947" cy="3362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6" name="TextBox 45"/>
            <p:cNvSpPr txBox="1"/>
            <p:nvPr/>
          </p:nvSpPr>
          <p:spPr>
            <a:xfrm>
              <a:off x="-1546033" y="2971801"/>
              <a:ext cx="1072062" cy="10539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48</a:t>
              </a:r>
              <a:r>
                <a:rPr lang="en-US" sz="3200" b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867011" y="1589506"/>
            <a:ext cx="1676399" cy="2116023"/>
            <a:chOff x="-2315375" y="567247"/>
            <a:chExt cx="2582947" cy="3450389"/>
          </a:xfrm>
        </p:grpSpPr>
        <p:pic>
          <p:nvPicPr>
            <p:cNvPr id="48" name="Picture 6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0" b="100000" l="0" r="97638">
                          <a14:foregroundMark x1="69291" y1="28752" x2="78740" y2="20221"/>
                          <a14:foregroundMark x1="84646" y1="4423" x2="90551" y2="726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579530">
              <a:off x="-2315375" y="567247"/>
              <a:ext cx="2582947" cy="3362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9" name="TextBox 48"/>
            <p:cNvSpPr txBox="1"/>
            <p:nvPr/>
          </p:nvSpPr>
          <p:spPr>
            <a:xfrm>
              <a:off x="-1562078" y="2963728"/>
              <a:ext cx="1161868" cy="10539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16</a:t>
              </a:r>
              <a:r>
                <a:rPr lang="en-US" sz="3200" b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7812911" y="1692051"/>
            <a:ext cx="1676399" cy="2120974"/>
            <a:chOff x="-2315375" y="567247"/>
            <a:chExt cx="2582947" cy="3458462"/>
          </a:xfrm>
        </p:grpSpPr>
        <p:pic>
          <p:nvPicPr>
            <p:cNvPr id="51" name="Picture 6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0" b="100000" l="0" r="97638">
                          <a14:foregroundMark x1="69291" y1="28752" x2="78740" y2="20221"/>
                          <a14:foregroundMark x1="84646" y1="4423" x2="90551" y2="726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579530">
              <a:off x="-2315375" y="567247"/>
              <a:ext cx="2582947" cy="3362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2" name="TextBox 51"/>
            <p:cNvSpPr txBox="1"/>
            <p:nvPr/>
          </p:nvSpPr>
          <p:spPr>
            <a:xfrm>
              <a:off x="-1571562" y="2971801"/>
              <a:ext cx="1095317" cy="10539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24</a:t>
              </a:r>
              <a:r>
                <a:rPr lang="en-US" sz="3200" b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2401908" y="1584555"/>
            <a:ext cx="1676399" cy="2120974"/>
            <a:chOff x="-2315375" y="567247"/>
            <a:chExt cx="2582947" cy="3458462"/>
          </a:xfrm>
        </p:grpSpPr>
        <p:pic>
          <p:nvPicPr>
            <p:cNvPr id="54" name="Picture 6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0" b="100000" l="0" r="97638">
                          <a14:foregroundMark x1="69291" y1="28752" x2="78740" y2="20221"/>
                          <a14:foregroundMark x1="84646" y1="4423" x2="90551" y2="726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579530">
              <a:off x="-2315375" y="567247"/>
              <a:ext cx="2582947" cy="3362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5" name="TextBox 54"/>
            <p:cNvSpPr txBox="1"/>
            <p:nvPr/>
          </p:nvSpPr>
          <p:spPr>
            <a:xfrm>
              <a:off x="-1676564" y="2971801"/>
              <a:ext cx="1205236" cy="10539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 56</a:t>
              </a:r>
              <a:endParaRPr lang="en-US" sz="3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57" name="Tiếng yeah của trẻ con mp3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-2690648" y="4131995"/>
            <a:ext cx="609600" cy="609600"/>
          </a:xfrm>
          <a:prstGeom prst="rect">
            <a:avLst/>
          </a:prstGeom>
        </p:spPr>
      </p:pic>
      <p:pic>
        <p:nvPicPr>
          <p:cNvPr id="58" name="Tiếng yeah của trẻ con mp3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-1676400" y="867568"/>
            <a:ext cx="609600" cy="609600"/>
          </a:xfrm>
          <a:prstGeom prst="rect">
            <a:avLst/>
          </a:prstGeom>
        </p:spPr>
      </p:pic>
      <p:pic>
        <p:nvPicPr>
          <p:cNvPr id="59" name="Tiếng yeah của trẻ con mp3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-2709041" y="3299030"/>
            <a:ext cx="609600" cy="609600"/>
          </a:xfrm>
          <a:prstGeom prst="rect">
            <a:avLst/>
          </a:prstGeom>
        </p:spPr>
      </p:pic>
      <p:pic>
        <p:nvPicPr>
          <p:cNvPr id="60" name="Tiếng yeah của trẻ con mp3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-2916620" y="1038513"/>
            <a:ext cx="609600" cy="609600"/>
          </a:xfrm>
          <a:prstGeom prst="rect">
            <a:avLst/>
          </a:prstGeom>
        </p:spPr>
      </p:pic>
      <p:pic>
        <p:nvPicPr>
          <p:cNvPr id="18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-1524000" y="2619085"/>
            <a:ext cx="609600" cy="609600"/>
          </a:xfrm>
          <a:prstGeom prst="rect">
            <a:avLst/>
          </a:prstGeom>
        </p:spPr>
      </p:pic>
      <p:pic>
        <p:nvPicPr>
          <p:cNvPr id="62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-1765738" y="5421685"/>
            <a:ext cx="609600" cy="609600"/>
          </a:xfrm>
          <a:prstGeom prst="rect">
            <a:avLst/>
          </a:prstGeom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2294" y="5377814"/>
            <a:ext cx="1262238" cy="1364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4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-1524000" y="432717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735942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7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8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9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0"/>
                </p:tgtEl>
              </p:cMediaNode>
            </p:audio>
            <p:seq concurrent="1" nextAc="seek">
              <p:cTn id="6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" fill="hold">
                      <p:stCondLst>
                        <p:cond delay="0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414" fill="hold"/>
                                        <p:tgtEl>
                                          <p:spTgt spid="6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0.00926 C -0.01029 0.00393 -0.00729 -0.00556 -0.01445 -0.01482 C -0.01614 -0.02083 -0.0168 -0.02917 -0.01966 -0.03333 C -0.02552 -0.04352 -0.0375 -0.05394 -0.04427 -0.06065 C -0.05716 -0.07269 -0.06927 -0.0875 -0.08333 -0.09329 C -0.09271 -0.1081 -0.10586 -0.11319 -0.11719 -0.11759 C -0.12409 -0.12431 -0.1306 -0.12569 -0.13802 -0.12824 C -0.147 -0.13403 -0.14336 -0.13125 -0.14961 -0.13588 C -0.21862 -0.13449 -0.27643 -0.12824 -0.34375 -0.12546 C -0.3526 -0.12361 -0.35976 -0.12107 -0.36836 -0.11759 C -0.37513 -0.11019 -0.3832 -0.10671 -0.39062 -0.10417 C -0.39752 -0.09676 -0.40377 -0.08634 -0.41146 -0.08241 C -0.41562 -0.07361 -0.42083 -0.06736 -0.42435 -0.05787 C -0.43372 -0.0331 -0.44284 -0.00417 -0.45052 0.02338 C -0.45456 0.03819 -0.45976 0.05069 -0.46354 0.06597 C -0.46862 0.08843 -0.46966 0.11412 -0.47513 0.13634 C -0.47825 0.16366 -0.48021 0.18981 -0.48021 0.21782 " pathEditMode="relative" rAng="0" ptsTypes="AAAAAAAAAAAAAAAAA">
                                      <p:cBhvr>
                                        <p:cTn id="12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010" y="31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4414" fill="hold"/>
                                        <p:tgtEl>
                                          <p:spTgt spid="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1.85185E-6 C 0.0276 0.00116 0.05182 0.00347 0.07695 0.00602 C 0.09101 0.00741 0.14322 0.00972 0.1444 0.00995 C 0.16484 0.01088 0.18164 0.01366 0.20052 0.01528 C 0.26901 0.02685 0.34609 0.03565 0.40143 0.05092 C 0.41783 0.05555 0.4375 0.0581 0.45234 0.06296 C 0.46041 0.06852 0.47044 0.07037 0.48476 0.07477 C 0.50234 0.08055 0.5177 0.08611 0.53059 0.09213 C 0.5401 0.10185 0.55781 0.11111 0.56992 0.12083 C 0.57187 0.16366 0.58072 0.19259 0.58072 0.2287 L 0.59309 0.22037 " pathEditMode="relative" rAng="0" ptsTypes="AAAAAAAAAAA">
                                      <p:cBhvr>
                                        <p:cTn id="19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648" y="11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4414" fill="hold"/>
                                        <p:tgtEl>
                                          <p:spTgt spid="5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0.00186 C 0.00157 -0.01274 0.00248 -0.01366 0.00599 -0.01598 C 0.00703 -0.01806 0.00795 -0.01968 0.00899 -0.02107 C 0.01003 -0.02246 0.0112 -0.022 0.01224 -0.02315 C 0.02006 -0.03565 0.01016 -0.02732 0.01888 -0.03264 C 0.02344 -0.04237 0.0293 -0.04584 0.03438 -0.04908 C 0.0448 -0.04908 0.05508 -0.04908 0.0655 -0.04723 C 0.06641 -0.047 0.06706 -0.04352 0.06797 -0.0426 C 0.07331 -0.03496 0.08021 -0.02477 0.08581 -0.02107 C 0.09063 -0.01436 0.09558 -0.00579 0.10078 -0.00186 C 0.1086 0.01666 0.11628 0.03611 0.12552 0.04375 C 0.12904 0.05023 0.13282 0.05509 0.13672 0.0581 C 0.14024 0.06759 0.14493 0.08287 0.14896 0.08912 C 0.15274 0.09444 0.15586 0.09861 0.15964 0.10555 C 0.1612 0.10879 0.16328 0.1074 0.16524 0.11041 C 0.16758 0.11458 0.16967 0.1206 0.17201 0.125 C 0.17279 0.12986 0.1737 0.13402 0.17448 0.13888 C 0.17539 0.14421 0.17813 0.14861 0.17813 0.14884 C 0.1806 0.16087 0.1823 0.17569 0.18555 0.18425 C 0.18763 0.1956 0.19141 0.20578 0.19493 0.21087 C 0.1961 0.21273 0.19857 0.21527 0.19857 0.2155 C 0.20078 0.22106 0.20287 0.22175 0.20547 0.225 C 0.20756 0.23055 0.20912 0.23217 0.21094 0.23935 C 0.21198 0.2493 0.21498 0.26296 0.21498 0.27337 L 0.21498 0.25601 " pathEditMode="relative" rAng="0" ptsTypes="AAAAAAAAAAAAAAAAAAAAAAAAA">
                                      <p:cBhvr>
                                        <p:cTn id="26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42" y="11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4414" fill="hold"/>
                                        <p:tgtEl>
                                          <p:spTgt spid="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2.59259E-6 C -0.04192 -0.00833 -0.0776 0.02547 -0.09765 0.04422 C -0.10429 0.05023 -0.10533 0.0551 -0.11549 0.05926 C -0.1302 0.07732 -0.12161 0.0706 -0.13685 0.08056 C -0.14544 0.09491 -0.13281 0.0757 -0.14921 0.0919 C -0.16132 0.10301 -0.14036 0.0926 -0.16132 0.10162 C -0.16849 0.12014 -0.17916 0.1382 -0.1888 0.15672 C -0.20052 0.18056 -0.1888 0.20648 -0.1888 0.23172 " pathEditMode="relative" rAng="0" ptsTypes="AAAAAAAA">
                                      <p:cBhvr>
                                        <p:cTn id="33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01" y="115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2"/>
                </p:tgtEl>
              </p:cMediaNode>
            </p:audio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8" name="Google Shape;14028;p87"/>
          <p:cNvSpPr/>
          <p:nvPr/>
        </p:nvSpPr>
        <p:spPr>
          <a:xfrm>
            <a:off x="11029597" y="1983880"/>
            <a:ext cx="871116" cy="751949"/>
          </a:xfrm>
          <a:custGeom>
            <a:avLst/>
            <a:gdLst/>
            <a:ahLst/>
            <a:cxnLst/>
            <a:rect l="l" t="t" r="r" b="b"/>
            <a:pathLst>
              <a:path w="18103" h="14846" extrusionOk="0">
                <a:moveTo>
                  <a:pt x="13340" y="1"/>
                </a:moveTo>
                <a:cubicBezTo>
                  <a:pt x="10105" y="1"/>
                  <a:pt x="5799" y="1255"/>
                  <a:pt x="3443" y="4406"/>
                </a:cubicBezTo>
                <a:cubicBezTo>
                  <a:pt x="0" y="8953"/>
                  <a:pt x="1501" y="14845"/>
                  <a:pt x="6413" y="14845"/>
                </a:cubicBezTo>
                <a:cubicBezTo>
                  <a:pt x="6538" y="14845"/>
                  <a:pt x="6666" y="14842"/>
                  <a:pt x="6795" y="14834"/>
                </a:cubicBezTo>
                <a:cubicBezTo>
                  <a:pt x="12084" y="14581"/>
                  <a:pt x="18102" y="1992"/>
                  <a:pt x="17223" y="1054"/>
                </a:cubicBezTo>
                <a:cubicBezTo>
                  <a:pt x="16606" y="388"/>
                  <a:pt x="15139" y="1"/>
                  <a:pt x="13340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4030" name="Google Shape;14030;p87"/>
          <p:cNvSpPr txBox="1">
            <a:spLocks noGrp="1"/>
          </p:cNvSpPr>
          <p:nvPr>
            <p:ph type="body" idx="2"/>
          </p:nvPr>
        </p:nvSpPr>
        <p:spPr>
          <a:xfrm>
            <a:off x="2947233" y="2940233"/>
            <a:ext cx="6522000" cy="3193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indent="-423323">
              <a:buClr>
                <a:schemeClr val="lt1"/>
              </a:buClr>
              <a:buSzPts val="1400"/>
            </a:pPr>
            <a:r>
              <a:rPr lang="en" dirty="0">
                <a:solidFill>
                  <a:schemeClr val="lt1"/>
                </a:solidFill>
              </a:rPr>
              <a:t>Saturn is composed of hydrogen and helium</a:t>
            </a:r>
            <a:endParaRPr dirty="0">
              <a:solidFill>
                <a:schemeClr val="lt1"/>
              </a:solidFill>
            </a:endParaRPr>
          </a:p>
          <a:p>
            <a:pPr indent="-423323">
              <a:spcBef>
                <a:spcPts val="1333"/>
              </a:spcBef>
              <a:buClr>
                <a:schemeClr val="lt1"/>
              </a:buClr>
              <a:buSzPts val="1400"/>
            </a:pPr>
            <a:r>
              <a:rPr lang="en" dirty="0">
                <a:solidFill>
                  <a:schemeClr val="lt1"/>
                </a:solidFill>
              </a:rPr>
              <a:t>Jupiter is the biggest planet of them all</a:t>
            </a:r>
            <a:endParaRPr dirty="0">
              <a:solidFill>
                <a:schemeClr val="lt1"/>
              </a:solidFill>
            </a:endParaRPr>
          </a:p>
          <a:p>
            <a:pPr indent="-423323">
              <a:spcBef>
                <a:spcPts val="1333"/>
              </a:spcBef>
              <a:buClr>
                <a:schemeClr val="lt1"/>
              </a:buClr>
              <a:buSzPts val="1400"/>
            </a:pPr>
            <a:r>
              <a:rPr lang="en" dirty="0">
                <a:solidFill>
                  <a:schemeClr val="lt1"/>
                </a:solidFill>
              </a:rPr>
              <a:t>Despite being red, Mars is a cold place</a:t>
            </a:r>
            <a:endParaRPr dirty="0">
              <a:solidFill>
                <a:schemeClr val="lt1"/>
              </a:solidFill>
            </a:endParaRPr>
          </a:p>
          <a:p>
            <a:pPr indent="-423323">
              <a:spcBef>
                <a:spcPts val="1333"/>
              </a:spcBef>
              <a:buClr>
                <a:schemeClr val="lt1"/>
              </a:buClr>
              <a:buSzPts val="1400"/>
            </a:pPr>
            <a:r>
              <a:rPr lang="en" dirty="0">
                <a:solidFill>
                  <a:schemeClr val="lt1"/>
                </a:solidFill>
              </a:rPr>
              <a:t>Mercury is the closest planet to the Sun</a:t>
            </a:r>
            <a:endParaRPr dirty="0">
              <a:solidFill>
                <a:schemeClr val="lt1"/>
              </a:solidFill>
            </a:endParaRPr>
          </a:p>
          <a:p>
            <a:pPr indent="-423323">
              <a:spcBef>
                <a:spcPts val="1333"/>
              </a:spcBef>
              <a:buClr>
                <a:schemeClr val="lt1"/>
              </a:buClr>
              <a:buSzPts val="1400"/>
            </a:pPr>
            <a:r>
              <a:rPr lang="en" dirty="0">
                <a:solidFill>
                  <a:schemeClr val="lt1"/>
                </a:solidFill>
              </a:rPr>
              <a:t>Venus is the second planet from the Sun</a:t>
            </a:r>
            <a:endParaRPr dirty="0">
              <a:solidFill>
                <a:schemeClr val="lt1"/>
              </a:solidFill>
            </a:endParaRPr>
          </a:p>
          <a:p>
            <a:pPr marL="0" indent="0">
              <a:spcBef>
                <a:spcPts val="1333"/>
              </a:spcBef>
              <a:spcAft>
                <a:spcPts val="2133"/>
              </a:spcAft>
              <a:buNone/>
            </a:pPr>
            <a:endParaRPr dirty="0">
              <a:solidFill>
                <a:schemeClr val="lt1"/>
              </a:solidFill>
            </a:endParaRPr>
          </a:p>
        </p:txBody>
      </p:sp>
      <p:sp>
        <p:nvSpPr>
          <p:cNvPr id="14031" name="Google Shape;14031;p87"/>
          <p:cNvSpPr txBox="1">
            <a:spLocks noGrp="1"/>
          </p:cNvSpPr>
          <p:nvPr>
            <p:ph type="subTitle" idx="1"/>
          </p:nvPr>
        </p:nvSpPr>
        <p:spPr>
          <a:xfrm>
            <a:off x="3537476" y="2276451"/>
            <a:ext cx="3831200" cy="676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/>
            <a:r>
              <a:rPr lang="en"/>
              <a:t>Priorities</a:t>
            </a:r>
            <a:endParaRPr/>
          </a:p>
        </p:txBody>
      </p:sp>
      <p:grpSp>
        <p:nvGrpSpPr>
          <p:cNvPr id="14033" name="Google Shape;14033;p87"/>
          <p:cNvGrpSpPr/>
          <p:nvPr/>
        </p:nvGrpSpPr>
        <p:grpSpPr>
          <a:xfrm>
            <a:off x="3655562" y="3363933"/>
            <a:ext cx="5511789" cy="1862123"/>
            <a:chOff x="2359350" y="3563775"/>
            <a:chExt cx="2209075" cy="848425"/>
          </a:xfrm>
        </p:grpSpPr>
        <p:sp>
          <p:nvSpPr>
            <p:cNvPr id="14034" name="Google Shape;14034;p87"/>
            <p:cNvSpPr/>
            <p:nvPr/>
          </p:nvSpPr>
          <p:spPr>
            <a:xfrm>
              <a:off x="2359350" y="3563775"/>
              <a:ext cx="2209075" cy="15525"/>
            </a:xfrm>
            <a:custGeom>
              <a:avLst/>
              <a:gdLst/>
              <a:ahLst/>
              <a:cxnLst/>
              <a:rect l="l" t="t" r="r" b="b"/>
              <a:pathLst>
                <a:path w="88363" h="621" extrusionOk="0">
                  <a:moveTo>
                    <a:pt x="301" y="1"/>
                  </a:moveTo>
                  <a:cubicBezTo>
                    <a:pt x="76" y="1"/>
                    <a:pt x="1" y="151"/>
                    <a:pt x="1" y="320"/>
                  </a:cubicBezTo>
                  <a:cubicBezTo>
                    <a:pt x="1" y="470"/>
                    <a:pt x="76" y="621"/>
                    <a:pt x="301" y="621"/>
                  </a:cubicBezTo>
                  <a:lnTo>
                    <a:pt x="88044" y="621"/>
                  </a:lnTo>
                  <a:cubicBezTo>
                    <a:pt x="88213" y="621"/>
                    <a:pt x="88363" y="470"/>
                    <a:pt x="88363" y="320"/>
                  </a:cubicBezTo>
                  <a:cubicBezTo>
                    <a:pt x="88363" y="151"/>
                    <a:pt x="88213" y="1"/>
                    <a:pt x="8804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035" name="Google Shape;14035;p87"/>
            <p:cNvSpPr/>
            <p:nvPr/>
          </p:nvSpPr>
          <p:spPr>
            <a:xfrm>
              <a:off x="2359350" y="3771900"/>
              <a:ext cx="2209075" cy="15525"/>
            </a:xfrm>
            <a:custGeom>
              <a:avLst/>
              <a:gdLst/>
              <a:ahLst/>
              <a:cxnLst/>
              <a:rect l="l" t="t" r="r" b="b"/>
              <a:pathLst>
                <a:path w="88363" h="621" extrusionOk="0">
                  <a:moveTo>
                    <a:pt x="301" y="0"/>
                  </a:moveTo>
                  <a:cubicBezTo>
                    <a:pt x="76" y="0"/>
                    <a:pt x="1" y="150"/>
                    <a:pt x="1" y="320"/>
                  </a:cubicBezTo>
                  <a:cubicBezTo>
                    <a:pt x="1" y="470"/>
                    <a:pt x="76" y="620"/>
                    <a:pt x="301" y="620"/>
                  </a:cubicBezTo>
                  <a:lnTo>
                    <a:pt x="88044" y="620"/>
                  </a:lnTo>
                  <a:cubicBezTo>
                    <a:pt x="88213" y="620"/>
                    <a:pt x="88363" y="470"/>
                    <a:pt x="88363" y="320"/>
                  </a:cubicBezTo>
                  <a:cubicBezTo>
                    <a:pt x="88363" y="150"/>
                    <a:pt x="88213" y="0"/>
                    <a:pt x="8804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036" name="Google Shape;14036;p87"/>
            <p:cNvSpPr/>
            <p:nvPr/>
          </p:nvSpPr>
          <p:spPr>
            <a:xfrm>
              <a:off x="2359350" y="3984763"/>
              <a:ext cx="2209075" cy="16000"/>
            </a:xfrm>
            <a:custGeom>
              <a:avLst/>
              <a:gdLst/>
              <a:ahLst/>
              <a:cxnLst/>
              <a:rect l="l" t="t" r="r" b="b"/>
              <a:pathLst>
                <a:path w="88363" h="640" extrusionOk="0">
                  <a:moveTo>
                    <a:pt x="301" y="1"/>
                  </a:moveTo>
                  <a:cubicBezTo>
                    <a:pt x="76" y="1"/>
                    <a:pt x="1" y="170"/>
                    <a:pt x="1" y="320"/>
                  </a:cubicBezTo>
                  <a:cubicBezTo>
                    <a:pt x="1" y="470"/>
                    <a:pt x="76" y="639"/>
                    <a:pt x="301" y="639"/>
                  </a:cubicBezTo>
                  <a:lnTo>
                    <a:pt x="88044" y="639"/>
                  </a:lnTo>
                  <a:cubicBezTo>
                    <a:pt x="88213" y="639"/>
                    <a:pt x="88363" y="470"/>
                    <a:pt x="88363" y="320"/>
                  </a:cubicBezTo>
                  <a:cubicBezTo>
                    <a:pt x="88363" y="170"/>
                    <a:pt x="88213" y="1"/>
                    <a:pt x="8804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037" name="Google Shape;14037;p87"/>
            <p:cNvSpPr/>
            <p:nvPr/>
          </p:nvSpPr>
          <p:spPr>
            <a:xfrm>
              <a:off x="2359350" y="4192863"/>
              <a:ext cx="2209075" cy="16000"/>
            </a:xfrm>
            <a:custGeom>
              <a:avLst/>
              <a:gdLst/>
              <a:ahLst/>
              <a:cxnLst/>
              <a:rect l="l" t="t" r="r" b="b"/>
              <a:pathLst>
                <a:path w="88363" h="640" extrusionOk="0">
                  <a:moveTo>
                    <a:pt x="301" y="1"/>
                  </a:moveTo>
                  <a:cubicBezTo>
                    <a:pt x="76" y="1"/>
                    <a:pt x="1" y="170"/>
                    <a:pt x="1" y="320"/>
                  </a:cubicBezTo>
                  <a:cubicBezTo>
                    <a:pt x="1" y="471"/>
                    <a:pt x="76" y="640"/>
                    <a:pt x="301" y="640"/>
                  </a:cubicBezTo>
                  <a:lnTo>
                    <a:pt x="88044" y="640"/>
                  </a:lnTo>
                  <a:cubicBezTo>
                    <a:pt x="88213" y="640"/>
                    <a:pt x="88363" y="471"/>
                    <a:pt x="88363" y="320"/>
                  </a:cubicBezTo>
                  <a:cubicBezTo>
                    <a:pt x="88363" y="170"/>
                    <a:pt x="88213" y="1"/>
                    <a:pt x="8804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038" name="Google Shape;14038;p87"/>
            <p:cNvSpPr/>
            <p:nvPr/>
          </p:nvSpPr>
          <p:spPr>
            <a:xfrm>
              <a:off x="2359350" y="4396700"/>
              <a:ext cx="2209075" cy="15500"/>
            </a:xfrm>
            <a:custGeom>
              <a:avLst/>
              <a:gdLst/>
              <a:ahLst/>
              <a:cxnLst/>
              <a:rect l="l" t="t" r="r" b="b"/>
              <a:pathLst>
                <a:path w="88363" h="620" extrusionOk="0">
                  <a:moveTo>
                    <a:pt x="301" y="0"/>
                  </a:moveTo>
                  <a:cubicBezTo>
                    <a:pt x="76" y="0"/>
                    <a:pt x="1" y="150"/>
                    <a:pt x="1" y="301"/>
                  </a:cubicBezTo>
                  <a:cubicBezTo>
                    <a:pt x="1" y="545"/>
                    <a:pt x="76" y="620"/>
                    <a:pt x="301" y="620"/>
                  </a:cubicBezTo>
                  <a:lnTo>
                    <a:pt x="88044" y="620"/>
                  </a:lnTo>
                  <a:cubicBezTo>
                    <a:pt x="88213" y="620"/>
                    <a:pt x="88363" y="545"/>
                    <a:pt x="88363" y="301"/>
                  </a:cubicBezTo>
                  <a:cubicBezTo>
                    <a:pt x="88363" y="150"/>
                    <a:pt x="88213" y="0"/>
                    <a:pt x="8804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4039" name="Google Shape;14039;p87"/>
          <p:cNvGrpSpPr/>
          <p:nvPr/>
        </p:nvGrpSpPr>
        <p:grpSpPr>
          <a:xfrm>
            <a:off x="1495248" y="3649452"/>
            <a:ext cx="1630107" cy="2611097"/>
            <a:chOff x="998758" y="3013214"/>
            <a:chExt cx="1042001" cy="1669072"/>
          </a:xfrm>
        </p:grpSpPr>
        <p:sp>
          <p:nvSpPr>
            <p:cNvPr id="14040" name="Google Shape;14040;p87"/>
            <p:cNvSpPr/>
            <p:nvPr/>
          </p:nvSpPr>
          <p:spPr>
            <a:xfrm>
              <a:off x="1006765" y="4381507"/>
              <a:ext cx="213887" cy="220616"/>
            </a:xfrm>
            <a:custGeom>
              <a:avLst/>
              <a:gdLst/>
              <a:ahLst/>
              <a:cxnLst/>
              <a:rect l="l" t="t" r="r" b="b"/>
              <a:pathLst>
                <a:path w="11380" h="11738" extrusionOk="0">
                  <a:moveTo>
                    <a:pt x="10025" y="0"/>
                  </a:moveTo>
                  <a:cubicBezTo>
                    <a:pt x="8441" y="0"/>
                    <a:pt x="4946" y="357"/>
                    <a:pt x="2808" y="3271"/>
                  </a:cubicBezTo>
                  <a:cubicBezTo>
                    <a:pt x="1" y="7130"/>
                    <a:pt x="1555" y="11617"/>
                    <a:pt x="1555" y="11617"/>
                  </a:cubicBezTo>
                  <a:cubicBezTo>
                    <a:pt x="1555" y="11617"/>
                    <a:pt x="1970" y="11738"/>
                    <a:pt x="2653" y="11738"/>
                  </a:cubicBezTo>
                  <a:cubicBezTo>
                    <a:pt x="4078" y="11738"/>
                    <a:pt x="6667" y="11211"/>
                    <a:pt x="9073" y="7957"/>
                  </a:cubicBezTo>
                  <a:cubicBezTo>
                    <a:pt x="11379" y="4825"/>
                    <a:pt x="10853" y="38"/>
                    <a:pt x="10853" y="38"/>
                  </a:cubicBezTo>
                  <a:cubicBezTo>
                    <a:pt x="10853" y="38"/>
                    <a:pt x="10540" y="0"/>
                    <a:pt x="1002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041" name="Google Shape;14041;p87"/>
            <p:cNvSpPr/>
            <p:nvPr/>
          </p:nvSpPr>
          <p:spPr>
            <a:xfrm>
              <a:off x="998758" y="4429776"/>
              <a:ext cx="176673" cy="252511"/>
            </a:xfrm>
            <a:custGeom>
              <a:avLst/>
              <a:gdLst/>
              <a:ahLst/>
              <a:cxnLst/>
              <a:rect l="l" t="t" r="r" b="b"/>
              <a:pathLst>
                <a:path w="9400" h="13435" extrusionOk="0">
                  <a:moveTo>
                    <a:pt x="9233" y="1"/>
                  </a:moveTo>
                  <a:cubicBezTo>
                    <a:pt x="9192" y="1"/>
                    <a:pt x="9136" y="26"/>
                    <a:pt x="9073" y="76"/>
                  </a:cubicBezTo>
                  <a:cubicBezTo>
                    <a:pt x="9073" y="76"/>
                    <a:pt x="8873" y="176"/>
                    <a:pt x="8447" y="377"/>
                  </a:cubicBezTo>
                  <a:cubicBezTo>
                    <a:pt x="8246" y="502"/>
                    <a:pt x="8046" y="703"/>
                    <a:pt x="7720" y="803"/>
                  </a:cubicBezTo>
                  <a:cubicBezTo>
                    <a:pt x="7520" y="1003"/>
                    <a:pt x="7194" y="1229"/>
                    <a:pt x="6993" y="1530"/>
                  </a:cubicBezTo>
                  <a:cubicBezTo>
                    <a:pt x="6692" y="1755"/>
                    <a:pt x="6367" y="2056"/>
                    <a:pt x="6066" y="2382"/>
                  </a:cubicBezTo>
                  <a:cubicBezTo>
                    <a:pt x="5740" y="2683"/>
                    <a:pt x="5439" y="3009"/>
                    <a:pt x="5114" y="3410"/>
                  </a:cubicBezTo>
                  <a:cubicBezTo>
                    <a:pt x="4813" y="3735"/>
                    <a:pt x="4487" y="4136"/>
                    <a:pt x="4186" y="4562"/>
                  </a:cubicBezTo>
                  <a:cubicBezTo>
                    <a:pt x="3860" y="4988"/>
                    <a:pt x="3660" y="5389"/>
                    <a:pt x="3334" y="5816"/>
                  </a:cubicBezTo>
                  <a:cubicBezTo>
                    <a:pt x="3033" y="6242"/>
                    <a:pt x="2808" y="6643"/>
                    <a:pt x="2507" y="7069"/>
                  </a:cubicBezTo>
                  <a:cubicBezTo>
                    <a:pt x="2306" y="7495"/>
                    <a:pt x="2081" y="8021"/>
                    <a:pt x="1880" y="8422"/>
                  </a:cubicBezTo>
                  <a:cubicBezTo>
                    <a:pt x="1454" y="9274"/>
                    <a:pt x="1154" y="10101"/>
                    <a:pt x="828" y="10828"/>
                  </a:cubicBezTo>
                  <a:cubicBezTo>
                    <a:pt x="301" y="12182"/>
                    <a:pt x="1" y="13234"/>
                    <a:pt x="1" y="13234"/>
                  </a:cubicBezTo>
                  <a:cubicBezTo>
                    <a:pt x="1" y="13334"/>
                    <a:pt x="101" y="13435"/>
                    <a:pt x="201" y="13435"/>
                  </a:cubicBezTo>
                  <a:cubicBezTo>
                    <a:pt x="301" y="13435"/>
                    <a:pt x="427" y="13435"/>
                    <a:pt x="427" y="13334"/>
                  </a:cubicBezTo>
                  <a:cubicBezTo>
                    <a:pt x="427" y="13334"/>
                    <a:pt x="527" y="13134"/>
                    <a:pt x="728" y="12708"/>
                  </a:cubicBezTo>
                  <a:cubicBezTo>
                    <a:pt x="828" y="12282"/>
                    <a:pt x="1154" y="11655"/>
                    <a:pt x="1454" y="11029"/>
                  </a:cubicBezTo>
                  <a:cubicBezTo>
                    <a:pt x="1555" y="10728"/>
                    <a:pt x="1780" y="10302"/>
                    <a:pt x="1981" y="10001"/>
                  </a:cubicBezTo>
                  <a:cubicBezTo>
                    <a:pt x="2081" y="9575"/>
                    <a:pt x="2306" y="9149"/>
                    <a:pt x="2507" y="8748"/>
                  </a:cubicBezTo>
                  <a:cubicBezTo>
                    <a:pt x="2707" y="8322"/>
                    <a:pt x="3033" y="7896"/>
                    <a:pt x="3234" y="7495"/>
                  </a:cubicBezTo>
                  <a:cubicBezTo>
                    <a:pt x="3434" y="7069"/>
                    <a:pt x="3760" y="6643"/>
                    <a:pt x="4061" y="6242"/>
                  </a:cubicBezTo>
                  <a:cubicBezTo>
                    <a:pt x="4286" y="5816"/>
                    <a:pt x="4587" y="5389"/>
                    <a:pt x="4913" y="4988"/>
                  </a:cubicBezTo>
                  <a:cubicBezTo>
                    <a:pt x="5114" y="4663"/>
                    <a:pt x="5439" y="4262"/>
                    <a:pt x="5740" y="3836"/>
                  </a:cubicBezTo>
                  <a:cubicBezTo>
                    <a:pt x="6066" y="3510"/>
                    <a:pt x="6266" y="3209"/>
                    <a:pt x="6567" y="2883"/>
                  </a:cubicBezTo>
                  <a:cubicBezTo>
                    <a:pt x="6893" y="2582"/>
                    <a:pt x="7093" y="2257"/>
                    <a:pt x="7419" y="1956"/>
                  </a:cubicBezTo>
                  <a:cubicBezTo>
                    <a:pt x="7720" y="1755"/>
                    <a:pt x="7946" y="1530"/>
                    <a:pt x="8146" y="1329"/>
                  </a:cubicBezTo>
                  <a:cubicBezTo>
                    <a:pt x="8347" y="1129"/>
                    <a:pt x="8572" y="903"/>
                    <a:pt x="8773" y="803"/>
                  </a:cubicBezTo>
                  <a:cubicBezTo>
                    <a:pt x="9073" y="502"/>
                    <a:pt x="9299" y="377"/>
                    <a:pt x="9299" y="377"/>
                  </a:cubicBezTo>
                  <a:cubicBezTo>
                    <a:pt x="9399" y="277"/>
                    <a:pt x="9399" y="176"/>
                    <a:pt x="9299" y="76"/>
                  </a:cubicBezTo>
                  <a:cubicBezTo>
                    <a:pt x="9299" y="26"/>
                    <a:pt x="9274" y="1"/>
                    <a:pt x="9233" y="1"/>
                  </a:cubicBezTo>
                  <a:close/>
                </a:path>
              </a:pathLst>
            </a:custGeom>
            <a:solidFill>
              <a:srgbClr val="8236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042" name="Google Shape;14042;p87"/>
            <p:cNvSpPr/>
            <p:nvPr/>
          </p:nvSpPr>
          <p:spPr>
            <a:xfrm>
              <a:off x="1611170" y="3133076"/>
              <a:ext cx="117149" cy="367743"/>
            </a:xfrm>
            <a:custGeom>
              <a:avLst/>
              <a:gdLst/>
              <a:ahLst/>
              <a:cxnLst/>
              <a:rect l="l" t="t" r="r" b="b"/>
              <a:pathLst>
                <a:path w="6233" h="19566" extrusionOk="0">
                  <a:moveTo>
                    <a:pt x="3974" y="0"/>
                  </a:moveTo>
                  <a:cubicBezTo>
                    <a:pt x="3907" y="0"/>
                    <a:pt x="3835" y="14"/>
                    <a:pt x="3760" y="41"/>
                  </a:cubicBezTo>
                  <a:cubicBezTo>
                    <a:pt x="1153" y="969"/>
                    <a:pt x="0" y="19365"/>
                    <a:pt x="0" y="19365"/>
                  </a:cubicBezTo>
                  <a:cubicBezTo>
                    <a:pt x="426" y="19365"/>
                    <a:pt x="827" y="19465"/>
                    <a:pt x="1153" y="19565"/>
                  </a:cubicBezTo>
                  <a:cubicBezTo>
                    <a:pt x="3976" y="15112"/>
                    <a:pt x="6232" y="0"/>
                    <a:pt x="3974" y="0"/>
                  </a:cubicBezTo>
                  <a:close/>
                </a:path>
              </a:pathLst>
            </a:custGeom>
            <a:solidFill>
              <a:srgbClr val="F9D0A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043" name="Google Shape;14043;p87"/>
            <p:cNvSpPr/>
            <p:nvPr/>
          </p:nvSpPr>
          <p:spPr>
            <a:xfrm>
              <a:off x="1386351" y="3140782"/>
              <a:ext cx="130606" cy="365676"/>
            </a:xfrm>
            <a:custGeom>
              <a:avLst/>
              <a:gdLst/>
              <a:ahLst/>
              <a:cxnLst/>
              <a:rect l="l" t="t" r="r" b="b"/>
              <a:pathLst>
                <a:path w="6949" h="19456" extrusionOk="0">
                  <a:moveTo>
                    <a:pt x="2273" y="1"/>
                  </a:moveTo>
                  <a:cubicBezTo>
                    <a:pt x="0" y="1"/>
                    <a:pt x="2741" y="14987"/>
                    <a:pt x="5696" y="19456"/>
                  </a:cubicBezTo>
                  <a:cubicBezTo>
                    <a:pt x="6122" y="19356"/>
                    <a:pt x="6523" y="19255"/>
                    <a:pt x="6949" y="19155"/>
                  </a:cubicBezTo>
                  <a:cubicBezTo>
                    <a:pt x="6748" y="17576"/>
                    <a:pt x="4969" y="884"/>
                    <a:pt x="2463" y="32"/>
                  </a:cubicBezTo>
                  <a:cubicBezTo>
                    <a:pt x="2396" y="11"/>
                    <a:pt x="2332" y="1"/>
                    <a:pt x="2273" y="1"/>
                  </a:cubicBezTo>
                  <a:close/>
                </a:path>
              </a:pathLst>
            </a:custGeom>
            <a:solidFill>
              <a:srgbClr val="F9D0A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044" name="Google Shape;14044;p87"/>
            <p:cNvSpPr/>
            <p:nvPr/>
          </p:nvSpPr>
          <p:spPr>
            <a:xfrm>
              <a:off x="1587618" y="3013214"/>
              <a:ext cx="207234" cy="499364"/>
            </a:xfrm>
            <a:custGeom>
              <a:avLst/>
              <a:gdLst/>
              <a:ahLst/>
              <a:cxnLst/>
              <a:rect l="l" t="t" r="r" b="b"/>
              <a:pathLst>
                <a:path w="11026" h="26569" extrusionOk="0">
                  <a:moveTo>
                    <a:pt x="6080" y="1"/>
                  </a:moveTo>
                  <a:cubicBezTo>
                    <a:pt x="5940" y="1"/>
                    <a:pt x="5793" y="18"/>
                    <a:pt x="5639" y="52"/>
                  </a:cubicBezTo>
                  <a:cubicBezTo>
                    <a:pt x="201" y="1406"/>
                    <a:pt x="0" y="25516"/>
                    <a:pt x="0" y="25516"/>
                  </a:cubicBezTo>
                  <a:cubicBezTo>
                    <a:pt x="426" y="25616"/>
                    <a:pt x="827" y="25616"/>
                    <a:pt x="1253" y="25742"/>
                  </a:cubicBezTo>
                  <a:cubicBezTo>
                    <a:pt x="1253" y="25742"/>
                    <a:pt x="2406" y="7346"/>
                    <a:pt x="5013" y="6418"/>
                  </a:cubicBezTo>
                  <a:cubicBezTo>
                    <a:pt x="5088" y="6391"/>
                    <a:pt x="5160" y="6377"/>
                    <a:pt x="5227" y="6377"/>
                  </a:cubicBezTo>
                  <a:cubicBezTo>
                    <a:pt x="7485" y="6377"/>
                    <a:pt x="5229" y="21489"/>
                    <a:pt x="2406" y="25942"/>
                  </a:cubicBezTo>
                  <a:cubicBezTo>
                    <a:pt x="3033" y="26143"/>
                    <a:pt x="3434" y="26368"/>
                    <a:pt x="3960" y="26569"/>
                  </a:cubicBezTo>
                  <a:cubicBezTo>
                    <a:pt x="8322" y="20891"/>
                    <a:pt x="11026" y="1"/>
                    <a:pt x="6080" y="1"/>
                  </a:cubicBezTo>
                  <a:close/>
                </a:path>
              </a:pathLst>
            </a:custGeom>
            <a:solidFill>
              <a:srgbClr val="AB613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045" name="Google Shape;14045;p87"/>
            <p:cNvSpPr/>
            <p:nvPr/>
          </p:nvSpPr>
          <p:spPr>
            <a:xfrm>
              <a:off x="1316223" y="3022819"/>
              <a:ext cx="224281" cy="497767"/>
            </a:xfrm>
            <a:custGeom>
              <a:avLst/>
              <a:gdLst/>
              <a:ahLst/>
              <a:cxnLst/>
              <a:rect l="l" t="t" r="r" b="b"/>
              <a:pathLst>
                <a:path w="11933" h="26484" extrusionOk="0">
                  <a:moveTo>
                    <a:pt x="4943" y="0"/>
                  </a:moveTo>
                  <a:cubicBezTo>
                    <a:pt x="1" y="0"/>
                    <a:pt x="3380" y="20864"/>
                    <a:pt x="7973" y="26484"/>
                  </a:cubicBezTo>
                  <a:cubicBezTo>
                    <a:pt x="8474" y="26158"/>
                    <a:pt x="8900" y="25957"/>
                    <a:pt x="9427" y="25732"/>
                  </a:cubicBezTo>
                  <a:cubicBezTo>
                    <a:pt x="6472" y="21263"/>
                    <a:pt x="3731" y="6277"/>
                    <a:pt x="6004" y="6277"/>
                  </a:cubicBezTo>
                  <a:cubicBezTo>
                    <a:pt x="6063" y="6277"/>
                    <a:pt x="6127" y="6287"/>
                    <a:pt x="6194" y="6308"/>
                  </a:cubicBezTo>
                  <a:cubicBezTo>
                    <a:pt x="8700" y="7160"/>
                    <a:pt x="10479" y="23852"/>
                    <a:pt x="10680" y="25431"/>
                  </a:cubicBezTo>
                  <a:cubicBezTo>
                    <a:pt x="10981" y="25331"/>
                    <a:pt x="11407" y="25231"/>
                    <a:pt x="11933" y="25105"/>
                  </a:cubicBezTo>
                  <a:cubicBezTo>
                    <a:pt x="11833" y="23125"/>
                    <a:pt x="10580" y="1095"/>
                    <a:pt x="5341" y="43"/>
                  </a:cubicBezTo>
                  <a:cubicBezTo>
                    <a:pt x="5203" y="14"/>
                    <a:pt x="5070" y="0"/>
                    <a:pt x="4943" y="0"/>
                  </a:cubicBezTo>
                  <a:close/>
                </a:path>
              </a:pathLst>
            </a:custGeom>
            <a:solidFill>
              <a:srgbClr val="AB613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046" name="Google Shape;14046;p87"/>
            <p:cNvSpPr/>
            <p:nvPr/>
          </p:nvSpPr>
          <p:spPr>
            <a:xfrm>
              <a:off x="1793472" y="4269201"/>
              <a:ext cx="90028" cy="82228"/>
            </a:xfrm>
            <a:custGeom>
              <a:avLst/>
              <a:gdLst/>
              <a:ahLst/>
              <a:cxnLst/>
              <a:rect l="l" t="t" r="r" b="b"/>
              <a:pathLst>
                <a:path w="4790" h="4375" extrusionOk="0">
                  <a:moveTo>
                    <a:pt x="3289" y="1"/>
                  </a:moveTo>
                  <a:cubicBezTo>
                    <a:pt x="2511" y="1"/>
                    <a:pt x="1757" y="1124"/>
                    <a:pt x="1680" y="1201"/>
                  </a:cubicBezTo>
                  <a:cubicBezTo>
                    <a:pt x="1" y="2153"/>
                    <a:pt x="853" y="3281"/>
                    <a:pt x="226" y="4133"/>
                  </a:cubicBezTo>
                  <a:cubicBezTo>
                    <a:pt x="601" y="4300"/>
                    <a:pt x="960" y="4374"/>
                    <a:pt x="1297" y="4374"/>
                  </a:cubicBezTo>
                  <a:cubicBezTo>
                    <a:pt x="3485" y="4374"/>
                    <a:pt x="4789" y="1264"/>
                    <a:pt x="3986" y="374"/>
                  </a:cubicBezTo>
                  <a:cubicBezTo>
                    <a:pt x="3763" y="105"/>
                    <a:pt x="3525" y="1"/>
                    <a:pt x="3289" y="1"/>
                  </a:cubicBezTo>
                  <a:close/>
                </a:path>
              </a:pathLst>
            </a:custGeom>
            <a:solidFill>
              <a:srgbClr val="A5685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047" name="Google Shape;14047;p87"/>
            <p:cNvSpPr/>
            <p:nvPr/>
          </p:nvSpPr>
          <p:spPr>
            <a:xfrm>
              <a:off x="1116534" y="3661921"/>
              <a:ext cx="924225" cy="938058"/>
            </a:xfrm>
            <a:custGeom>
              <a:avLst/>
              <a:gdLst/>
              <a:ahLst/>
              <a:cxnLst/>
              <a:rect l="l" t="t" r="r" b="b"/>
              <a:pathLst>
                <a:path w="49174" h="49910" extrusionOk="0">
                  <a:moveTo>
                    <a:pt x="44487" y="1"/>
                  </a:moveTo>
                  <a:cubicBezTo>
                    <a:pt x="42808" y="1"/>
                    <a:pt x="42507" y="1880"/>
                    <a:pt x="42507" y="1880"/>
                  </a:cubicBezTo>
                  <a:cubicBezTo>
                    <a:pt x="42507" y="1880"/>
                    <a:pt x="42022" y="1294"/>
                    <a:pt x="41481" y="1294"/>
                  </a:cubicBezTo>
                  <a:cubicBezTo>
                    <a:pt x="41263" y="1294"/>
                    <a:pt x="41036" y="1389"/>
                    <a:pt x="40828" y="1655"/>
                  </a:cubicBezTo>
                  <a:cubicBezTo>
                    <a:pt x="40101" y="2607"/>
                    <a:pt x="40828" y="3760"/>
                    <a:pt x="40828" y="3760"/>
                  </a:cubicBezTo>
                  <a:cubicBezTo>
                    <a:pt x="37494" y="10226"/>
                    <a:pt x="32682" y="12632"/>
                    <a:pt x="32682" y="12632"/>
                  </a:cubicBezTo>
                  <a:lnTo>
                    <a:pt x="32582" y="12733"/>
                  </a:lnTo>
                  <a:cubicBezTo>
                    <a:pt x="31855" y="11905"/>
                    <a:pt x="31329" y="11479"/>
                    <a:pt x="31229" y="11479"/>
                  </a:cubicBezTo>
                  <a:cubicBezTo>
                    <a:pt x="29249" y="12206"/>
                    <a:pt x="26517" y="12632"/>
                    <a:pt x="23083" y="12632"/>
                  </a:cubicBezTo>
                  <a:cubicBezTo>
                    <a:pt x="21204" y="12532"/>
                    <a:pt x="19524" y="12407"/>
                    <a:pt x="18171" y="12106"/>
                  </a:cubicBezTo>
                  <a:cubicBezTo>
                    <a:pt x="18171" y="12106"/>
                    <a:pt x="17645" y="12632"/>
                    <a:pt x="16918" y="13560"/>
                  </a:cubicBezTo>
                  <a:lnTo>
                    <a:pt x="16918" y="13459"/>
                  </a:lnTo>
                  <a:cubicBezTo>
                    <a:pt x="16918" y="13459"/>
                    <a:pt x="11579" y="12206"/>
                    <a:pt x="8046" y="5214"/>
                  </a:cubicBezTo>
                  <a:cubicBezTo>
                    <a:pt x="8046" y="5214"/>
                    <a:pt x="8672" y="4061"/>
                    <a:pt x="7945" y="3234"/>
                  </a:cubicBezTo>
                  <a:cubicBezTo>
                    <a:pt x="7715" y="3004"/>
                    <a:pt x="7495" y="2920"/>
                    <a:pt x="7295" y="2920"/>
                  </a:cubicBezTo>
                  <a:cubicBezTo>
                    <a:pt x="6754" y="2920"/>
                    <a:pt x="6366" y="3534"/>
                    <a:pt x="6366" y="3534"/>
                  </a:cubicBezTo>
                  <a:cubicBezTo>
                    <a:pt x="6366" y="3534"/>
                    <a:pt x="5987" y="1862"/>
                    <a:pt x="4471" y="1862"/>
                  </a:cubicBezTo>
                  <a:cubicBezTo>
                    <a:pt x="4380" y="1862"/>
                    <a:pt x="4285" y="1868"/>
                    <a:pt x="4186" y="1880"/>
                  </a:cubicBezTo>
                  <a:cubicBezTo>
                    <a:pt x="1880" y="1981"/>
                    <a:pt x="0" y="11479"/>
                    <a:pt x="13885" y="18171"/>
                  </a:cubicBezTo>
                  <a:cubicBezTo>
                    <a:pt x="13058" y="19926"/>
                    <a:pt x="12331" y="22031"/>
                    <a:pt x="11905" y="24312"/>
                  </a:cubicBezTo>
                  <a:cubicBezTo>
                    <a:pt x="11078" y="29951"/>
                    <a:pt x="11705" y="37169"/>
                    <a:pt x="18697" y="39876"/>
                  </a:cubicBezTo>
                  <a:cubicBezTo>
                    <a:pt x="18898" y="41354"/>
                    <a:pt x="19324" y="44688"/>
                    <a:pt x="19950" y="46467"/>
                  </a:cubicBezTo>
                  <a:cubicBezTo>
                    <a:pt x="19950" y="46467"/>
                    <a:pt x="19143" y="46411"/>
                    <a:pt x="18017" y="46411"/>
                  </a:cubicBezTo>
                  <a:cubicBezTo>
                    <a:pt x="15685" y="46411"/>
                    <a:pt x="11989" y="46651"/>
                    <a:pt x="11279" y="48121"/>
                  </a:cubicBezTo>
                  <a:cubicBezTo>
                    <a:pt x="11178" y="48447"/>
                    <a:pt x="11379" y="49074"/>
                    <a:pt x="11705" y="49174"/>
                  </a:cubicBezTo>
                  <a:cubicBezTo>
                    <a:pt x="11705" y="49274"/>
                    <a:pt x="11705" y="49500"/>
                    <a:pt x="11805" y="49600"/>
                  </a:cubicBezTo>
                  <a:cubicBezTo>
                    <a:pt x="11905" y="49901"/>
                    <a:pt x="13058" y="49901"/>
                    <a:pt x="13158" y="49901"/>
                  </a:cubicBezTo>
                  <a:lnTo>
                    <a:pt x="13259" y="49901"/>
                  </a:lnTo>
                  <a:cubicBezTo>
                    <a:pt x="13474" y="49907"/>
                    <a:pt x="13700" y="49910"/>
                    <a:pt x="13934" y="49910"/>
                  </a:cubicBezTo>
                  <a:cubicBezTo>
                    <a:pt x="17459" y="49910"/>
                    <a:pt x="22858" y="49223"/>
                    <a:pt x="22858" y="48447"/>
                  </a:cubicBezTo>
                  <a:cubicBezTo>
                    <a:pt x="22983" y="46567"/>
                    <a:pt x="22858" y="43008"/>
                    <a:pt x="23810" y="41028"/>
                  </a:cubicBezTo>
                  <a:lnTo>
                    <a:pt x="26617" y="41028"/>
                  </a:lnTo>
                  <a:cubicBezTo>
                    <a:pt x="27143" y="41028"/>
                    <a:pt x="27569" y="41028"/>
                    <a:pt x="28096" y="40928"/>
                  </a:cubicBezTo>
                  <a:lnTo>
                    <a:pt x="28096" y="41028"/>
                  </a:lnTo>
                  <a:cubicBezTo>
                    <a:pt x="28823" y="42908"/>
                    <a:pt x="29249" y="46041"/>
                    <a:pt x="29349" y="48447"/>
                  </a:cubicBezTo>
                  <a:cubicBezTo>
                    <a:pt x="29443" y="49223"/>
                    <a:pt x="34870" y="49910"/>
                    <a:pt x="38377" y="49910"/>
                  </a:cubicBezTo>
                  <a:cubicBezTo>
                    <a:pt x="38610" y="49910"/>
                    <a:pt x="38834" y="49907"/>
                    <a:pt x="39048" y="49901"/>
                  </a:cubicBezTo>
                  <a:lnTo>
                    <a:pt x="39148" y="49800"/>
                  </a:lnTo>
                  <a:cubicBezTo>
                    <a:pt x="39274" y="49800"/>
                    <a:pt x="40402" y="49800"/>
                    <a:pt x="40527" y="49500"/>
                  </a:cubicBezTo>
                  <a:cubicBezTo>
                    <a:pt x="40627" y="49374"/>
                    <a:pt x="40627" y="49274"/>
                    <a:pt x="40627" y="49174"/>
                  </a:cubicBezTo>
                  <a:cubicBezTo>
                    <a:pt x="40928" y="49074"/>
                    <a:pt x="41153" y="48347"/>
                    <a:pt x="41028" y="48121"/>
                  </a:cubicBezTo>
                  <a:cubicBezTo>
                    <a:pt x="40335" y="46651"/>
                    <a:pt x="36644" y="46411"/>
                    <a:pt x="34314" y="46411"/>
                  </a:cubicBezTo>
                  <a:cubicBezTo>
                    <a:pt x="33189" y="46411"/>
                    <a:pt x="32382" y="46467"/>
                    <a:pt x="32382" y="46467"/>
                  </a:cubicBezTo>
                  <a:cubicBezTo>
                    <a:pt x="32582" y="44061"/>
                    <a:pt x="32682" y="40402"/>
                    <a:pt x="32682" y="39675"/>
                  </a:cubicBezTo>
                  <a:cubicBezTo>
                    <a:pt x="34261" y="38848"/>
                    <a:pt x="35389" y="37695"/>
                    <a:pt x="36241" y="36442"/>
                  </a:cubicBezTo>
                  <a:cubicBezTo>
                    <a:pt x="36868" y="35590"/>
                    <a:pt x="37394" y="34562"/>
                    <a:pt x="37695" y="33510"/>
                  </a:cubicBezTo>
                  <a:cubicBezTo>
                    <a:pt x="39374" y="28597"/>
                    <a:pt x="38221" y="22758"/>
                    <a:pt x="37494" y="20878"/>
                  </a:cubicBezTo>
                  <a:cubicBezTo>
                    <a:pt x="36868" y="19098"/>
                    <a:pt x="36141" y="17645"/>
                    <a:pt x="35389" y="16492"/>
                  </a:cubicBezTo>
                  <a:cubicBezTo>
                    <a:pt x="49174" y="6893"/>
                    <a:pt x="46893" y="1"/>
                    <a:pt x="44487" y="1"/>
                  </a:cubicBezTo>
                  <a:close/>
                </a:path>
              </a:pathLst>
            </a:custGeom>
            <a:solidFill>
              <a:srgbClr val="AB613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048" name="Google Shape;14048;p87"/>
            <p:cNvSpPr/>
            <p:nvPr/>
          </p:nvSpPr>
          <p:spPr>
            <a:xfrm>
              <a:off x="1442513" y="3877680"/>
              <a:ext cx="270874" cy="50897"/>
            </a:xfrm>
            <a:custGeom>
              <a:avLst/>
              <a:gdLst/>
              <a:ahLst/>
              <a:cxnLst/>
              <a:rect l="l" t="t" r="r" b="b"/>
              <a:pathLst>
                <a:path w="14412" h="2708" extrusionOk="0">
                  <a:moveTo>
                    <a:pt x="13886" y="0"/>
                  </a:moveTo>
                  <a:cubicBezTo>
                    <a:pt x="12006" y="727"/>
                    <a:pt x="9600" y="1153"/>
                    <a:pt x="6467" y="1153"/>
                  </a:cubicBezTo>
                  <a:lnTo>
                    <a:pt x="5740" y="1153"/>
                  </a:lnTo>
                  <a:cubicBezTo>
                    <a:pt x="3861" y="1053"/>
                    <a:pt x="2181" y="928"/>
                    <a:pt x="828" y="627"/>
                  </a:cubicBezTo>
                  <a:cubicBezTo>
                    <a:pt x="828" y="627"/>
                    <a:pt x="502" y="928"/>
                    <a:pt x="1" y="1554"/>
                  </a:cubicBezTo>
                  <a:cubicBezTo>
                    <a:pt x="2081" y="2306"/>
                    <a:pt x="4161" y="2707"/>
                    <a:pt x="6267" y="2707"/>
                  </a:cubicBezTo>
                  <a:cubicBezTo>
                    <a:pt x="9074" y="2707"/>
                    <a:pt x="11906" y="1980"/>
                    <a:pt x="14412" y="426"/>
                  </a:cubicBezTo>
                  <a:cubicBezTo>
                    <a:pt x="14086" y="101"/>
                    <a:pt x="13986" y="0"/>
                    <a:pt x="13886" y="0"/>
                  </a:cubicBezTo>
                  <a:close/>
                </a:path>
              </a:pathLst>
            </a:custGeom>
            <a:solidFill>
              <a:srgbClr val="AE6A5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049" name="Google Shape;14049;p87"/>
            <p:cNvSpPr/>
            <p:nvPr/>
          </p:nvSpPr>
          <p:spPr>
            <a:xfrm>
              <a:off x="1318629" y="3485276"/>
              <a:ext cx="510171" cy="422023"/>
            </a:xfrm>
            <a:custGeom>
              <a:avLst/>
              <a:gdLst/>
              <a:ahLst/>
              <a:cxnLst/>
              <a:rect l="l" t="t" r="r" b="b"/>
              <a:pathLst>
                <a:path w="27144" h="22454" extrusionOk="0">
                  <a:moveTo>
                    <a:pt x="14311" y="0"/>
                  </a:moveTo>
                  <a:cubicBezTo>
                    <a:pt x="13785" y="0"/>
                    <a:pt x="13259" y="0"/>
                    <a:pt x="12632" y="100"/>
                  </a:cubicBezTo>
                  <a:lnTo>
                    <a:pt x="11805" y="100"/>
                  </a:lnTo>
                  <a:cubicBezTo>
                    <a:pt x="11279" y="201"/>
                    <a:pt x="10853" y="301"/>
                    <a:pt x="10552" y="401"/>
                  </a:cubicBezTo>
                  <a:cubicBezTo>
                    <a:pt x="10126" y="501"/>
                    <a:pt x="9725" y="627"/>
                    <a:pt x="9299" y="727"/>
                  </a:cubicBezTo>
                  <a:cubicBezTo>
                    <a:pt x="8772" y="927"/>
                    <a:pt x="8346" y="1128"/>
                    <a:pt x="7845" y="1454"/>
                  </a:cubicBezTo>
                  <a:cubicBezTo>
                    <a:pt x="3459" y="3960"/>
                    <a:pt x="3133" y="9399"/>
                    <a:pt x="3133" y="9399"/>
                  </a:cubicBezTo>
                  <a:cubicBezTo>
                    <a:pt x="1253" y="12732"/>
                    <a:pt x="0" y="19925"/>
                    <a:pt x="8045" y="21930"/>
                  </a:cubicBezTo>
                  <a:cubicBezTo>
                    <a:pt x="9299" y="22231"/>
                    <a:pt x="10652" y="22431"/>
                    <a:pt x="12431" y="22431"/>
                  </a:cubicBezTo>
                  <a:cubicBezTo>
                    <a:pt x="12797" y="22446"/>
                    <a:pt x="13153" y="22453"/>
                    <a:pt x="13499" y="22453"/>
                  </a:cubicBezTo>
                  <a:cubicBezTo>
                    <a:pt x="16118" y="22453"/>
                    <a:pt x="18178" y="22046"/>
                    <a:pt x="19750" y="21404"/>
                  </a:cubicBezTo>
                  <a:cubicBezTo>
                    <a:pt x="27143" y="18572"/>
                    <a:pt x="24762" y="10752"/>
                    <a:pt x="23384" y="8973"/>
                  </a:cubicBezTo>
                  <a:cubicBezTo>
                    <a:pt x="23384" y="8973"/>
                    <a:pt x="22883" y="3333"/>
                    <a:pt x="18271" y="1028"/>
                  </a:cubicBezTo>
                  <a:cubicBezTo>
                    <a:pt x="17745" y="827"/>
                    <a:pt x="17344" y="627"/>
                    <a:pt x="16717" y="401"/>
                  </a:cubicBezTo>
                  <a:cubicBezTo>
                    <a:pt x="16391" y="301"/>
                    <a:pt x="15990" y="201"/>
                    <a:pt x="15564" y="201"/>
                  </a:cubicBezTo>
                  <a:cubicBezTo>
                    <a:pt x="15138" y="100"/>
                    <a:pt x="14737" y="100"/>
                    <a:pt x="14311" y="0"/>
                  </a:cubicBezTo>
                  <a:close/>
                </a:path>
              </a:pathLst>
            </a:custGeom>
            <a:solidFill>
              <a:srgbClr val="AB613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050" name="Google Shape;14050;p87"/>
            <p:cNvSpPr/>
            <p:nvPr/>
          </p:nvSpPr>
          <p:spPr>
            <a:xfrm>
              <a:off x="1357724" y="4572531"/>
              <a:ext cx="35353" cy="27328"/>
            </a:xfrm>
            <a:custGeom>
              <a:avLst/>
              <a:gdLst/>
              <a:ahLst/>
              <a:cxnLst/>
              <a:rect l="l" t="t" r="r" b="b"/>
              <a:pathLst>
                <a:path w="1881" h="1454" extrusionOk="0">
                  <a:moveTo>
                    <a:pt x="953" y="0"/>
                  </a:moveTo>
                  <a:cubicBezTo>
                    <a:pt x="853" y="100"/>
                    <a:pt x="752" y="201"/>
                    <a:pt x="527" y="201"/>
                  </a:cubicBezTo>
                  <a:cubicBezTo>
                    <a:pt x="427" y="301"/>
                    <a:pt x="427" y="301"/>
                    <a:pt x="326" y="426"/>
                  </a:cubicBezTo>
                  <a:cubicBezTo>
                    <a:pt x="326" y="426"/>
                    <a:pt x="226" y="526"/>
                    <a:pt x="226" y="627"/>
                  </a:cubicBezTo>
                  <a:cubicBezTo>
                    <a:pt x="126" y="727"/>
                    <a:pt x="1" y="927"/>
                    <a:pt x="1" y="1053"/>
                  </a:cubicBezTo>
                  <a:cubicBezTo>
                    <a:pt x="1" y="1253"/>
                    <a:pt x="126" y="1353"/>
                    <a:pt x="226" y="1353"/>
                  </a:cubicBezTo>
                  <a:cubicBezTo>
                    <a:pt x="226" y="1454"/>
                    <a:pt x="326" y="1454"/>
                    <a:pt x="326" y="1454"/>
                  </a:cubicBezTo>
                  <a:lnTo>
                    <a:pt x="427" y="1454"/>
                  </a:lnTo>
                  <a:lnTo>
                    <a:pt x="427" y="1353"/>
                  </a:lnTo>
                  <a:cubicBezTo>
                    <a:pt x="427" y="1353"/>
                    <a:pt x="326" y="1353"/>
                    <a:pt x="326" y="1253"/>
                  </a:cubicBezTo>
                  <a:lnTo>
                    <a:pt x="326" y="1053"/>
                  </a:lnTo>
                  <a:cubicBezTo>
                    <a:pt x="427" y="1053"/>
                    <a:pt x="427" y="1053"/>
                    <a:pt x="427" y="927"/>
                  </a:cubicBezTo>
                  <a:cubicBezTo>
                    <a:pt x="427" y="927"/>
                    <a:pt x="427" y="827"/>
                    <a:pt x="527" y="827"/>
                  </a:cubicBezTo>
                  <a:cubicBezTo>
                    <a:pt x="527" y="827"/>
                    <a:pt x="527" y="727"/>
                    <a:pt x="627" y="727"/>
                  </a:cubicBezTo>
                  <a:cubicBezTo>
                    <a:pt x="627" y="627"/>
                    <a:pt x="752" y="627"/>
                    <a:pt x="752" y="627"/>
                  </a:cubicBezTo>
                  <a:cubicBezTo>
                    <a:pt x="853" y="526"/>
                    <a:pt x="953" y="426"/>
                    <a:pt x="1153" y="426"/>
                  </a:cubicBezTo>
                  <a:cubicBezTo>
                    <a:pt x="1254" y="301"/>
                    <a:pt x="1379" y="301"/>
                    <a:pt x="1479" y="201"/>
                  </a:cubicBezTo>
                  <a:lnTo>
                    <a:pt x="1680" y="201"/>
                  </a:lnTo>
                  <a:lnTo>
                    <a:pt x="1780" y="100"/>
                  </a:lnTo>
                  <a:lnTo>
                    <a:pt x="1880" y="100"/>
                  </a:lnTo>
                  <a:lnTo>
                    <a:pt x="1780" y="0"/>
                  </a:lnTo>
                  <a:close/>
                </a:path>
              </a:pathLst>
            </a:custGeom>
            <a:solidFill>
              <a:srgbClr val="83443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051" name="Google Shape;14051;p87"/>
            <p:cNvSpPr/>
            <p:nvPr/>
          </p:nvSpPr>
          <p:spPr>
            <a:xfrm>
              <a:off x="1336523" y="4582418"/>
              <a:ext cx="19" cy="7556"/>
            </a:xfrm>
            <a:custGeom>
              <a:avLst/>
              <a:gdLst/>
              <a:ahLst/>
              <a:cxnLst/>
              <a:rect l="l" t="t" r="r" b="b"/>
              <a:pathLst>
                <a:path w="1" h="402" extrusionOk="0">
                  <a:moveTo>
                    <a:pt x="1" y="101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101"/>
                  </a:lnTo>
                  <a:lnTo>
                    <a:pt x="1" y="101"/>
                  </a:lnTo>
                  <a:lnTo>
                    <a:pt x="1" y="201"/>
                  </a:lnTo>
                  <a:lnTo>
                    <a:pt x="1" y="301"/>
                  </a:lnTo>
                  <a:lnTo>
                    <a:pt x="1" y="401"/>
                  </a:lnTo>
                  <a:lnTo>
                    <a:pt x="1" y="301"/>
                  </a:lnTo>
                  <a:lnTo>
                    <a:pt x="1" y="301"/>
                  </a:lnTo>
                  <a:close/>
                </a:path>
              </a:pathLst>
            </a:custGeom>
            <a:solidFill>
              <a:srgbClr val="83443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052" name="Google Shape;14052;p87"/>
            <p:cNvSpPr/>
            <p:nvPr/>
          </p:nvSpPr>
          <p:spPr>
            <a:xfrm>
              <a:off x="1334173" y="4558867"/>
              <a:ext cx="35353" cy="27328"/>
            </a:xfrm>
            <a:custGeom>
              <a:avLst/>
              <a:gdLst/>
              <a:ahLst/>
              <a:cxnLst/>
              <a:rect l="l" t="t" r="r" b="b"/>
              <a:pathLst>
                <a:path w="1881" h="1454" extrusionOk="0">
                  <a:moveTo>
                    <a:pt x="1880" y="0"/>
                  </a:moveTo>
                  <a:cubicBezTo>
                    <a:pt x="1479" y="0"/>
                    <a:pt x="1053" y="100"/>
                    <a:pt x="627" y="301"/>
                  </a:cubicBezTo>
                  <a:cubicBezTo>
                    <a:pt x="426" y="401"/>
                    <a:pt x="326" y="627"/>
                    <a:pt x="226" y="827"/>
                  </a:cubicBezTo>
                  <a:cubicBezTo>
                    <a:pt x="126" y="928"/>
                    <a:pt x="0" y="1253"/>
                    <a:pt x="0" y="1454"/>
                  </a:cubicBezTo>
                  <a:lnTo>
                    <a:pt x="226" y="1454"/>
                  </a:lnTo>
                  <a:cubicBezTo>
                    <a:pt x="326" y="1153"/>
                    <a:pt x="627" y="827"/>
                    <a:pt x="853" y="627"/>
                  </a:cubicBezTo>
                  <a:cubicBezTo>
                    <a:pt x="1153" y="401"/>
                    <a:pt x="1579" y="301"/>
                    <a:pt x="1880" y="100"/>
                  </a:cubicBezTo>
                  <a:lnTo>
                    <a:pt x="1880" y="0"/>
                  </a:lnTo>
                  <a:close/>
                </a:path>
              </a:pathLst>
            </a:custGeom>
            <a:solidFill>
              <a:srgbClr val="83443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053" name="Google Shape;14053;p87"/>
            <p:cNvSpPr/>
            <p:nvPr/>
          </p:nvSpPr>
          <p:spPr>
            <a:xfrm>
              <a:off x="1363852" y="4596083"/>
              <a:ext cx="19" cy="8025"/>
            </a:xfrm>
            <a:custGeom>
              <a:avLst/>
              <a:gdLst/>
              <a:ahLst/>
              <a:cxnLst/>
              <a:rect l="l" t="t" r="r" b="b"/>
              <a:pathLst>
                <a:path w="1" h="427" extrusionOk="0">
                  <a:moveTo>
                    <a:pt x="0" y="201"/>
                  </a:moveTo>
                  <a:lnTo>
                    <a:pt x="0" y="301"/>
                  </a:lnTo>
                  <a:lnTo>
                    <a:pt x="0" y="426"/>
                  </a:lnTo>
                  <a:lnTo>
                    <a:pt x="0" y="301"/>
                  </a:lnTo>
                  <a:lnTo>
                    <a:pt x="0" y="201"/>
                  </a:lnTo>
                  <a:lnTo>
                    <a:pt x="0" y="10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00"/>
                  </a:lnTo>
                  <a:close/>
                </a:path>
              </a:pathLst>
            </a:custGeom>
            <a:solidFill>
              <a:srgbClr val="83443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054" name="Google Shape;14054;p87"/>
            <p:cNvSpPr/>
            <p:nvPr/>
          </p:nvSpPr>
          <p:spPr>
            <a:xfrm>
              <a:off x="1823151" y="4572531"/>
              <a:ext cx="33474" cy="27328"/>
            </a:xfrm>
            <a:custGeom>
              <a:avLst/>
              <a:gdLst/>
              <a:ahLst/>
              <a:cxnLst/>
              <a:rect l="l" t="t" r="r" b="b"/>
              <a:pathLst>
                <a:path w="1781" h="1454" extrusionOk="0">
                  <a:moveTo>
                    <a:pt x="1" y="0"/>
                  </a:moveTo>
                  <a:lnTo>
                    <a:pt x="101" y="100"/>
                  </a:lnTo>
                  <a:lnTo>
                    <a:pt x="201" y="100"/>
                  </a:lnTo>
                  <a:cubicBezTo>
                    <a:pt x="201" y="201"/>
                    <a:pt x="301" y="201"/>
                    <a:pt x="427" y="201"/>
                  </a:cubicBezTo>
                  <a:cubicBezTo>
                    <a:pt x="527" y="301"/>
                    <a:pt x="627" y="301"/>
                    <a:pt x="727" y="426"/>
                  </a:cubicBezTo>
                  <a:cubicBezTo>
                    <a:pt x="828" y="426"/>
                    <a:pt x="928" y="526"/>
                    <a:pt x="1053" y="526"/>
                  </a:cubicBezTo>
                  <a:cubicBezTo>
                    <a:pt x="1254" y="727"/>
                    <a:pt x="1454" y="827"/>
                    <a:pt x="1454" y="1053"/>
                  </a:cubicBezTo>
                  <a:cubicBezTo>
                    <a:pt x="1554" y="1153"/>
                    <a:pt x="1554" y="1153"/>
                    <a:pt x="1554" y="1253"/>
                  </a:cubicBezTo>
                  <a:lnTo>
                    <a:pt x="1554" y="1353"/>
                  </a:lnTo>
                  <a:lnTo>
                    <a:pt x="1554" y="1454"/>
                  </a:lnTo>
                  <a:lnTo>
                    <a:pt x="1680" y="1353"/>
                  </a:lnTo>
                  <a:lnTo>
                    <a:pt x="1780" y="1253"/>
                  </a:lnTo>
                  <a:lnTo>
                    <a:pt x="1780" y="927"/>
                  </a:lnTo>
                  <a:cubicBezTo>
                    <a:pt x="1780" y="827"/>
                    <a:pt x="1780" y="627"/>
                    <a:pt x="1680" y="526"/>
                  </a:cubicBezTo>
                  <a:cubicBezTo>
                    <a:pt x="1554" y="426"/>
                    <a:pt x="1454" y="301"/>
                    <a:pt x="1254" y="201"/>
                  </a:cubicBezTo>
                  <a:cubicBezTo>
                    <a:pt x="1153" y="100"/>
                    <a:pt x="1053" y="100"/>
                    <a:pt x="828" y="0"/>
                  </a:cubicBezTo>
                  <a:close/>
                </a:path>
              </a:pathLst>
            </a:custGeom>
            <a:solidFill>
              <a:srgbClr val="83443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055" name="Google Shape;14055;p87"/>
            <p:cNvSpPr/>
            <p:nvPr/>
          </p:nvSpPr>
          <p:spPr>
            <a:xfrm>
              <a:off x="1846703" y="4558867"/>
              <a:ext cx="35353" cy="33455"/>
            </a:xfrm>
            <a:custGeom>
              <a:avLst/>
              <a:gdLst/>
              <a:ahLst/>
              <a:cxnLst/>
              <a:rect l="l" t="t" r="r" b="b"/>
              <a:pathLst>
                <a:path w="1881" h="1780" extrusionOk="0">
                  <a:moveTo>
                    <a:pt x="1" y="0"/>
                  </a:moveTo>
                  <a:lnTo>
                    <a:pt x="1" y="100"/>
                  </a:lnTo>
                  <a:lnTo>
                    <a:pt x="101" y="201"/>
                  </a:lnTo>
                  <a:cubicBezTo>
                    <a:pt x="101" y="201"/>
                    <a:pt x="201" y="201"/>
                    <a:pt x="301" y="301"/>
                  </a:cubicBezTo>
                  <a:cubicBezTo>
                    <a:pt x="527" y="401"/>
                    <a:pt x="828" y="527"/>
                    <a:pt x="1053" y="727"/>
                  </a:cubicBezTo>
                  <a:cubicBezTo>
                    <a:pt x="1354" y="928"/>
                    <a:pt x="1454" y="1153"/>
                    <a:pt x="1555" y="1354"/>
                  </a:cubicBezTo>
                  <a:lnTo>
                    <a:pt x="1555" y="1454"/>
                  </a:lnTo>
                  <a:cubicBezTo>
                    <a:pt x="1680" y="1454"/>
                    <a:pt x="1680" y="1554"/>
                    <a:pt x="1680" y="1554"/>
                  </a:cubicBezTo>
                  <a:lnTo>
                    <a:pt x="1680" y="1654"/>
                  </a:lnTo>
                  <a:lnTo>
                    <a:pt x="1680" y="1780"/>
                  </a:lnTo>
                  <a:cubicBezTo>
                    <a:pt x="1780" y="1780"/>
                    <a:pt x="1780" y="1780"/>
                    <a:pt x="1780" y="1654"/>
                  </a:cubicBezTo>
                  <a:cubicBezTo>
                    <a:pt x="1780" y="1654"/>
                    <a:pt x="1880" y="1654"/>
                    <a:pt x="1880" y="1554"/>
                  </a:cubicBezTo>
                  <a:lnTo>
                    <a:pt x="1880" y="1454"/>
                  </a:lnTo>
                  <a:lnTo>
                    <a:pt x="1880" y="1253"/>
                  </a:lnTo>
                  <a:cubicBezTo>
                    <a:pt x="1880" y="1028"/>
                    <a:pt x="1780" y="928"/>
                    <a:pt x="1680" y="727"/>
                  </a:cubicBezTo>
                  <a:cubicBezTo>
                    <a:pt x="1555" y="627"/>
                    <a:pt x="1454" y="527"/>
                    <a:pt x="1354" y="401"/>
                  </a:cubicBezTo>
                  <a:cubicBezTo>
                    <a:pt x="1053" y="201"/>
                    <a:pt x="728" y="100"/>
                    <a:pt x="427" y="0"/>
                  </a:cubicBezTo>
                  <a:close/>
                </a:path>
              </a:pathLst>
            </a:custGeom>
            <a:solidFill>
              <a:srgbClr val="83443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056" name="Google Shape;14056;p87"/>
            <p:cNvSpPr/>
            <p:nvPr/>
          </p:nvSpPr>
          <p:spPr>
            <a:xfrm>
              <a:off x="1479729" y="3683123"/>
              <a:ext cx="27347" cy="27817"/>
            </a:xfrm>
            <a:custGeom>
              <a:avLst/>
              <a:gdLst/>
              <a:ahLst/>
              <a:cxnLst/>
              <a:rect l="l" t="t" r="r" b="b"/>
              <a:pathLst>
                <a:path w="1455" h="1480" extrusionOk="0">
                  <a:moveTo>
                    <a:pt x="728" y="0"/>
                  </a:moveTo>
                  <a:cubicBezTo>
                    <a:pt x="302" y="0"/>
                    <a:pt x="1" y="326"/>
                    <a:pt x="1" y="752"/>
                  </a:cubicBezTo>
                  <a:cubicBezTo>
                    <a:pt x="1" y="1153"/>
                    <a:pt x="302" y="1479"/>
                    <a:pt x="728" y="1479"/>
                  </a:cubicBezTo>
                  <a:cubicBezTo>
                    <a:pt x="1154" y="1479"/>
                    <a:pt x="1454" y="1153"/>
                    <a:pt x="1454" y="752"/>
                  </a:cubicBezTo>
                  <a:cubicBezTo>
                    <a:pt x="1454" y="326"/>
                    <a:pt x="1154" y="0"/>
                    <a:pt x="7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057" name="Google Shape;14057;p87"/>
            <p:cNvSpPr/>
            <p:nvPr/>
          </p:nvSpPr>
          <p:spPr>
            <a:xfrm>
              <a:off x="1621057" y="3683123"/>
              <a:ext cx="27347" cy="27817"/>
            </a:xfrm>
            <a:custGeom>
              <a:avLst/>
              <a:gdLst/>
              <a:ahLst/>
              <a:cxnLst/>
              <a:rect l="l" t="t" r="r" b="b"/>
              <a:pathLst>
                <a:path w="1455" h="1480" extrusionOk="0">
                  <a:moveTo>
                    <a:pt x="727" y="0"/>
                  </a:moveTo>
                  <a:cubicBezTo>
                    <a:pt x="301" y="0"/>
                    <a:pt x="1" y="326"/>
                    <a:pt x="1" y="752"/>
                  </a:cubicBezTo>
                  <a:cubicBezTo>
                    <a:pt x="1" y="1153"/>
                    <a:pt x="301" y="1479"/>
                    <a:pt x="727" y="1479"/>
                  </a:cubicBezTo>
                  <a:cubicBezTo>
                    <a:pt x="1154" y="1479"/>
                    <a:pt x="1454" y="1153"/>
                    <a:pt x="1454" y="752"/>
                  </a:cubicBezTo>
                  <a:cubicBezTo>
                    <a:pt x="1454" y="326"/>
                    <a:pt x="1154" y="0"/>
                    <a:pt x="7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058" name="Google Shape;14058;p87"/>
            <p:cNvSpPr/>
            <p:nvPr/>
          </p:nvSpPr>
          <p:spPr>
            <a:xfrm>
              <a:off x="1467963" y="3629911"/>
              <a:ext cx="35335" cy="27178"/>
            </a:xfrm>
            <a:custGeom>
              <a:avLst/>
              <a:gdLst/>
              <a:ahLst/>
              <a:cxnLst/>
              <a:rect l="l" t="t" r="r" b="b"/>
              <a:pathLst>
                <a:path w="1880" h="1446" extrusionOk="0">
                  <a:moveTo>
                    <a:pt x="1257" y="0"/>
                  </a:moveTo>
                  <a:cubicBezTo>
                    <a:pt x="1005" y="0"/>
                    <a:pt x="707" y="145"/>
                    <a:pt x="527" y="325"/>
                  </a:cubicBezTo>
                  <a:cubicBezTo>
                    <a:pt x="100" y="751"/>
                    <a:pt x="0" y="1177"/>
                    <a:pt x="201" y="1378"/>
                  </a:cubicBezTo>
                  <a:cubicBezTo>
                    <a:pt x="225" y="1426"/>
                    <a:pt x="268" y="1445"/>
                    <a:pt x="323" y="1445"/>
                  </a:cubicBezTo>
                  <a:cubicBezTo>
                    <a:pt x="499" y="1445"/>
                    <a:pt x="799" y="1253"/>
                    <a:pt x="1028" y="1177"/>
                  </a:cubicBezTo>
                  <a:cubicBezTo>
                    <a:pt x="1354" y="952"/>
                    <a:pt x="1880" y="751"/>
                    <a:pt x="1654" y="225"/>
                  </a:cubicBezTo>
                  <a:cubicBezTo>
                    <a:pt x="1574" y="65"/>
                    <a:pt x="1426" y="0"/>
                    <a:pt x="1257" y="0"/>
                  </a:cubicBezTo>
                  <a:close/>
                </a:path>
              </a:pathLst>
            </a:custGeom>
            <a:solidFill>
              <a:srgbClr val="8C4B4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059" name="Google Shape;14059;p87"/>
            <p:cNvSpPr/>
            <p:nvPr/>
          </p:nvSpPr>
          <p:spPr>
            <a:xfrm>
              <a:off x="1624835" y="3625945"/>
              <a:ext cx="35335" cy="26651"/>
            </a:xfrm>
            <a:custGeom>
              <a:avLst/>
              <a:gdLst/>
              <a:ahLst/>
              <a:cxnLst/>
              <a:rect l="l" t="t" r="r" b="b"/>
              <a:pathLst>
                <a:path w="1880" h="1418" extrusionOk="0">
                  <a:moveTo>
                    <a:pt x="646" y="0"/>
                  </a:moveTo>
                  <a:cubicBezTo>
                    <a:pt x="488" y="0"/>
                    <a:pt x="366" y="67"/>
                    <a:pt x="326" y="235"/>
                  </a:cubicBezTo>
                  <a:cubicBezTo>
                    <a:pt x="0" y="762"/>
                    <a:pt x="526" y="962"/>
                    <a:pt x="827" y="1163"/>
                  </a:cubicBezTo>
                  <a:cubicBezTo>
                    <a:pt x="1120" y="1249"/>
                    <a:pt x="1365" y="1418"/>
                    <a:pt x="1555" y="1418"/>
                  </a:cubicBezTo>
                  <a:cubicBezTo>
                    <a:pt x="1642" y="1418"/>
                    <a:pt x="1717" y="1382"/>
                    <a:pt x="1780" y="1288"/>
                  </a:cubicBezTo>
                  <a:cubicBezTo>
                    <a:pt x="1880" y="1063"/>
                    <a:pt x="1780" y="762"/>
                    <a:pt x="1454" y="336"/>
                  </a:cubicBezTo>
                  <a:cubicBezTo>
                    <a:pt x="1212" y="154"/>
                    <a:pt x="888" y="0"/>
                    <a:pt x="646" y="0"/>
                  </a:cubicBezTo>
                  <a:close/>
                </a:path>
              </a:pathLst>
            </a:custGeom>
            <a:solidFill>
              <a:srgbClr val="8C4B4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060" name="Google Shape;14060;p87"/>
            <p:cNvSpPr/>
            <p:nvPr/>
          </p:nvSpPr>
          <p:spPr>
            <a:xfrm>
              <a:off x="1562169" y="3720809"/>
              <a:ext cx="7556" cy="47119"/>
            </a:xfrm>
            <a:custGeom>
              <a:avLst/>
              <a:gdLst/>
              <a:ahLst/>
              <a:cxnLst/>
              <a:rect l="l" t="t" r="r" b="b"/>
              <a:pathLst>
                <a:path w="402" h="2507" extrusionOk="0">
                  <a:moveTo>
                    <a:pt x="201" y="0"/>
                  </a:moveTo>
                  <a:cubicBezTo>
                    <a:pt x="101" y="0"/>
                    <a:pt x="1" y="101"/>
                    <a:pt x="1" y="201"/>
                  </a:cubicBezTo>
                  <a:lnTo>
                    <a:pt x="1" y="2281"/>
                  </a:lnTo>
                  <a:cubicBezTo>
                    <a:pt x="1" y="2381"/>
                    <a:pt x="101" y="2507"/>
                    <a:pt x="201" y="2507"/>
                  </a:cubicBezTo>
                  <a:cubicBezTo>
                    <a:pt x="302" y="2507"/>
                    <a:pt x="402" y="2381"/>
                    <a:pt x="402" y="2281"/>
                  </a:cubicBezTo>
                  <a:lnTo>
                    <a:pt x="402" y="201"/>
                  </a:lnTo>
                  <a:cubicBezTo>
                    <a:pt x="402" y="101"/>
                    <a:pt x="302" y="0"/>
                    <a:pt x="201" y="0"/>
                  </a:cubicBezTo>
                  <a:close/>
                </a:path>
              </a:pathLst>
            </a:custGeom>
            <a:solidFill>
              <a:srgbClr val="844B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061" name="Google Shape;14061;p87"/>
            <p:cNvSpPr/>
            <p:nvPr/>
          </p:nvSpPr>
          <p:spPr>
            <a:xfrm>
              <a:off x="1505179" y="3734473"/>
              <a:ext cx="123427" cy="35353"/>
            </a:xfrm>
            <a:custGeom>
              <a:avLst/>
              <a:gdLst/>
              <a:ahLst/>
              <a:cxnLst/>
              <a:rect l="l" t="t" r="r" b="b"/>
              <a:pathLst>
                <a:path w="6567" h="1881" extrusionOk="0">
                  <a:moveTo>
                    <a:pt x="6466" y="0"/>
                  </a:moveTo>
                  <a:cubicBezTo>
                    <a:pt x="6366" y="0"/>
                    <a:pt x="6266" y="0"/>
                    <a:pt x="6266" y="101"/>
                  </a:cubicBezTo>
                  <a:cubicBezTo>
                    <a:pt x="6266" y="101"/>
                    <a:pt x="6166" y="101"/>
                    <a:pt x="6065" y="301"/>
                  </a:cubicBezTo>
                  <a:cubicBezTo>
                    <a:pt x="5940" y="401"/>
                    <a:pt x="5740" y="527"/>
                    <a:pt x="5439" y="727"/>
                  </a:cubicBezTo>
                  <a:cubicBezTo>
                    <a:pt x="5113" y="827"/>
                    <a:pt x="4812" y="928"/>
                    <a:pt x="4486" y="1028"/>
                  </a:cubicBezTo>
                  <a:cubicBezTo>
                    <a:pt x="4286" y="1153"/>
                    <a:pt x="4060" y="1153"/>
                    <a:pt x="3860" y="1153"/>
                  </a:cubicBezTo>
                  <a:cubicBezTo>
                    <a:pt x="3760" y="1253"/>
                    <a:pt x="3659" y="1253"/>
                    <a:pt x="3559" y="1253"/>
                  </a:cubicBezTo>
                  <a:lnTo>
                    <a:pt x="2607" y="1253"/>
                  </a:lnTo>
                  <a:cubicBezTo>
                    <a:pt x="2506" y="1253"/>
                    <a:pt x="2306" y="1153"/>
                    <a:pt x="2080" y="1153"/>
                  </a:cubicBezTo>
                  <a:cubicBezTo>
                    <a:pt x="1880" y="1153"/>
                    <a:pt x="1679" y="1028"/>
                    <a:pt x="1554" y="1028"/>
                  </a:cubicBezTo>
                  <a:cubicBezTo>
                    <a:pt x="1354" y="928"/>
                    <a:pt x="1253" y="827"/>
                    <a:pt x="1053" y="827"/>
                  </a:cubicBezTo>
                  <a:cubicBezTo>
                    <a:pt x="827" y="627"/>
                    <a:pt x="627" y="527"/>
                    <a:pt x="426" y="401"/>
                  </a:cubicBezTo>
                  <a:cubicBezTo>
                    <a:pt x="426" y="301"/>
                    <a:pt x="301" y="301"/>
                    <a:pt x="301" y="301"/>
                  </a:cubicBezTo>
                  <a:lnTo>
                    <a:pt x="201" y="201"/>
                  </a:lnTo>
                  <a:cubicBezTo>
                    <a:pt x="201" y="201"/>
                    <a:pt x="156" y="156"/>
                    <a:pt x="97" y="156"/>
                  </a:cubicBezTo>
                  <a:cubicBezTo>
                    <a:pt x="67" y="156"/>
                    <a:pt x="34" y="167"/>
                    <a:pt x="0" y="201"/>
                  </a:cubicBezTo>
                  <a:lnTo>
                    <a:pt x="0" y="401"/>
                  </a:lnTo>
                  <a:lnTo>
                    <a:pt x="0" y="527"/>
                  </a:lnTo>
                  <a:cubicBezTo>
                    <a:pt x="100" y="527"/>
                    <a:pt x="100" y="627"/>
                    <a:pt x="201" y="627"/>
                  </a:cubicBezTo>
                  <a:cubicBezTo>
                    <a:pt x="301" y="827"/>
                    <a:pt x="527" y="1028"/>
                    <a:pt x="827" y="1253"/>
                  </a:cubicBezTo>
                  <a:cubicBezTo>
                    <a:pt x="928" y="1354"/>
                    <a:pt x="1153" y="1454"/>
                    <a:pt x="1354" y="1454"/>
                  </a:cubicBezTo>
                  <a:cubicBezTo>
                    <a:pt x="1554" y="1554"/>
                    <a:pt x="1679" y="1654"/>
                    <a:pt x="1980" y="1654"/>
                  </a:cubicBezTo>
                  <a:cubicBezTo>
                    <a:pt x="2181" y="1780"/>
                    <a:pt x="2406" y="1780"/>
                    <a:pt x="2607" y="1880"/>
                  </a:cubicBezTo>
                  <a:lnTo>
                    <a:pt x="3334" y="1880"/>
                  </a:lnTo>
                  <a:cubicBezTo>
                    <a:pt x="3559" y="1880"/>
                    <a:pt x="3760" y="1880"/>
                    <a:pt x="3960" y="1780"/>
                  </a:cubicBezTo>
                  <a:cubicBezTo>
                    <a:pt x="4186" y="1780"/>
                    <a:pt x="4386" y="1654"/>
                    <a:pt x="4587" y="1654"/>
                  </a:cubicBezTo>
                  <a:cubicBezTo>
                    <a:pt x="5013" y="1454"/>
                    <a:pt x="5439" y="1253"/>
                    <a:pt x="5740" y="1153"/>
                  </a:cubicBezTo>
                  <a:lnTo>
                    <a:pt x="6366" y="527"/>
                  </a:lnTo>
                  <a:cubicBezTo>
                    <a:pt x="6466" y="401"/>
                    <a:pt x="6466" y="301"/>
                    <a:pt x="6466" y="301"/>
                  </a:cubicBezTo>
                  <a:cubicBezTo>
                    <a:pt x="6567" y="201"/>
                    <a:pt x="6567" y="101"/>
                    <a:pt x="6466" y="0"/>
                  </a:cubicBezTo>
                  <a:close/>
                </a:path>
              </a:pathLst>
            </a:custGeom>
            <a:solidFill>
              <a:srgbClr val="2A01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062" name="Google Shape;14062;p87"/>
            <p:cNvSpPr/>
            <p:nvPr/>
          </p:nvSpPr>
          <p:spPr>
            <a:xfrm>
              <a:off x="1393061" y="3712802"/>
              <a:ext cx="106004" cy="106004"/>
            </a:xfrm>
            <a:custGeom>
              <a:avLst/>
              <a:gdLst/>
              <a:ahLst/>
              <a:cxnLst/>
              <a:rect l="l" t="t" r="r" b="b"/>
              <a:pathLst>
                <a:path w="5640" h="5640" extrusionOk="0">
                  <a:moveTo>
                    <a:pt x="2832" y="0"/>
                  </a:moveTo>
                  <a:cubicBezTo>
                    <a:pt x="1253" y="0"/>
                    <a:pt x="0" y="1254"/>
                    <a:pt x="0" y="2807"/>
                  </a:cubicBezTo>
                  <a:cubicBezTo>
                    <a:pt x="0" y="4386"/>
                    <a:pt x="1253" y="5640"/>
                    <a:pt x="2832" y="5640"/>
                  </a:cubicBezTo>
                  <a:cubicBezTo>
                    <a:pt x="4386" y="5640"/>
                    <a:pt x="5639" y="4386"/>
                    <a:pt x="5639" y="2807"/>
                  </a:cubicBezTo>
                  <a:cubicBezTo>
                    <a:pt x="5639" y="1254"/>
                    <a:pt x="4386" y="0"/>
                    <a:pt x="283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063" name="Google Shape;14063;p87"/>
            <p:cNvSpPr/>
            <p:nvPr/>
          </p:nvSpPr>
          <p:spPr>
            <a:xfrm>
              <a:off x="1650266" y="3710922"/>
              <a:ext cx="106004" cy="106004"/>
            </a:xfrm>
            <a:custGeom>
              <a:avLst/>
              <a:gdLst/>
              <a:ahLst/>
              <a:cxnLst/>
              <a:rect l="l" t="t" r="r" b="b"/>
              <a:pathLst>
                <a:path w="5640" h="5640" extrusionOk="0">
                  <a:moveTo>
                    <a:pt x="2833" y="0"/>
                  </a:moveTo>
                  <a:cubicBezTo>
                    <a:pt x="1254" y="0"/>
                    <a:pt x="1" y="1253"/>
                    <a:pt x="1" y="2807"/>
                  </a:cubicBezTo>
                  <a:cubicBezTo>
                    <a:pt x="1" y="4386"/>
                    <a:pt x="1254" y="5639"/>
                    <a:pt x="2833" y="5639"/>
                  </a:cubicBezTo>
                  <a:cubicBezTo>
                    <a:pt x="4387" y="5639"/>
                    <a:pt x="5640" y="4386"/>
                    <a:pt x="5640" y="2807"/>
                  </a:cubicBezTo>
                  <a:cubicBezTo>
                    <a:pt x="5640" y="1253"/>
                    <a:pt x="4387" y="0"/>
                    <a:pt x="283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064" name="Google Shape;14064;p87"/>
            <p:cNvSpPr/>
            <p:nvPr/>
          </p:nvSpPr>
          <p:spPr>
            <a:xfrm>
              <a:off x="1451949" y="3950233"/>
              <a:ext cx="267096" cy="373081"/>
            </a:xfrm>
            <a:custGeom>
              <a:avLst/>
              <a:gdLst/>
              <a:ahLst/>
              <a:cxnLst/>
              <a:rect l="l" t="t" r="r" b="b"/>
              <a:pathLst>
                <a:path w="14211" h="19850" extrusionOk="0">
                  <a:moveTo>
                    <a:pt x="7118" y="0"/>
                  </a:moveTo>
                  <a:cubicBezTo>
                    <a:pt x="3133" y="0"/>
                    <a:pt x="0" y="4486"/>
                    <a:pt x="0" y="9925"/>
                  </a:cubicBezTo>
                  <a:cubicBezTo>
                    <a:pt x="0" y="15464"/>
                    <a:pt x="3133" y="19850"/>
                    <a:pt x="7118" y="19850"/>
                  </a:cubicBezTo>
                  <a:cubicBezTo>
                    <a:pt x="11078" y="19850"/>
                    <a:pt x="14211" y="15364"/>
                    <a:pt x="14211" y="9925"/>
                  </a:cubicBezTo>
                  <a:cubicBezTo>
                    <a:pt x="14211" y="4486"/>
                    <a:pt x="10978" y="0"/>
                    <a:pt x="7118" y="0"/>
                  </a:cubicBezTo>
                  <a:close/>
                </a:path>
              </a:pathLst>
            </a:custGeom>
            <a:solidFill>
              <a:srgbClr val="F9D0A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065" name="Google Shape;14065;p87"/>
            <p:cNvSpPr/>
            <p:nvPr/>
          </p:nvSpPr>
          <p:spPr>
            <a:xfrm>
              <a:off x="1195195" y="3737086"/>
              <a:ext cx="42890" cy="44826"/>
            </a:xfrm>
            <a:custGeom>
              <a:avLst/>
              <a:gdLst/>
              <a:ahLst/>
              <a:cxnLst/>
              <a:rect l="l" t="t" r="r" b="b"/>
              <a:pathLst>
                <a:path w="2282" h="2385" extrusionOk="0">
                  <a:moveTo>
                    <a:pt x="839" y="0"/>
                  </a:moveTo>
                  <a:cubicBezTo>
                    <a:pt x="725" y="0"/>
                    <a:pt x="611" y="20"/>
                    <a:pt x="502" y="62"/>
                  </a:cubicBezTo>
                  <a:cubicBezTo>
                    <a:pt x="101" y="388"/>
                    <a:pt x="1" y="1014"/>
                    <a:pt x="302" y="1641"/>
                  </a:cubicBezTo>
                  <a:cubicBezTo>
                    <a:pt x="541" y="2101"/>
                    <a:pt x="942" y="2385"/>
                    <a:pt x="1297" y="2385"/>
                  </a:cubicBezTo>
                  <a:cubicBezTo>
                    <a:pt x="1426" y="2385"/>
                    <a:pt x="1548" y="2347"/>
                    <a:pt x="1655" y="2267"/>
                  </a:cubicBezTo>
                  <a:cubicBezTo>
                    <a:pt x="2181" y="2042"/>
                    <a:pt x="2282" y="1315"/>
                    <a:pt x="1981" y="789"/>
                  </a:cubicBezTo>
                  <a:cubicBezTo>
                    <a:pt x="1723" y="292"/>
                    <a:pt x="1276" y="0"/>
                    <a:pt x="839" y="0"/>
                  </a:cubicBezTo>
                  <a:close/>
                </a:path>
              </a:pathLst>
            </a:custGeom>
            <a:solidFill>
              <a:srgbClr val="F9D0A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066" name="Google Shape;14066;p87"/>
            <p:cNvSpPr/>
            <p:nvPr/>
          </p:nvSpPr>
          <p:spPr>
            <a:xfrm>
              <a:off x="1244196" y="3732594"/>
              <a:ext cx="15562" cy="21201"/>
            </a:xfrm>
            <a:custGeom>
              <a:avLst/>
              <a:gdLst/>
              <a:ahLst/>
              <a:cxnLst/>
              <a:rect l="l" t="t" r="r" b="b"/>
              <a:pathLst>
                <a:path w="828" h="1128" extrusionOk="0">
                  <a:moveTo>
                    <a:pt x="401" y="0"/>
                  </a:moveTo>
                  <a:cubicBezTo>
                    <a:pt x="101" y="0"/>
                    <a:pt x="0" y="201"/>
                    <a:pt x="0" y="501"/>
                  </a:cubicBezTo>
                  <a:cubicBezTo>
                    <a:pt x="0" y="827"/>
                    <a:pt x="101" y="1128"/>
                    <a:pt x="401" y="1128"/>
                  </a:cubicBezTo>
                  <a:cubicBezTo>
                    <a:pt x="627" y="1128"/>
                    <a:pt x="827" y="827"/>
                    <a:pt x="827" y="501"/>
                  </a:cubicBezTo>
                  <a:cubicBezTo>
                    <a:pt x="827" y="201"/>
                    <a:pt x="627" y="0"/>
                    <a:pt x="401" y="0"/>
                  </a:cubicBezTo>
                  <a:close/>
                </a:path>
              </a:pathLst>
            </a:custGeom>
            <a:solidFill>
              <a:srgbClr val="F9D0A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067" name="Google Shape;14067;p87"/>
            <p:cNvSpPr/>
            <p:nvPr/>
          </p:nvSpPr>
          <p:spPr>
            <a:xfrm>
              <a:off x="1206980" y="3713986"/>
              <a:ext cx="15562" cy="16258"/>
            </a:xfrm>
            <a:custGeom>
              <a:avLst/>
              <a:gdLst/>
              <a:ahLst/>
              <a:cxnLst/>
              <a:rect l="l" t="t" r="r" b="b"/>
              <a:pathLst>
                <a:path w="828" h="865" extrusionOk="0">
                  <a:moveTo>
                    <a:pt x="450" y="0"/>
                  </a:moveTo>
                  <a:cubicBezTo>
                    <a:pt x="401" y="0"/>
                    <a:pt x="351" y="13"/>
                    <a:pt x="301" y="38"/>
                  </a:cubicBezTo>
                  <a:cubicBezTo>
                    <a:pt x="101" y="38"/>
                    <a:pt x="0" y="238"/>
                    <a:pt x="101" y="564"/>
                  </a:cubicBezTo>
                  <a:cubicBezTo>
                    <a:pt x="101" y="764"/>
                    <a:pt x="301" y="865"/>
                    <a:pt x="502" y="865"/>
                  </a:cubicBezTo>
                  <a:cubicBezTo>
                    <a:pt x="727" y="764"/>
                    <a:pt x="828" y="564"/>
                    <a:pt x="727" y="363"/>
                  </a:cubicBezTo>
                  <a:cubicBezTo>
                    <a:pt x="727" y="118"/>
                    <a:pt x="599" y="0"/>
                    <a:pt x="450" y="0"/>
                  </a:cubicBezTo>
                  <a:close/>
                </a:path>
              </a:pathLst>
            </a:custGeom>
            <a:solidFill>
              <a:srgbClr val="F9D0A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068" name="Google Shape;14068;p87"/>
            <p:cNvSpPr/>
            <p:nvPr/>
          </p:nvSpPr>
          <p:spPr>
            <a:xfrm>
              <a:off x="1175422" y="3734473"/>
              <a:ext cx="15562" cy="16070"/>
            </a:xfrm>
            <a:custGeom>
              <a:avLst/>
              <a:gdLst/>
              <a:ahLst/>
              <a:cxnLst/>
              <a:rect l="l" t="t" r="r" b="b"/>
              <a:pathLst>
                <a:path w="828" h="855" extrusionOk="0">
                  <a:moveTo>
                    <a:pt x="301" y="0"/>
                  </a:moveTo>
                  <a:cubicBezTo>
                    <a:pt x="100" y="101"/>
                    <a:pt x="0" y="301"/>
                    <a:pt x="0" y="527"/>
                  </a:cubicBezTo>
                  <a:cubicBezTo>
                    <a:pt x="82" y="690"/>
                    <a:pt x="231" y="854"/>
                    <a:pt x="405" y="854"/>
                  </a:cubicBezTo>
                  <a:cubicBezTo>
                    <a:pt x="445" y="854"/>
                    <a:pt x="485" y="846"/>
                    <a:pt x="527" y="827"/>
                  </a:cubicBezTo>
                  <a:cubicBezTo>
                    <a:pt x="727" y="827"/>
                    <a:pt x="827" y="627"/>
                    <a:pt x="727" y="301"/>
                  </a:cubicBezTo>
                  <a:cubicBezTo>
                    <a:pt x="727" y="101"/>
                    <a:pt x="527" y="0"/>
                    <a:pt x="301" y="0"/>
                  </a:cubicBezTo>
                  <a:close/>
                </a:path>
              </a:pathLst>
            </a:custGeom>
            <a:solidFill>
              <a:srgbClr val="F9D0A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069" name="Google Shape;14069;p87"/>
            <p:cNvSpPr/>
            <p:nvPr/>
          </p:nvSpPr>
          <p:spPr>
            <a:xfrm>
              <a:off x="1187188" y="3716561"/>
              <a:ext cx="15562" cy="16765"/>
            </a:xfrm>
            <a:custGeom>
              <a:avLst/>
              <a:gdLst/>
              <a:ahLst/>
              <a:cxnLst/>
              <a:rect l="l" t="t" r="r" b="b"/>
              <a:pathLst>
                <a:path w="828" h="892" extrusionOk="0">
                  <a:moveTo>
                    <a:pt x="201" y="1"/>
                  </a:moveTo>
                  <a:cubicBezTo>
                    <a:pt x="101" y="101"/>
                    <a:pt x="1" y="327"/>
                    <a:pt x="101" y="627"/>
                  </a:cubicBezTo>
                  <a:cubicBezTo>
                    <a:pt x="101" y="794"/>
                    <a:pt x="278" y="892"/>
                    <a:pt x="411" y="892"/>
                  </a:cubicBezTo>
                  <a:cubicBezTo>
                    <a:pt x="459" y="892"/>
                    <a:pt x="501" y="879"/>
                    <a:pt x="527" y="853"/>
                  </a:cubicBezTo>
                  <a:cubicBezTo>
                    <a:pt x="728" y="853"/>
                    <a:pt x="828" y="527"/>
                    <a:pt x="728" y="327"/>
                  </a:cubicBezTo>
                  <a:cubicBezTo>
                    <a:pt x="627" y="101"/>
                    <a:pt x="427" y="1"/>
                    <a:pt x="201" y="1"/>
                  </a:cubicBezTo>
                  <a:close/>
                </a:path>
              </a:pathLst>
            </a:custGeom>
            <a:solidFill>
              <a:srgbClr val="F9D0A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070" name="Google Shape;14070;p87"/>
            <p:cNvSpPr/>
            <p:nvPr/>
          </p:nvSpPr>
          <p:spPr>
            <a:xfrm>
              <a:off x="1909369" y="3706618"/>
              <a:ext cx="45240" cy="44582"/>
            </a:xfrm>
            <a:custGeom>
              <a:avLst/>
              <a:gdLst/>
              <a:ahLst/>
              <a:cxnLst/>
              <a:rect l="l" t="t" r="r" b="b"/>
              <a:pathLst>
                <a:path w="2407" h="2372" extrusionOk="0">
                  <a:moveTo>
                    <a:pt x="1340" y="1"/>
                  </a:moveTo>
                  <a:cubicBezTo>
                    <a:pt x="939" y="1"/>
                    <a:pt x="546" y="298"/>
                    <a:pt x="326" y="755"/>
                  </a:cubicBezTo>
                  <a:cubicBezTo>
                    <a:pt x="0" y="1382"/>
                    <a:pt x="100" y="2009"/>
                    <a:pt x="627" y="2309"/>
                  </a:cubicBezTo>
                  <a:cubicBezTo>
                    <a:pt x="738" y="2352"/>
                    <a:pt x="855" y="2372"/>
                    <a:pt x="972" y="2372"/>
                  </a:cubicBezTo>
                  <a:cubicBezTo>
                    <a:pt x="1406" y="2372"/>
                    <a:pt x="1849" y="2097"/>
                    <a:pt x="2105" y="1683"/>
                  </a:cubicBezTo>
                  <a:cubicBezTo>
                    <a:pt x="2406" y="1056"/>
                    <a:pt x="2306" y="329"/>
                    <a:pt x="1780" y="129"/>
                  </a:cubicBezTo>
                  <a:cubicBezTo>
                    <a:pt x="1638" y="41"/>
                    <a:pt x="1488" y="1"/>
                    <a:pt x="1340" y="1"/>
                  </a:cubicBezTo>
                  <a:close/>
                </a:path>
              </a:pathLst>
            </a:custGeom>
            <a:solidFill>
              <a:srgbClr val="F9D0A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071" name="Google Shape;14071;p87"/>
            <p:cNvSpPr/>
            <p:nvPr/>
          </p:nvSpPr>
          <p:spPr>
            <a:xfrm>
              <a:off x="1887697" y="3701016"/>
              <a:ext cx="17912" cy="21689"/>
            </a:xfrm>
            <a:custGeom>
              <a:avLst/>
              <a:gdLst/>
              <a:ahLst/>
              <a:cxnLst/>
              <a:rect l="l" t="t" r="r" b="b"/>
              <a:pathLst>
                <a:path w="953" h="1154" extrusionOk="0">
                  <a:moveTo>
                    <a:pt x="527" y="1"/>
                  </a:moveTo>
                  <a:cubicBezTo>
                    <a:pt x="226" y="1"/>
                    <a:pt x="0" y="302"/>
                    <a:pt x="0" y="627"/>
                  </a:cubicBezTo>
                  <a:cubicBezTo>
                    <a:pt x="0" y="928"/>
                    <a:pt x="226" y="1154"/>
                    <a:pt x="527" y="1154"/>
                  </a:cubicBezTo>
                  <a:cubicBezTo>
                    <a:pt x="752" y="1154"/>
                    <a:pt x="953" y="928"/>
                    <a:pt x="953" y="627"/>
                  </a:cubicBezTo>
                  <a:cubicBezTo>
                    <a:pt x="953" y="302"/>
                    <a:pt x="752" y="1"/>
                    <a:pt x="527" y="1"/>
                  </a:cubicBezTo>
                  <a:close/>
                </a:path>
              </a:pathLst>
            </a:custGeom>
            <a:solidFill>
              <a:srgbClr val="F9D0A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072" name="Google Shape;14072;p87"/>
            <p:cNvSpPr/>
            <p:nvPr/>
          </p:nvSpPr>
          <p:spPr>
            <a:xfrm>
              <a:off x="1925383" y="3682653"/>
              <a:ext cx="15562" cy="17009"/>
            </a:xfrm>
            <a:custGeom>
              <a:avLst/>
              <a:gdLst/>
              <a:ahLst/>
              <a:cxnLst/>
              <a:rect l="l" t="t" r="r" b="b"/>
              <a:pathLst>
                <a:path w="828" h="905" extrusionOk="0">
                  <a:moveTo>
                    <a:pt x="443" y="1"/>
                  </a:moveTo>
                  <a:cubicBezTo>
                    <a:pt x="336" y="1"/>
                    <a:pt x="184" y="185"/>
                    <a:pt x="100" y="351"/>
                  </a:cubicBezTo>
                  <a:cubicBezTo>
                    <a:pt x="0" y="552"/>
                    <a:pt x="100" y="878"/>
                    <a:pt x="301" y="878"/>
                  </a:cubicBezTo>
                  <a:cubicBezTo>
                    <a:pt x="337" y="896"/>
                    <a:pt x="375" y="904"/>
                    <a:pt x="412" y="904"/>
                  </a:cubicBezTo>
                  <a:cubicBezTo>
                    <a:pt x="579" y="904"/>
                    <a:pt x="745" y="736"/>
                    <a:pt x="827" y="552"/>
                  </a:cubicBezTo>
                  <a:cubicBezTo>
                    <a:pt x="827" y="351"/>
                    <a:pt x="727" y="151"/>
                    <a:pt x="501" y="25"/>
                  </a:cubicBezTo>
                  <a:cubicBezTo>
                    <a:pt x="484" y="8"/>
                    <a:pt x="465" y="1"/>
                    <a:pt x="443" y="1"/>
                  </a:cubicBezTo>
                  <a:close/>
                </a:path>
              </a:pathLst>
            </a:custGeom>
            <a:solidFill>
              <a:srgbClr val="F9D0A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073" name="Google Shape;14073;p87"/>
            <p:cNvSpPr/>
            <p:nvPr/>
          </p:nvSpPr>
          <p:spPr>
            <a:xfrm>
              <a:off x="1540497" y="3698028"/>
              <a:ext cx="47138" cy="30335"/>
            </a:xfrm>
            <a:custGeom>
              <a:avLst/>
              <a:gdLst/>
              <a:ahLst/>
              <a:cxnLst/>
              <a:rect l="l" t="t" r="r" b="b"/>
              <a:pathLst>
                <a:path w="2508" h="1614" extrusionOk="0">
                  <a:moveTo>
                    <a:pt x="1278" y="0"/>
                  </a:moveTo>
                  <a:cubicBezTo>
                    <a:pt x="710" y="0"/>
                    <a:pt x="151" y="101"/>
                    <a:pt x="101" y="360"/>
                  </a:cubicBezTo>
                  <a:cubicBezTo>
                    <a:pt x="1" y="786"/>
                    <a:pt x="928" y="1613"/>
                    <a:pt x="1354" y="1613"/>
                  </a:cubicBezTo>
                  <a:cubicBezTo>
                    <a:pt x="1780" y="1613"/>
                    <a:pt x="2507" y="586"/>
                    <a:pt x="2507" y="260"/>
                  </a:cubicBezTo>
                  <a:cubicBezTo>
                    <a:pt x="2456" y="107"/>
                    <a:pt x="1863" y="0"/>
                    <a:pt x="1278" y="0"/>
                  </a:cubicBezTo>
                  <a:close/>
                </a:path>
              </a:pathLst>
            </a:custGeom>
            <a:solidFill>
              <a:srgbClr val="B8464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074" name="Google Shape;14074;p87"/>
            <p:cNvSpPr/>
            <p:nvPr/>
          </p:nvSpPr>
          <p:spPr>
            <a:xfrm>
              <a:off x="1061424" y="4037860"/>
              <a:ext cx="204452" cy="198795"/>
            </a:xfrm>
            <a:custGeom>
              <a:avLst/>
              <a:gdLst/>
              <a:ahLst/>
              <a:cxnLst/>
              <a:rect l="l" t="t" r="r" b="b"/>
              <a:pathLst>
                <a:path w="10878" h="10577" extrusionOk="0">
                  <a:moveTo>
                    <a:pt x="5865" y="2857"/>
                  </a:moveTo>
                  <a:lnTo>
                    <a:pt x="5865" y="2857"/>
                  </a:lnTo>
                  <a:cubicBezTo>
                    <a:pt x="6266" y="3483"/>
                    <a:pt x="6692" y="4311"/>
                    <a:pt x="6792" y="5163"/>
                  </a:cubicBezTo>
                  <a:cubicBezTo>
                    <a:pt x="6892" y="5463"/>
                    <a:pt x="6892" y="5689"/>
                    <a:pt x="6892" y="5789"/>
                  </a:cubicBezTo>
                  <a:cubicBezTo>
                    <a:pt x="6592" y="5263"/>
                    <a:pt x="6065" y="4210"/>
                    <a:pt x="5965" y="3383"/>
                  </a:cubicBezTo>
                  <a:cubicBezTo>
                    <a:pt x="5865" y="3283"/>
                    <a:pt x="5865" y="3057"/>
                    <a:pt x="5865" y="2857"/>
                  </a:cubicBezTo>
                  <a:close/>
                  <a:moveTo>
                    <a:pt x="2932" y="4210"/>
                  </a:moveTo>
                  <a:cubicBezTo>
                    <a:pt x="3033" y="4210"/>
                    <a:pt x="3133" y="4311"/>
                    <a:pt x="3233" y="4311"/>
                  </a:cubicBezTo>
                  <a:cubicBezTo>
                    <a:pt x="4712" y="5463"/>
                    <a:pt x="5338" y="6416"/>
                    <a:pt x="5439" y="6717"/>
                  </a:cubicBezTo>
                  <a:cubicBezTo>
                    <a:pt x="5013" y="6516"/>
                    <a:pt x="3759" y="5363"/>
                    <a:pt x="2932" y="4210"/>
                  </a:cubicBezTo>
                  <a:close/>
                  <a:moveTo>
                    <a:pt x="6369" y="650"/>
                  </a:moveTo>
                  <a:cubicBezTo>
                    <a:pt x="6604" y="650"/>
                    <a:pt x="6965" y="991"/>
                    <a:pt x="7419" y="1704"/>
                  </a:cubicBezTo>
                  <a:cubicBezTo>
                    <a:pt x="8371" y="3584"/>
                    <a:pt x="8246" y="5062"/>
                    <a:pt x="8045" y="6416"/>
                  </a:cubicBezTo>
                  <a:cubicBezTo>
                    <a:pt x="8045" y="7143"/>
                    <a:pt x="7945" y="7869"/>
                    <a:pt x="8145" y="8496"/>
                  </a:cubicBezTo>
                  <a:cubicBezTo>
                    <a:pt x="8371" y="9022"/>
                    <a:pt x="8672" y="9448"/>
                    <a:pt x="8998" y="9749"/>
                  </a:cubicBezTo>
                  <a:cubicBezTo>
                    <a:pt x="7519" y="9549"/>
                    <a:pt x="5338" y="8822"/>
                    <a:pt x="3133" y="6942"/>
                  </a:cubicBezTo>
                  <a:cubicBezTo>
                    <a:pt x="1153" y="5263"/>
                    <a:pt x="952" y="4210"/>
                    <a:pt x="1153" y="4010"/>
                  </a:cubicBezTo>
                  <a:cubicBezTo>
                    <a:pt x="1253" y="3910"/>
                    <a:pt x="1479" y="3809"/>
                    <a:pt x="1780" y="3809"/>
                  </a:cubicBezTo>
                  <a:lnTo>
                    <a:pt x="1980" y="3809"/>
                  </a:lnTo>
                  <a:cubicBezTo>
                    <a:pt x="2932" y="5363"/>
                    <a:pt x="4912" y="7443"/>
                    <a:pt x="5639" y="7443"/>
                  </a:cubicBezTo>
                  <a:cubicBezTo>
                    <a:pt x="5865" y="7343"/>
                    <a:pt x="6065" y="7243"/>
                    <a:pt x="6065" y="7042"/>
                  </a:cubicBezTo>
                  <a:cubicBezTo>
                    <a:pt x="6266" y="6416"/>
                    <a:pt x="5238" y="5062"/>
                    <a:pt x="3559" y="3910"/>
                  </a:cubicBezTo>
                  <a:cubicBezTo>
                    <a:pt x="3133" y="3584"/>
                    <a:pt x="2732" y="3383"/>
                    <a:pt x="2406" y="3283"/>
                  </a:cubicBezTo>
                  <a:cubicBezTo>
                    <a:pt x="2306" y="3057"/>
                    <a:pt x="2206" y="2957"/>
                    <a:pt x="2206" y="2857"/>
                  </a:cubicBezTo>
                  <a:cubicBezTo>
                    <a:pt x="1980" y="2331"/>
                    <a:pt x="1780" y="1704"/>
                    <a:pt x="1980" y="1303"/>
                  </a:cubicBezTo>
                  <a:cubicBezTo>
                    <a:pt x="2267" y="1016"/>
                    <a:pt x="2599" y="922"/>
                    <a:pt x="2916" y="922"/>
                  </a:cubicBezTo>
                  <a:cubicBezTo>
                    <a:pt x="3069" y="922"/>
                    <a:pt x="3219" y="944"/>
                    <a:pt x="3358" y="977"/>
                  </a:cubicBezTo>
                  <a:cubicBezTo>
                    <a:pt x="3860" y="1077"/>
                    <a:pt x="4612" y="1504"/>
                    <a:pt x="5113" y="2030"/>
                  </a:cubicBezTo>
                  <a:cubicBezTo>
                    <a:pt x="5113" y="2556"/>
                    <a:pt x="5238" y="2957"/>
                    <a:pt x="5338" y="3584"/>
                  </a:cubicBezTo>
                  <a:cubicBezTo>
                    <a:pt x="5439" y="4110"/>
                    <a:pt x="5739" y="4837"/>
                    <a:pt x="6065" y="5564"/>
                  </a:cubicBezTo>
                  <a:cubicBezTo>
                    <a:pt x="6692" y="6817"/>
                    <a:pt x="6993" y="6817"/>
                    <a:pt x="7218" y="6817"/>
                  </a:cubicBezTo>
                  <a:cubicBezTo>
                    <a:pt x="7619" y="6717"/>
                    <a:pt x="7619" y="6190"/>
                    <a:pt x="7419" y="5062"/>
                  </a:cubicBezTo>
                  <a:cubicBezTo>
                    <a:pt x="7218" y="3809"/>
                    <a:pt x="6592" y="2656"/>
                    <a:pt x="5739" y="1804"/>
                  </a:cubicBezTo>
                  <a:cubicBezTo>
                    <a:pt x="5865" y="1077"/>
                    <a:pt x="6065" y="676"/>
                    <a:pt x="6266" y="676"/>
                  </a:cubicBezTo>
                  <a:cubicBezTo>
                    <a:pt x="6297" y="659"/>
                    <a:pt x="6331" y="650"/>
                    <a:pt x="6369" y="650"/>
                  </a:cubicBezTo>
                  <a:close/>
                  <a:moveTo>
                    <a:pt x="6325" y="1"/>
                  </a:moveTo>
                  <a:cubicBezTo>
                    <a:pt x="6219" y="1"/>
                    <a:pt x="6131" y="22"/>
                    <a:pt x="6065" y="50"/>
                  </a:cubicBezTo>
                  <a:cubicBezTo>
                    <a:pt x="5639" y="150"/>
                    <a:pt x="5338" y="676"/>
                    <a:pt x="5238" y="1303"/>
                  </a:cubicBezTo>
                  <a:cubicBezTo>
                    <a:pt x="4612" y="777"/>
                    <a:pt x="4085" y="451"/>
                    <a:pt x="3459" y="351"/>
                  </a:cubicBezTo>
                  <a:cubicBezTo>
                    <a:pt x="3240" y="299"/>
                    <a:pt x="3037" y="274"/>
                    <a:pt x="2848" y="274"/>
                  </a:cubicBezTo>
                  <a:cubicBezTo>
                    <a:pt x="2300" y="274"/>
                    <a:pt x="1877" y="485"/>
                    <a:pt x="1579" y="877"/>
                  </a:cubicBezTo>
                  <a:cubicBezTo>
                    <a:pt x="1153" y="1403"/>
                    <a:pt x="1153" y="2230"/>
                    <a:pt x="1579" y="3183"/>
                  </a:cubicBezTo>
                  <a:cubicBezTo>
                    <a:pt x="1253" y="3183"/>
                    <a:pt x="952" y="3283"/>
                    <a:pt x="727" y="3584"/>
                  </a:cubicBezTo>
                  <a:cubicBezTo>
                    <a:pt x="426" y="4010"/>
                    <a:pt x="0" y="5163"/>
                    <a:pt x="2732" y="7343"/>
                  </a:cubicBezTo>
                  <a:cubicBezTo>
                    <a:pt x="6366" y="10476"/>
                    <a:pt x="9925" y="10576"/>
                    <a:pt x="10551" y="10576"/>
                  </a:cubicBezTo>
                  <a:cubicBezTo>
                    <a:pt x="10752" y="10576"/>
                    <a:pt x="10877" y="10476"/>
                    <a:pt x="10877" y="10275"/>
                  </a:cubicBezTo>
                  <a:cubicBezTo>
                    <a:pt x="10877" y="10175"/>
                    <a:pt x="10752" y="10075"/>
                    <a:pt x="10652" y="9950"/>
                  </a:cubicBezTo>
                  <a:cubicBezTo>
                    <a:pt x="10652" y="9950"/>
                    <a:pt x="9198" y="9649"/>
                    <a:pt x="8772" y="8296"/>
                  </a:cubicBezTo>
                  <a:cubicBezTo>
                    <a:pt x="8572" y="7769"/>
                    <a:pt x="8672" y="7143"/>
                    <a:pt x="8672" y="6416"/>
                  </a:cubicBezTo>
                  <a:cubicBezTo>
                    <a:pt x="8872" y="5062"/>
                    <a:pt x="8998" y="3383"/>
                    <a:pt x="7945" y="1504"/>
                  </a:cubicBezTo>
                  <a:cubicBezTo>
                    <a:pt x="7300" y="272"/>
                    <a:pt x="6700" y="1"/>
                    <a:pt x="632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4075" name="Google Shape;14075;p87"/>
          <p:cNvGrpSpPr/>
          <p:nvPr/>
        </p:nvGrpSpPr>
        <p:grpSpPr>
          <a:xfrm>
            <a:off x="9444763" y="1266912"/>
            <a:ext cx="1094644" cy="1042469"/>
            <a:chOff x="6542750" y="1157100"/>
            <a:chExt cx="637508" cy="607122"/>
          </a:xfrm>
        </p:grpSpPr>
        <p:sp>
          <p:nvSpPr>
            <p:cNvPr id="14076" name="Google Shape;14076;p87"/>
            <p:cNvSpPr/>
            <p:nvPr/>
          </p:nvSpPr>
          <p:spPr>
            <a:xfrm>
              <a:off x="6781892" y="1588101"/>
              <a:ext cx="48948" cy="156697"/>
            </a:xfrm>
            <a:custGeom>
              <a:avLst/>
              <a:gdLst/>
              <a:ahLst/>
              <a:cxnLst/>
              <a:rect l="l" t="t" r="r" b="b"/>
              <a:pathLst>
                <a:path w="1580" h="5058" extrusionOk="0">
                  <a:moveTo>
                    <a:pt x="1347" y="1"/>
                  </a:moveTo>
                  <a:cubicBezTo>
                    <a:pt x="1310" y="1"/>
                    <a:pt x="1254" y="45"/>
                    <a:pt x="1254" y="45"/>
                  </a:cubicBezTo>
                  <a:lnTo>
                    <a:pt x="1254" y="672"/>
                  </a:lnTo>
                  <a:cubicBezTo>
                    <a:pt x="1254" y="772"/>
                    <a:pt x="1154" y="973"/>
                    <a:pt x="1154" y="1198"/>
                  </a:cubicBezTo>
                  <a:lnTo>
                    <a:pt x="1154" y="1825"/>
                  </a:lnTo>
                  <a:cubicBezTo>
                    <a:pt x="1154" y="2226"/>
                    <a:pt x="1154" y="2652"/>
                    <a:pt x="1254" y="2978"/>
                  </a:cubicBezTo>
                  <a:lnTo>
                    <a:pt x="1254" y="3479"/>
                  </a:lnTo>
                  <a:cubicBezTo>
                    <a:pt x="1053" y="3604"/>
                    <a:pt x="853" y="3704"/>
                    <a:pt x="753" y="3805"/>
                  </a:cubicBezTo>
                  <a:cubicBezTo>
                    <a:pt x="527" y="3905"/>
                    <a:pt x="327" y="4005"/>
                    <a:pt x="126" y="4105"/>
                  </a:cubicBezTo>
                  <a:cubicBezTo>
                    <a:pt x="1" y="4105"/>
                    <a:pt x="1" y="4231"/>
                    <a:pt x="1" y="4231"/>
                  </a:cubicBezTo>
                  <a:cubicBezTo>
                    <a:pt x="1" y="4331"/>
                    <a:pt x="126" y="4331"/>
                    <a:pt x="226" y="4331"/>
                  </a:cubicBezTo>
                  <a:cubicBezTo>
                    <a:pt x="327" y="4331"/>
                    <a:pt x="527" y="4231"/>
                    <a:pt x="753" y="4231"/>
                  </a:cubicBezTo>
                  <a:lnTo>
                    <a:pt x="627" y="4331"/>
                  </a:lnTo>
                  <a:lnTo>
                    <a:pt x="527" y="4431"/>
                  </a:lnTo>
                  <a:cubicBezTo>
                    <a:pt x="427" y="4531"/>
                    <a:pt x="427" y="4632"/>
                    <a:pt x="427" y="4632"/>
                  </a:cubicBezTo>
                  <a:lnTo>
                    <a:pt x="427" y="4732"/>
                  </a:lnTo>
                  <a:cubicBezTo>
                    <a:pt x="427" y="4795"/>
                    <a:pt x="452" y="4826"/>
                    <a:pt x="490" y="4826"/>
                  </a:cubicBezTo>
                  <a:cubicBezTo>
                    <a:pt x="527" y="4826"/>
                    <a:pt x="577" y="4795"/>
                    <a:pt x="627" y="4732"/>
                  </a:cubicBezTo>
                  <a:lnTo>
                    <a:pt x="753" y="4632"/>
                  </a:lnTo>
                  <a:cubicBezTo>
                    <a:pt x="853" y="4632"/>
                    <a:pt x="853" y="4632"/>
                    <a:pt x="953" y="4531"/>
                  </a:cubicBezTo>
                  <a:cubicBezTo>
                    <a:pt x="953" y="4431"/>
                    <a:pt x="1053" y="4431"/>
                    <a:pt x="1154" y="4331"/>
                  </a:cubicBezTo>
                  <a:lnTo>
                    <a:pt x="1154" y="4958"/>
                  </a:lnTo>
                  <a:cubicBezTo>
                    <a:pt x="1154" y="4958"/>
                    <a:pt x="1154" y="5058"/>
                    <a:pt x="1254" y="5058"/>
                  </a:cubicBezTo>
                  <a:cubicBezTo>
                    <a:pt x="1254" y="5058"/>
                    <a:pt x="1379" y="5058"/>
                    <a:pt x="1379" y="4958"/>
                  </a:cubicBezTo>
                  <a:cubicBezTo>
                    <a:pt x="1480" y="4531"/>
                    <a:pt x="1580" y="4105"/>
                    <a:pt x="1580" y="3704"/>
                  </a:cubicBezTo>
                  <a:lnTo>
                    <a:pt x="1580" y="3604"/>
                  </a:lnTo>
                  <a:lnTo>
                    <a:pt x="1480" y="3479"/>
                  </a:lnTo>
                  <a:cubicBezTo>
                    <a:pt x="1480" y="3479"/>
                    <a:pt x="1580" y="3278"/>
                    <a:pt x="1580" y="2978"/>
                  </a:cubicBezTo>
                  <a:lnTo>
                    <a:pt x="1580" y="1825"/>
                  </a:lnTo>
                  <a:lnTo>
                    <a:pt x="1580" y="1198"/>
                  </a:lnTo>
                  <a:lnTo>
                    <a:pt x="1580" y="672"/>
                  </a:lnTo>
                  <a:cubicBezTo>
                    <a:pt x="1580" y="246"/>
                    <a:pt x="1480" y="45"/>
                    <a:pt x="1480" y="45"/>
                  </a:cubicBezTo>
                  <a:lnTo>
                    <a:pt x="1379" y="45"/>
                  </a:lnTo>
                  <a:cubicBezTo>
                    <a:pt x="1379" y="12"/>
                    <a:pt x="1365" y="1"/>
                    <a:pt x="134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077" name="Google Shape;14077;p87"/>
            <p:cNvSpPr/>
            <p:nvPr/>
          </p:nvSpPr>
          <p:spPr>
            <a:xfrm>
              <a:off x="6607190" y="1157100"/>
              <a:ext cx="573068" cy="475109"/>
            </a:xfrm>
            <a:custGeom>
              <a:avLst/>
              <a:gdLst/>
              <a:ahLst/>
              <a:cxnLst/>
              <a:rect l="l" t="t" r="r" b="b"/>
              <a:pathLst>
                <a:path w="18498" h="15336" extrusionOk="0">
                  <a:moveTo>
                    <a:pt x="6838" y="0"/>
                  </a:moveTo>
                  <a:cubicBezTo>
                    <a:pt x="5916" y="0"/>
                    <a:pt x="4928" y="269"/>
                    <a:pt x="3885" y="900"/>
                  </a:cubicBezTo>
                  <a:cubicBezTo>
                    <a:pt x="627" y="2779"/>
                    <a:pt x="1" y="7692"/>
                    <a:pt x="1580" y="10925"/>
                  </a:cubicBezTo>
                  <a:cubicBezTo>
                    <a:pt x="2752" y="13637"/>
                    <a:pt x="6122" y="15335"/>
                    <a:pt x="10047" y="15335"/>
                  </a:cubicBezTo>
                  <a:cubicBezTo>
                    <a:pt x="10655" y="15335"/>
                    <a:pt x="11277" y="15294"/>
                    <a:pt x="11906" y="15210"/>
                  </a:cubicBezTo>
                  <a:cubicBezTo>
                    <a:pt x="16517" y="14484"/>
                    <a:pt x="18497" y="10824"/>
                    <a:pt x="18397" y="9997"/>
                  </a:cubicBezTo>
                  <a:cubicBezTo>
                    <a:pt x="18397" y="9997"/>
                    <a:pt x="14938" y="9471"/>
                    <a:pt x="13911" y="6539"/>
                  </a:cubicBezTo>
                  <a:cubicBezTo>
                    <a:pt x="12918" y="3898"/>
                    <a:pt x="10353" y="0"/>
                    <a:pt x="683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078" name="Google Shape;14078;p87"/>
            <p:cNvSpPr/>
            <p:nvPr/>
          </p:nvSpPr>
          <p:spPr>
            <a:xfrm>
              <a:off x="6542750" y="1294437"/>
              <a:ext cx="122712" cy="49072"/>
            </a:xfrm>
            <a:custGeom>
              <a:avLst/>
              <a:gdLst/>
              <a:ahLst/>
              <a:cxnLst/>
              <a:rect l="l" t="t" r="r" b="b"/>
              <a:pathLst>
                <a:path w="3961" h="1584" extrusionOk="0">
                  <a:moveTo>
                    <a:pt x="1830" y="0"/>
                  </a:moveTo>
                  <a:cubicBezTo>
                    <a:pt x="890" y="0"/>
                    <a:pt x="1" y="25"/>
                    <a:pt x="1" y="25"/>
                  </a:cubicBezTo>
                  <a:cubicBezTo>
                    <a:pt x="1" y="25"/>
                    <a:pt x="2607" y="1579"/>
                    <a:pt x="3334" y="1579"/>
                  </a:cubicBezTo>
                  <a:cubicBezTo>
                    <a:pt x="3353" y="1582"/>
                    <a:pt x="3372" y="1584"/>
                    <a:pt x="3391" y="1584"/>
                  </a:cubicBezTo>
                  <a:cubicBezTo>
                    <a:pt x="3960" y="1584"/>
                    <a:pt x="3960" y="126"/>
                    <a:pt x="3960" y="126"/>
                  </a:cubicBezTo>
                  <a:cubicBezTo>
                    <a:pt x="3760" y="25"/>
                    <a:pt x="2770" y="0"/>
                    <a:pt x="183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079" name="Google Shape;14079;p87"/>
            <p:cNvSpPr/>
            <p:nvPr/>
          </p:nvSpPr>
          <p:spPr>
            <a:xfrm>
              <a:off x="6691830" y="1268816"/>
              <a:ext cx="31878" cy="32622"/>
            </a:xfrm>
            <a:custGeom>
              <a:avLst/>
              <a:gdLst/>
              <a:ahLst/>
              <a:cxnLst/>
              <a:rect l="l" t="t" r="r" b="b"/>
              <a:pathLst>
                <a:path w="1029" h="1053" extrusionOk="0">
                  <a:moveTo>
                    <a:pt x="527" y="0"/>
                  </a:moveTo>
                  <a:cubicBezTo>
                    <a:pt x="201" y="0"/>
                    <a:pt x="1" y="226"/>
                    <a:pt x="1" y="527"/>
                  </a:cubicBezTo>
                  <a:cubicBezTo>
                    <a:pt x="1" y="852"/>
                    <a:pt x="201" y="1053"/>
                    <a:pt x="527" y="1053"/>
                  </a:cubicBezTo>
                  <a:cubicBezTo>
                    <a:pt x="828" y="1053"/>
                    <a:pt x="1028" y="852"/>
                    <a:pt x="1028" y="527"/>
                  </a:cubicBezTo>
                  <a:cubicBezTo>
                    <a:pt x="1028" y="226"/>
                    <a:pt x="828" y="0"/>
                    <a:pt x="5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080" name="Google Shape;14080;p87"/>
            <p:cNvSpPr/>
            <p:nvPr/>
          </p:nvSpPr>
          <p:spPr>
            <a:xfrm>
              <a:off x="6678632" y="1314605"/>
              <a:ext cx="107191" cy="103318"/>
            </a:xfrm>
            <a:custGeom>
              <a:avLst/>
              <a:gdLst/>
              <a:ahLst/>
              <a:cxnLst/>
              <a:rect l="l" t="t" r="r" b="b"/>
              <a:pathLst>
                <a:path w="3460" h="3335" extrusionOk="0">
                  <a:moveTo>
                    <a:pt x="1680" y="1"/>
                  </a:moveTo>
                  <a:cubicBezTo>
                    <a:pt x="727" y="1"/>
                    <a:pt x="1" y="728"/>
                    <a:pt x="1" y="1655"/>
                  </a:cubicBezTo>
                  <a:cubicBezTo>
                    <a:pt x="1" y="2608"/>
                    <a:pt x="727" y="3334"/>
                    <a:pt x="1680" y="3334"/>
                  </a:cubicBezTo>
                  <a:cubicBezTo>
                    <a:pt x="2607" y="3334"/>
                    <a:pt x="3459" y="2608"/>
                    <a:pt x="3459" y="1655"/>
                  </a:cubicBezTo>
                  <a:cubicBezTo>
                    <a:pt x="3459" y="728"/>
                    <a:pt x="2607" y="1"/>
                    <a:pt x="168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081" name="Google Shape;14081;p87"/>
            <p:cNvSpPr/>
            <p:nvPr/>
          </p:nvSpPr>
          <p:spPr>
            <a:xfrm>
              <a:off x="6818232" y="1319965"/>
              <a:ext cx="309986" cy="185818"/>
            </a:xfrm>
            <a:custGeom>
              <a:avLst/>
              <a:gdLst/>
              <a:ahLst/>
              <a:cxnLst/>
              <a:rect l="l" t="t" r="r" b="b"/>
              <a:pathLst>
                <a:path w="10006" h="5998" extrusionOk="0">
                  <a:moveTo>
                    <a:pt x="3313" y="0"/>
                  </a:moveTo>
                  <a:cubicBezTo>
                    <a:pt x="2027" y="0"/>
                    <a:pt x="976" y="815"/>
                    <a:pt x="708" y="1808"/>
                  </a:cubicBezTo>
                  <a:cubicBezTo>
                    <a:pt x="0" y="4247"/>
                    <a:pt x="1975" y="5997"/>
                    <a:pt x="4391" y="5997"/>
                  </a:cubicBezTo>
                  <a:cubicBezTo>
                    <a:pt x="4458" y="5997"/>
                    <a:pt x="4525" y="5996"/>
                    <a:pt x="4592" y="5993"/>
                  </a:cubicBezTo>
                  <a:cubicBezTo>
                    <a:pt x="7926" y="5768"/>
                    <a:pt x="10006" y="3487"/>
                    <a:pt x="10006" y="3487"/>
                  </a:cubicBezTo>
                  <a:cubicBezTo>
                    <a:pt x="10006" y="3487"/>
                    <a:pt x="8026" y="2961"/>
                    <a:pt x="5720" y="981"/>
                  </a:cubicBezTo>
                  <a:cubicBezTo>
                    <a:pt x="4911" y="284"/>
                    <a:pt x="4071" y="0"/>
                    <a:pt x="3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082" name="Google Shape;14082;p87"/>
            <p:cNvSpPr/>
            <p:nvPr/>
          </p:nvSpPr>
          <p:spPr>
            <a:xfrm>
              <a:off x="6908480" y="1608889"/>
              <a:ext cx="52046" cy="155334"/>
            </a:xfrm>
            <a:custGeom>
              <a:avLst/>
              <a:gdLst/>
              <a:ahLst/>
              <a:cxnLst/>
              <a:rect l="l" t="t" r="r" b="b"/>
              <a:pathLst>
                <a:path w="1680" h="5014" extrusionOk="0">
                  <a:moveTo>
                    <a:pt x="1153" y="1"/>
                  </a:moveTo>
                  <a:cubicBezTo>
                    <a:pt x="1053" y="1"/>
                    <a:pt x="1053" y="101"/>
                    <a:pt x="1053" y="101"/>
                  </a:cubicBezTo>
                  <a:lnTo>
                    <a:pt x="1053" y="627"/>
                  </a:lnTo>
                  <a:lnTo>
                    <a:pt x="1053" y="1254"/>
                  </a:lnTo>
                  <a:lnTo>
                    <a:pt x="1053" y="1881"/>
                  </a:lnTo>
                  <a:cubicBezTo>
                    <a:pt x="1153" y="2307"/>
                    <a:pt x="1153" y="2708"/>
                    <a:pt x="1253" y="3033"/>
                  </a:cubicBezTo>
                  <a:cubicBezTo>
                    <a:pt x="1253" y="3334"/>
                    <a:pt x="1353" y="3560"/>
                    <a:pt x="1353" y="3560"/>
                  </a:cubicBezTo>
                  <a:cubicBezTo>
                    <a:pt x="1153" y="3660"/>
                    <a:pt x="927" y="3660"/>
                    <a:pt x="727" y="3760"/>
                  </a:cubicBezTo>
                  <a:cubicBezTo>
                    <a:pt x="526" y="3860"/>
                    <a:pt x="301" y="3961"/>
                    <a:pt x="100" y="4061"/>
                  </a:cubicBezTo>
                  <a:lnTo>
                    <a:pt x="0" y="4186"/>
                  </a:lnTo>
                  <a:cubicBezTo>
                    <a:pt x="0" y="4287"/>
                    <a:pt x="100" y="4287"/>
                    <a:pt x="201" y="4287"/>
                  </a:cubicBezTo>
                  <a:cubicBezTo>
                    <a:pt x="301" y="4287"/>
                    <a:pt x="526" y="4186"/>
                    <a:pt x="727" y="4186"/>
                  </a:cubicBezTo>
                  <a:cubicBezTo>
                    <a:pt x="627" y="4186"/>
                    <a:pt x="627" y="4287"/>
                    <a:pt x="526" y="4287"/>
                  </a:cubicBezTo>
                  <a:cubicBezTo>
                    <a:pt x="526" y="4387"/>
                    <a:pt x="426" y="4487"/>
                    <a:pt x="426" y="4487"/>
                  </a:cubicBezTo>
                  <a:cubicBezTo>
                    <a:pt x="301" y="4587"/>
                    <a:pt x="301" y="4688"/>
                    <a:pt x="301" y="4688"/>
                  </a:cubicBezTo>
                  <a:lnTo>
                    <a:pt x="201" y="4813"/>
                  </a:lnTo>
                  <a:cubicBezTo>
                    <a:pt x="301" y="4913"/>
                    <a:pt x="301" y="4913"/>
                    <a:pt x="426" y="4913"/>
                  </a:cubicBezTo>
                  <a:cubicBezTo>
                    <a:pt x="426" y="4913"/>
                    <a:pt x="526" y="4813"/>
                    <a:pt x="627" y="4813"/>
                  </a:cubicBezTo>
                  <a:cubicBezTo>
                    <a:pt x="727" y="4688"/>
                    <a:pt x="727" y="4688"/>
                    <a:pt x="827" y="4587"/>
                  </a:cubicBezTo>
                  <a:cubicBezTo>
                    <a:pt x="927" y="4587"/>
                    <a:pt x="927" y="4487"/>
                    <a:pt x="1053" y="4387"/>
                  </a:cubicBezTo>
                  <a:lnTo>
                    <a:pt x="1153" y="4387"/>
                  </a:lnTo>
                  <a:cubicBezTo>
                    <a:pt x="1053" y="4487"/>
                    <a:pt x="1053" y="4688"/>
                    <a:pt x="1053" y="4913"/>
                  </a:cubicBezTo>
                  <a:lnTo>
                    <a:pt x="1053" y="5013"/>
                  </a:lnTo>
                  <a:lnTo>
                    <a:pt x="1253" y="5013"/>
                  </a:lnTo>
                  <a:cubicBezTo>
                    <a:pt x="1454" y="4587"/>
                    <a:pt x="1554" y="4186"/>
                    <a:pt x="1679" y="3760"/>
                  </a:cubicBezTo>
                  <a:lnTo>
                    <a:pt x="1679" y="3660"/>
                  </a:lnTo>
                  <a:cubicBezTo>
                    <a:pt x="1679" y="3560"/>
                    <a:pt x="1554" y="3560"/>
                    <a:pt x="1554" y="3560"/>
                  </a:cubicBezTo>
                  <a:lnTo>
                    <a:pt x="1554" y="3033"/>
                  </a:lnTo>
                  <a:cubicBezTo>
                    <a:pt x="1554" y="2607"/>
                    <a:pt x="1554" y="2181"/>
                    <a:pt x="1454" y="1780"/>
                  </a:cubicBezTo>
                  <a:lnTo>
                    <a:pt x="1454" y="1154"/>
                  </a:lnTo>
                  <a:cubicBezTo>
                    <a:pt x="1353" y="928"/>
                    <a:pt x="1353" y="828"/>
                    <a:pt x="1353" y="627"/>
                  </a:cubicBezTo>
                  <a:cubicBezTo>
                    <a:pt x="1253" y="302"/>
                    <a:pt x="1253" y="101"/>
                    <a:pt x="1253" y="101"/>
                  </a:cubicBezTo>
                  <a:lnTo>
                    <a:pt x="115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4083" name="Google Shape;14083;p87">
            <a:hlinkClick r:id="" action="ppaction://noaction"/>
          </p:cNvPr>
          <p:cNvSpPr txBox="1"/>
          <p:nvPr/>
        </p:nvSpPr>
        <p:spPr>
          <a:xfrm>
            <a:off x="11446400" y="1095333"/>
            <a:ext cx="432000" cy="4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600" b="1" kern="0">
                <a:solidFill>
                  <a:srgbClr val="FEF7C2"/>
                </a:solidFill>
                <a:latin typeface="Pangolin"/>
                <a:ea typeface="Pangolin"/>
                <a:cs typeface="Pangolin"/>
                <a:sym typeface="Pangolin"/>
              </a:rPr>
              <a:t>A</a:t>
            </a:r>
            <a:endParaRPr sz="1600" b="1" kern="0">
              <a:solidFill>
                <a:srgbClr val="FEF7C2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4084" name="Google Shape;14084;p87">
            <a:hlinkClick r:id="rId3" action="ppaction://hlinksldjump"/>
          </p:cNvPr>
          <p:cNvSpPr txBox="1"/>
          <p:nvPr/>
        </p:nvSpPr>
        <p:spPr>
          <a:xfrm>
            <a:off x="11446400" y="1993859"/>
            <a:ext cx="432000" cy="4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600" b="1" kern="0">
                <a:solidFill>
                  <a:srgbClr val="FEF7C2"/>
                </a:solidFill>
                <a:latin typeface="Pangolin"/>
                <a:ea typeface="Pangolin"/>
                <a:cs typeface="Pangolin"/>
                <a:sym typeface="Pangolin"/>
              </a:rPr>
              <a:t>B</a:t>
            </a:r>
            <a:endParaRPr sz="1600" b="1" kern="0">
              <a:solidFill>
                <a:srgbClr val="FEF7C2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4085" name="Google Shape;14085;p87">
            <a:hlinkClick r:id="" action="ppaction://noaction"/>
          </p:cNvPr>
          <p:cNvSpPr txBox="1"/>
          <p:nvPr/>
        </p:nvSpPr>
        <p:spPr>
          <a:xfrm>
            <a:off x="11446400" y="2893971"/>
            <a:ext cx="432000" cy="4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600" b="1" kern="0">
                <a:solidFill>
                  <a:srgbClr val="FEF7C2"/>
                </a:solidFill>
                <a:latin typeface="Pangolin"/>
                <a:ea typeface="Pangolin"/>
                <a:cs typeface="Pangolin"/>
                <a:sym typeface="Pangolin"/>
              </a:rPr>
              <a:t>C</a:t>
            </a:r>
            <a:endParaRPr sz="1600" b="1" kern="0">
              <a:solidFill>
                <a:srgbClr val="FEF7C2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4086" name="Google Shape;14086;p87">
            <a:hlinkClick r:id="" action="ppaction://noaction"/>
          </p:cNvPr>
          <p:cNvSpPr txBox="1"/>
          <p:nvPr/>
        </p:nvSpPr>
        <p:spPr>
          <a:xfrm>
            <a:off x="11446400" y="4695784"/>
            <a:ext cx="432000" cy="4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600" b="1" kern="0">
                <a:solidFill>
                  <a:srgbClr val="FEF7C2"/>
                </a:solidFill>
                <a:latin typeface="Pangolin"/>
                <a:ea typeface="Pangolin"/>
                <a:cs typeface="Pangolin"/>
                <a:sym typeface="Pangolin"/>
              </a:rPr>
              <a:t>E</a:t>
            </a:r>
            <a:endParaRPr sz="1600" b="1" kern="0">
              <a:solidFill>
                <a:srgbClr val="FEF7C2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4087" name="Google Shape;14087;p87">
            <a:hlinkClick r:id="" action="ppaction://noaction"/>
          </p:cNvPr>
          <p:cNvSpPr txBox="1"/>
          <p:nvPr/>
        </p:nvSpPr>
        <p:spPr>
          <a:xfrm>
            <a:off x="11446400" y="5594308"/>
            <a:ext cx="432000" cy="4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600" b="1" kern="0">
                <a:solidFill>
                  <a:srgbClr val="FEF7C2"/>
                </a:solidFill>
                <a:latin typeface="Pangolin"/>
                <a:ea typeface="Pangolin"/>
                <a:cs typeface="Pangolin"/>
                <a:sym typeface="Pangolin"/>
              </a:rPr>
              <a:t>F</a:t>
            </a:r>
            <a:endParaRPr sz="1600" b="1" kern="0">
              <a:solidFill>
                <a:srgbClr val="FEF7C2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4088" name="Google Shape;14088;p87">
            <a:hlinkClick r:id="" action="ppaction://noaction"/>
          </p:cNvPr>
          <p:cNvSpPr txBox="1"/>
          <p:nvPr/>
        </p:nvSpPr>
        <p:spPr>
          <a:xfrm>
            <a:off x="11446400" y="3792496"/>
            <a:ext cx="432000" cy="4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600" b="1" kern="0">
                <a:solidFill>
                  <a:srgbClr val="FEF7C2"/>
                </a:solidFill>
                <a:latin typeface="Pangolin"/>
                <a:ea typeface="Pangolin"/>
                <a:cs typeface="Pangolin"/>
                <a:sym typeface="Pangolin"/>
              </a:rPr>
              <a:t>D</a:t>
            </a:r>
            <a:endParaRPr sz="1600" b="1" kern="0">
              <a:solidFill>
                <a:srgbClr val="FEF7C2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4089" name="Google Shape;14089;p87"/>
          <p:cNvSpPr/>
          <p:nvPr/>
        </p:nvSpPr>
        <p:spPr>
          <a:xfrm>
            <a:off x="9498245" y="164672"/>
            <a:ext cx="229928" cy="320245"/>
          </a:xfrm>
          <a:custGeom>
            <a:avLst/>
            <a:gdLst/>
            <a:ahLst/>
            <a:cxnLst/>
            <a:rect l="l" t="t" r="r" b="b"/>
            <a:pathLst>
              <a:path w="5528" h="6887" extrusionOk="0">
                <a:moveTo>
                  <a:pt x="837" y="0"/>
                </a:moveTo>
                <a:cubicBezTo>
                  <a:pt x="731" y="0"/>
                  <a:pt x="640" y="39"/>
                  <a:pt x="566" y="123"/>
                </a:cubicBezTo>
                <a:cubicBezTo>
                  <a:pt x="134" y="749"/>
                  <a:pt x="0" y="1181"/>
                  <a:pt x="373" y="1732"/>
                </a:cubicBezTo>
                <a:cubicBezTo>
                  <a:pt x="745" y="2239"/>
                  <a:pt x="2801" y="3535"/>
                  <a:pt x="4410" y="6708"/>
                </a:cubicBezTo>
                <a:lnTo>
                  <a:pt x="4410" y="6887"/>
                </a:lnTo>
                <a:cubicBezTo>
                  <a:pt x="4783" y="6827"/>
                  <a:pt x="5155" y="6768"/>
                  <a:pt x="5527" y="6768"/>
                </a:cubicBezTo>
                <a:cubicBezTo>
                  <a:pt x="5468" y="6202"/>
                  <a:pt x="5095" y="4220"/>
                  <a:pt x="3606" y="2537"/>
                </a:cubicBezTo>
                <a:cubicBezTo>
                  <a:pt x="2553" y="1269"/>
                  <a:pt x="1446" y="0"/>
                  <a:pt x="83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4090" name="Google Shape;14090;p87"/>
          <p:cNvSpPr/>
          <p:nvPr/>
        </p:nvSpPr>
        <p:spPr>
          <a:xfrm>
            <a:off x="9371844" y="477394"/>
            <a:ext cx="715115" cy="401575"/>
          </a:xfrm>
          <a:custGeom>
            <a:avLst/>
            <a:gdLst/>
            <a:ahLst/>
            <a:cxnLst/>
            <a:rect l="l" t="t" r="r" b="b"/>
            <a:pathLst>
              <a:path w="17193" h="8636" extrusionOk="0">
                <a:moveTo>
                  <a:pt x="9745" y="0"/>
                </a:moveTo>
                <a:cubicBezTo>
                  <a:pt x="9362" y="0"/>
                  <a:pt x="8967" y="14"/>
                  <a:pt x="8566" y="43"/>
                </a:cubicBezTo>
                <a:cubicBezTo>
                  <a:pt x="8194" y="43"/>
                  <a:pt x="7822" y="102"/>
                  <a:pt x="7449" y="162"/>
                </a:cubicBezTo>
                <a:cubicBezTo>
                  <a:pt x="5155" y="415"/>
                  <a:pt x="2861" y="1160"/>
                  <a:pt x="1803" y="2516"/>
                </a:cubicBezTo>
                <a:cubicBezTo>
                  <a:pt x="0" y="4944"/>
                  <a:pt x="1118" y="7059"/>
                  <a:pt x="1803" y="7730"/>
                </a:cubicBezTo>
                <a:cubicBezTo>
                  <a:pt x="1862" y="7864"/>
                  <a:pt x="1922" y="7864"/>
                  <a:pt x="1997" y="7923"/>
                </a:cubicBezTo>
                <a:cubicBezTo>
                  <a:pt x="2687" y="8345"/>
                  <a:pt x="5509" y="8635"/>
                  <a:pt x="8413" y="8635"/>
                </a:cubicBezTo>
                <a:cubicBezTo>
                  <a:pt x="11462" y="8635"/>
                  <a:pt x="14602" y="8315"/>
                  <a:pt x="15464" y="7491"/>
                </a:cubicBezTo>
                <a:cubicBezTo>
                  <a:pt x="17192" y="5808"/>
                  <a:pt x="16641" y="1711"/>
                  <a:pt x="13170" y="475"/>
                </a:cubicBezTo>
                <a:cubicBezTo>
                  <a:pt x="12386" y="182"/>
                  <a:pt x="11144" y="0"/>
                  <a:pt x="974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4091" name="Google Shape;14091;p87"/>
          <p:cNvSpPr/>
          <p:nvPr/>
        </p:nvSpPr>
        <p:spPr>
          <a:xfrm>
            <a:off x="6178224" y="164672"/>
            <a:ext cx="229928" cy="320245"/>
          </a:xfrm>
          <a:custGeom>
            <a:avLst/>
            <a:gdLst/>
            <a:ahLst/>
            <a:cxnLst/>
            <a:rect l="l" t="t" r="r" b="b"/>
            <a:pathLst>
              <a:path w="5528" h="6887" extrusionOk="0">
                <a:moveTo>
                  <a:pt x="836" y="0"/>
                </a:moveTo>
                <a:cubicBezTo>
                  <a:pt x="730" y="0"/>
                  <a:pt x="640" y="39"/>
                  <a:pt x="566" y="123"/>
                </a:cubicBezTo>
                <a:cubicBezTo>
                  <a:pt x="60" y="749"/>
                  <a:pt x="0" y="1181"/>
                  <a:pt x="373" y="1732"/>
                </a:cubicBezTo>
                <a:cubicBezTo>
                  <a:pt x="745" y="2239"/>
                  <a:pt x="2801" y="3535"/>
                  <a:pt x="4410" y="6708"/>
                </a:cubicBezTo>
                <a:lnTo>
                  <a:pt x="4410" y="6887"/>
                </a:lnTo>
                <a:cubicBezTo>
                  <a:pt x="4782" y="6827"/>
                  <a:pt x="5155" y="6768"/>
                  <a:pt x="5527" y="6768"/>
                </a:cubicBezTo>
                <a:cubicBezTo>
                  <a:pt x="5468" y="6202"/>
                  <a:pt x="5095" y="4220"/>
                  <a:pt x="3605" y="2537"/>
                </a:cubicBezTo>
                <a:cubicBezTo>
                  <a:pt x="2540" y="1269"/>
                  <a:pt x="1443" y="0"/>
                  <a:pt x="83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4092" name="Google Shape;14092;p87"/>
          <p:cNvSpPr/>
          <p:nvPr/>
        </p:nvSpPr>
        <p:spPr>
          <a:xfrm>
            <a:off x="6051821" y="477394"/>
            <a:ext cx="715072" cy="401575"/>
          </a:xfrm>
          <a:custGeom>
            <a:avLst/>
            <a:gdLst/>
            <a:ahLst/>
            <a:cxnLst/>
            <a:rect l="l" t="t" r="r" b="b"/>
            <a:pathLst>
              <a:path w="17192" h="8636" extrusionOk="0">
                <a:moveTo>
                  <a:pt x="9744" y="0"/>
                </a:moveTo>
                <a:cubicBezTo>
                  <a:pt x="9362" y="0"/>
                  <a:pt x="8967" y="14"/>
                  <a:pt x="8566" y="43"/>
                </a:cubicBezTo>
                <a:cubicBezTo>
                  <a:pt x="8194" y="43"/>
                  <a:pt x="7821" y="102"/>
                  <a:pt x="7449" y="162"/>
                </a:cubicBezTo>
                <a:cubicBezTo>
                  <a:pt x="5155" y="415"/>
                  <a:pt x="2861" y="1160"/>
                  <a:pt x="1803" y="2516"/>
                </a:cubicBezTo>
                <a:cubicBezTo>
                  <a:pt x="0" y="4944"/>
                  <a:pt x="1118" y="7059"/>
                  <a:pt x="1803" y="7730"/>
                </a:cubicBezTo>
                <a:cubicBezTo>
                  <a:pt x="1862" y="7864"/>
                  <a:pt x="1922" y="7864"/>
                  <a:pt x="1982" y="7923"/>
                </a:cubicBezTo>
                <a:cubicBezTo>
                  <a:pt x="2679" y="8345"/>
                  <a:pt x="5505" y="8635"/>
                  <a:pt x="8409" y="8635"/>
                </a:cubicBezTo>
                <a:cubicBezTo>
                  <a:pt x="11458" y="8635"/>
                  <a:pt x="14594" y="8315"/>
                  <a:pt x="15449" y="7491"/>
                </a:cubicBezTo>
                <a:cubicBezTo>
                  <a:pt x="17192" y="5808"/>
                  <a:pt x="16566" y="1711"/>
                  <a:pt x="13095" y="475"/>
                </a:cubicBezTo>
                <a:cubicBezTo>
                  <a:pt x="12370" y="182"/>
                  <a:pt x="11140" y="0"/>
                  <a:pt x="974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4093" name="Google Shape;14093;p87"/>
          <p:cNvSpPr/>
          <p:nvPr/>
        </p:nvSpPr>
        <p:spPr>
          <a:xfrm>
            <a:off x="7009757" y="164672"/>
            <a:ext cx="229928" cy="320245"/>
          </a:xfrm>
          <a:custGeom>
            <a:avLst/>
            <a:gdLst/>
            <a:ahLst/>
            <a:cxnLst/>
            <a:rect l="l" t="t" r="r" b="b"/>
            <a:pathLst>
              <a:path w="5528" h="6887" extrusionOk="0">
                <a:moveTo>
                  <a:pt x="828" y="0"/>
                </a:moveTo>
                <a:cubicBezTo>
                  <a:pt x="720" y="0"/>
                  <a:pt x="627" y="39"/>
                  <a:pt x="552" y="123"/>
                </a:cubicBezTo>
                <a:cubicBezTo>
                  <a:pt x="60" y="749"/>
                  <a:pt x="1" y="1181"/>
                  <a:pt x="373" y="1732"/>
                </a:cubicBezTo>
                <a:cubicBezTo>
                  <a:pt x="746" y="2239"/>
                  <a:pt x="2787" y="3535"/>
                  <a:pt x="4410" y="6708"/>
                </a:cubicBezTo>
                <a:lnTo>
                  <a:pt x="4410" y="6887"/>
                </a:lnTo>
                <a:cubicBezTo>
                  <a:pt x="4783" y="6827"/>
                  <a:pt x="5155" y="6768"/>
                  <a:pt x="5528" y="6768"/>
                </a:cubicBezTo>
                <a:cubicBezTo>
                  <a:pt x="5453" y="6202"/>
                  <a:pt x="5081" y="4220"/>
                  <a:pt x="3591" y="2537"/>
                </a:cubicBezTo>
                <a:cubicBezTo>
                  <a:pt x="2539" y="1269"/>
                  <a:pt x="1443" y="0"/>
                  <a:pt x="82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4094" name="Google Shape;14094;p87"/>
          <p:cNvSpPr/>
          <p:nvPr/>
        </p:nvSpPr>
        <p:spPr>
          <a:xfrm>
            <a:off x="6883356" y="477394"/>
            <a:ext cx="715115" cy="401575"/>
          </a:xfrm>
          <a:custGeom>
            <a:avLst/>
            <a:gdLst/>
            <a:ahLst/>
            <a:cxnLst/>
            <a:rect l="l" t="t" r="r" b="b"/>
            <a:pathLst>
              <a:path w="17193" h="8636" extrusionOk="0">
                <a:moveTo>
                  <a:pt x="9743" y="0"/>
                </a:moveTo>
                <a:cubicBezTo>
                  <a:pt x="9362" y="0"/>
                  <a:pt x="8967" y="14"/>
                  <a:pt x="8567" y="43"/>
                </a:cubicBezTo>
                <a:cubicBezTo>
                  <a:pt x="8194" y="43"/>
                  <a:pt x="7822" y="102"/>
                  <a:pt x="7449" y="162"/>
                </a:cubicBezTo>
                <a:cubicBezTo>
                  <a:pt x="5140" y="415"/>
                  <a:pt x="2846" y="1160"/>
                  <a:pt x="1788" y="2516"/>
                </a:cubicBezTo>
                <a:cubicBezTo>
                  <a:pt x="1" y="4944"/>
                  <a:pt x="1118" y="7059"/>
                  <a:pt x="1788" y="7730"/>
                </a:cubicBezTo>
                <a:cubicBezTo>
                  <a:pt x="1863" y="7864"/>
                  <a:pt x="1922" y="7864"/>
                  <a:pt x="1982" y="7923"/>
                </a:cubicBezTo>
                <a:cubicBezTo>
                  <a:pt x="2680" y="8345"/>
                  <a:pt x="5505" y="8635"/>
                  <a:pt x="8410" y="8635"/>
                </a:cubicBezTo>
                <a:cubicBezTo>
                  <a:pt x="11459" y="8635"/>
                  <a:pt x="14595" y="8315"/>
                  <a:pt x="15449" y="7491"/>
                </a:cubicBezTo>
                <a:cubicBezTo>
                  <a:pt x="17192" y="5808"/>
                  <a:pt x="16567" y="1711"/>
                  <a:pt x="13096" y="475"/>
                </a:cubicBezTo>
                <a:cubicBezTo>
                  <a:pt x="12359" y="182"/>
                  <a:pt x="11136" y="0"/>
                  <a:pt x="974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4095" name="Google Shape;14095;p87"/>
          <p:cNvSpPr/>
          <p:nvPr/>
        </p:nvSpPr>
        <p:spPr>
          <a:xfrm>
            <a:off x="7840709" y="164672"/>
            <a:ext cx="229928" cy="320245"/>
          </a:xfrm>
          <a:custGeom>
            <a:avLst/>
            <a:gdLst/>
            <a:ahLst/>
            <a:cxnLst/>
            <a:rect l="l" t="t" r="r" b="b"/>
            <a:pathLst>
              <a:path w="5528" h="6887" extrusionOk="0">
                <a:moveTo>
                  <a:pt x="837" y="0"/>
                </a:moveTo>
                <a:cubicBezTo>
                  <a:pt x="731" y="0"/>
                  <a:pt x="640" y="39"/>
                  <a:pt x="567" y="123"/>
                </a:cubicBezTo>
                <a:cubicBezTo>
                  <a:pt x="135" y="749"/>
                  <a:pt x="0" y="1181"/>
                  <a:pt x="373" y="1732"/>
                </a:cubicBezTo>
                <a:cubicBezTo>
                  <a:pt x="745" y="2239"/>
                  <a:pt x="2801" y="3535"/>
                  <a:pt x="4410" y="6708"/>
                </a:cubicBezTo>
                <a:lnTo>
                  <a:pt x="4410" y="6887"/>
                </a:lnTo>
                <a:cubicBezTo>
                  <a:pt x="4783" y="6827"/>
                  <a:pt x="5155" y="6768"/>
                  <a:pt x="5527" y="6768"/>
                </a:cubicBezTo>
                <a:cubicBezTo>
                  <a:pt x="5468" y="6202"/>
                  <a:pt x="5095" y="4220"/>
                  <a:pt x="3606" y="2537"/>
                </a:cubicBezTo>
                <a:cubicBezTo>
                  <a:pt x="2553" y="1269"/>
                  <a:pt x="1447" y="0"/>
                  <a:pt x="83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4096" name="Google Shape;14096;p87"/>
          <p:cNvSpPr/>
          <p:nvPr/>
        </p:nvSpPr>
        <p:spPr>
          <a:xfrm>
            <a:off x="7714308" y="477394"/>
            <a:ext cx="715115" cy="401575"/>
          </a:xfrm>
          <a:custGeom>
            <a:avLst/>
            <a:gdLst/>
            <a:ahLst/>
            <a:cxnLst/>
            <a:rect l="l" t="t" r="r" b="b"/>
            <a:pathLst>
              <a:path w="17193" h="8636" extrusionOk="0">
                <a:moveTo>
                  <a:pt x="9745" y="0"/>
                </a:moveTo>
                <a:cubicBezTo>
                  <a:pt x="9362" y="0"/>
                  <a:pt x="8967" y="14"/>
                  <a:pt x="8566" y="43"/>
                </a:cubicBezTo>
                <a:cubicBezTo>
                  <a:pt x="8194" y="43"/>
                  <a:pt x="7822" y="102"/>
                  <a:pt x="7449" y="162"/>
                </a:cubicBezTo>
                <a:cubicBezTo>
                  <a:pt x="5155" y="415"/>
                  <a:pt x="2861" y="1160"/>
                  <a:pt x="1803" y="2516"/>
                </a:cubicBezTo>
                <a:cubicBezTo>
                  <a:pt x="0" y="4944"/>
                  <a:pt x="1118" y="7059"/>
                  <a:pt x="1803" y="7730"/>
                </a:cubicBezTo>
                <a:cubicBezTo>
                  <a:pt x="1863" y="7864"/>
                  <a:pt x="1922" y="7864"/>
                  <a:pt x="1997" y="7923"/>
                </a:cubicBezTo>
                <a:cubicBezTo>
                  <a:pt x="2687" y="8345"/>
                  <a:pt x="5509" y="8635"/>
                  <a:pt x="8413" y="8635"/>
                </a:cubicBezTo>
                <a:cubicBezTo>
                  <a:pt x="11462" y="8635"/>
                  <a:pt x="14602" y="8315"/>
                  <a:pt x="15464" y="7491"/>
                </a:cubicBezTo>
                <a:cubicBezTo>
                  <a:pt x="17192" y="5808"/>
                  <a:pt x="16581" y="1711"/>
                  <a:pt x="13170" y="475"/>
                </a:cubicBezTo>
                <a:cubicBezTo>
                  <a:pt x="12386" y="182"/>
                  <a:pt x="11144" y="0"/>
                  <a:pt x="9745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4097" name="Google Shape;14097;p87"/>
          <p:cNvSpPr/>
          <p:nvPr/>
        </p:nvSpPr>
        <p:spPr>
          <a:xfrm>
            <a:off x="8677235" y="164672"/>
            <a:ext cx="229928" cy="320245"/>
          </a:xfrm>
          <a:custGeom>
            <a:avLst/>
            <a:gdLst/>
            <a:ahLst/>
            <a:cxnLst/>
            <a:rect l="l" t="t" r="r" b="b"/>
            <a:pathLst>
              <a:path w="5528" h="6887" extrusionOk="0">
                <a:moveTo>
                  <a:pt x="837" y="0"/>
                </a:moveTo>
                <a:cubicBezTo>
                  <a:pt x="731" y="0"/>
                  <a:pt x="639" y="39"/>
                  <a:pt x="566" y="123"/>
                </a:cubicBezTo>
                <a:cubicBezTo>
                  <a:pt x="134" y="749"/>
                  <a:pt x="0" y="1181"/>
                  <a:pt x="373" y="1732"/>
                </a:cubicBezTo>
                <a:cubicBezTo>
                  <a:pt x="745" y="2239"/>
                  <a:pt x="2801" y="3535"/>
                  <a:pt x="4410" y="6708"/>
                </a:cubicBezTo>
                <a:lnTo>
                  <a:pt x="4410" y="6887"/>
                </a:lnTo>
                <a:cubicBezTo>
                  <a:pt x="4782" y="6827"/>
                  <a:pt x="5155" y="6768"/>
                  <a:pt x="5527" y="6768"/>
                </a:cubicBezTo>
                <a:cubicBezTo>
                  <a:pt x="5468" y="6202"/>
                  <a:pt x="5095" y="4220"/>
                  <a:pt x="3605" y="2537"/>
                </a:cubicBezTo>
                <a:cubicBezTo>
                  <a:pt x="2553" y="1269"/>
                  <a:pt x="1446" y="0"/>
                  <a:pt x="837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4098" name="Google Shape;14098;p87"/>
          <p:cNvSpPr/>
          <p:nvPr/>
        </p:nvSpPr>
        <p:spPr>
          <a:xfrm>
            <a:off x="8550832" y="477394"/>
            <a:ext cx="715072" cy="401575"/>
          </a:xfrm>
          <a:custGeom>
            <a:avLst/>
            <a:gdLst/>
            <a:ahLst/>
            <a:cxnLst/>
            <a:rect l="l" t="t" r="r" b="b"/>
            <a:pathLst>
              <a:path w="17192" h="8636" extrusionOk="0">
                <a:moveTo>
                  <a:pt x="9745" y="0"/>
                </a:moveTo>
                <a:cubicBezTo>
                  <a:pt x="9362" y="0"/>
                  <a:pt x="8967" y="14"/>
                  <a:pt x="8566" y="43"/>
                </a:cubicBezTo>
                <a:cubicBezTo>
                  <a:pt x="8194" y="43"/>
                  <a:pt x="7821" y="102"/>
                  <a:pt x="7449" y="162"/>
                </a:cubicBezTo>
                <a:cubicBezTo>
                  <a:pt x="5155" y="415"/>
                  <a:pt x="2860" y="1160"/>
                  <a:pt x="1803" y="2516"/>
                </a:cubicBezTo>
                <a:cubicBezTo>
                  <a:pt x="0" y="4944"/>
                  <a:pt x="1117" y="7059"/>
                  <a:pt x="1803" y="7730"/>
                </a:cubicBezTo>
                <a:cubicBezTo>
                  <a:pt x="1862" y="7864"/>
                  <a:pt x="1996" y="7864"/>
                  <a:pt x="2056" y="7923"/>
                </a:cubicBezTo>
                <a:cubicBezTo>
                  <a:pt x="2717" y="8345"/>
                  <a:pt x="5524" y="8635"/>
                  <a:pt x="8421" y="8635"/>
                </a:cubicBezTo>
                <a:cubicBezTo>
                  <a:pt x="11461" y="8635"/>
                  <a:pt x="14602" y="8315"/>
                  <a:pt x="15464" y="7491"/>
                </a:cubicBezTo>
                <a:cubicBezTo>
                  <a:pt x="17192" y="5808"/>
                  <a:pt x="16641" y="1711"/>
                  <a:pt x="13169" y="475"/>
                </a:cubicBezTo>
                <a:cubicBezTo>
                  <a:pt x="12386" y="182"/>
                  <a:pt x="11144" y="0"/>
                  <a:pt x="9745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4099" name="Google Shape;14099;p87"/>
          <p:cNvSpPr/>
          <p:nvPr/>
        </p:nvSpPr>
        <p:spPr>
          <a:xfrm>
            <a:off x="10334771" y="164672"/>
            <a:ext cx="229928" cy="320245"/>
          </a:xfrm>
          <a:custGeom>
            <a:avLst/>
            <a:gdLst/>
            <a:ahLst/>
            <a:cxnLst/>
            <a:rect l="l" t="t" r="r" b="b"/>
            <a:pathLst>
              <a:path w="5528" h="6887" extrusionOk="0">
                <a:moveTo>
                  <a:pt x="837" y="0"/>
                </a:moveTo>
                <a:cubicBezTo>
                  <a:pt x="731" y="0"/>
                  <a:pt x="639" y="39"/>
                  <a:pt x="566" y="123"/>
                </a:cubicBezTo>
                <a:cubicBezTo>
                  <a:pt x="134" y="749"/>
                  <a:pt x="0" y="1181"/>
                  <a:pt x="373" y="1732"/>
                </a:cubicBezTo>
                <a:cubicBezTo>
                  <a:pt x="745" y="2239"/>
                  <a:pt x="2801" y="3535"/>
                  <a:pt x="4410" y="6708"/>
                </a:cubicBezTo>
                <a:lnTo>
                  <a:pt x="4410" y="6887"/>
                </a:lnTo>
                <a:cubicBezTo>
                  <a:pt x="4782" y="6827"/>
                  <a:pt x="5155" y="6768"/>
                  <a:pt x="5527" y="6768"/>
                </a:cubicBezTo>
                <a:cubicBezTo>
                  <a:pt x="5467" y="6202"/>
                  <a:pt x="5155" y="4220"/>
                  <a:pt x="3605" y="2537"/>
                </a:cubicBezTo>
                <a:cubicBezTo>
                  <a:pt x="2553" y="1269"/>
                  <a:pt x="1446" y="0"/>
                  <a:pt x="83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4100" name="Google Shape;14100;p87"/>
          <p:cNvSpPr/>
          <p:nvPr/>
        </p:nvSpPr>
        <p:spPr>
          <a:xfrm>
            <a:off x="10208327" y="477394"/>
            <a:ext cx="715115" cy="401575"/>
          </a:xfrm>
          <a:custGeom>
            <a:avLst/>
            <a:gdLst/>
            <a:ahLst/>
            <a:cxnLst/>
            <a:rect l="l" t="t" r="r" b="b"/>
            <a:pathLst>
              <a:path w="17193" h="8636" extrusionOk="0">
                <a:moveTo>
                  <a:pt x="9746" y="0"/>
                </a:moveTo>
                <a:cubicBezTo>
                  <a:pt x="9363" y="0"/>
                  <a:pt x="8968" y="14"/>
                  <a:pt x="8567" y="43"/>
                </a:cubicBezTo>
                <a:cubicBezTo>
                  <a:pt x="8195" y="43"/>
                  <a:pt x="7822" y="102"/>
                  <a:pt x="7450" y="162"/>
                </a:cubicBezTo>
                <a:cubicBezTo>
                  <a:pt x="5156" y="415"/>
                  <a:pt x="2861" y="1160"/>
                  <a:pt x="1804" y="2516"/>
                </a:cubicBezTo>
                <a:cubicBezTo>
                  <a:pt x="1" y="4944"/>
                  <a:pt x="1118" y="7059"/>
                  <a:pt x="1804" y="7730"/>
                </a:cubicBezTo>
                <a:cubicBezTo>
                  <a:pt x="1863" y="7864"/>
                  <a:pt x="1997" y="7864"/>
                  <a:pt x="2057" y="7923"/>
                </a:cubicBezTo>
                <a:cubicBezTo>
                  <a:pt x="2718" y="8345"/>
                  <a:pt x="5525" y="8635"/>
                  <a:pt x="8422" y="8635"/>
                </a:cubicBezTo>
                <a:cubicBezTo>
                  <a:pt x="11462" y="8635"/>
                  <a:pt x="14603" y="8315"/>
                  <a:pt x="15465" y="7491"/>
                </a:cubicBezTo>
                <a:cubicBezTo>
                  <a:pt x="17193" y="5808"/>
                  <a:pt x="16642" y="1711"/>
                  <a:pt x="13170" y="475"/>
                </a:cubicBezTo>
                <a:cubicBezTo>
                  <a:pt x="12387" y="182"/>
                  <a:pt x="11145" y="0"/>
                  <a:pt x="974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4101" name="Google Shape;14101;p87"/>
          <p:cNvSpPr/>
          <p:nvPr/>
        </p:nvSpPr>
        <p:spPr>
          <a:xfrm>
            <a:off x="4505173" y="159139"/>
            <a:ext cx="229928" cy="317503"/>
          </a:xfrm>
          <a:custGeom>
            <a:avLst/>
            <a:gdLst/>
            <a:ahLst/>
            <a:cxnLst/>
            <a:rect l="l" t="t" r="r" b="b"/>
            <a:pathLst>
              <a:path w="5528" h="6828" extrusionOk="0">
                <a:moveTo>
                  <a:pt x="874" y="0"/>
                </a:moveTo>
                <a:cubicBezTo>
                  <a:pt x="775" y="0"/>
                  <a:pt x="691" y="39"/>
                  <a:pt x="627" y="123"/>
                </a:cubicBezTo>
                <a:cubicBezTo>
                  <a:pt x="120" y="674"/>
                  <a:pt x="1" y="1166"/>
                  <a:pt x="373" y="1673"/>
                </a:cubicBezTo>
                <a:cubicBezTo>
                  <a:pt x="805" y="2164"/>
                  <a:pt x="2802" y="3475"/>
                  <a:pt x="4411" y="6693"/>
                </a:cubicBezTo>
                <a:lnTo>
                  <a:pt x="4411" y="6827"/>
                </a:lnTo>
                <a:cubicBezTo>
                  <a:pt x="4783" y="6827"/>
                  <a:pt x="5155" y="6753"/>
                  <a:pt x="5528" y="6753"/>
                </a:cubicBezTo>
                <a:cubicBezTo>
                  <a:pt x="5468" y="6142"/>
                  <a:pt x="5155" y="4220"/>
                  <a:pt x="3606" y="2477"/>
                </a:cubicBezTo>
                <a:cubicBezTo>
                  <a:pt x="2541" y="1260"/>
                  <a:pt x="1444" y="0"/>
                  <a:pt x="87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4102" name="Google Shape;14102;p87"/>
          <p:cNvSpPr/>
          <p:nvPr/>
        </p:nvSpPr>
        <p:spPr>
          <a:xfrm>
            <a:off x="4378772" y="471489"/>
            <a:ext cx="715115" cy="399481"/>
          </a:xfrm>
          <a:custGeom>
            <a:avLst/>
            <a:gdLst/>
            <a:ahLst/>
            <a:cxnLst/>
            <a:rect l="l" t="t" r="r" b="b"/>
            <a:pathLst>
              <a:path w="17193" h="8591" extrusionOk="0">
                <a:moveTo>
                  <a:pt x="9659" y="1"/>
                </a:moveTo>
                <a:cubicBezTo>
                  <a:pt x="9303" y="1"/>
                  <a:pt x="8937" y="12"/>
                  <a:pt x="8567" y="36"/>
                </a:cubicBezTo>
                <a:cubicBezTo>
                  <a:pt x="8194" y="36"/>
                  <a:pt x="7822" y="110"/>
                  <a:pt x="7450" y="110"/>
                </a:cubicBezTo>
                <a:cubicBezTo>
                  <a:pt x="5155" y="408"/>
                  <a:pt x="2861" y="1093"/>
                  <a:pt x="1803" y="2523"/>
                </a:cubicBezTo>
                <a:cubicBezTo>
                  <a:pt x="1" y="4952"/>
                  <a:pt x="1118" y="7052"/>
                  <a:pt x="1803" y="7738"/>
                </a:cubicBezTo>
                <a:cubicBezTo>
                  <a:pt x="1863" y="7797"/>
                  <a:pt x="1982" y="7857"/>
                  <a:pt x="2042" y="7931"/>
                </a:cubicBezTo>
                <a:cubicBezTo>
                  <a:pt x="2728" y="8317"/>
                  <a:pt x="5458" y="8590"/>
                  <a:pt x="8306" y="8590"/>
                </a:cubicBezTo>
                <a:cubicBezTo>
                  <a:pt x="11393" y="8590"/>
                  <a:pt x="14617" y="8269"/>
                  <a:pt x="15524" y="7425"/>
                </a:cubicBezTo>
                <a:cubicBezTo>
                  <a:pt x="17193" y="5756"/>
                  <a:pt x="16641" y="1719"/>
                  <a:pt x="13155" y="482"/>
                </a:cubicBezTo>
                <a:cubicBezTo>
                  <a:pt x="12368" y="184"/>
                  <a:pt x="11093" y="1"/>
                  <a:pt x="9659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4103" name="Google Shape;14103;p87"/>
          <p:cNvSpPr/>
          <p:nvPr/>
        </p:nvSpPr>
        <p:spPr>
          <a:xfrm>
            <a:off x="1185152" y="159139"/>
            <a:ext cx="229928" cy="317503"/>
          </a:xfrm>
          <a:custGeom>
            <a:avLst/>
            <a:gdLst/>
            <a:ahLst/>
            <a:cxnLst/>
            <a:rect l="l" t="t" r="r" b="b"/>
            <a:pathLst>
              <a:path w="5528" h="6828" extrusionOk="0">
                <a:moveTo>
                  <a:pt x="828" y="0"/>
                </a:moveTo>
                <a:cubicBezTo>
                  <a:pt x="721" y="0"/>
                  <a:pt x="628" y="39"/>
                  <a:pt x="552" y="123"/>
                </a:cubicBezTo>
                <a:cubicBezTo>
                  <a:pt x="120" y="674"/>
                  <a:pt x="1" y="1166"/>
                  <a:pt x="373" y="1673"/>
                </a:cubicBezTo>
                <a:cubicBezTo>
                  <a:pt x="746" y="2164"/>
                  <a:pt x="2787" y="3475"/>
                  <a:pt x="4410" y="6693"/>
                </a:cubicBezTo>
                <a:lnTo>
                  <a:pt x="4410" y="6827"/>
                </a:lnTo>
                <a:cubicBezTo>
                  <a:pt x="4783" y="6827"/>
                  <a:pt x="5155" y="6753"/>
                  <a:pt x="5528" y="6753"/>
                </a:cubicBezTo>
                <a:cubicBezTo>
                  <a:pt x="5453" y="6142"/>
                  <a:pt x="5081" y="4220"/>
                  <a:pt x="3591" y="2477"/>
                </a:cubicBezTo>
                <a:cubicBezTo>
                  <a:pt x="2539" y="1260"/>
                  <a:pt x="1444" y="0"/>
                  <a:pt x="82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4104" name="Google Shape;14104;p87"/>
          <p:cNvSpPr/>
          <p:nvPr/>
        </p:nvSpPr>
        <p:spPr>
          <a:xfrm>
            <a:off x="1058751" y="471489"/>
            <a:ext cx="715115" cy="399481"/>
          </a:xfrm>
          <a:custGeom>
            <a:avLst/>
            <a:gdLst/>
            <a:ahLst/>
            <a:cxnLst/>
            <a:rect l="l" t="t" r="r" b="b"/>
            <a:pathLst>
              <a:path w="17193" h="8591" extrusionOk="0">
                <a:moveTo>
                  <a:pt x="9658" y="1"/>
                </a:moveTo>
                <a:cubicBezTo>
                  <a:pt x="9302" y="1"/>
                  <a:pt x="8937" y="12"/>
                  <a:pt x="8567" y="36"/>
                </a:cubicBezTo>
                <a:cubicBezTo>
                  <a:pt x="8194" y="36"/>
                  <a:pt x="7822" y="110"/>
                  <a:pt x="7449" y="110"/>
                </a:cubicBezTo>
                <a:cubicBezTo>
                  <a:pt x="5140" y="408"/>
                  <a:pt x="2846" y="1093"/>
                  <a:pt x="1788" y="2523"/>
                </a:cubicBezTo>
                <a:cubicBezTo>
                  <a:pt x="1" y="4952"/>
                  <a:pt x="1118" y="7052"/>
                  <a:pt x="1788" y="7738"/>
                </a:cubicBezTo>
                <a:cubicBezTo>
                  <a:pt x="1863" y="7797"/>
                  <a:pt x="1922" y="7857"/>
                  <a:pt x="2042" y="7931"/>
                </a:cubicBezTo>
                <a:cubicBezTo>
                  <a:pt x="2699" y="8317"/>
                  <a:pt x="5429" y="8590"/>
                  <a:pt x="8274" y="8590"/>
                </a:cubicBezTo>
                <a:cubicBezTo>
                  <a:pt x="11359" y="8590"/>
                  <a:pt x="14582" y="8269"/>
                  <a:pt x="15449" y="7425"/>
                </a:cubicBezTo>
                <a:cubicBezTo>
                  <a:pt x="17192" y="5756"/>
                  <a:pt x="16626" y="1719"/>
                  <a:pt x="13155" y="482"/>
                </a:cubicBezTo>
                <a:cubicBezTo>
                  <a:pt x="12356" y="184"/>
                  <a:pt x="11088" y="1"/>
                  <a:pt x="9658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4105" name="Google Shape;14105;p87"/>
          <p:cNvSpPr/>
          <p:nvPr/>
        </p:nvSpPr>
        <p:spPr>
          <a:xfrm>
            <a:off x="2016104" y="159139"/>
            <a:ext cx="229928" cy="317503"/>
          </a:xfrm>
          <a:custGeom>
            <a:avLst/>
            <a:gdLst/>
            <a:ahLst/>
            <a:cxnLst/>
            <a:rect l="l" t="t" r="r" b="b"/>
            <a:pathLst>
              <a:path w="5528" h="6828" extrusionOk="0">
                <a:moveTo>
                  <a:pt x="838" y="0"/>
                </a:moveTo>
                <a:cubicBezTo>
                  <a:pt x="731" y="0"/>
                  <a:pt x="640" y="39"/>
                  <a:pt x="567" y="123"/>
                </a:cubicBezTo>
                <a:cubicBezTo>
                  <a:pt x="134" y="674"/>
                  <a:pt x="0" y="1166"/>
                  <a:pt x="373" y="1673"/>
                </a:cubicBezTo>
                <a:cubicBezTo>
                  <a:pt x="745" y="2164"/>
                  <a:pt x="2801" y="3475"/>
                  <a:pt x="4410" y="6693"/>
                </a:cubicBezTo>
                <a:lnTo>
                  <a:pt x="4410" y="6827"/>
                </a:lnTo>
                <a:cubicBezTo>
                  <a:pt x="4783" y="6827"/>
                  <a:pt x="5155" y="6753"/>
                  <a:pt x="5527" y="6753"/>
                </a:cubicBezTo>
                <a:cubicBezTo>
                  <a:pt x="5468" y="6142"/>
                  <a:pt x="5155" y="4220"/>
                  <a:pt x="3606" y="2477"/>
                </a:cubicBezTo>
                <a:cubicBezTo>
                  <a:pt x="2554" y="1260"/>
                  <a:pt x="1447" y="0"/>
                  <a:pt x="83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4106" name="Google Shape;14106;p87"/>
          <p:cNvSpPr/>
          <p:nvPr/>
        </p:nvSpPr>
        <p:spPr>
          <a:xfrm>
            <a:off x="1889701" y="471489"/>
            <a:ext cx="715115" cy="399481"/>
          </a:xfrm>
          <a:custGeom>
            <a:avLst/>
            <a:gdLst/>
            <a:ahLst/>
            <a:cxnLst/>
            <a:rect l="l" t="t" r="r" b="b"/>
            <a:pathLst>
              <a:path w="17193" h="8591" extrusionOk="0">
                <a:moveTo>
                  <a:pt x="9659" y="1"/>
                </a:moveTo>
                <a:cubicBezTo>
                  <a:pt x="9303" y="1"/>
                  <a:pt x="8937" y="12"/>
                  <a:pt x="8566" y="36"/>
                </a:cubicBezTo>
                <a:cubicBezTo>
                  <a:pt x="8194" y="36"/>
                  <a:pt x="7822" y="110"/>
                  <a:pt x="7449" y="110"/>
                </a:cubicBezTo>
                <a:cubicBezTo>
                  <a:pt x="5155" y="408"/>
                  <a:pt x="2861" y="1093"/>
                  <a:pt x="1803" y="2523"/>
                </a:cubicBezTo>
                <a:cubicBezTo>
                  <a:pt x="0" y="4952"/>
                  <a:pt x="1118" y="7052"/>
                  <a:pt x="1803" y="7738"/>
                </a:cubicBezTo>
                <a:cubicBezTo>
                  <a:pt x="1863" y="7797"/>
                  <a:pt x="1997" y="7857"/>
                  <a:pt x="2056" y="7931"/>
                </a:cubicBezTo>
                <a:cubicBezTo>
                  <a:pt x="2707" y="8317"/>
                  <a:pt x="5432" y="8590"/>
                  <a:pt x="8278" y="8590"/>
                </a:cubicBezTo>
                <a:cubicBezTo>
                  <a:pt x="11362" y="8590"/>
                  <a:pt x="14588" y="8269"/>
                  <a:pt x="15464" y="7425"/>
                </a:cubicBezTo>
                <a:cubicBezTo>
                  <a:pt x="17192" y="5756"/>
                  <a:pt x="16641" y="1719"/>
                  <a:pt x="13170" y="482"/>
                </a:cubicBezTo>
                <a:cubicBezTo>
                  <a:pt x="12370" y="184"/>
                  <a:pt x="11093" y="1"/>
                  <a:pt x="965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4107" name="Google Shape;14107;p87"/>
          <p:cNvSpPr/>
          <p:nvPr/>
        </p:nvSpPr>
        <p:spPr>
          <a:xfrm>
            <a:off x="2847637" y="159139"/>
            <a:ext cx="229928" cy="317503"/>
          </a:xfrm>
          <a:custGeom>
            <a:avLst/>
            <a:gdLst/>
            <a:ahLst/>
            <a:cxnLst/>
            <a:rect l="l" t="t" r="r" b="b"/>
            <a:pathLst>
              <a:path w="5528" h="6828" extrusionOk="0">
                <a:moveTo>
                  <a:pt x="838" y="0"/>
                </a:moveTo>
                <a:cubicBezTo>
                  <a:pt x="732" y="0"/>
                  <a:pt x="640" y="39"/>
                  <a:pt x="567" y="123"/>
                </a:cubicBezTo>
                <a:cubicBezTo>
                  <a:pt x="120" y="674"/>
                  <a:pt x="1" y="1166"/>
                  <a:pt x="373" y="1673"/>
                </a:cubicBezTo>
                <a:cubicBezTo>
                  <a:pt x="805" y="2164"/>
                  <a:pt x="2802" y="3475"/>
                  <a:pt x="4411" y="6693"/>
                </a:cubicBezTo>
                <a:lnTo>
                  <a:pt x="4411" y="6827"/>
                </a:lnTo>
                <a:cubicBezTo>
                  <a:pt x="4783" y="6827"/>
                  <a:pt x="5155" y="6753"/>
                  <a:pt x="5528" y="6753"/>
                </a:cubicBezTo>
                <a:cubicBezTo>
                  <a:pt x="5468" y="6142"/>
                  <a:pt x="5155" y="4220"/>
                  <a:pt x="3606" y="2477"/>
                </a:cubicBezTo>
                <a:cubicBezTo>
                  <a:pt x="2541" y="1260"/>
                  <a:pt x="1444" y="0"/>
                  <a:pt x="8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4108" name="Google Shape;14108;p87"/>
          <p:cNvSpPr/>
          <p:nvPr/>
        </p:nvSpPr>
        <p:spPr>
          <a:xfrm>
            <a:off x="2721236" y="471489"/>
            <a:ext cx="715115" cy="399481"/>
          </a:xfrm>
          <a:custGeom>
            <a:avLst/>
            <a:gdLst/>
            <a:ahLst/>
            <a:cxnLst/>
            <a:rect l="l" t="t" r="r" b="b"/>
            <a:pathLst>
              <a:path w="17193" h="8591" extrusionOk="0">
                <a:moveTo>
                  <a:pt x="9659" y="1"/>
                </a:moveTo>
                <a:cubicBezTo>
                  <a:pt x="9303" y="1"/>
                  <a:pt x="8937" y="12"/>
                  <a:pt x="8567" y="36"/>
                </a:cubicBezTo>
                <a:cubicBezTo>
                  <a:pt x="8194" y="36"/>
                  <a:pt x="7822" y="110"/>
                  <a:pt x="7450" y="110"/>
                </a:cubicBezTo>
                <a:cubicBezTo>
                  <a:pt x="5155" y="408"/>
                  <a:pt x="2861" y="1093"/>
                  <a:pt x="1803" y="2523"/>
                </a:cubicBezTo>
                <a:cubicBezTo>
                  <a:pt x="1" y="4952"/>
                  <a:pt x="1118" y="7052"/>
                  <a:pt x="1803" y="7738"/>
                </a:cubicBezTo>
                <a:cubicBezTo>
                  <a:pt x="1863" y="7797"/>
                  <a:pt x="1982" y="7857"/>
                  <a:pt x="2042" y="7931"/>
                </a:cubicBezTo>
                <a:cubicBezTo>
                  <a:pt x="2699" y="8317"/>
                  <a:pt x="5429" y="8590"/>
                  <a:pt x="8283" y="8590"/>
                </a:cubicBezTo>
                <a:cubicBezTo>
                  <a:pt x="11377" y="8590"/>
                  <a:pt x="14617" y="8269"/>
                  <a:pt x="15524" y="7425"/>
                </a:cubicBezTo>
                <a:cubicBezTo>
                  <a:pt x="17193" y="5756"/>
                  <a:pt x="16641" y="1719"/>
                  <a:pt x="13155" y="482"/>
                </a:cubicBezTo>
                <a:cubicBezTo>
                  <a:pt x="12368" y="184"/>
                  <a:pt x="11093" y="1"/>
                  <a:pt x="9659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4109" name="Google Shape;14109;p87"/>
          <p:cNvSpPr/>
          <p:nvPr/>
        </p:nvSpPr>
        <p:spPr>
          <a:xfrm>
            <a:off x="3684163" y="159139"/>
            <a:ext cx="229928" cy="317503"/>
          </a:xfrm>
          <a:custGeom>
            <a:avLst/>
            <a:gdLst/>
            <a:ahLst/>
            <a:cxnLst/>
            <a:rect l="l" t="t" r="r" b="b"/>
            <a:pathLst>
              <a:path w="5528" h="6828" extrusionOk="0">
                <a:moveTo>
                  <a:pt x="874" y="0"/>
                </a:moveTo>
                <a:cubicBezTo>
                  <a:pt x="774" y="0"/>
                  <a:pt x="691" y="39"/>
                  <a:pt x="626" y="123"/>
                </a:cubicBezTo>
                <a:cubicBezTo>
                  <a:pt x="120" y="674"/>
                  <a:pt x="1" y="1166"/>
                  <a:pt x="373" y="1673"/>
                </a:cubicBezTo>
                <a:cubicBezTo>
                  <a:pt x="805" y="2164"/>
                  <a:pt x="2861" y="3475"/>
                  <a:pt x="4410" y="6693"/>
                </a:cubicBezTo>
                <a:lnTo>
                  <a:pt x="4410" y="6827"/>
                </a:lnTo>
                <a:cubicBezTo>
                  <a:pt x="4783" y="6827"/>
                  <a:pt x="5155" y="6753"/>
                  <a:pt x="5528" y="6753"/>
                </a:cubicBezTo>
                <a:cubicBezTo>
                  <a:pt x="5468" y="6142"/>
                  <a:pt x="5155" y="4220"/>
                  <a:pt x="3606" y="2477"/>
                </a:cubicBezTo>
                <a:cubicBezTo>
                  <a:pt x="2541" y="1260"/>
                  <a:pt x="1444" y="0"/>
                  <a:pt x="87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4110" name="Google Shape;14110;p87"/>
          <p:cNvSpPr/>
          <p:nvPr/>
        </p:nvSpPr>
        <p:spPr>
          <a:xfrm>
            <a:off x="3557761" y="471489"/>
            <a:ext cx="715115" cy="399481"/>
          </a:xfrm>
          <a:custGeom>
            <a:avLst/>
            <a:gdLst/>
            <a:ahLst/>
            <a:cxnLst/>
            <a:rect l="l" t="t" r="r" b="b"/>
            <a:pathLst>
              <a:path w="17193" h="8591" extrusionOk="0">
                <a:moveTo>
                  <a:pt x="9659" y="1"/>
                </a:moveTo>
                <a:cubicBezTo>
                  <a:pt x="9303" y="1"/>
                  <a:pt x="8937" y="12"/>
                  <a:pt x="8567" y="36"/>
                </a:cubicBezTo>
                <a:cubicBezTo>
                  <a:pt x="8194" y="36"/>
                  <a:pt x="7822" y="110"/>
                  <a:pt x="7449" y="110"/>
                </a:cubicBezTo>
                <a:cubicBezTo>
                  <a:pt x="5155" y="408"/>
                  <a:pt x="2861" y="1093"/>
                  <a:pt x="1803" y="2523"/>
                </a:cubicBezTo>
                <a:cubicBezTo>
                  <a:pt x="1" y="4952"/>
                  <a:pt x="1118" y="7052"/>
                  <a:pt x="1803" y="7738"/>
                </a:cubicBezTo>
                <a:cubicBezTo>
                  <a:pt x="1863" y="7797"/>
                  <a:pt x="1982" y="7857"/>
                  <a:pt x="2041" y="7931"/>
                </a:cubicBezTo>
                <a:cubicBezTo>
                  <a:pt x="2728" y="8317"/>
                  <a:pt x="5458" y="8590"/>
                  <a:pt x="8306" y="8590"/>
                </a:cubicBezTo>
                <a:cubicBezTo>
                  <a:pt x="11393" y="8590"/>
                  <a:pt x="14617" y="8269"/>
                  <a:pt x="15524" y="7425"/>
                </a:cubicBezTo>
                <a:cubicBezTo>
                  <a:pt x="17192" y="5756"/>
                  <a:pt x="16641" y="1719"/>
                  <a:pt x="13155" y="482"/>
                </a:cubicBezTo>
                <a:cubicBezTo>
                  <a:pt x="12367" y="184"/>
                  <a:pt x="11092" y="1"/>
                  <a:pt x="9659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4111" name="Google Shape;14111;p87"/>
          <p:cNvSpPr/>
          <p:nvPr/>
        </p:nvSpPr>
        <p:spPr>
          <a:xfrm>
            <a:off x="5341699" y="159139"/>
            <a:ext cx="229928" cy="317503"/>
          </a:xfrm>
          <a:custGeom>
            <a:avLst/>
            <a:gdLst/>
            <a:ahLst/>
            <a:cxnLst/>
            <a:rect l="l" t="t" r="r" b="b"/>
            <a:pathLst>
              <a:path w="5528" h="6828" extrusionOk="0">
                <a:moveTo>
                  <a:pt x="874" y="0"/>
                </a:moveTo>
                <a:cubicBezTo>
                  <a:pt x="774" y="0"/>
                  <a:pt x="691" y="39"/>
                  <a:pt x="626" y="123"/>
                </a:cubicBezTo>
                <a:cubicBezTo>
                  <a:pt x="120" y="674"/>
                  <a:pt x="1" y="1166"/>
                  <a:pt x="373" y="1673"/>
                </a:cubicBezTo>
                <a:cubicBezTo>
                  <a:pt x="805" y="2164"/>
                  <a:pt x="2861" y="3475"/>
                  <a:pt x="4410" y="6693"/>
                </a:cubicBezTo>
                <a:lnTo>
                  <a:pt x="4410" y="6827"/>
                </a:lnTo>
                <a:cubicBezTo>
                  <a:pt x="4783" y="6827"/>
                  <a:pt x="5155" y="6753"/>
                  <a:pt x="5528" y="6753"/>
                </a:cubicBezTo>
                <a:cubicBezTo>
                  <a:pt x="5468" y="6142"/>
                  <a:pt x="5155" y="4220"/>
                  <a:pt x="3606" y="2477"/>
                </a:cubicBezTo>
                <a:cubicBezTo>
                  <a:pt x="2541" y="1260"/>
                  <a:pt x="1444" y="0"/>
                  <a:pt x="874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4112" name="Google Shape;14112;p87"/>
          <p:cNvSpPr/>
          <p:nvPr/>
        </p:nvSpPr>
        <p:spPr>
          <a:xfrm>
            <a:off x="5215297" y="471489"/>
            <a:ext cx="715115" cy="399481"/>
          </a:xfrm>
          <a:custGeom>
            <a:avLst/>
            <a:gdLst/>
            <a:ahLst/>
            <a:cxnLst/>
            <a:rect l="l" t="t" r="r" b="b"/>
            <a:pathLst>
              <a:path w="17193" h="8591" extrusionOk="0">
                <a:moveTo>
                  <a:pt x="9659" y="1"/>
                </a:moveTo>
                <a:cubicBezTo>
                  <a:pt x="9303" y="1"/>
                  <a:pt x="8937" y="12"/>
                  <a:pt x="8567" y="36"/>
                </a:cubicBezTo>
                <a:cubicBezTo>
                  <a:pt x="8194" y="36"/>
                  <a:pt x="7822" y="110"/>
                  <a:pt x="7449" y="110"/>
                </a:cubicBezTo>
                <a:cubicBezTo>
                  <a:pt x="5155" y="408"/>
                  <a:pt x="2861" y="1093"/>
                  <a:pt x="1803" y="2523"/>
                </a:cubicBezTo>
                <a:cubicBezTo>
                  <a:pt x="0" y="4952"/>
                  <a:pt x="1177" y="7052"/>
                  <a:pt x="1803" y="7738"/>
                </a:cubicBezTo>
                <a:cubicBezTo>
                  <a:pt x="1922" y="7797"/>
                  <a:pt x="1982" y="7857"/>
                  <a:pt x="2041" y="7931"/>
                </a:cubicBezTo>
                <a:cubicBezTo>
                  <a:pt x="2728" y="8317"/>
                  <a:pt x="5472" y="8590"/>
                  <a:pt x="8327" y="8590"/>
                </a:cubicBezTo>
                <a:cubicBezTo>
                  <a:pt x="11422" y="8590"/>
                  <a:pt x="14648" y="8269"/>
                  <a:pt x="15524" y="7425"/>
                </a:cubicBezTo>
                <a:cubicBezTo>
                  <a:pt x="17192" y="5756"/>
                  <a:pt x="16641" y="1719"/>
                  <a:pt x="13155" y="482"/>
                </a:cubicBezTo>
                <a:cubicBezTo>
                  <a:pt x="12367" y="184"/>
                  <a:pt x="11092" y="1"/>
                  <a:pt x="9659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4113" name="Google Shape;14113;p87">
            <a:hlinkClick r:id="rId4" action="ppaction://hlinksldjump"/>
          </p:cNvPr>
          <p:cNvSpPr txBox="1"/>
          <p:nvPr/>
        </p:nvSpPr>
        <p:spPr>
          <a:xfrm>
            <a:off x="1028333" y="552679"/>
            <a:ext cx="735600" cy="2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733" kern="0">
                <a:solidFill>
                  <a:srgbClr val="FEF7C2"/>
                </a:solidFill>
                <a:latin typeface="Pangolin"/>
                <a:ea typeface="Pangolin"/>
                <a:cs typeface="Pangolin"/>
                <a:sym typeface="Pangolin"/>
              </a:rPr>
              <a:t>Sep</a:t>
            </a:r>
            <a:endParaRPr sz="1733" kern="0">
              <a:solidFill>
                <a:srgbClr val="FEF7C2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4114" name="Google Shape;14114;p87"/>
          <p:cNvSpPr txBox="1"/>
          <p:nvPr/>
        </p:nvSpPr>
        <p:spPr>
          <a:xfrm>
            <a:off x="1883041" y="552679"/>
            <a:ext cx="735600" cy="2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733" kern="0">
                <a:solidFill>
                  <a:srgbClr val="FEF7C2"/>
                </a:solidFill>
                <a:latin typeface="Pangolin"/>
                <a:ea typeface="Pangolin"/>
                <a:cs typeface="Pangolin"/>
                <a:sym typeface="Pangolin"/>
              </a:rPr>
              <a:t>Oct</a:t>
            </a:r>
            <a:endParaRPr sz="1733" kern="0">
              <a:solidFill>
                <a:srgbClr val="FEF7C2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4115" name="Google Shape;14115;p87"/>
          <p:cNvSpPr txBox="1"/>
          <p:nvPr/>
        </p:nvSpPr>
        <p:spPr>
          <a:xfrm>
            <a:off x="2650675" y="552679"/>
            <a:ext cx="844400" cy="2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733" kern="0">
                <a:solidFill>
                  <a:srgbClr val="83492E"/>
                </a:solidFill>
                <a:latin typeface="Pangolin"/>
                <a:ea typeface="Pangolin"/>
                <a:cs typeface="Pangolin"/>
                <a:sym typeface="Pangolin"/>
              </a:rPr>
              <a:t>Nov</a:t>
            </a:r>
            <a:endParaRPr sz="1733" kern="0">
              <a:solidFill>
                <a:srgbClr val="83492E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4116" name="Google Shape;14116;p87"/>
          <p:cNvSpPr txBox="1"/>
          <p:nvPr/>
        </p:nvSpPr>
        <p:spPr>
          <a:xfrm>
            <a:off x="3543567" y="552679"/>
            <a:ext cx="735600" cy="2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733" kern="0">
                <a:solidFill>
                  <a:srgbClr val="FEF7C2"/>
                </a:solidFill>
                <a:latin typeface="Pangolin"/>
                <a:ea typeface="Pangolin"/>
                <a:cs typeface="Pangolin"/>
                <a:sym typeface="Pangolin"/>
              </a:rPr>
              <a:t>Dec</a:t>
            </a:r>
            <a:endParaRPr sz="1733" kern="0">
              <a:solidFill>
                <a:srgbClr val="FEF7C2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4117" name="Google Shape;14117;p87"/>
          <p:cNvSpPr txBox="1"/>
          <p:nvPr/>
        </p:nvSpPr>
        <p:spPr>
          <a:xfrm>
            <a:off x="4311200" y="552679"/>
            <a:ext cx="844400" cy="2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733" kern="0">
                <a:solidFill>
                  <a:srgbClr val="FEF7C2"/>
                </a:solidFill>
                <a:latin typeface="Pangolin"/>
                <a:ea typeface="Pangolin"/>
                <a:cs typeface="Pangolin"/>
                <a:sym typeface="Pangolin"/>
              </a:rPr>
              <a:t>Jan</a:t>
            </a:r>
            <a:endParaRPr sz="1733" kern="0">
              <a:solidFill>
                <a:srgbClr val="FEF7C2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4118" name="Google Shape;14118;p87"/>
          <p:cNvSpPr txBox="1"/>
          <p:nvPr/>
        </p:nvSpPr>
        <p:spPr>
          <a:xfrm>
            <a:off x="5158925" y="552679"/>
            <a:ext cx="844400" cy="2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733" kern="0">
                <a:solidFill>
                  <a:srgbClr val="83492E"/>
                </a:solidFill>
                <a:latin typeface="Pangolin"/>
                <a:ea typeface="Pangolin"/>
                <a:cs typeface="Pangolin"/>
                <a:sym typeface="Pangolin"/>
              </a:rPr>
              <a:t>Feb</a:t>
            </a:r>
            <a:endParaRPr sz="1733" kern="0">
              <a:solidFill>
                <a:srgbClr val="83492E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4119" name="Google Shape;14119;p87"/>
          <p:cNvSpPr txBox="1"/>
          <p:nvPr/>
        </p:nvSpPr>
        <p:spPr>
          <a:xfrm>
            <a:off x="5987600" y="552679"/>
            <a:ext cx="844400" cy="2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733" kern="0">
                <a:solidFill>
                  <a:srgbClr val="FEF7C2"/>
                </a:solidFill>
                <a:latin typeface="Pangolin"/>
                <a:ea typeface="Pangolin"/>
                <a:cs typeface="Pangolin"/>
                <a:sym typeface="Pangolin"/>
              </a:rPr>
              <a:t>Mar</a:t>
            </a:r>
            <a:endParaRPr sz="1733" kern="0">
              <a:solidFill>
                <a:srgbClr val="FEF7C2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4120" name="Google Shape;14120;p87"/>
          <p:cNvSpPr txBox="1"/>
          <p:nvPr/>
        </p:nvSpPr>
        <p:spPr>
          <a:xfrm>
            <a:off x="6825800" y="552679"/>
            <a:ext cx="844400" cy="2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733" kern="0">
                <a:solidFill>
                  <a:srgbClr val="FEF7C2"/>
                </a:solidFill>
                <a:latin typeface="Pangolin"/>
                <a:ea typeface="Pangolin"/>
                <a:cs typeface="Pangolin"/>
                <a:sym typeface="Pangolin"/>
              </a:rPr>
              <a:t>Apr</a:t>
            </a:r>
            <a:endParaRPr sz="1733" kern="0">
              <a:solidFill>
                <a:srgbClr val="FEF7C2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4121" name="Google Shape;14121;p87"/>
          <p:cNvSpPr txBox="1"/>
          <p:nvPr/>
        </p:nvSpPr>
        <p:spPr>
          <a:xfrm>
            <a:off x="7654475" y="552679"/>
            <a:ext cx="844400" cy="2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733" kern="0">
                <a:solidFill>
                  <a:srgbClr val="83492E"/>
                </a:solidFill>
                <a:latin typeface="Pangolin"/>
                <a:ea typeface="Pangolin"/>
                <a:cs typeface="Pangolin"/>
                <a:sym typeface="Pangolin"/>
              </a:rPr>
              <a:t>May</a:t>
            </a:r>
            <a:endParaRPr sz="1733" kern="0">
              <a:solidFill>
                <a:srgbClr val="83492E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4122" name="Google Shape;14122;p87"/>
          <p:cNvSpPr txBox="1"/>
          <p:nvPr/>
        </p:nvSpPr>
        <p:spPr>
          <a:xfrm>
            <a:off x="8489500" y="552679"/>
            <a:ext cx="844400" cy="2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733" kern="0">
                <a:solidFill>
                  <a:srgbClr val="FEF7C2"/>
                </a:solidFill>
                <a:latin typeface="Pangolin"/>
                <a:ea typeface="Pangolin"/>
                <a:cs typeface="Pangolin"/>
                <a:sym typeface="Pangolin"/>
              </a:rPr>
              <a:t>Jun</a:t>
            </a:r>
            <a:endParaRPr sz="1733" kern="0">
              <a:solidFill>
                <a:srgbClr val="FEF7C2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4123" name="Google Shape;14123;p87"/>
          <p:cNvSpPr txBox="1"/>
          <p:nvPr/>
        </p:nvSpPr>
        <p:spPr>
          <a:xfrm>
            <a:off x="9308651" y="552679"/>
            <a:ext cx="844400" cy="2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733" kern="0">
                <a:solidFill>
                  <a:srgbClr val="FEF7C2"/>
                </a:solidFill>
                <a:latin typeface="Pangolin"/>
                <a:ea typeface="Pangolin"/>
                <a:cs typeface="Pangolin"/>
                <a:sym typeface="Pangolin"/>
              </a:rPr>
              <a:t>Jul</a:t>
            </a:r>
            <a:endParaRPr sz="1733" kern="0">
              <a:solidFill>
                <a:srgbClr val="FEF7C2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4124" name="Google Shape;14124;p87"/>
          <p:cNvSpPr txBox="1"/>
          <p:nvPr/>
        </p:nvSpPr>
        <p:spPr>
          <a:xfrm>
            <a:off x="10140500" y="552679"/>
            <a:ext cx="844400" cy="2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733" kern="0">
                <a:solidFill>
                  <a:srgbClr val="83492E"/>
                </a:solidFill>
                <a:latin typeface="Pangolin"/>
                <a:ea typeface="Pangolin"/>
                <a:cs typeface="Pangolin"/>
                <a:sym typeface="Pangolin"/>
              </a:rPr>
              <a:t>Aug</a:t>
            </a:r>
            <a:endParaRPr sz="1733" kern="0">
              <a:solidFill>
                <a:srgbClr val="83492E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4125" name="Google Shape;14125;p87">
            <a:hlinkClick r:id="rId5" action="ppaction://hlinksldjump"/>
          </p:cNvPr>
          <p:cNvSpPr/>
          <p:nvPr/>
        </p:nvSpPr>
        <p:spPr>
          <a:xfrm>
            <a:off x="1955933" y="444040"/>
            <a:ext cx="571600" cy="4120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4126" name="Google Shape;14126;p87">
            <a:hlinkClick r:id="rId5" action="ppaction://hlinksldjump"/>
          </p:cNvPr>
          <p:cNvSpPr/>
          <p:nvPr/>
        </p:nvSpPr>
        <p:spPr>
          <a:xfrm>
            <a:off x="19536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4127" name="Google Shape;14127;p87">
            <a:hlinkClick r:id="rId6" action="ppaction://hlinksldjump"/>
          </p:cNvPr>
          <p:cNvSpPr/>
          <p:nvPr/>
        </p:nvSpPr>
        <p:spPr>
          <a:xfrm>
            <a:off x="27664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4128" name="Google Shape;14128;p87">
            <a:hlinkClick r:id="" action="ppaction://noaction"/>
          </p:cNvPr>
          <p:cNvSpPr/>
          <p:nvPr/>
        </p:nvSpPr>
        <p:spPr>
          <a:xfrm>
            <a:off x="36300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4129" name="Google Shape;14129;p87">
            <a:hlinkClick r:id="rId5" action="ppaction://hlinksldjump"/>
          </p:cNvPr>
          <p:cNvSpPr/>
          <p:nvPr/>
        </p:nvSpPr>
        <p:spPr>
          <a:xfrm>
            <a:off x="44428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4130" name="Google Shape;14130;p87">
            <a:hlinkClick r:id="rId7" action="ppaction://hlinksldjump"/>
          </p:cNvPr>
          <p:cNvSpPr/>
          <p:nvPr/>
        </p:nvSpPr>
        <p:spPr>
          <a:xfrm>
            <a:off x="52810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4131" name="Google Shape;14131;p87">
            <a:hlinkClick r:id="" action="ppaction://noaction"/>
          </p:cNvPr>
          <p:cNvSpPr/>
          <p:nvPr/>
        </p:nvSpPr>
        <p:spPr>
          <a:xfrm>
            <a:off x="60938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4132" name="Google Shape;14132;p87">
            <a:hlinkClick r:id="rId8" action="ppaction://hlinksldjump"/>
          </p:cNvPr>
          <p:cNvSpPr/>
          <p:nvPr/>
        </p:nvSpPr>
        <p:spPr>
          <a:xfrm>
            <a:off x="69574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4133" name="Google Shape;14133;p87">
            <a:hlinkClick r:id="rId6" action="ppaction://hlinksldjump"/>
          </p:cNvPr>
          <p:cNvSpPr/>
          <p:nvPr/>
        </p:nvSpPr>
        <p:spPr>
          <a:xfrm>
            <a:off x="77702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4134" name="Google Shape;14134;p87">
            <a:hlinkClick r:id="rId3" action="ppaction://hlinksldjump"/>
          </p:cNvPr>
          <p:cNvSpPr/>
          <p:nvPr/>
        </p:nvSpPr>
        <p:spPr>
          <a:xfrm>
            <a:off x="86338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4135" name="Google Shape;14135;p87">
            <a:hlinkClick r:id="" action="ppaction://noaction"/>
          </p:cNvPr>
          <p:cNvSpPr/>
          <p:nvPr/>
        </p:nvSpPr>
        <p:spPr>
          <a:xfrm>
            <a:off x="94466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4136" name="Google Shape;14136;p87">
            <a:hlinkClick r:id="" action="ppaction://noaction"/>
          </p:cNvPr>
          <p:cNvSpPr/>
          <p:nvPr/>
        </p:nvSpPr>
        <p:spPr>
          <a:xfrm>
            <a:off x="102594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4137" name="Google Shape;14137;p87">
            <a:hlinkClick r:id="rId4" action="ppaction://hlinksldjump"/>
          </p:cNvPr>
          <p:cNvSpPr/>
          <p:nvPr/>
        </p:nvSpPr>
        <p:spPr>
          <a:xfrm>
            <a:off x="1115436" y="539967"/>
            <a:ext cx="589600" cy="3204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4138" name="Google Shape;14138;p87"/>
          <p:cNvSpPr/>
          <p:nvPr/>
        </p:nvSpPr>
        <p:spPr>
          <a:xfrm flipH="1">
            <a:off x="1495250" y="3715707"/>
            <a:ext cx="319849" cy="310999"/>
          </a:xfrm>
          <a:custGeom>
            <a:avLst/>
            <a:gdLst/>
            <a:ahLst/>
            <a:cxnLst/>
            <a:rect l="l" t="t" r="r" b="b"/>
            <a:pathLst>
              <a:path w="10878" h="10577" extrusionOk="0">
                <a:moveTo>
                  <a:pt x="5865" y="2857"/>
                </a:moveTo>
                <a:lnTo>
                  <a:pt x="5865" y="2857"/>
                </a:lnTo>
                <a:cubicBezTo>
                  <a:pt x="6266" y="3483"/>
                  <a:pt x="6692" y="4311"/>
                  <a:pt x="6792" y="5163"/>
                </a:cubicBezTo>
                <a:cubicBezTo>
                  <a:pt x="6892" y="5463"/>
                  <a:pt x="6892" y="5689"/>
                  <a:pt x="6892" y="5789"/>
                </a:cubicBezTo>
                <a:cubicBezTo>
                  <a:pt x="6592" y="5263"/>
                  <a:pt x="6065" y="4210"/>
                  <a:pt x="5965" y="3383"/>
                </a:cubicBezTo>
                <a:cubicBezTo>
                  <a:pt x="5865" y="3283"/>
                  <a:pt x="5865" y="3057"/>
                  <a:pt x="5865" y="2857"/>
                </a:cubicBezTo>
                <a:close/>
                <a:moveTo>
                  <a:pt x="2932" y="4210"/>
                </a:moveTo>
                <a:cubicBezTo>
                  <a:pt x="3033" y="4210"/>
                  <a:pt x="3133" y="4311"/>
                  <a:pt x="3233" y="4311"/>
                </a:cubicBezTo>
                <a:cubicBezTo>
                  <a:pt x="4712" y="5463"/>
                  <a:pt x="5338" y="6416"/>
                  <a:pt x="5439" y="6717"/>
                </a:cubicBezTo>
                <a:cubicBezTo>
                  <a:pt x="5013" y="6516"/>
                  <a:pt x="3759" y="5363"/>
                  <a:pt x="2932" y="4210"/>
                </a:cubicBezTo>
                <a:close/>
                <a:moveTo>
                  <a:pt x="6369" y="650"/>
                </a:moveTo>
                <a:cubicBezTo>
                  <a:pt x="6604" y="650"/>
                  <a:pt x="6965" y="991"/>
                  <a:pt x="7419" y="1704"/>
                </a:cubicBezTo>
                <a:cubicBezTo>
                  <a:pt x="8371" y="3584"/>
                  <a:pt x="8246" y="5062"/>
                  <a:pt x="8045" y="6416"/>
                </a:cubicBezTo>
                <a:cubicBezTo>
                  <a:pt x="8045" y="7143"/>
                  <a:pt x="7945" y="7869"/>
                  <a:pt x="8145" y="8496"/>
                </a:cubicBezTo>
                <a:cubicBezTo>
                  <a:pt x="8371" y="9022"/>
                  <a:pt x="8672" y="9448"/>
                  <a:pt x="8998" y="9749"/>
                </a:cubicBezTo>
                <a:cubicBezTo>
                  <a:pt x="7519" y="9549"/>
                  <a:pt x="5338" y="8822"/>
                  <a:pt x="3133" y="6942"/>
                </a:cubicBezTo>
                <a:cubicBezTo>
                  <a:pt x="1153" y="5263"/>
                  <a:pt x="952" y="4210"/>
                  <a:pt x="1153" y="4010"/>
                </a:cubicBezTo>
                <a:cubicBezTo>
                  <a:pt x="1253" y="3910"/>
                  <a:pt x="1479" y="3809"/>
                  <a:pt x="1780" y="3809"/>
                </a:cubicBezTo>
                <a:lnTo>
                  <a:pt x="1980" y="3809"/>
                </a:lnTo>
                <a:cubicBezTo>
                  <a:pt x="2932" y="5363"/>
                  <a:pt x="4912" y="7443"/>
                  <a:pt x="5639" y="7443"/>
                </a:cubicBezTo>
                <a:cubicBezTo>
                  <a:pt x="5865" y="7343"/>
                  <a:pt x="6065" y="7243"/>
                  <a:pt x="6065" y="7042"/>
                </a:cubicBezTo>
                <a:cubicBezTo>
                  <a:pt x="6266" y="6416"/>
                  <a:pt x="5238" y="5062"/>
                  <a:pt x="3559" y="3910"/>
                </a:cubicBezTo>
                <a:cubicBezTo>
                  <a:pt x="3133" y="3584"/>
                  <a:pt x="2732" y="3383"/>
                  <a:pt x="2406" y="3283"/>
                </a:cubicBezTo>
                <a:cubicBezTo>
                  <a:pt x="2306" y="3057"/>
                  <a:pt x="2206" y="2957"/>
                  <a:pt x="2206" y="2857"/>
                </a:cubicBezTo>
                <a:cubicBezTo>
                  <a:pt x="1980" y="2331"/>
                  <a:pt x="1780" y="1704"/>
                  <a:pt x="1980" y="1303"/>
                </a:cubicBezTo>
                <a:cubicBezTo>
                  <a:pt x="2267" y="1016"/>
                  <a:pt x="2599" y="922"/>
                  <a:pt x="2916" y="922"/>
                </a:cubicBezTo>
                <a:cubicBezTo>
                  <a:pt x="3069" y="922"/>
                  <a:pt x="3219" y="944"/>
                  <a:pt x="3358" y="977"/>
                </a:cubicBezTo>
                <a:cubicBezTo>
                  <a:pt x="3860" y="1077"/>
                  <a:pt x="4612" y="1504"/>
                  <a:pt x="5113" y="2030"/>
                </a:cubicBezTo>
                <a:cubicBezTo>
                  <a:pt x="5113" y="2556"/>
                  <a:pt x="5238" y="2957"/>
                  <a:pt x="5338" y="3584"/>
                </a:cubicBezTo>
                <a:cubicBezTo>
                  <a:pt x="5439" y="4110"/>
                  <a:pt x="5739" y="4837"/>
                  <a:pt x="6065" y="5564"/>
                </a:cubicBezTo>
                <a:cubicBezTo>
                  <a:pt x="6692" y="6817"/>
                  <a:pt x="6993" y="6817"/>
                  <a:pt x="7218" y="6817"/>
                </a:cubicBezTo>
                <a:cubicBezTo>
                  <a:pt x="7619" y="6717"/>
                  <a:pt x="7619" y="6190"/>
                  <a:pt x="7419" y="5062"/>
                </a:cubicBezTo>
                <a:cubicBezTo>
                  <a:pt x="7218" y="3809"/>
                  <a:pt x="6592" y="2656"/>
                  <a:pt x="5739" y="1804"/>
                </a:cubicBezTo>
                <a:cubicBezTo>
                  <a:pt x="5865" y="1077"/>
                  <a:pt x="6065" y="676"/>
                  <a:pt x="6266" y="676"/>
                </a:cubicBezTo>
                <a:cubicBezTo>
                  <a:pt x="6297" y="659"/>
                  <a:pt x="6331" y="650"/>
                  <a:pt x="6369" y="650"/>
                </a:cubicBezTo>
                <a:close/>
                <a:moveTo>
                  <a:pt x="6325" y="1"/>
                </a:moveTo>
                <a:cubicBezTo>
                  <a:pt x="6219" y="1"/>
                  <a:pt x="6131" y="22"/>
                  <a:pt x="6065" y="50"/>
                </a:cubicBezTo>
                <a:cubicBezTo>
                  <a:pt x="5639" y="150"/>
                  <a:pt x="5338" y="676"/>
                  <a:pt x="5238" y="1303"/>
                </a:cubicBezTo>
                <a:cubicBezTo>
                  <a:pt x="4612" y="777"/>
                  <a:pt x="4085" y="451"/>
                  <a:pt x="3459" y="351"/>
                </a:cubicBezTo>
                <a:cubicBezTo>
                  <a:pt x="3240" y="299"/>
                  <a:pt x="3037" y="274"/>
                  <a:pt x="2848" y="274"/>
                </a:cubicBezTo>
                <a:cubicBezTo>
                  <a:pt x="2300" y="274"/>
                  <a:pt x="1877" y="485"/>
                  <a:pt x="1579" y="877"/>
                </a:cubicBezTo>
                <a:cubicBezTo>
                  <a:pt x="1153" y="1403"/>
                  <a:pt x="1153" y="2230"/>
                  <a:pt x="1579" y="3183"/>
                </a:cubicBezTo>
                <a:cubicBezTo>
                  <a:pt x="1253" y="3183"/>
                  <a:pt x="952" y="3283"/>
                  <a:pt x="727" y="3584"/>
                </a:cubicBezTo>
                <a:cubicBezTo>
                  <a:pt x="426" y="4010"/>
                  <a:pt x="0" y="5163"/>
                  <a:pt x="2732" y="7343"/>
                </a:cubicBezTo>
                <a:cubicBezTo>
                  <a:pt x="6366" y="10476"/>
                  <a:pt x="9925" y="10576"/>
                  <a:pt x="10551" y="10576"/>
                </a:cubicBezTo>
                <a:cubicBezTo>
                  <a:pt x="10752" y="10576"/>
                  <a:pt x="10877" y="10476"/>
                  <a:pt x="10877" y="10275"/>
                </a:cubicBezTo>
                <a:cubicBezTo>
                  <a:pt x="10877" y="10175"/>
                  <a:pt x="10752" y="10075"/>
                  <a:pt x="10652" y="9950"/>
                </a:cubicBezTo>
                <a:cubicBezTo>
                  <a:pt x="10652" y="9950"/>
                  <a:pt x="9198" y="9649"/>
                  <a:pt x="8772" y="8296"/>
                </a:cubicBezTo>
                <a:cubicBezTo>
                  <a:pt x="8572" y="7769"/>
                  <a:pt x="8672" y="7143"/>
                  <a:pt x="8672" y="6416"/>
                </a:cubicBezTo>
                <a:cubicBezTo>
                  <a:pt x="8872" y="5062"/>
                  <a:pt x="8998" y="3383"/>
                  <a:pt x="7945" y="1504"/>
                </a:cubicBezTo>
                <a:cubicBezTo>
                  <a:pt x="7300" y="272"/>
                  <a:pt x="6700" y="1"/>
                  <a:pt x="6325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115" name="Google Shape;14211;p88"/>
          <p:cNvGrpSpPr/>
          <p:nvPr/>
        </p:nvGrpSpPr>
        <p:grpSpPr>
          <a:xfrm>
            <a:off x="3029263" y="5251795"/>
            <a:ext cx="1196171" cy="1227452"/>
            <a:chOff x="1768410" y="2029587"/>
            <a:chExt cx="897128" cy="920589"/>
          </a:xfrm>
        </p:grpSpPr>
        <p:grpSp>
          <p:nvGrpSpPr>
            <p:cNvPr id="116" name="Google Shape;14212;p88"/>
            <p:cNvGrpSpPr/>
            <p:nvPr/>
          </p:nvGrpSpPr>
          <p:grpSpPr>
            <a:xfrm>
              <a:off x="1768410" y="2029587"/>
              <a:ext cx="897128" cy="920589"/>
              <a:chOff x="1829200" y="2124438"/>
              <a:chExt cx="689250" cy="707275"/>
            </a:xfrm>
          </p:grpSpPr>
          <p:sp>
            <p:nvSpPr>
              <p:cNvPr id="131" name="Google Shape;14213;p88"/>
              <p:cNvSpPr/>
              <p:nvPr/>
            </p:nvSpPr>
            <p:spPr>
              <a:xfrm>
                <a:off x="2006525" y="2124438"/>
                <a:ext cx="208675" cy="103700"/>
              </a:xfrm>
              <a:custGeom>
                <a:avLst/>
                <a:gdLst/>
                <a:ahLst/>
                <a:cxnLst/>
                <a:rect l="l" t="t" r="r" b="b"/>
                <a:pathLst>
                  <a:path w="8347" h="4148" extrusionOk="0">
                    <a:moveTo>
                      <a:pt x="7624" y="0"/>
                    </a:moveTo>
                    <a:cubicBezTo>
                      <a:pt x="5760" y="0"/>
                      <a:pt x="3810" y="350"/>
                      <a:pt x="1880" y="1170"/>
                    </a:cubicBezTo>
                    <a:cubicBezTo>
                      <a:pt x="1254" y="1371"/>
                      <a:pt x="627" y="1697"/>
                      <a:pt x="1" y="1997"/>
                    </a:cubicBezTo>
                    <a:cubicBezTo>
                      <a:pt x="585" y="3348"/>
                      <a:pt x="2046" y="4148"/>
                      <a:pt x="3691" y="4148"/>
                    </a:cubicBezTo>
                    <a:cubicBezTo>
                      <a:pt x="4090" y="4148"/>
                      <a:pt x="4501" y="4100"/>
                      <a:pt x="4913" y="4002"/>
                    </a:cubicBezTo>
                    <a:cubicBezTo>
                      <a:pt x="6993" y="3476"/>
                      <a:pt x="8346" y="1797"/>
                      <a:pt x="8346" y="17"/>
                    </a:cubicBezTo>
                    <a:cubicBezTo>
                      <a:pt x="8107" y="6"/>
                      <a:pt x="7867" y="0"/>
                      <a:pt x="762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32" name="Google Shape;14214;p88"/>
              <p:cNvSpPr/>
              <p:nvPr/>
            </p:nvSpPr>
            <p:spPr>
              <a:xfrm>
                <a:off x="1829200" y="2427638"/>
                <a:ext cx="143525" cy="185350"/>
              </a:xfrm>
              <a:custGeom>
                <a:avLst/>
                <a:gdLst/>
                <a:ahLst/>
                <a:cxnLst/>
                <a:rect l="l" t="t" r="r" b="b"/>
                <a:pathLst>
                  <a:path w="5741" h="7414" extrusionOk="0">
                    <a:moveTo>
                      <a:pt x="1645" y="0"/>
                    </a:moveTo>
                    <a:cubicBezTo>
                      <a:pt x="1341" y="0"/>
                      <a:pt x="1033" y="39"/>
                      <a:pt x="728" y="120"/>
                    </a:cubicBezTo>
                    <a:cubicBezTo>
                      <a:pt x="502" y="120"/>
                      <a:pt x="301" y="220"/>
                      <a:pt x="101" y="220"/>
                    </a:cubicBezTo>
                    <a:cubicBezTo>
                      <a:pt x="1" y="1574"/>
                      <a:pt x="1" y="2827"/>
                      <a:pt x="301" y="3980"/>
                    </a:cubicBezTo>
                    <a:cubicBezTo>
                      <a:pt x="728" y="5534"/>
                      <a:pt x="1655" y="6787"/>
                      <a:pt x="3134" y="7413"/>
                    </a:cubicBezTo>
                    <a:cubicBezTo>
                      <a:pt x="4788" y="6787"/>
                      <a:pt x="5740" y="4807"/>
                      <a:pt x="5314" y="2927"/>
                    </a:cubicBezTo>
                    <a:cubicBezTo>
                      <a:pt x="4869" y="1168"/>
                      <a:pt x="3312" y="0"/>
                      <a:pt x="164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33" name="Google Shape;14215;p88"/>
              <p:cNvSpPr/>
              <p:nvPr/>
            </p:nvSpPr>
            <p:spPr>
              <a:xfrm>
                <a:off x="2244000" y="2425238"/>
                <a:ext cx="196025" cy="109425"/>
              </a:xfrm>
              <a:custGeom>
                <a:avLst/>
                <a:gdLst/>
                <a:ahLst/>
                <a:cxnLst/>
                <a:rect l="l" t="t" r="r" b="b"/>
                <a:pathLst>
                  <a:path w="7841" h="4377" extrusionOk="0">
                    <a:moveTo>
                      <a:pt x="5149" y="0"/>
                    </a:moveTo>
                    <a:cubicBezTo>
                      <a:pt x="3737" y="0"/>
                      <a:pt x="1893" y="309"/>
                      <a:pt x="0" y="843"/>
                    </a:cubicBezTo>
                    <a:lnTo>
                      <a:pt x="0" y="943"/>
                    </a:lnTo>
                    <a:cubicBezTo>
                      <a:pt x="953" y="1996"/>
                      <a:pt x="1680" y="3123"/>
                      <a:pt x="2306" y="4377"/>
                    </a:cubicBezTo>
                    <a:cubicBezTo>
                      <a:pt x="4812" y="3449"/>
                      <a:pt x="6592" y="2397"/>
                      <a:pt x="7720" y="1369"/>
                    </a:cubicBezTo>
                    <a:cubicBezTo>
                      <a:pt x="7841" y="414"/>
                      <a:pt x="6785" y="0"/>
                      <a:pt x="514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34" name="Google Shape;14216;p88"/>
              <p:cNvSpPr/>
              <p:nvPr/>
            </p:nvSpPr>
            <p:spPr>
              <a:xfrm>
                <a:off x="1964550" y="2482638"/>
                <a:ext cx="224950" cy="152100"/>
              </a:xfrm>
              <a:custGeom>
                <a:avLst/>
                <a:gdLst/>
                <a:ahLst/>
                <a:cxnLst/>
                <a:rect l="l" t="t" r="r" b="b"/>
                <a:pathLst>
                  <a:path w="8998" h="6084" extrusionOk="0">
                    <a:moveTo>
                      <a:pt x="7319" y="0"/>
                    </a:moveTo>
                    <a:cubicBezTo>
                      <a:pt x="1253" y="2832"/>
                      <a:pt x="0" y="5965"/>
                      <a:pt x="0" y="5965"/>
                    </a:cubicBezTo>
                    <a:cubicBezTo>
                      <a:pt x="494" y="6044"/>
                      <a:pt x="1012" y="6083"/>
                      <a:pt x="1552" y="6083"/>
                    </a:cubicBezTo>
                    <a:cubicBezTo>
                      <a:pt x="3750" y="6083"/>
                      <a:pt x="6301" y="5434"/>
                      <a:pt x="8998" y="4186"/>
                    </a:cubicBezTo>
                    <a:cubicBezTo>
                      <a:pt x="8246" y="1880"/>
                      <a:pt x="7419" y="101"/>
                      <a:pt x="7419" y="101"/>
                    </a:cubicBezTo>
                    <a:lnTo>
                      <a:pt x="7319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35" name="Google Shape;14217;p88"/>
              <p:cNvSpPr/>
              <p:nvPr/>
            </p:nvSpPr>
            <p:spPr>
              <a:xfrm>
                <a:off x="2147500" y="2446288"/>
                <a:ext cx="232475" cy="385425"/>
              </a:xfrm>
              <a:custGeom>
                <a:avLst/>
                <a:gdLst/>
                <a:ahLst/>
                <a:cxnLst/>
                <a:rect l="l" t="t" r="r" b="b"/>
                <a:pathLst>
                  <a:path w="9299" h="15417" extrusionOk="0">
                    <a:moveTo>
                      <a:pt x="3860" y="1"/>
                    </a:moveTo>
                    <a:cubicBezTo>
                      <a:pt x="3334" y="201"/>
                      <a:pt x="2808" y="301"/>
                      <a:pt x="2306" y="527"/>
                    </a:cubicBezTo>
                    <a:cubicBezTo>
                      <a:pt x="1454" y="828"/>
                      <a:pt x="727" y="1154"/>
                      <a:pt x="1" y="1454"/>
                    </a:cubicBezTo>
                    <a:lnTo>
                      <a:pt x="101" y="1555"/>
                    </a:lnTo>
                    <a:cubicBezTo>
                      <a:pt x="101" y="1555"/>
                      <a:pt x="928" y="3334"/>
                      <a:pt x="1680" y="5640"/>
                    </a:cubicBezTo>
                    <a:cubicBezTo>
                      <a:pt x="1880" y="6567"/>
                      <a:pt x="2181" y="7820"/>
                      <a:pt x="2306" y="8973"/>
                    </a:cubicBezTo>
                    <a:cubicBezTo>
                      <a:pt x="2507" y="12733"/>
                      <a:pt x="1680" y="14512"/>
                      <a:pt x="2407" y="15139"/>
                    </a:cubicBezTo>
                    <a:cubicBezTo>
                      <a:pt x="2591" y="15323"/>
                      <a:pt x="3056" y="15416"/>
                      <a:pt x="3655" y="15416"/>
                    </a:cubicBezTo>
                    <a:cubicBezTo>
                      <a:pt x="5089" y="15416"/>
                      <a:pt x="7292" y="14881"/>
                      <a:pt x="8246" y="13785"/>
                    </a:cubicBezTo>
                    <a:cubicBezTo>
                      <a:pt x="9299" y="12532"/>
                      <a:pt x="8572" y="7820"/>
                      <a:pt x="6166" y="3535"/>
                    </a:cubicBezTo>
                    <a:cubicBezTo>
                      <a:pt x="5540" y="2281"/>
                      <a:pt x="4813" y="1154"/>
                      <a:pt x="3860" y="101"/>
                    </a:cubicBezTo>
                    <a:lnTo>
                      <a:pt x="386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36" name="Google Shape;14218;p88"/>
              <p:cNvSpPr/>
              <p:nvPr/>
            </p:nvSpPr>
            <p:spPr>
              <a:xfrm>
                <a:off x="1831700" y="2124863"/>
                <a:ext cx="686750" cy="506925"/>
              </a:xfrm>
              <a:custGeom>
                <a:avLst/>
                <a:gdLst/>
                <a:ahLst/>
                <a:cxnLst/>
                <a:rect l="l" t="t" r="r" b="b"/>
                <a:pathLst>
                  <a:path w="27470" h="20277" extrusionOk="0">
                    <a:moveTo>
                      <a:pt x="15339" y="0"/>
                    </a:moveTo>
                    <a:cubicBezTo>
                      <a:pt x="15339" y="1780"/>
                      <a:pt x="13986" y="3459"/>
                      <a:pt x="11906" y="3985"/>
                    </a:cubicBezTo>
                    <a:cubicBezTo>
                      <a:pt x="11494" y="4083"/>
                      <a:pt x="11083" y="4131"/>
                      <a:pt x="10684" y="4131"/>
                    </a:cubicBezTo>
                    <a:cubicBezTo>
                      <a:pt x="9039" y="4131"/>
                      <a:pt x="7578" y="3331"/>
                      <a:pt x="6994" y="1980"/>
                    </a:cubicBezTo>
                    <a:cubicBezTo>
                      <a:pt x="2808" y="4386"/>
                      <a:pt x="527" y="8572"/>
                      <a:pt x="1" y="12331"/>
                    </a:cubicBezTo>
                    <a:cubicBezTo>
                      <a:pt x="201" y="12331"/>
                      <a:pt x="402" y="12231"/>
                      <a:pt x="628" y="12231"/>
                    </a:cubicBezTo>
                    <a:cubicBezTo>
                      <a:pt x="933" y="12150"/>
                      <a:pt x="1241" y="12111"/>
                      <a:pt x="1545" y="12111"/>
                    </a:cubicBezTo>
                    <a:cubicBezTo>
                      <a:pt x="3212" y="12111"/>
                      <a:pt x="4769" y="13279"/>
                      <a:pt x="5214" y="15038"/>
                    </a:cubicBezTo>
                    <a:cubicBezTo>
                      <a:pt x="5640" y="16918"/>
                      <a:pt x="4688" y="18898"/>
                      <a:pt x="3034" y="19524"/>
                    </a:cubicBezTo>
                    <a:cubicBezTo>
                      <a:pt x="3660" y="19950"/>
                      <a:pt x="4487" y="20151"/>
                      <a:pt x="5314" y="20276"/>
                    </a:cubicBezTo>
                    <a:cubicBezTo>
                      <a:pt x="5314" y="20276"/>
                      <a:pt x="6567" y="17143"/>
                      <a:pt x="12633" y="14311"/>
                    </a:cubicBezTo>
                    <a:cubicBezTo>
                      <a:pt x="13359" y="14011"/>
                      <a:pt x="14086" y="13685"/>
                      <a:pt x="14938" y="13384"/>
                    </a:cubicBezTo>
                    <a:cubicBezTo>
                      <a:pt x="15440" y="13158"/>
                      <a:pt x="15966" y="13058"/>
                      <a:pt x="16492" y="12858"/>
                    </a:cubicBezTo>
                    <a:cubicBezTo>
                      <a:pt x="18385" y="12324"/>
                      <a:pt x="20229" y="12015"/>
                      <a:pt x="21641" y="12015"/>
                    </a:cubicBezTo>
                    <a:cubicBezTo>
                      <a:pt x="23277" y="12015"/>
                      <a:pt x="24333" y="12429"/>
                      <a:pt x="24212" y="13384"/>
                    </a:cubicBezTo>
                    <a:cubicBezTo>
                      <a:pt x="27470" y="10552"/>
                      <a:pt x="26517" y="7419"/>
                      <a:pt x="25365" y="4913"/>
                    </a:cubicBezTo>
                    <a:cubicBezTo>
                      <a:pt x="24212" y="2507"/>
                      <a:pt x="20151" y="101"/>
                      <a:pt x="1533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37" name="Google Shape;14219;p88"/>
              <p:cNvSpPr/>
              <p:nvPr/>
            </p:nvSpPr>
            <p:spPr>
              <a:xfrm>
                <a:off x="2252150" y="2208138"/>
                <a:ext cx="213675" cy="183725"/>
              </a:xfrm>
              <a:custGeom>
                <a:avLst/>
                <a:gdLst/>
                <a:ahLst/>
                <a:cxnLst/>
                <a:rect l="l" t="t" r="r" b="b"/>
                <a:pathLst>
                  <a:path w="8547" h="7349" extrusionOk="0">
                    <a:moveTo>
                      <a:pt x="4349" y="1"/>
                    </a:moveTo>
                    <a:cubicBezTo>
                      <a:pt x="4014" y="1"/>
                      <a:pt x="3674" y="42"/>
                      <a:pt x="3333" y="128"/>
                    </a:cubicBezTo>
                    <a:cubicBezTo>
                      <a:pt x="1253" y="654"/>
                      <a:pt x="0" y="2634"/>
                      <a:pt x="501" y="4614"/>
                    </a:cubicBezTo>
                    <a:cubicBezTo>
                      <a:pt x="942" y="6271"/>
                      <a:pt x="2487" y="7348"/>
                      <a:pt x="4198" y="7348"/>
                    </a:cubicBezTo>
                    <a:cubicBezTo>
                      <a:pt x="4532" y="7348"/>
                      <a:pt x="4873" y="7307"/>
                      <a:pt x="5213" y="7221"/>
                    </a:cubicBezTo>
                    <a:cubicBezTo>
                      <a:pt x="7193" y="6695"/>
                      <a:pt x="8547" y="4614"/>
                      <a:pt x="8020" y="2735"/>
                    </a:cubicBezTo>
                    <a:cubicBezTo>
                      <a:pt x="7601" y="1078"/>
                      <a:pt x="6059" y="1"/>
                      <a:pt x="434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38" name="Google Shape;14220;p88"/>
              <p:cNvSpPr/>
              <p:nvPr/>
            </p:nvSpPr>
            <p:spPr>
              <a:xfrm>
                <a:off x="1904400" y="2253863"/>
                <a:ext cx="115300" cy="105625"/>
              </a:xfrm>
              <a:custGeom>
                <a:avLst/>
                <a:gdLst/>
                <a:ahLst/>
                <a:cxnLst/>
                <a:rect l="l" t="t" r="r" b="b"/>
                <a:pathLst>
                  <a:path w="4612" h="4225" extrusionOk="0">
                    <a:moveTo>
                      <a:pt x="2339" y="0"/>
                    </a:moveTo>
                    <a:cubicBezTo>
                      <a:pt x="2155" y="0"/>
                      <a:pt x="1967" y="26"/>
                      <a:pt x="1780" y="79"/>
                    </a:cubicBezTo>
                    <a:cubicBezTo>
                      <a:pt x="627" y="379"/>
                      <a:pt x="0" y="1532"/>
                      <a:pt x="226" y="2685"/>
                    </a:cubicBezTo>
                    <a:cubicBezTo>
                      <a:pt x="473" y="3633"/>
                      <a:pt x="1296" y="4225"/>
                      <a:pt x="2221" y="4225"/>
                    </a:cubicBezTo>
                    <a:cubicBezTo>
                      <a:pt x="2422" y="4225"/>
                      <a:pt x="2627" y="4197"/>
                      <a:pt x="2832" y="4139"/>
                    </a:cubicBezTo>
                    <a:cubicBezTo>
                      <a:pt x="3985" y="3938"/>
                      <a:pt x="4612" y="2785"/>
                      <a:pt x="4386" y="1633"/>
                    </a:cubicBezTo>
                    <a:cubicBezTo>
                      <a:pt x="4134" y="667"/>
                      <a:pt x="3285" y="0"/>
                      <a:pt x="233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39" name="Google Shape;14221;p88"/>
              <p:cNvSpPr/>
              <p:nvPr/>
            </p:nvSpPr>
            <p:spPr>
              <a:xfrm>
                <a:off x="2042875" y="2302813"/>
                <a:ext cx="26325" cy="23875"/>
              </a:xfrm>
              <a:custGeom>
                <a:avLst/>
                <a:gdLst/>
                <a:ahLst/>
                <a:cxnLst/>
                <a:rect l="l" t="t" r="r" b="b"/>
                <a:pathLst>
                  <a:path w="1053" h="955" extrusionOk="0">
                    <a:moveTo>
                      <a:pt x="426" y="0"/>
                    </a:moveTo>
                    <a:cubicBezTo>
                      <a:pt x="100" y="101"/>
                      <a:pt x="0" y="301"/>
                      <a:pt x="0" y="627"/>
                    </a:cubicBezTo>
                    <a:cubicBezTo>
                      <a:pt x="82" y="791"/>
                      <a:pt x="247" y="954"/>
                      <a:pt x="469" y="954"/>
                    </a:cubicBezTo>
                    <a:cubicBezTo>
                      <a:pt x="519" y="954"/>
                      <a:pt x="572" y="946"/>
                      <a:pt x="627" y="928"/>
                    </a:cubicBezTo>
                    <a:cubicBezTo>
                      <a:pt x="852" y="928"/>
                      <a:pt x="1053" y="627"/>
                      <a:pt x="953" y="401"/>
                    </a:cubicBezTo>
                    <a:cubicBezTo>
                      <a:pt x="953" y="101"/>
                      <a:pt x="627" y="0"/>
                      <a:pt x="42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0" name="Google Shape;14222;p88"/>
              <p:cNvSpPr/>
              <p:nvPr/>
            </p:nvSpPr>
            <p:spPr>
              <a:xfrm>
                <a:off x="2158150" y="2260163"/>
                <a:ext cx="25725" cy="24775"/>
              </a:xfrm>
              <a:custGeom>
                <a:avLst/>
                <a:gdLst/>
                <a:ahLst/>
                <a:cxnLst/>
                <a:rect l="l" t="t" r="r" b="b"/>
                <a:pathLst>
                  <a:path w="1029" h="991" extrusionOk="0">
                    <a:moveTo>
                      <a:pt x="532" y="0"/>
                    </a:moveTo>
                    <a:cubicBezTo>
                      <a:pt x="487" y="0"/>
                      <a:pt x="443" y="9"/>
                      <a:pt x="402" y="27"/>
                    </a:cubicBezTo>
                    <a:cubicBezTo>
                      <a:pt x="101" y="127"/>
                      <a:pt x="1" y="328"/>
                      <a:pt x="101" y="654"/>
                    </a:cubicBezTo>
                    <a:cubicBezTo>
                      <a:pt x="101" y="814"/>
                      <a:pt x="293" y="991"/>
                      <a:pt x="486" y="991"/>
                    </a:cubicBezTo>
                    <a:cubicBezTo>
                      <a:pt x="534" y="991"/>
                      <a:pt x="582" y="980"/>
                      <a:pt x="627" y="954"/>
                    </a:cubicBezTo>
                    <a:cubicBezTo>
                      <a:pt x="928" y="954"/>
                      <a:pt x="1028" y="654"/>
                      <a:pt x="1028" y="328"/>
                    </a:cubicBezTo>
                    <a:cubicBezTo>
                      <a:pt x="946" y="164"/>
                      <a:pt x="731" y="0"/>
                      <a:pt x="53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1" name="Google Shape;14223;p88"/>
              <p:cNvSpPr/>
              <p:nvPr/>
            </p:nvSpPr>
            <p:spPr>
              <a:xfrm>
                <a:off x="2076700" y="2289663"/>
                <a:ext cx="86500" cy="52025"/>
              </a:xfrm>
              <a:custGeom>
                <a:avLst/>
                <a:gdLst/>
                <a:ahLst/>
                <a:cxnLst/>
                <a:rect l="l" t="t" r="r" b="b"/>
                <a:pathLst>
                  <a:path w="3460" h="2081" extrusionOk="0">
                    <a:moveTo>
                      <a:pt x="3259" y="0"/>
                    </a:moveTo>
                    <a:cubicBezTo>
                      <a:pt x="3133" y="0"/>
                      <a:pt x="3133" y="100"/>
                      <a:pt x="3133" y="201"/>
                    </a:cubicBezTo>
                    <a:cubicBezTo>
                      <a:pt x="3133" y="201"/>
                      <a:pt x="3033" y="401"/>
                      <a:pt x="2933" y="627"/>
                    </a:cubicBezTo>
                    <a:cubicBezTo>
                      <a:pt x="2833" y="827"/>
                      <a:pt x="2732" y="927"/>
                      <a:pt x="2507" y="1028"/>
                    </a:cubicBezTo>
                    <a:cubicBezTo>
                      <a:pt x="2407" y="1028"/>
                      <a:pt x="2306" y="1153"/>
                      <a:pt x="2306" y="1153"/>
                    </a:cubicBezTo>
                    <a:cubicBezTo>
                      <a:pt x="2206" y="1253"/>
                      <a:pt x="2106" y="1253"/>
                      <a:pt x="2006" y="1353"/>
                    </a:cubicBezTo>
                    <a:cubicBezTo>
                      <a:pt x="1880" y="1353"/>
                      <a:pt x="1780" y="1454"/>
                      <a:pt x="1680" y="1454"/>
                    </a:cubicBezTo>
                    <a:lnTo>
                      <a:pt x="853" y="1454"/>
                    </a:lnTo>
                    <a:cubicBezTo>
                      <a:pt x="627" y="1454"/>
                      <a:pt x="527" y="1353"/>
                      <a:pt x="427" y="1353"/>
                    </a:cubicBezTo>
                    <a:lnTo>
                      <a:pt x="126" y="1353"/>
                    </a:lnTo>
                    <a:cubicBezTo>
                      <a:pt x="1" y="1454"/>
                      <a:pt x="126" y="1554"/>
                      <a:pt x="126" y="1554"/>
                    </a:cubicBezTo>
                    <a:cubicBezTo>
                      <a:pt x="126" y="1554"/>
                      <a:pt x="226" y="1654"/>
                      <a:pt x="326" y="1654"/>
                    </a:cubicBezTo>
                    <a:cubicBezTo>
                      <a:pt x="427" y="1779"/>
                      <a:pt x="527" y="1880"/>
                      <a:pt x="752" y="1980"/>
                    </a:cubicBezTo>
                    <a:cubicBezTo>
                      <a:pt x="953" y="1980"/>
                      <a:pt x="1153" y="2080"/>
                      <a:pt x="1379" y="2080"/>
                    </a:cubicBezTo>
                    <a:cubicBezTo>
                      <a:pt x="1579" y="2080"/>
                      <a:pt x="1680" y="2080"/>
                      <a:pt x="1780" y="1980"/>
                    </a:cubicBezTo>
                    <a:cubicBezTo>
                      <a:pt x="2006" y="1980"/>
                      <a:pt x="2106" y="1980"/>
                      <a:pt x="2206" y="1880"/>
                    </a:cubicBezTo>
                    <a:cubicBezTo>
                      <a:pt x="2306" y="1880"/>
                      <a:pt x="2407" y="1779"/>
                      <a:pt x="2632" y="1779"/>
                    </a:cubicBezTo>
                    <a:lnTo>
                      <a:pt x="2933" y="1454"/>
                    </a:lnTo>
                    <a:cubicBezTo>
                      <a:pt x="3133" y="1353"/>
                      <a:pt x="3259" y="1153"/>
                      <a:pt x="3359" y="927"/>
                    </a:cubicBezTo>
                    <a:cubicBezTo>
                      <a:pt x="3459" y="727"/>
                      <a:pt x="3459" y="526"/>
                      <a:pt x="3459" y="401"/>
                    </a:cubicBezTo>
                    <a:lnTo>
                      <a:pt x="3459" y="201"/>
                    </a:lnTo>
                    <a:cubicBezTo>
                      <a:pt x="3459" y="100"/>
                      <a:pt x="3359" y="0"/>
                      <a:pt x="325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2" name="Google Shape;14224;p88"/>
              <p:cNvSpPr/>
              <p:nvPr/>
            </p:nvSpPr>
            <p:spPr>
              <a:xfrm>
                <a:off x="1977700" y="2347638"/>
                <a:ext cx="109675" cy="98050"/>
              </a:xfrm>
              <a:custGeom>
                <a:avLst/>
                <a:gdLst/>
                <a:ahLst/>
                <a:cxnLst/>
                <a:rect l="l" t="t" r="r" b="b"/>
                <a:pathLst>
                  <a:path w="4387" h="3922" extrusionOk="0">
                    <a:moveTo>
                      <a:pt x="2241" y="1"/>
                    </a:moveTo>
                    <a:cubicBezTo>
                      <a:pt x="2054" y="1"/>
                      <a:pt x="1865" y="28"/>
                      <a:pt x="1680" y="87"/>
                    </a:cubicBezTo>
                    <a:cubicBezTo>
                      <a:pt x="627" y="288"/>
                      <a:pt x="1" y="1340"/>
                      <a:pt x="326" y="2368"/>
                    </a:cubicBezTo>
                    <a:cubicBezTo>
                      <a:pt x="493" y="3327"/>
                      <a:pt x="1319" y="3921"/>
                      <a:pt x="2183" y="3921"/>
                    </a:cubicBezTo>
                    <a:cubicBezTo>
                      <a:pt x="2358" y="3921"/>
                      <a:pt x="2534" y="3897"/>
                      <a:pt x="2707" y="3846"/>
                    </a:cubicBezTo>
                    <a:cubicBezTo>
                      <a:pt x="3760" y="3521"/>
                      <a:pt x="4387" y="2468"/>
                      <a:pt x="4086" y="1440"/>
                    </a:cubicBezTo>
                    <a:cubicBezTo>
                      <a:pt x="3901" y="577"/>
                      <a:pt x="3092" y="1"/>
                      <a:pt x="224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3" name="Google Shape;14225;p88"/>
              <p:cNvSpPr/>
              <p:nvPr/>
            </p:nvSpPr>
            <p:spPr>
              <a:xfrm>
                <a:off x="2197000" y="2258913"/>
                <a:ext cx="109675" cy="99275"/>
              </a:xfrm>
              <a:custGeom>
                <a:avLst/>
                <a:gdLst/>
                <a:ahLst/>
                <a:cxnLst/>
                <a:rect l="l" t="t" r="r" b="b"/>
                <a:pathLst>
                  <a:path w="4387" h="3971" extrusionOk="0">
                    <a:moveTo>
                      <a:pt x="2283" y="0"/>
                    </a:moveTo>
                    <a:cubicBezTo>
                      <a:pt x="2118" y="0"/>
                      <a:pt x="1949" y="25"/>
                      <a:pt x="1780" y="77"/>
                    </a:cubicBezTo>
                    <a:cubicBezTo>
                      <a:pt x="727" y="278"/>
                      <a:pt x="1" y="1330"/>
                      <a:pt x="326" y="2383"/>
                    </a:cubicBezTo>
                    <a:cubicBezTo>
                      <a:pt x="504" y="3295"/>
                      <a:pt x="1354" y="3970"/>
                      <a:pt x="2261" y="3970"/>
                    </a:cubicBezTo>
                    <a:cubicBezTo>
                      <a:pt x="2376" y="3970"/>
                      <a:pt x="2492" y="3959"/>
                      <a:pt x="2607" y="3937"/>
                    </a:cubicBezTo>
                    <a:cubicBezTo>
                      <a:pt x="3660" y="3636"/>
                      <a:pt x="4387" y="2583"/>
                      <a:pt x="4086" y="1531"/>
                    </a:cubicBezTo>
                    <a:cubicBezTo>
                      <a:pt x="3897" y="668"/>
                      <a:pt x="3142" y="0"/>
                      <a:pt x="228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17" name="Google Shape;14226;p88"/>
            <p:cNvGrpSpPr/>
            <p:nvPr/>
          </p:nvGrpSpPr>
          <p:grpSpPr>
            <a:xfrm>
              <a:off x="1828340" y="2077789"/>
              <a:ext cx="777267" cy="797594"/>
              <a:chOff x="1829200" y="2124438"/>
              <a:chExt cx="689250" cy="707275"/>
            </a:xfrm>
          </p:grpSpPr>
          <p:sp>
            <p:nvSpPr>
              <p:cNvPr id="118" name="Google Shape;14227;p88"/>
              <p:cNvSpPr/>
              <p:nvPr/>
            </p:nvSpPr>
            <p:spPr>
              <a:xfrm>
                <a:off x="2006525" y="2124438"/>
                <a:ext cx="208675" cy="103700"/>
              </a:xfrm>
              <a:custGeom>
                <a:avLst/>
                <a:gdLst/>
                <a:ahLst/>
                <a:cxnLst/>
                <a:rect l="l" t="t" r="r" b="b"/>
                <a:pathLst>
                  <a:path w="8347" h="4148" extrusionOk="0">
                    <a:moveTo>
                      <a:pt x="7624" y="0"/>
                    </a:moveTo>
                    <a:cubicBezTo>
                      <a:pt x="5760" y="0"/>
                      <a:pt x="3810" y="350"/>
                      <a:pt x="1880" y="1170"/>
                    </a:cubicBezTo>
                    <a:cubicBezTo>
                      <a:pt x="1254" y="1371"/>
                      <a:pt x="627" y="1697"/>
                      <a:pt x="1" y="1997"/>
                    </a:cubicBezTo>
                    <a:cubicBezTo>
                      <a:pt x="585" y="3348"/>
                      <a:pt x="2046" y="4148"/>
                      <a:pt x="3691" y="4148"/>
                    </a:cubicBezTo>
                    <a:cubicBezTo>
                      <a:pt x="4090" y="4148"/>
                      <a:pt x="4501" y="4100"/>
                      <a:pt x="4913" y="4002"/>
                    </a:cubicBezTo>
                    <a:cubicBezTo>
                      <a:pt x="6993" y="3476"/>
                      <a:pt x="8346" y="1797"/>
                      <a:pt x="8346" y="17"/>
                    </a:cubicBezTo>
                    <a:cubicBezTo>
                      <a:pt x="8107" y="6"/>
                      <a:pt x="7867" y="0"/>
                      <a:pt x="762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9" name="Google Shape;14228;p88"/>
              <p:cNvSpPr/>
              <p:nvPr/>
            </p:nvSpPr>
            <p:spPr>
              <a:xfrm>
                <a:off x="1829200" y="2427638"/>
                <a:ext cx="143525" cy="185350"/>
              </a:xfrm>
              <a:custGeom>
                <a:avLst/>
                <a:gdLst/>
                <a:ahLst/>
                <a:cxnLst/>
                <a:rect l="l" t="t" r="r" b="b"/>
                <a:pathLst>
                  <a:path w="5741" h="7414" extrusionOk="0">
                    <a:moveTo>
                      <a:pt x="1645" y="0"/>
                    </a:moveTo>
                    <a:cubicBezTo>
                      <a:pt x="1341" y="0"/>
                      <a:pt x="1033" y="39"/>
                      <a:pt x="728" y="120"/>
                    </a:cubicBezTo>
                    <a:cubicBezTo>
                      <a:pt x="502" y="120"/>
                      <a:pt x="301" y="220"/>
                      <a:pt x="101" y="220"/>
                    </a:cubicBezTo>
                    <a:cubicBezTo>
                      <a:pt x="1" y="1574"/>
                      <a:pt x="1" y="2827"/>
                      <a:pt x="301" y="3980"/>
                    </a:cubicBezTo>
                    <a:cubicBezTo>
                      <a:pt x="728" y="5534"/>
                      <a:pt x="1655" y="6787"/>
                      <a:pt x="3134" y="7413"/>
                    </a:cubicBezTo>
                    <a:cubicBezTo>
                      <a:pt x="4788" y="6787"/>
                      <a:pt x="5740" y="4807"/>
                      <a:pt x="5314" y="2927"/>
                    </a:cubicBezTo>
                    <a:cubicBezTo>
                      <a:pt x="4869" y="1168"/>
                      <a:pt x="3312" y="0"/>
                      <a:pt x="164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0" name="Google Shape;14229;p88"/>
              <p:cNvSpPr/>
              <p:nvPr/>
            </p:nvSpPr>
            <p:spPr>
              <a:xfrm>
                <a:off x="2244000" y="2425238"/>
                <a:ext cx="196025" cy="109425"/>
              </a:xfrm>
              <a:custGeom>
                <a:avLst/>
                <a:gdLst/>
                <a:ahLst/>
                <a:cxnLst/>
                <a:rect l="l" t="t" r="r" b="b"/>
                <a:pathLst>
                  <a:path w="7841" h="4377" extrusionOk="0">
                    <a:moveTo>
                      <a:pt x="5149" y="0"/>
                    </a:moveTo>
                    <a:cubicBezTo>
                      <a:pt x="3737" y="0"/>
                      <a:pt x="1893" y="309"/>
                      <a:pt x="0" y="843"/>
                    </a:cubicBezTo>
                    <a:lnTo>
                      <a:pt x="0" y="943"/>
                    </a:lnTo>
                    <a:cubicBezTo>
                      <a:pt x="953" y="1996"/>
                      <a:pt x="1680" y="3123"/>
                      <a:pt x="2306" y="4377"/>
                    </a:cubicBezTo>
                    <a:cubicBezTo>
                      <a:pt x="4812" y="3449"/>
                      <a:pt x="6592" y="2397"/>
                      <a:pt x="7720" y="1369"/>
                    </a:cubicBezTo>
                    <a:cubicBezTo>
                      <a:pt x="7841" y="414"/>
                      <a:pt x="6785" y="0"/>
                      <a:pt x="514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1" name="Google Shape;14230;p88"/>
              <p:cNvSpPr/>
              <p:nvPr/>
            </p:nvSpPr>
            <p:spPr>
              <a:xfrm>
                <a:off x="1964550" y="2482638"/>
                <a:ext cx="224950" cy="152100"/>
              </a:xfrm>
              <a:custGeom>
                <a:avLst/>
                <a:gdLst/>
                <a:ahLst/>
                <a:cxnLst/>
                <a:rect l="l" t="t" r="r" b="b"/>
                <a:pathLst>
                  <a:path w="8998" h="6084" extrusionOk="0">
                    <a:moveTo>
                      <a:pt x="7319" y="0"/>
                    </a:moveTo>
                    <a:cubicBezTo>
                      <a:pt x="1253" y="2832"/>
                      <a:pt x="0" y="5965"/>
                      <a:pt x="0" y="5965"/>
                    </a:cubicBezTo>
                    <a:cubicBezTo>
                      <a:pt x="494" y="6044"/>
                      <a:pt x="1012" y="6083"/>
                      <a:pt x="1552" y="6083"/>
                    </a:cubicBezTo>
                    <a:cubicBezTo>
                      <a:pt x="3750" y="6083"/>
                      <a:pt x="6301" y="5434"/>
                      <a:pt x="8998" y="4186"/>
                    </a:cubicBezTo>
                    <a:cubicBezTo>
                      <a:pt x="8246" y="1880"/>
                      <a:pt x="7419" y="101"/>
                      <a:pt x="7419" y="101"/>
                    </a:cubicBezTo>
                    <a:lnTo>
                      <a:pt x="731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2" name="Google Shape;14231;p88"/>
              <p:cNvSpPr/>
              <p:nvPr/>
            </p:nvSpPr>
            <p:spPr>
              <a:xfrm>
                <a:off x="2147500" y="2446288"/>
                <a:ext cx="232475" cy="385425"/>
              </a:xfrm>
              <a:custGeom>
                <a:avLst/>
                <a:gdLst/>
                <a:ahLst/>
                <a:cxnLst/>
                <a:rect l="l" t="t" r="r" b="b"/>
                <a:pathLst>
                  <a:path w="9299" h="15417" extrusionOk="0">
                    <a:moveTo>
                      <a:pt x="3860" y="1"/>
                    </a:moveTo>
                    <a:cubicBezTo>
                      <a:pt x="3334" y="201"/>
                      <a:pt x="2808" y="301"/>
                      <a:pt x="2306" y="527"/>
                    </a:cubicBezTo>
                    <a:cubicBezTo>
                      <a:pt x="1454" y="828"/>
                      <a:pt x="727" y="1154"/>
                      <a:pt x="1" y="1454"/>
                    </a:cubicBezTo>
                    <a:lnTo>
                      <a:pt x="101" y="1555"/>
                    </a:lnTo>
                    <a:cubicBezTo>
                      <a:pt x="101" y="1555"/>
                      <a:pt x="928" y="3334"/>
                      <a:pt x="1680" y="5640"/>
                    </a:cubicBezTo>
                    <a:cubicBezTo>
                      <a:pt x="1880" y="6567"/>
                      <a:pt x="2181" y="7820"/>
                      <a:pt x="2306" y="8973"/>
                    </a:cubicBezTo>
                    <a:cubicBezTo>
                      <a:pt x="2507" y="12733"/>
                      <a:pt x="1680" y="14512"/>
                      <a:pt x="2407" y="15139"/>
                    </a:cubicBezTo>
                    <a:cubicBezTo>
                      <a:pt x="2591" y="15323"/>
                      <a:pt x="3056" y="15416"/>
                      <a:pt x="3655" y="15416"/>
                    </a:cubicBezTo>
                    <a:cubicBezTo>
                      <a:pt x="5089" y="15416"/>
                      <a:pt x="7292" y="14881"/>
                      <a:pt x="8246" y="13785"/>
                    </a:cubicBezTo>
                    <a:cubicBezTo>
                      <a:pt x="9299" y="12532"/>
                      <a:pt x="8572" y="7820"/>
                      <a:pt x="6166" y="3535"/>
                    </a:cubicBezTo>
                    <a:cubicBezTo>
                      <a:pt x="5540" y="2281"/>
                      <a:pt x="4813" y="1154"/>
                      <a:pt x="3860" y="101"/>
                    </a:cubicBezTo>
                    <a:lnTo>
                      <a:pt x="3860" y="1"/>
                    </a:lnTo>
                    <a:close/>
                  </a:path>
                </a:pathLst>
              </a:custGeom>
              <a:solidFill>
                <a:srgbClr val="AB613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3" name="Google Shape;14232;p88"/>
              <p:cNvSpPr/>
              <p:nvPr/>
            </p:nvSpPr>
            <p:spPr>
              <a:xfrm>
                <a:off x="1831700" y="2124863"/>
                <a:ext cx="686750" cy="506925"/>
              </a:xfrm>
              <a:custGeom>
                <a:avLst/>
                <a:gdLst/>
                <a:ahLst/>
                <a:cxnLst/>
                <a:rect l="l" t="t" r="r" b="b"/>
                <a:pathLst>
                  <a:path w="27470" h="20277" extrusionOk="0">
                    <a:moveTo>
                      <a:pt x="15339" y="0"/>
                    </a:moveTo>
                    <a:cubicBezTo>
                      <a:pt x="15339" y="1780"/>
                      <a:pt x="13986" y="3459"/>
                      <a:pt x="11906" y="3985"/>
                    </a:cubicBezTo>
                    <a:cubicBezTo>
                      <a:pt x="11494" y="4083"/>
                      <a:pt x="11083" y="4131"/>
                      <a:pt x="10684" y="4131"/>
                    </a:cubicBezTo>
                    <a:cubicBezTo>
                      <a:pt x="9039" y="4131"/>
                      <a:pt x="7578" y="3331"/>
                      <a:pt x="6994" y="1980"/>
                    </a:cubicBezTo>
                    <a:cubicBezTo>
                      <a:pt x="2808" y="4386"/>
                      <a:pt x="527" y="8572"/>
                      <a:pt x="1" y="12331"/>
                    </a:cubicBezTo>
                    <a:cubicBezTo>
                      <a:pt x="201" y="12331"/>
                      <a:pt x="402" y="12231"/>
                      <a:pt x="628" y="12231"/>
                    </a:cubicBezTo>
                    <a:cubicBezTo>
                      <a:pt x="933" y="12150"/>
                      <a:pt x="1241" y="12111"/>
                      <a:pt x="1545" y="12111"/>
                    </a:cubicBezTo>
                    <a:cubicBezTo>
                      <a:pt x="3212" y="12111"/>
                      <a:pt x="4769" y="13279"/>
                      <a:pt x="5214" y="15038"/>
                    </a:cubicBezTo>
                    <a:cubicBezTo>
                      <a:pt x="5640" y="16918"/>
                      <a:pt x="4688" y="18898"/>
                      <a:pt x="3034" y="19524"/>
                    </a:cubicBezTo>
                    <a:cubicBezTo>
                      <a:pt x="3660" y="19950"/>
                      <a:pt x="4487" y="20151"/>
                      <a:pt x="5314" y="20276"/>
                    </a:cubicBezTo>
                    <a:cubicBezTo>
                      <a:pt x="5314" y="20276"/>
                      <a:pt x="6567" y="17143"/>
                      <a:pt x="12633" y="14311"/>
                    </a:cubicBezTo>
                    <a:cubicBezTo>
                      <a:pt x="13359" y="14011"/>
                      <a:pt x="14086" y="13685"/>
                      <a:pt x="14938" y="13384"/>
                    </a:cubicBezTo>
                    <a:cubicBezTo>
                      <a:pt x="15440" y="13158"/>
                      <a:pt x="15966" y="13058"/>
                      <a:pt x="16492" y="12858"/>
                    </a:cubicBezTo>
                    <a:cubicBezTo>
                      <a:pt x="18385" y="12324"/>
                      <a:pt x="20229" y="12015"/>
                      <a:pt x="21641" y="12015"/>
                    </a:cubicBezTo>
                    <a:cubicBezTo>
                      <a:pt x="23277" y="12015"/>
                      <a:pt x="24333" y="12429"/>
                      <a:pt x="24212" y="13384"/>
                    </a:cubicBezTo>
                    <a:cubicBezTo>
                      <a:pt x="27470" y="10552"/>
                      <a:pt x="26517" y="7419"/>
                      <a:pt x="25365" y="4913"/>
                    </a:cubicBezTo>
                    <a:cubicBezTo>
                      <a:pt x="24212" y="2507"/>
                      <a:pt x="20151" y="101"/>
                      <a:pt x="15339" y="0"/>
                    </a:cubicBezTo>
                    <a:close/>
                  </a:path>
                </a:pathLst>
              </a:custGeom>
              <a:solidFill>
                <a:srgbClr val="AB613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4" name="Google Shape;14233;p88"/>
              <p:cNvSpPr/>
              <p:nvPr/>
            </p:nvSpPr>
            <p:spPr>
              <a:xfrm>
                <a:off x="2252150" y="2208138"/>
                <a:ext cx="213675" cy="183725"/>
              </a:xfrm>
              <a:custGeom>
                <a:avLst/>
                <a:gdLst/>
                <a:ahLst/>
                <a:cxnLst/>
                <a:rect l="l" t="t" r="r" b="b"/>
                <a:pathLst>
                  <a:path w="8547" h="7349" extrusionOk="0">
                    <a:moveTo>
                      <a:pt x="4349" y="1"/>
                    </a:moveTo>
                    <a:cubicBezTo>
                      <a:pt x="4014" y="1"/>
                      <a:pt x="3674" y="42"/>
                      <a:pt x="3333" y="128"/>
                    </a:cubicBezTo>
                    <a:cubicBezTo>
                      <a:pt x="1253" y="654"/>
                      <a:pt x="0" y="2634"/>
                      <a:pt x="501" y="4614"/>
                    </a:cubicBezTo>
                    <a:cubicBezTo>
                      <a:pt x="942" y="6271"/>
                      <a:pt x="2487" y="7348"/>
                      <a:pt x="4198" y="7348"/>
                    </a:cubicBezTo>
                    <a:cubicBezTo>
                      <a:pt x="4532" y="7348"/>
                      <a:pt x="4873" y="7307"/>
                      <a:pt x="5213" y="7221"/>
                    </a:cubicBezTo>
                    <a:cubicBezTo>
                      <a:pt x="7193" y="6695"/>
                      <a:pt x="8547" y="4614"/>
                      <a:pt x="8020" y="2735"/>
                    </a:cubicBezTo>
                    <a:cubicBezTo>
                      <a:pt x="7601" y="1078"/>
                      <a:pt x="6059" y="1"/>
                      <a:pt x="434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5" name="Google Shape;14234;p88"/>
              <p:cNvSpPr/>
              <p:nvPr/>
            </p:nvSpPr>
            <p:spPr>
              <a:xfrm>
                <a:off x="1904400" y="2253863"/>
                <a:ext cx="115300" cy="105625"/>
              </a:xfrm>
              <a:custGeom>
                <a:avLst/>
                <a:gdLst/>
                <a:ahLst/>
                <a:cxnLst/>
                <a:rect l="l" t="t" r="r" b="b"/>
                <a:pathLst>
                  <a:path w="4612" h="4225" extrusionOk="0">
                    <a:moveTo>
                      <a:pt x="2339" y="0"/>
                    </a:moveTo>
                    <a:cubicBezTo>
                      <a:pt x="2155" y="0"/>
                      <a:pt x="1967" y="26"/>
                      <a:pt x="1780" y="79"/>
                    </a:cubicBezTo>
                    <a:cubicBezTo>
                      <a:pt x="627" y="379"/>
                      <a:pt x="0" y="1532"/>
                      <a:pt x="226" y="2685"/>
                    </a:cubicBezTo>
                    <a:cubicBezTo>
                      <a:pt x="473" y="3633"/>
                      <a:pt x="1296" y="4225"/>
                      <a:pt x="2221" y="4225"/>
                    </a:cubicBezTo>
                    <a:cubicBezTo>
                      <a:pt x="2422" y="4225"/>
                      <a:pt x="2627" y="4197"/>
                      <a:pt x="2832" y="4139"/>
                    </a:cubicBezTo>
                    <a:cubicBezTo>
                      <a:pt x="3985" y="3938"/>
                      <a:pt x="4612" y="2785"/>
                      <a:pt x="4386" y="1633"/>
                    </a:cubicBezTo>
                    <a:cubicBezTo>
                      <a:pt x="4134" y="667"/>
                      <a:pt x="3285" y="0"/>
                      <a:pt x="233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6" name="Google Shape;14235;p88"/>
              <p:cNvSpPr/>
              <p:nvPr/>
            </p:nvSpPr>
            <p:spPr>
              <a:xfrm>
                <a:off x="2042875" y="2302813"/>
                <a:ext cx="26325" cy="23875"/>
              </a:xfrm>
              <a:custGeom>
                <a:avLst/>
                <a:gdLst/>
                <a:ahLst/>
                <a:cxnLst/>
                <a:rect l="l" t="t" r="r" b="b"/>
                <a:pathLst>
                  <a:path w="1053" h="955" extrusionOk="0">
                    <a:moveTo>
                      <a:pt x="426" y="0"/>
                    </a:moveTo>
                    <a:cubicBezTo>
                      <a:pt x="100" y="101"/>
                      <a:pt x="0" y="301"/>
                      <a:pt x="0" y="627"/>
                    </a:cubicBezTo>
                    <a:cubicBezTo>
                      <a:pt x="82" y="791"/>
                      <a:pt x="247" y="954"/>
                      <a:pt x="469" y="954"/>
                    </a:cubicBezTo>
                    <a:cubicBezTo>
                      <a:pt x="519" y="954"/>
                      <a:pt x="572" y="946"/>
                      <a:pt x="627" y="928"/>
                    </a:cubicBezTo>
                    <a:cubicBezTo>
                      <a:pt x="852" y="928"/>
                      <a:pt x="1053" y="627"/>
                      <a:pt x="953" y="401"/>
                    </a:cubicBezTo>
                    <a:cubicBezTo>
                      <a:pt x="953" y="101"/>
                      <a:pt x="627" y="0"/>
                      <a:pt x="42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7" name="Google Shape;14236;p88"/>
              <p:cNvSpPr/>
              <p:nvPr/>
            </p:nvSpPr>
            <p:spPr>
              <a:xfrm>
                <a:off x="2158150" y="2260163"/>
                <a:ext cx="25725" cy="24775"/>
              </a:xfrm>
              <a:custGeom>
                <a:avLst/>
                <a:gdLst/>
                <a:ahLst/>
                <a:cxnLst/>
                <a:rect l="l" t="t" r="r" b="b"/>
                <a:pathLst>
                  <a:path w="1029" h="991" extrusionOk="0">
                    <a:moveTo>
                      <a:pt x="532" y="0"/>
                    </a:moveTo>
                    <a:cubicBezTo>
                      <a:pt x="487" y="0"/>
                      <a:pt x="443" y="9"/>
                      <a:pt x="402" y="27"/>
                    </a:cubicBezTo>
                    <a:cubicBezTo>
                      <a:pt x="101" y="127"/>
                      <a:pt x="1" y="328"/>
                      <a:pt x="101" y="654"/>
                    </a:cubicBezTo>
                    <a:cubicBezTo>
                      <a:pt x="101" y="814"/>
                      <a:pt x="293" y="991"/>
                      <a:pt x="486" y="991"/>
                    </a:cubicBezTo>
                    <a:cubicBezTo>
                      <a:pt x="534" y="991"/>
                      <a:pt x="582" y="980"/>
                      <a:pt x="627" y="954"/>
                    </a:cubicBezTo>
                    <a:cubicBezTo>
                      <a:pt x="928" y="954"/>
                      <a:pt x="1028" y="654"/>
                      <a:pt x="1028" y="328"/>
                    </a:cubicBezTo>
                    <a:cubicBezTo>
                      <a:pt x="946" y="164"/>
                      <a:pt x="731" y="0"/>
                      <a:pt x="53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8" name="Google Shape;14237;p88"/>
              <p:cNvSpPr/>
              <p:nvPr/>
            </p:nvSpPr>
            <p:spPr>
              <a:xfrm>
                <a:off x="2076700" y="2289663"/>
                <a:ext cx="86500" cy="52025"/>
              </a:xfrm>
              <a:custGeom>
                <a:avLst/>
                <a:gdLst/>
                <a:ahLst/>
                <a:cxnLst/>
                <a:rect l="l" t="t" r="r" b="b"/>
                <a:pathLst>
                  <a:path w="3460" h="2081" extrusionOk="0">
                    <a:moveTo>
                      <a:pt x="3259" y="0"/>
                    </a:moveTo>
                    <a:cubicBezTo>
                      <a:pt x="3133" y="0"/>
                      <a:pt x="3133" y="100"/>
                      <a:pt x="3133" y="201"/>
                    </a:cubicBezTo>
                    <a:cubicBezTo>
                      <a:pt x="3133" y="201"/>
                      <a:pt x="3033" y="401"/>
                      <a:pt x="2933" y="627"/>
                    </a:cubicBezTo>
                    <a:cubicBezTo>
                      <a:pt x="2833" y="827"/>
                      <a:pt x="2732" y="927"/>
                      <a:pt x="2507" y="1028"/>
                    </a:cubicBezTo>
                    <a:cubicBezTo>
                      <a:pt x="2407" y="1028"/>
                      <a:pt x="2306" y="1153"/>
                      <a:pt x="2306" y="1153"/>
                    </a:cubicBezTo>
                    <a:cubicBezTo>
                      <a:pt x="2206" y="1253"/>
                      <a:pt x="2106" y="1253"/>
                      <a:pt x="2006" y="1353"/>
                    </a:cubicBezTo>
                    <a:cubicBezTo>
                      <a:pt x="1880" y="1353"/>
                      <a:pt x="1780" y="1454"/>
                      <a:pt x="1680" y="1454"/>
                    </a:cubicBezTo>
                    <a:lnTo>
                      <a:pt x="853" y="1454"/>
                    </a:lnTo>
                    <a:cubicBezTo>
                      <a:pt x="627" y="1454"/>
                      <a:pt x="527" y="1353"/>
                      <a:pt x="427" y="1353"/>
                    </a:cubicBezTo>
                    <a:lnTo>
                      <a:pt x="126" y="1353"/>
                    </a:lnTo>
                    <a:cubicBezTo>
                      <a:pt x="1" y="1454"/>
                      <a:pt x="126" y="1554"/>
                      <a:pt x="126" y="1554"/>
                    </a:cubicBezTo>
                    <a:cubicBezTo>
                      <a:pt x="126" y="1554"/>
                      <a:pt x="226" y="1654"/>
                      <a:pt x="326" y="1654"/>
                    </a:cubicBezTo>
                    <a:cubicBezTo>
                      <a:pt x="427" y="1779"/>
                      <a:pt x="527" y="1880"/>
                      <a:pt x="752" y="1980"/>
                    </a:cubicBezTo>
                    <a:cubicBezTo>
                      <a:pt x="953" y="1980"/>
                      <a:pt x="1153" y="2080"/>
                      <a:pt x="1379" y="2080"/>
                    </a:cubicBezTo>
                    <a:cubicBezTo>
                      <a:pt x="1579" y="2080"/>
                      <a:pt x="1680" y="2080"/>
                      <a:pt x="1780" y="1980"/>
                    </a:cubicBezTo>
                    <a:cubicBezTo>
                      <a:pt x="2006" y="1980"/>
                      <a:pt x="2106" y="1980"/>
                      <a:pt x="2206" y="1880"/>
                    </a:cubicBezTo>
                    <a:cubicBezTo>
                      <a:pt x="2306" y="1880"/>
                      <a:pt x="2407" y="1779"/>
                      <a:pt x="2632" y="1779"/>
                    </a:cubicBezTo>
                    <a:lnTo>
                      <a:pt x="2933" y="1454"/>
                    </a:lnTo>
                    <a:cubicBezTo>
                      <a:pt x="3133" y="1353"/>
                      <a:pt x="3259" y="1153"/>
                      <a:pt x="3359" y="927"/>
                    </a:cubicBezTo>
                    <a:cubicBezTo>
                      <a:pt x="3459" y="727"/>
                      <a:pt x="3459" y="526"/>
                      <a:pt x="3459" y="401"/>
                    </a:cubicBezTo>
                    <a:lnTo>
                      <a:pt x="3459" y="201"/>
                    </a:lnTo>
                    <a:cubicBezTo>
                      <a:pt x="3459" y="100"/>
                      <a:pt x="3359" y="0"/>
                      <a:pt x="325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9" name="Google Shape;14238;p88"/>
              <p:cNvSpPr/>
              <p:nvPr/>
            </p:nvSpPr>
            <p:spPr>
              <a:xfrm>
                <a:off x="1977700" y="2347638"/>
                <a:ext cx="109675" cy="98050"/>
              </a:xfrm>
              <a:custGeom>
                <a:avLst/>
                <a:gdLst/>
                <a:ahLst/>
                <a:cxnLst/>
                <a:rect l="l" t="t" r="r" b="b"/>
                <a:pathLst>
                  <a:path w="4387" h="3922" extrusionOk="0">
                    <a:moveTo>
                      <a:pt x="2241" y="1"/>
                    </a:moveTo>
                    <a:cubicBezTo>
                      <a:pt x="2054" y="1"/>
                      <a:pt x="1865" y="28"/>
                      <a:pt x="1680" y="87"/>
                    </a:cubicBezTo>
                    <a:cubicBezTo>
                      <a:pt x="627" y="288"/>
                      <a:pt x="1" y="1340"/>
                      <a:pt x="326" y="2368"/>
                    </a:cubicBezTo>
                    <a:cubicBezTo>
                      <a:pt x="493" y="3327"/>
                      <a:pt x="1319" y="3921"/>
                      <a:pt x="2183" y="3921"/>
                    </a:cubicBezTo>
                    <a:cubicBezTo>
                      <a:pt x="2358" y="3921"/>
                      <a:pt x="2534" y="3897"/>
                      <a:pt x="2707" y="3846"/>
                    </a:cubicBezTo>
                    <a:cubicBezTo>
                      <a:pt x="3760" y="3521"/>
                      <a:pt x="4387" y="2468"/>
                      <a:pt x="4086" y="1440"/>
                    </a:cubicBezTo>
                    <a:cubicBezTo>
                      <a:pt x="3901" y="577"/>
                      <a:pt x="3092" y="1"/>
                      <a:pt x="224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30" name="Google Shape;14239;p88"/>
              <p:cNvSpPr/>
              <p:nvPr/>
            </p:nvSpPr>
            <p:spPr>
              <a:xfrm>
                <a:off x="2197000" y="2258913"/>
                <a:ext cx="109675" cy="99275"/>
              </a:xfrm>
              <a:custGeom>
                <a:avLst/>
                <a:gdLst/>
                <a:ahLst/>
                <a:cxnLst/>
                <a:rect l="l" t="t" r="r" b="b"/>
                <a:pathLst>
                  <a:path w="4387" h="3971" extrusionOk="0">
                    <a:moveTo>
                      <a:pt x="2283" y="0"/>
                    </a:moveTo>
                    <a:cubicBezTo>
                      <a:pt x="2118" y="0"/>
                      <a:pt x="1949" y="25"/>
                      <a:pt x="1780" y="77"/>
                    </a:cubicBezTo>
                    <a:cubicBezTo>
                      <a:pt x="727" y="278"/>
                      <a:pt x="1" y="1330"/>
                      <a:pt x="326" y="2383"/>
                    </a:cubicBezTo>
                    <a:cubicBezTo>
                      <a:pt x="504" y="3295"/>
                      <a:pt x="1354" y="3970"/>
                      <a:pt x="2261" y="3970"/>
                    </a:cubicBezTo>
                    <a:cubicBezTo>
                      <a:pt x="2376" y="3970"/>
                      <a:pt x="2492" y="3959"/>
                      <a:pt x="2607" y="3937"/>
                    </a:cubicBezTo>
                    <a:cubicBezTo>
                      <a:pt x="3660" y="3636"/>
                      <a:pt x="4387" y="2583"/>
                      <a:pt x="4086" y="1531"/>
                    </a:cubicBezTo>
                    <a:cubicBezTo>
                      <a:pt x="3897" y="668"/>
                      <a:pt x="3142" y="0"/>
                      <a:pt x="228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73" name="Google Shape;6221;p39"/>
          <p:cNvGrpSpPr/>
          <p:nvPr/>
        </p:nvGrpSpPr>
        <p:grpSpPr>
          <a:xfrm flipH="1">
            <a:off x="7051979" y="3644477"/>
            <a:ext cx="2447627" cy="2660056"/>
            <a:chOff x="1221227" y="903959"/>
            <a:chExt cx="3124554" cy="1995042"/>
          </a:xfrm>
        </p:grpSpPr>
        <p:sp>
          <p:nvSpPr>
            <p:cNvPr id="174" name="Google Shape;6222;p39"/>
            <p:cNvSpPr/>
            <p:nvPr/>
          </p:nvSpPr>
          <p:spPr>
            <a:xfrm>
              <a:off x="3962695" y="903959"/>
              <a:ext cx="344783" cy="375812"/>
            </a:xfrm>
            <a:custGeom>
              <a:avLst/>
              <a:gdLst/>
              <a:ahLst/>
              <a:cxnLst/>
              <a:rect l="l" t="t" r="r" b="b"/>
              <a:pathLst>
                <a:path w="14212" h="15491" extrusionOk="0">
                  <a:moveTo>
                    <a:pt x="1580" y="1"/>
                  </a:moveTo>
                  <a:lnTo>
                    <a:pt x="1580" y="1"/>
                  </a:lnTo>
                  <a:cubicBezTo>
                    <a:pt x="1580" y="1"/>
                    <a:pt x="1" y="6267"/>
                    <a:pt x="3134" y="11680"/>
                  </a:cubicBezTo>
                  <a:cubicBezTo>
                    <a:pt x="4946" y="14827"/>
                    <a:pt x="7775" y="15490"/>
                    <a:pt x="9836" y="15490"/>
                  </a:cubicBezTo>
                  <a:cubicBezTo>
                    <a:pt x="11337" y="15490"/>
                    <a:pt x="12432" y="15139"/>
                    <a:pt x="12432" y="15139"/>
                  </a:cubicBezTo>
                  <a:cubicBezTo>
                    <a:pt x="12432" y="15139"/>
                    <a:pt x="14211" y="9800"/>
                    <a:pt x="10978" y="5314"/>
                  </a:cubicBezTo>
                  <a:cubicBezTo>
                    <a:pt x="7645" y="828"/>
                    <a:pt x="1580" y="1"/>
                    <a:pt x="15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5" name="Google Shape;6223;p39"/>
            <p:cNvSpPr/>
            <p:nvPr/>
          </p:nvSpPr>
          <p:spPr>
            <a:xfrm>
              <a:off x="4049032" y="982412"/>
              <a:ext cx="296748" cy="428068"/>
            </a:xfrm>
            <a:custGeom>
              <a:avLst/>
              <a:gdLst/>
              <a:ahLst/>
              <a:cxnLst/>
              <a:rect l="l" t="t" r="r" b="b"/>
              <a:pathLst>
                <a:path w="12232" h="17645" extrusionOk="0">
                  <a:moveTo>
                    <a:pt x="1" y="0"/>
                  </a:moveTo>
                  <a:lnTo>
                    <a:pt x="1" y="201"/>
                  </a:lnTo>
                  <a:cubicBezTo>
                    <a:pt x="1" y="201"/>
                    <a:pt x="727" y="1253"/>
                    <a:pt x="1880" y="2907"/>
                  </a:cubicBezTo>
                  <a:cubicBezTo>
                    <a:pt x="2507" y="3659"/>
                    <a:pt x="3134" y="4587"/>
                    <a:pt x="3860" y="5639"/>
                  </a:cubicBezTo>
                  <a:cubicBezTo>
                    <a:pt x="4186" y="6165"/>
                    <a:pt x="4587" y="6667"/>
                    <a:pt x="4913" y="7193"/>
                  </a:cubicBezTo>
                  <a:cubicBezTo>
                    <a:pt x="5339" y="7719"/>
                    <a:pt x="5740" y="8246"/>
                    <a:pt x="6166" y="8772"/>
                  </a:cubicBezTo>
                  <a:cubicBezTo>
                    <a:pt x="6592" y="9298"/>
                    <a:pt x="6993" y="9800"/>
                    <a:pt x="7319" y="10326"/>
                  </a:cubicBezTo>
                  <a:cubicBezTo>
                    <a:pt x="7720" y="10852"/>
                    <a:pt x="8146" y="11379"/>
                    <a:pt x="8472" y="11905"/>
                  </a:cubicBezTo>
                  <a:cubicBezTo>
                    <a:pt x="8672" y="12105"/>
                    <a:pt x="8873" y="12306"/>
                    <a:pt x="8973" y="12632"/>
                  </a:cubicBezTo>
                  <a:cubicBezTo>
                    <a:pt x="9199" y="12832"/>
                    <a:pt x="9299" y="13058"/>
                    <a:pt x="9499" y="13258"/>
                  </a:cubicBezTo>
                  <a:cubicBezTo>
                    <a:pt x="9825" y="13785"/>
                    <a:pt x="10026" y="14186"/>
                    <a:pt x="10352" y="14612"/>
                  </a:cubicBezTo>
                  <a:cubicBezTo>
                    <a:pt x="10853" y="15439"/>
                    <a:pt x="11179" y="16191"/>
                    <a:pt x="11479" y="16692"/>
                  </a:cubicBezTo>
                  <a:cubicBezTo>
                    <a:pt x="11705" y="17218"/>
                    <a:pt x="11906" y="17544"/>
                    <a:pt x="11906" y="17544"/>
                  </a:cubicBezTo>
                  <a:cubicBezTo>
                    <a:pt x="11906" y="17544"/>
                    <a:pt x="12006" y="17644"/>
                    <a:pt x="12106" y="17644"/>
                  </a:cubicBezTo>
                  <a:cubicBezTo>
                    <a:pt x="12231" y="17544"/>
                    <a:pt x="12231" y="17444"/>
                    <a:pt x="12231" y="17444"/>
                  </a:cubicBezTo>
                  <a:cubicBezTo>
                    <a:pt x="12231" y="17444"/>
                    <a:pt x="12006" y="17118"/>
                    <a:pt x="11805" y="16491"/>
                  </a:cubicBezTo>
                  <a:cubicBezTo>
                    <a:pt x="11605" y="15965"/>
                    <a:pt x="11279" y="15238"/>
                    <a:pt x="10753" y="14411"/>
                  </a:cubicBezTo>
                  <a:cubicBezTo>
                    <a:pt x="10552" y="13885"/>
                    <a:pt x="10352" y="13459"/>
                    <a:pt x="10026" y="12932"/>
                  </a:cubicBezTo>
                  <a:cubicBezTo>
                    <a:pt x="9825" y="12732"/>
                    <a:pt x="9725" y="12531"/>
                    <a:pt x="9499" y="12206"/>
                  </a:cubicBezTo>
                  <a:cubicBezTo>
                    <a:pt x="9399" y="12105"/>
                    <a:pt x="9299" y="12005"/>
                    <a:pt x="9299" y="11905"/>
                  </a:cubicBezTo>
                  <a:cubicBezTo>
                    <a:pt x="9199" y="11679"/>
                    <a:pt x="9098" y="11579"/>
                    <a:pt x="8973" y="11479"/>
                  </a:cubicBezTo>
                  <a:cubicBezTo>
                    <a:pt x="8572" y="10952"/>
                    <a:pt x="8146" y="10551"/>
                    <a:pt x="7845" y="10025"/>
                  </a:cubicBezTo>
                  <a:cubicBezTo>
                    <a:pt x="7419" y="9499"/>
                    <a:pt x="6993" y="8972"/>
                    <a:pt x="6592" y="8446"/>
                  </a:cubicBezTo>
                  <a:cubicBezTo>
                    <a:pt x="6266" y="7820"/>
                    <a:pt x="5840" y="7293"/>
                    <a:pt x="5439" y="6792"/>
                  </a:cubicBezTo>
                  <a:cubicBezTo>
                    <a:pt x="5113" y="6266"/>
                    <a:pt x="4712" y="5739"/>
                    <a:pt x="4286" y="5313"/>
                  </a:cubicBezTo>
                  <a:cubicBezTo>
                    <a:pt x="3560" y="4286"/>
                    <a:pt x="2833" y="3434"/>
                    <a:pt x="2306" y="2607"/>
                  </a:cubicBezTo>
                  <a:cubicBezTo>
                    <a:pt x="1053" y="1028"/>
                    <a:pt x="201" y="0"/>
                    <a:pt x="201" y="0"/>
                  </a:cubicBezTo>
                  <a:close/>
                </a:path>
              </a:pathLst>
            </a:custGeom>
            <a:solidFill>
              <a:srgbClr val="22524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6" name="Google Shape;6224;p39"/>
            <p:cNvSpPr/>
            <p:nvPr/>
          </p:nvSpPr>
          <p:spPr>
            <a:xfrm>
              <a:off x="3229388" y="1785628"/>
              <a:ext cx="72666" cy="45222"/>
            </a:xfrm>
            <a:custGeom>
              <a:avLst/>
              <a:gdLst/>
              <a:ahLst/>
              <a:cxnLst/>
              <a:rect l="l" t="t" r="r" b="b"/>
              <a:pathLst>
                <a:path w="2616" h="1628" extrusionOk="0">
                  <a:moveTo>
                    <a:pt x="1918" y="1"/>
                  </a:moveTo>
                  <a:cubicBezTo>
                    <a:pt x="1824" y="1"/>
                    <a:pt x="1703" y="23"/>
                    <a:pt x="1554" y="74"/>
                  </a:cubicBezTo>
                  <a:cubicBezTo>
                    <a:pt x="301" y="475"/>
                    <a:pt x="0" y="1628"/>
                    <a:pt x="0" y="1628"/>
                  </a:cubicBezTo>
                  <a:cubicBezTo>
                    <a:pt x="1834" y="1252"/>
                    <a:pt x="2616" y="1"/>
                    <a:pt x="191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7" name="Google Shape;6225;p39"/>
            <p:cNvSpPr/>
            <p:nvPr/>
          </p:nvSpPr>
          <p:spPr>
            <a:xfrm>
              <a:off x="3229388" y="1827876"/>
              <a:ext cx="74471" cy="32722"/>
            </a:xfrm>
            <a:custGeom>
              <a:avLst/>
              <a:gdLst/>
              <a:ahLst/>
              <a:cxnLst/>
              <a:rect l="l" t="t" r="r" b="b"/>
              <a:pathLst>
                <a:path w="2681" h="1178" extrusionOk="0">
                  <a:moveTo>
                    <a:pt x="705" y="0"/>
                  </a:moveTo>
                  <a:cubicBezTo>
                    <a:pt x="289" y="0"/>
                    <a:pt x="0" y="107"/>
                    <a:pt x="0" y="107"/>
                  </a:cubicBezTo>
                  <a:cubicBezTo>
                    <a:pt x="816" y="870"/>
                    <a:pt x="1667" y="1177"/>
                    <a:pt x="2138" y="1177"/>
                  </a:cubicBezTo>
                  <a:cubicBezTo>
                    <a:pt x="2565" y="1177"/>
                    <a:pt x="2681" y="926"/>
                    <a:pt x="2181" y="533"/>
                  </a:cubicBezTo>
                  <a:cubicBezTo>
                    <a:pt x="1667" y="107"/>
                    <a:pt x="1122" y="0"/>
                    <a:pt x="7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8" name="Google Shape;6226;p39"/>
            <p:cNvSpPr/>
            <p:nvPr/>
          </p:nvSpPr>
          <p:spPr>
            <a:xfrm>
              <a:off x="3699288" y="1404616"/>
              <a:ext cx="314914" cy="359246"/>
            </a:xfrm>
            <a:custGeom>
              <a:avLst/>
              <a:gdLst/>
              <a:ahLst/>
              <a:cxnLst/>
              <a:rect l="l" t="t" r="r" b="b"/>
              <a:pathLst>
                <a:path w="11337" h="12933" extrusionOk="0">
                  <a:moveTo>
                    <a:pt x="4959" y="1"/>
                  </a:moveTo>
                  <a:cubicBezTo>
                    <a:pt x="3354" y="1"/>
                    <a:pt x="3672" y="1920"/>
                    <a:pt x="4061" y="3014"/>
                  </a:cubicBezTo>
                  <a:cubicBezTo>
                    <a:pt x="3784" y="2937"/>
                    <a:pt x="3506" y="2890"/>
                    <a:pt x="3253" y="2890"/>
                  </a:cubicBezTo>
                  <a:cubicBezTo>
                    <a:pt x="2841" y="2890"/>
                    <a:pt x="2493" y="3014"/>
                    <a:pt x="2307" y="3340"/>
                  </a:cubicBezTo>
                  <a:cubicBezTo>
                    <a:pt x="1680" y="4392"/>
                    <a:pt x="2607" y="5646"/>
                    <a:pt x="2708" y="5746"/>
                  </a:cubicBezTo>
                  <a:cubicBezTo>
                    <a:pt x="2655" y="5693"/>
                    <a:pt x="2164" y="5522"/>
                    <a:pt x="1653" y="5522"/>
                  </a:cubicBezTo>
                  <a:cubicBezTo>
                    <a:pt x="1193" y="5522"/>
                    <a:pt x="717" y="5660"/>
                    <a:pt x="527" y="6147"/>
                  </a:cubicBezTo>
                  <a:cubicBezTo>
                    <a:pt x="1" y="7525"/>
                    <a:pt x="1154" y="8453"/>
                    <a:pt x="1154" y="8453"/>
                  </a:cubicBezTo>
                  <a:cubicBezTo>
                    <a:pt x="1395" y="8400"/>
                    <a:pt x="1624" y="8374"/>
                    <a:pt x="1840" y="8374"/>
                  </a:cubicBezTo>
                  <a:cubicBezTo>
                    <a:pt x="3771" y="8374"/>
                    <a:pt x="4647" y="10404"/>
                    <a:pt x="4287" y="12839"/>
                  </a:cubicBezTo>
                  <a:cubicBezTo>
                    <a:pt x="4279" y="12902"/>
                    <a:pt x="4316" y="12933"/>
                    <a:pt x="4389" y="12933"/>
                  </a:cubicBezTo>
                  <a:cubicBezTo>
                    <a:pt x="5267" y="12933"/>
                    <a:pt x="11336" y="8442"/>
                    <a:pt x="6893" y="1986"/>
                  </a:cubicBezTo>
                  <a:cubicBezTo>
                    <a:pt x="6367" y="1134"/>
                    <a:pt x="5740" y="508"/>
                    <a:pt x="5114" y="6"/>
                  </a:cubicBezTo>
                  <a:cubicBezTo>
                    <a:pt x="5060" y="3"/>
                    <a:pt x="5009" y="1"/>
                    <a:pt x="4959" y="1"/>
                  </a:cubicBezTo>
                  <a:close/>
                </a:path>
              </a:pathLst>
            </a:custGeom>
            <a:solidFill>
              <a:srgbClr val="F6B87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9" name="Google Shape;6227;p39"/>
            <p:cNvSpPr/>
            <p:nvPr/>
          </p:nvSpPr>
          <p:spPr>
            <a:xfrm>
              <a:off x="2924454" y="1431670"/>
              <a:ext cx="249970" cy="231859"/>
            </a:xfrm>
            <a:custGeom>
              <a:avLst/>
              <a:gdLst/>
              <a:ahLst/>
              <a:cxnLst/>
              <a:rect l="l" t="t" r="r" b="b"/>
              <a:pathLst>
                <a:path w="8999" h="8347" extrusionOk="0">
                  <a:moveTo>
                    <a:pt x="4074" y="1"/>
                  </a:moveTo>
                  <a:cubicBezTo>
                    <a:pt x="3755" y="1"/>
                    <a:pt x="3441" y="21"/>
                    <a:pt x="3134" y="60"/>
                  </a:cubicBezTo>
                  <a:cubicBezTo>
                    <a:pt x="2507" y="160"/>
                    <a:pt x="1881" y="386"/>
                    <a:pt x="1379" y="586"/>
                  </a:cubicBezTo>
                  <a:cubicBezTo>
                    <a:pt x="1154" y="687"/>
                    <a:pt x="953" y="787"/>
                    <a:pt x="753" y="912"/>
                  </a:cubicBezTo>
                  <a:cubicBezTo>
                    <a:pt x="427" y="1113"/>
                    <a:pt x="227" y="1313"/>
                    <a:pt x="1" y="1539"/>
                  </a:cubicBezTo>
                  <a:cubicBezTo>
                    <a:pt x="126" y="1539"/>
                    <a:pt x="2106" y="2667"/>
                    <a:pt x="2733" y="4546"/>
                  </a:cubicBezTo>
                  <a:cubicBezTo>
                    <a:pt x="3359" y="6651"/>
                    <a:pt x="3560" y="8205"/>
                    <a:pt x="3560" y="8205"/>
                  </a:cubicBezTo>
                  <a:cubicBezTo>
                    <a:pt x="3560" y="8205"/>
                    <a:pt x="3876" y="8347"/>
                    <a:pt x="4163" y="8347"/>
                  </a:cubicBezTo>
                  <a:cubicBezTo>
                    <a:pt x="4375" y="8347"/>
                    <a:pt x="4570" y="8270"/>
                    <a:pt x="4613" y="8005"/>
                  </a:cubicBezTo>
                  <a:cubicBezTo>
                    <a:pt x="4713" y="6025"/>
                    <a:pt x="7019" y="2792"/>
                    <a:pt x="8998" y="1839"/>
                  </a:cubicBezTo>
                  <a:cubicBezTo>
                    <a:pt x="8773" y="1639"/>
                    <a:pt x="8673" y="1539"/>
                    <a:pt x="8572" y="1413"/>
                  </a:cubicBezTo>
                  <a:cubicBezTo>
                    <a:pt x="8372" y="1313"/>
                    <a:pt x="8272" y="1213"/>
                    <a:pt x="8046" y="1113"/>
                  </a:cubicBezTo>
                  <a:cubicBezTo>
                    <a:pt x="6794" y="345"/>
                    <a:pt x="5396" y="1"/>
                    <a:pt x="4074" y="1"/>
                  </a:cubicBezTo>
                  <a:close/>
                </a:path>
              </a:pathLst>
            </a:custGeom>
            <a:solidFill>
              <a:srgbClr val="8C3A2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0" name="Google Shape;6228;p39"/>
            <p:cNvSpPr/>
            <p:nvPr/>
          </p:nvSpPr>
          <p:spPr>
            <a:xfrm>
              <a:off x="3162557" y="1418559"/>
              <a:ext cx="66860" cy="78833"/>
            </a:xfrm>
            <a:custGeom>
              <a:avLst/>
              <a:gdLst/>
              <a:ahLst/>
              <a:cxnLst/>
              <a:rect l="l" t="t" r="r" b="b"/>
              <a:pathLst>
                <a:path w="2407" h="2838" extrusionOk="0">
                  <a:moveTo>
                    <a:pt x="1900" y="1"/>
                  </a:moveTo>
                  <a:cubicBezTo>
                    <a:pt x="1760" y="1"/>
                    <a:pt x="1582" y="39"/>
                    <a:pt x="1354" y="131"/>
                  </a:cubicBezTo>
                  <a:cubicBezTo>
                    <a:pt x="201" y="532"/>
                    <a:pt x="0" y="1885"/>
                    <a:pt x="0" y="1885"/>
                  </a:cubicBezTo>
                  <a:cubicBezTo>
                    <a:pt x="101" y="2011"/>
                    <a:pt x="201" y="2111"/>
                    <a:pt x="426" y="2311"/>
                  </a:cubicBezTo>
                  <a:cubicBezTo>
                    <a:pt x="527" y="2412"/>
                    <a:pt x="727" y="2637"/>
                    <a:pt x="953" y="2838"/>
                  </a:cubicBezTo>
                  <a:cubicBezTo>
                    <a:pt x="1980" y="2512"/>
                    <a:pt x="2406" y="1058"/>
                    <a:pt x="2406" y="758"/>
                  </a:cubicBezTo>
                  <a:cubicBezTo>
                    <a:pt x="2406" y="502"/>
                    <a:pt x="2406" y="1"/>
                    <a:pt x="1900" y="1"/>
                  </a:cubicBezTo>
                  <a:close/>
                </a:path>
              </a:pathLst>
            </a:custGeom>
            <a:solidFill>
              <a:srgbClr val="FFBC7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1" name="Google Shape;6229;p39"/>
            <p:cNvSpPr/>
            <p:nvPr/>
          </p:nvSpPr>
          <p:spPr>
            <a:xfrm>
              <a:off x="2875734" y="1393783"/>
              <a:ext cx="69638" cy="86221"/>
            </a:xfrm>
            <a:custGeom>
              <a:avLst/>
              <a:gdLst/>
              <a:ahLst/>
              <a:cxnLst/>
              <a:rect l="l" t="t" r="r" b="b"/>
              <a:pathLst>
                <a:path w="2507" h="3104" extrusionOk="0">
                  <a:moveTo>
                    <a:pt x="567" y="0"/>
                  </a:moveTo>
                  <a:cubicBezTo>
                    <a:pt x="141" y="0"/>
                    <a:pt x="1" y="342"/>
                    <a:pt x="1" y="497"/>
                  </a:cubicBezTo>
                  <a:cubicBezTo>
                    <a:pt x="1" y="697"/>
                    <a:pt x="1" y="2577"/>
                    <a:pt x="1454" y="3103"/>
                  </a:cubicBezTo>
                  <a:cubicBezTo>
                    <a:pt x="1554" y="3003"/>
                    <a:pt x="1655" y="2903"/>
                    <a:pt x="1755" y="2903"/>
                  </a:cubicBezTo>
                  <a:cubicBezTo>
                    <a:pt x="1981" y="2677"/>
                    <a:pt x="2181" y="2477"/>
                    <a:pt x="2507" y="2276"/>
                  </a:cubicBezTo>
                  <a:cubicBezTo>
                    <a:pt x="2507" y="2151"/>
                    <a:pt x="2181" y="898"/>
                    <a:pt x="1354" y="271"/>
                  </a:cubicBezTo>
                  <a:cubicBezTo>
                    <a:pt x="1021" y="73"/>
                    <a:pt x="764" y="0"/>
                    <a:pt x="567" y="0"/>
                  </a:cubicBezTo>
                  <a:close/>
                </a:path>
              </a:pathLst>
            </a:custGeom>
            <a:solidFill>
              <a:srgbClr val="FFBC7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2" name="Google Shape;6230;p39"/>
            <p:cNvSpPr/>
            <p:nvPr/>
          </p:nvSpPr>
          <p:spPr>
            <a:xfrm>
              <a:off x="2823514" y="1984675"/>
              <a:ext cx="359274" cy="397135"/>
            </a:xfrm>
            <a:custGeom>
              <a:avLst/>
              <a:gdLst/>
              <a:ahLst/>
              <a:cxnLst/>
              <a:rect l="l" t="t" r="r" b="b"/>
              <a:pathLst>
                <a:path w="12934" h="14297" extrusionOk="0">
                  <a:moveTo>
                    <a:pt x="12006" y="1"/>
                  </a:moveTo>
                  <a:cubicBezTo>
                    <a:pt x="10390" y="1303"/>
                    <a:pt x="8403" y="2513"/>
                    <a:pt x="6491" y="2513"/>
                  </a:cubicBezTo>
                  <a:cubicBezTo>
                    <a:pt x="6416" y="2513"/>
                    <a:pt x="6341" y="2511"/>
                    <a:pt x="6267" y="2507"/>
                  </a:cubicBezTo>
                  <a:cubicBezTo>
                    <a:pt x="4161" y="2306"/>
                    <a:pt x="2908" y="1354"/>
                    <a:pt x="1881" y="301"/>
                  </a:cubicBezTo>
                  <a:cubicBezTo>
                    <a:pt x="1881" y="301"/>
                    <a:pt x="1" y="4813"/>
                    <a:pt x="302" y="9825"/>
                  </a:cubicBezTo>
                  <a:cubicBezTo>
                    <a:pt x="479" y="12602"/>
                    <a:pt x="3138" y="14296"/>
                    <a:pt x="6725" y="14296"/>
                  </a:cubicBezTo>
                  <a:cubicBezTo>
                    <a:pt x="7184" y="14296"/>
                    <a:pt x="7659" y="14268"/>
                    <a:pt x="8146" y="14211"/>
                  </a:cubicBezTo>
                  <a:cubicBezTo>
                    <a:pt x="11379" y="13785"/>
                    <a:pt x="12632" y="11179"/>
                    <a:pt x="12933" y="8146"/>
                  </a:cubicBezTo>
                  <a:lnTo>
                    <a:pt x="12933" y="8146"/>
                  </a:lnTo>
                  <a:cubicBezTo>
                    <a:pt x="12632" y="8347"/>
                    <a:pt x="12307" y="8447"/>
                    <a:pt x="11906" y="8572"/>
                  </a:cubicBezTo>
                  <a:cubicBezTo>
                    <a:pt x="11327" y="8711"/>
                    <a:pt x="10767" y="8773"/>
                    <a:pt x="10238" y="8773"/>
                  </a:cubicBezTo>
                  <a:cubicBezTo>
                    <a:pt x="7607" y="8773"/>
                    <a:pt x="5762" y="7222"/>
                    <a:pt x="6367" y="5740"/>
                  </a:cubicBezTo>
                  <a:cubicBezTo>
                    <a:pt x="7094" y="4186"/>
                    <a:pt x="9274" y="5314"/>
                    <a:pt x="10653" y="4487"/>
                  </a:cubicBezTo>
                  <a:cubicBezTo>
                    <a:pt x="11379" y="4061"/>
                    <a:pt x="12006" y="3134"/>
                    <a:pt x="12532" y="2306"/>
                  </a:cubicBezTo>
                  <a:cubicBezTo>
                    <a:pt x="12307" y="1354"/>
                    <a:pt x="12106" y="527"/>
                    <a:pt x="12006" y="1"/>
                  </a:cubicBezTo>
                  <a:close/>
                </a:path>
              </a:pathLst>
            </a:custGeom>
            <a:solidFill>
              <a:srgbClr val="F6B87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3" name="Google Shape;6231;p39"/>
            <p:cNvSpPr/>
            <p:nvPr/>
          </p:nvSpPr>
          <p:spPr>
            <a:xfrm>
              <a:off x="2799848" y="1807849"/>
              <a:ext cx="444190" cy="246636"/>
            </a:xfrm>
            <a:custGeom>
              <a:avLst/>
              <a:gdLst/>
              <a:ahLst/>
              <a:cxnLst/>
              <a:rect l="l" t="t" r="r" b="b"/>
              <a:pathLst>
                <a:path w="15991" h="8879" extrusionOk="0">
                  <a:moveTo>
                    <a:pt x="15464" y="1"/>
                  </a:moveTo>
                  <a:cubicBezTo>
                    <a:pt x="15038" y="402"/>
                    <a:pt x="14412" y="728"/>
                    <a:pt x="13685" y="1154"/>
                  </a:cubicBezTo>
                  <a:lnTo>
                    <a:pt x="13685" y="1254"/>
                  </a:lnTo>
                  <a:cubicBezTo>
                    <a:pt x="12737" y="1557"/>
                    <a:pt x="11016" y="2061"/>
                    <a:pt x="8878" y="2061"/>
                  </a:cubicBezTo>
                  <a:cubicBezTo>
                    <a:pt x="8188" y="2061"/>
                    <a:pt x="7456" y="2009"/>
                    <a:pt x="6692" y="1880"/>
                  </a:cubicBezTo>
                  <a:cubicBezTo>
                    <a:pt x="2306" y="1254"/>
                    <a:pt x="1479" y="402"/>
                    <a:pt x="1479" y="402"/>
                  </a:cubicBezTo>
                  <a:cubicBezTo>
                    <a:pt x="1479" y="402"/>
                    <a:pt x="327" y="728"/>
                    <a:pt x="327" y="1655"/>
                  </a:cubicBezTo>
                  <a:cubicBezTo>
                    <a:pt x="327" y="1880"/>
                    <a:pt x="427" y="2081"/>
                    <a:pt x="527" y="2407"/>
                  </a:cubicBezTo>
                  <a:cubicBezTo>
                    <a:pt x="527" y="2407"/>
                    <a:pt x="1" y="2908"/>
                    <a:pt x="728" y="4061"/>
                  </a:cubicBezTo>
                  <a:cubicBezTo>
                    <a:pt x="853" y="4161"/>
                    <a:pt x="953" y="4286"/>
                    <a:pt x="1053" y="4487"/>
                  </a:cubicBezTo>
                  <a:cubicBezTo>
                    <a:pt x="1479" y="5114"/>
                    <a:pt x="1981" y="5941"/>
                    <a:pt x="2733" y="6667"/>
                  </a:cubicBezTo>
                  <a:cubicBezTo>
                    <a:pt x="3760" y="7720"/>
                    <a:pt x="5013" y="8672"/>
                    <a:pt x="7119" y="8873"/>
                  </a:cubicBezTo>
                  <a:cubicBezTo>
                    <a:pt x="7193" y="8877"/>
                    <a:pt x="7268" y="8879"/>
                    <a:pt x="7343" y="8879"/>
                  </a:cubicBezTo>
                  <a:cubicBezTo>
                    <a:pt x="9255" y="8879"/>
                    <a:pt x="11242" y="7669"/>
                    <a:pt x="12858" y="6367"/>
                  </a:cubicBezTo>
                  <a:cubicBezTo>
                    <a:pt x="14312" y="5214"/>
                    <a:pt x="15364" y="3961"/>
                    <a:pt x="15565" y="3535"/>
                  </a:cubicBezTo>
                  <a:cubicBezTo>
                    <a:pt x="15665" y="3334"/>
                    <a:pt x="15765" y="3134"/>
                    <a:pt x="15765" y="3033"/>
                  </a:cubicBezTo>
                  <a:cubicBezTo>
                    <a:pt x="15991" y="2181"/>
                    <a:pt x="15364" y="1555"/>
                    <a:pt x="15264" y="1454"/>
                  </a:cubicBezTo>
                  <a:cubicBezTo>
                    <a:pt x="15665" y="1028"/>
                    <a:pt x="15991" y="527"/>
                    <a:pt x="1589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4" name="Google Shape;6232;p39"/>
            <p:cNvSpPr/>
            <p:nvPr/>
          </p:nvSpPr>
          <p:spPr>
            <a:xfrm>
              <a:off x="3028895" y="2570846"/>
              <a:ext cx="215137" cy="205915"/>
            </a:xfrm>
            <a:custGeom>
              <a:avLst/>
              <a:gdLst/>
              <a:ahLst/>
              <a:cxnLst/>
              <a:rect l="l" t="t" r="r" b="b"/>
              <a:pathLst>
                <a:path w="7745" h="7413" extrusionOk="0">
                  <a:moveTo>
                    <a:pt x="1780" y="1"/>
                  </a:moveTo>
                  <a:lnTo>
                    <a:pt x="1780" y="4687"/>
                  </a:lnTo>
                  <a:cubicBezTo>
                    <a:pt x="1780" y="4687"/>
                    <a:pt x="0" y="5740"/>
                    <a:pt x="226" y="6893"/>
                  </a:cubicBezTo>
                  <a:cubicBezTo>
                    <a:pt x="319" y="7232"/>
                    <a:pt x="1753" y="7413"/>
                    <a:pt x="3311" y="7413"/>
                  </a:cubicBezTo>
                  <a:cubicBezTo>
                    <a:pt x="5093" y="7413"/>
                    <a:pt x="7038" y="7176"/>
                    <a:pt x="7319" y="6667"/>
                  </a:cubicBezTo>
                  <a:cubicBezTo>
                    <a:pt x="7745" y="5740"/>
                    <a:pt x="6893" y="1"/>
                    <a:pt x="6893" y="1"/>
                  </a:cubicBezTo>
                  <a:cubicBezTo>
                    <a:pt x="6893" y="1"/>
                    <a:pt x="6391" y="1"/>
                    <a:pt x="5539" y="101"/>
                  </a:cubicBezTo>
                  <a:lnTo>
                    <a:pt x="2406" y="101"/>
                  </a:lnTo>
                  <a:cubicBezTo>
                    <a:pt x="2106" y="101"/>
                    <a:pt x="1880" y="101"/>
                    <a:pt x="178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5" name="Google Shape;6233;p39"/>
            <p:cNvSpPr/>
            <p:nvPr/>
          </p:nvSpPr>
          <p:spPr>
            <a:xfrm>
              <a:off x="2657825" y="2515154"/>
              <a:ext cx="223526" cy="219553"/>
            </a:xfrm>
            <a:custGeom>
              <a:avLst/>
              <a:gdLst/>
              <a:ahLst/>
              <a:cxnLst/>
              <a:rect l="l" t="t" r="r" b="b"/>
              <a:pathLst>
                <a:path w="8047" h="7904" extrusionOk="0">
                  <a:moveTo>
                    <a:pt x="3034" y="1"/>
                  </a:moveTo>
                  <a:lnTo>
                    <a:pt x="2081" y="4612"/>
                  </a:lnTo>
                  <a:cubicBezTo>
                    <a:pt x="2081" y="4612"/>
                    <a:pt x="1" y="5138"/>
                    <a:pt x="1" y="6392"/>
                  </a:cubicBezTo>
                  <a:cubicBezTo>
                    <a:pt x="1" y="6958"/>
                    <a:pt x="3802" y="7904"/>
                    <a:pt x="5779" y="7904"/>
                  </a:cubicBezTo>
                  <a:cubicBezTo>
                    <a:pt x="6340" y="7904"/>
                    <a:pt x="6755" y="7828"/>
                    <a:pt x="6893" y="7645"/>
                  </a:cubicBezTo>
                  <a:cubicBezTo>
                    <a:pt x="7620" y="6793"/>
                    <a:pt x="8046" y="1053"/>
                    <a:pt x="8046" y="1053"/>
                  </a:cubicBezTo>
                  <a:lnTo>
                    <a:pt x="7720" y="1053"/>
                  </a:lnTo>
                  <a:cubicBezTo>
                    <a:pt x="6893" y="853"/>
                    <a:pt x="5114" y="527"/>
                    <a:pt x="3961" y="326"/>
                  </a:cubicBezTo>
                  <a:cubicBezTo>
                    <a:pt x="3460" y="226"/>
                    <a:pt x="3134" y="126"/>
                    <a:pt x="303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6" name="Google Shape;6234;p39"/>
            <p:cNvSpPr/>
            <p:nvPr/>
          </p:nvSpPr>
          <p:spPr>
            <a:xfrm>
              <a:off x="2837457" y="1348146"/>
              <a:ext cx="125332" cy="143693"/>
            </a:xfrm>
            <a:custGeom>
              <a:avLst/>
              <a:gdLst/>
              <a:ahLst/>
              <a:cxnLst/>
              <a:rect l="l" t="t" r="r" b="b"/>
              <a:pathLst>
                <a:path w="4512" h="5173" extrusionOk="0">
                  <a:moveTo>
                    <a:pt x="1248" y="1"/>
                  </a:moveTo>
                  <a:cubicBezTo>
                    <a:pt x="796" y="1"/>
                    <a:pt x="463" y="185"/>
                    <a:pt x="326" y="561"/>
                  </a:cubicBezTo>
                  <a:cubicBezTo>
                    <a:pt x="0" y="1288"/>
                    <a:pt x="326" y="4947"/>
                    <a:pt x="2506" y="5172"/>
                  </a:cubicBezTo>
                  <a:cubicBezTo>
                    <a:pt x="2632" y="5047"/>
                    <a:pt x="2732" y="4846"/>
                    <a:pt x="2832" y="4746"/>
                  </a:cubicBezTo>
                  <a:cubicBezTo>
                    <a:pt x="1379" y="4220"/>
                    <a:pt x="1379" y="2340"/>
                    <a:pt x="1379" y="2140"/>
                  </a:cubicBezTo>
                  <a:cubicBezTo>
                    <a:pt x="1379" y="1985"/>
                    <a:pt x="1519" y="1643"/>
                    <a:pt x="1945" y="1643"/>
                  </a:cubicBezTo>
                  <a:cubicBezTo>
                    <a:pt x="2142" y="1643"/>
                    <a:pt x="2399" y="1716"/>
                    <a:pt x="2732" y="1914"/>
                  </a:cubicBezTo>
                  <a:cubicBezTo>
                    <a:pt x="3559" y="2541"/>
                    <a:pt x="3885" y="3794"/>
                    <a:pt x="3885" y="3919"/>
                  </a:cubicBezTo>
                  <a:cubicBezTo>
                    <a:pt x="4085" y="3794"/>
                    <a:pt x="4286" y="3694"/>
                    <a:pt x="4511" y="3593"/>
                  </a:cubicBezTo>
                  <a:cubicBezTo>
                    <a:pt x="4386" y="3067"/>
                    <a:pt x="4286" y="1613"/>
                    <a:pt x="3258" y="786"/>
                  </a:cubicBezTo>
                  <a:cubicBezTo>
                    <a:pt x="2506" y="267"/>
                    <a:pt x="1791" y="1"/>
                    <a:pt x="1248" y="1"/>
                  </a:cubicBezTo>
                  <a:close/>
                </a:path>
              </a:pathLst>
            </a:custGeom>
            <a:solidFill>
              <a:srgbClr val="8C3A2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7" name="Google Shape;6235;p39"/>
            <p:cNvSpPr/>
            <p:nvPr/>
          </p:nvSpPr>
          <p:spPr>
            <a:xfrm>
              <a:off x="3147946" y="1371534"/>
              <a:ext cx="133693" cy="137693"/>
            </a:xfrm>
            <a:custGeom>
              <a:avLst/>
              <a:gdLst/>
              <a:ahLst/>
              <a:cxnLst/>
              <a:rect l="l" t="t" r="r" b="b"/>
              <a:pathLst>
                <a:path w="4813" h="4957" extrusionOk="0">
                  <a:moveTo>
                    <a:pt x="3458" y="0"/>
                  </a:moveTo>
                  <a:cubicBezTo>
                    <a:pt x="2977" y="0"/>
                    <a:pt x="2396" y="137"/>
                    <a:pt x="1780" y="446"/>
                  </a:cubicBezTo>
                  <a:cubicBezTo>
                    <a:pt x="526" y="1072"/>
                    <a:pt x="100" y="2852"/>
                    <a:pt x="0" y="3278"/>
                  </a:cubicBezTo>
                  <a:cubicBezTo>
                    <a:pt x="226" y="3378"/>
                    <a:pt x="326" y="3478"/>
                    <a:pt x="526" y="3578"/>
                  </a:cubicBezTo>
                  <a:cubicBezTo>
                    <a:pt x="526" y="3578"/>
                    <a:pt x="727" y="2225"/>
                    <a:pt x="1880" y="1824"/>
                  </a:cubicBezTo>
                  <a:cubicBezTo>
                    <a:pt x="2108" y="1732"/>
                    <a:pt x="2286" y="1694"/>
                    <a:pt x="2426" y="1694"/>
                  </a:cubicBezTo>
                  <a:cubicBezTo>
                    <a:pt x="2932" y="1694"/>
                    <a:pt x="2932" y="2195"/>
                    <a:pt x="2932" y="2451"/>
                  </a:cubicBezTo>
                  <a:cubicBezTo>
                    <a:pt x="2932" y="2751"/>
                    <a:pt x="2506" y="4205"/>
                    <a:pt x="1479" y="4531"/>
                  </a:cubicBezTo>
                  <a:cubicBezTo>
                    <a:pt x="1479" y="4631"/>
                    <a:pt x="1579" y="4631"/>
                    <a:pt x="1679" y="4731"/>
                  </a:cubicBezTo>
                  <a:cubicBezTo>
                    <a:pt x="1679" y="4832"/>
                    <a:pt x="1679" y="4832"/>
                    <a:pt x="1780" y="4957"/>
                  </a:cubicBezTo>
                  <a:cubicBezTo>
                    <a:pt x="3860" y="4957"/>
                    <a:pt x="4812" y="1498"/>
                    <a:pt x="4712" y="671"/>
                  </a:cubicBezTo>
                  <a:cubicBezTo>
                    <a:pt x="4582" y="253"/>
                    <a:pt x="4111" y="0"/>
                    <a:pt x="3458" y="0"/>
                  </a:cubicBezTo>
                  <a:close/>
                </a:path>
              </a:pathLst>
            </a:custGeom>
            <a:solidFill>
              <a:srgbClr val="8C3A2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8" name="Google Shape;6236;p39"/>
            <p:cNvSpPr/>
            <p:nvPr/>
          </p:nvSpPr>
          <p:spPr>
            <a:xfrm>
              <a:off x="2797070" y="1474390"/>
              <a:ext cx="519384" cy="390746"/>
            </a:xfrm>
            <a:custGeom>
              <a:avLst/>
              <a:gdLst/>
              <a:ahLst/>
              <a:cxnLst/>
              <a:rect l="l" t="t" r="r" b="b"/>
              <a:pathLst>
                <a:path w="18698" h="14067" extrusionOk="0">
                  <a:moveTo>
                    <a:pt x="4587" y="1"/>
                  </a:moveTo>
                  <a:cubicBezTo>
                    <a:pt x="4487" y="1"/>
                    <a:pt x="4386" y="101"/>
                    <a:pt x="4286" y="201"/>
                  </a:cubicBezTo>
                  <a:cubicBezTo>
                    <a:pt x="4186" y="301"/>
                    <a:pt x="4086" y="502"/>
                    <a:pt x="3960" y="627"/>
                  </a:cubicBezTo>
                  <a:cubicBezTo>
                    <a:pt x="3033" y="1755"/>
                    <a:pt x="2406" y="3234"/>
                    <a:pt x="1780" y="5113"/>
                  </a:cubicBezTo>
                  <a:cubicBezTo>
                    <a:pt x="1780" y="5113"/>
                    <a:pt x="427" y="6567"/>
                    <a:pt x="326" y="8246"/>
                  </a:cubicBezTo>
                  <a:cubicBezTo>
                    <a:pt x="0" y="10953"/>
                    <a:pt x="1579" y="12407"/>
                    <a:pt x="1579" y="12407"/>
                  </a:cubicBezTo>
                  <a:cubicBezTo>
                    <a:pt x="1579" y="12407"/>
                    <a:pt x="2406" y="13259"/>
                    <a:pt x="6792" y="13885"/>
                  </a:cubicBezTo>
                  <a:cubicBezTo>
                    <a:pt x="7556" y="14014"/>
                    <a:pt x="8288" y="14066"/>
                    <a:pt x="8978" y="14066"/>
                  </a:cubicBezTo>
                  <a:cubicBezTo>
                    <a:pt x="11116" y="14066"/>
                    <a:pt x="12837" y="13562"/>
                    <a:pt x="13785" y="13259"/>
                  </a:cubicBezTo>
                  <a:lnTo>
                    <a:pt x="13785" y="13159"/>
                  </a:lnTo>
                  <a:cubicBezTo>
                    <a:pt x="14512" y="12733"/>
                    <a:pt x="15138" y="12407"/>
                    <a:pt x="15564" y="12006"/>
                  </a:cubicBezTo>
                  <a:cubicBezTo>
                    <a:pt x="18697" y="9274"/>
                    <a:pt x="15564" y="5740"/>
                    <a:pt x="15564" y="5740"/>
                  </a:cubicBezTo>
                  <a:cubicBezTo>
                    <a:pt x="15564" y="5740"/>
                    <a:pt x="15665" y="2908"/>
                    <a:pt x="14412" y="1254"/>
                  </a:cubicBezTo>
                  <a:cubicBezTo>
                    <a:pt x="14311" y="1129"/>
                    <a:pt x="14311" y="1129"/>
                    <a:pt x="14311" y="1028"/>
                  </a:cubicBezTo>
                  <a:cubicBezTo>
                    <a:pt x="14211" y="928"/>
                    <a:pt x="14111" y="928"/>
                    <a:pt x="14111" y="828"/>
                  </a:cubicBezTo>
                  <a:cubicBezTo>
                    <a:pt x="13885" y="627"/>
                    <a:pt x="13685" y="402"/>
                    <a:pt x="13584" y="301"/>
                  </a:cubicBezTo>
                  <a:cubicBezTo>
                    <a:pt x="11605" y="1254"/>
                    <a:pt x="9299" y="4487"/>
                    <a:pt x="9199" y="6467"/>
                  </a:cubicBezTo>
                  <a:cubicBezTo>
                    <a:pt x="9156" y="6732"/>
                    <a:pt x="8961" y="6809"/>
                    <a:pt x="8749" y="6809"/>
                  </a:cubicBezTo>
                  <a:cubicBezTo>
                    <a:pt x="8462" y="6809"/>
                    <a:pt x="8146" y="6667"/>
                    <a:pt x="8146" y="6667"/>
                  </a:cubicBezTo>
                  <a:cubicBezTo>
                    <a:pt x="8146" y="6667"/>
                    <a:pt x="7945" y="5113"/>
                    <a:pt x="7319" y="3008"/>
                  </a:cubicBezTo>
                  <a:cubicBezTo>
                    <a:pt x="6692" y="1129"/>
                    <a:pt x="4712" y="1"/>
                    <a:pt x="4587" y="1"/>
                  </a:cubicBezTo>
                  <a:close/>
                </a:path>
              </a:pathLst>
            </a:custGeom>
            <a:solidFill>
              <a:srgbClr val="F6B87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9" name="Google Shape;6237;p39"/>
            <p:cNvSpPr/>
            <p:nvPr/>
          </p:nvSpPr>
          <p:spPr>
            <a:xfrm>
              <a:off x="2600049" y="1699409"/>
              <a:ext cx="719187" cy="874269"/>
            </a:xfrm>
            <a:custGeom>
              <a:avLst/>
              <a:gdLst/>
              <a:ahLst/>
              <a:cxnLst/>
              <a:rect l="l" t="t" r="r" b="b"/>
              <a:pathLst>
                <a:path w="25891" h="31474" extrusionOk="0">
                  <a:moveTo>
                    <a:pt x="2006" y="0"/>
                  </a:moveTo>
                  <a:cubicBezTo>
                    <a:pt x="1408" y="0"/>
                    <a:pt x="934" y="412"/>
                    <a:pt x="728" y="972"/>
                  </a:cubicBezTo>
                  <a:cubicBezTo>
                    <a:pt x="1" y="2852"/>
                    <a:pt x="1880" y="8817"/>
                    <a:pt x="5540" y="11098"/>
                  </a:cubicBezTo>
                  <a:cubicBezTo>
                    <a:pt x="4587" y="13078"/>
                    <a:pt x="3434" y="16110"/>
                    <a:pt x="3434" y="18842"/>
                  </a:cubicBezTo>
                  <a:cubicBezTo>
                    <a:pt x="3434" y="23629"/>
                    <a:pt x="6467" y="27088"/>
                    <a:pt x="6467" y="27088"/>
                  </a:cubicBezTo>
                  <a:lnTo>
                    <a:pt x="6041" y="29494"/>
                  </a:lnTo>
                  <a:lnTo>
                    <a:pt x="6041" y="29694"/>
                  </a:lnTo>
                  <a:cubicBezTo>
                    <a:pt x="7194" y="29895"/>
                    <a:pt x="8973" y="30221"/>
                    <a:pt x="9800" y="30421"/>
                  </a:cubicBezTo>
                  <a:lnTo>
                    <a:pt x="10126" y="27915"/>
                  </a:lnTo>
                  <a:cubicBezTo>
                    <a:pt x="10126" y="27915"/>
                    <a:pt x="12418" y="28540"/>
                    <a:pt x="15144" y="28540"/>
                  </a:cubicBezTo>
                  <a:cubicBezTo>
                    <a:pt x="15956" y="28540"/>
                    <a:pt x="16806" y="28485"/>
                    <a:pt x="17645" y="28341"/>
                  </a:cubicBezTo>
                  <a:lnTo>
                    <a:pt x="17845" y="31374"/>
                  </a:lnTo>
                  <a:lnTo>
                    <a:pt x="17845" y="31474"/>
                  </a:lnTo>
                  <a:lnTo>
                    <a:pt x="20978" y="31474"/>
                  </a:lnTo>
                  <a:cubicBezTo>
                    <a:pt x="20978" y="31148"/>
                    <a:pt x="20878" y="28241"/>
                    <a:pt x="20878" y="28241"/>
                  </a:cubicBezTo>
                  <a:cubicBezTo>
                    <a:pt x="20878" y="28241"/>
                    <a:pt x="25164" y="25509"/>
                    <a:pt x="25790" y="21975"/>
                  </a:cubicBezTo>
                  <a:cubicBezTo>
                    <a:pt x="25891" y="21649"/>
                    <a:pt x="25891" y="21223"/>
                    <a:pt x="25891" y="20822"/>
                  </a:cubicBezTo>
                  <a:lnTo>
                    <a:pt x="25891" y="18842"/>
                  </a:lnTo>
                  <a:cubicBezTo>
                    <a:pt x="25690" y="17163"/>
                    <a:pt x="25364" y="15083"/>
                    <a:pt x="24963" y="13203"/>
                  </a:cubicBezTo>
                  <a:cubicBezTo>
                    <a:pt x="24437" y="10697"/>
                    <a:pt x="23710" y="8391"/>
                    <a:pt x="22958" y="6937"/>
                  </a:cubicBezTo>
                  <a:cubicBezTo>
                    <a:pt x="22958" y="7038"/>
                    <a:pt x="22858" y="7238"/>
                    <a:pt x="22758" y="7439"/>
                  </a:cubicBezTo>
                  <a:cubicBezTo>
                    <a:pt x="22557" y="7865"/>
                    <a:pt x="21505" y="9118"/>
                    <a:pt x="20051" y="10271"/>
                  </a:cubicBezTo>
                  <a:cubicBezTo>
                    <a:pt x="20151" y="10797"/>
                    <a:pt x="20352" y="11624"/>
                    <a:pt x="20577" y="12576"/>
                  </a:cubicBezTo>
                  <a:cubicBezTo>
                    <a:pt x="20051" y="13404"/>
                    <a:pt x="19424" y="14331"/>
                    <a:pt x="18698" y="14757"/>
                  </a:cubicBezTo>
                  <a:cubicBezTo>
                    <a:pt x="17319" y="15584"/>
                    <a:pt x="15139" y="14456"/>
                    <a:pt x="14412" y="16010"/>
                  </a:cubicBezTo>
                  <a:cubicBezTo>
                    <a:pt x="13807" y="17492"/>
                    <a:pt x="15652" y="19043"/>
                    <a:pt x="18283" y="19043"/>
                  </a:cubicBezTo>
                  <a:cubicBezTo>
                    <a:pt x="18812" y="19043"/>
                    <a:pt x="19372" y="18981"/>
                    <a:pt x="19951" y="18842"/>
                  </a:cubicBezTo>
                  <a:cubicBezTo>
                    <a:pt x="20352" y="18717"/>
                    <a:pt x="20677" y="18617"/>
                    <a:pt x="20978" y="18416"/>
                  </a:cubicBezTo>
                  <a:lnTo>
                    <a:pt x="20978" y="18416"/>
                  </a:lnTo>
                  <a:cubicBezTo>
                    <a:pt x="20677" y="21449"/>
                    <a:pt x="19424" y="24055"/>
                    <a:pt x="16191" y="24481"/>
                  </a:cubicBezTo>
                  <a:cubicBezTo>
                    <a:pt x="15704" y="24538"/>
                    <a:pt x="15229" y="24566"/>
                    <a:pt x="14770" y="24566"/>
                  </a:cubicBezTo>
                  <a:cubicBezTo>
                    <a:pt x="11183" y="24566"/>
                    <a:pt x="8524" y="22872"/>
                    <a:pt x="8347" y="20095"/>
                  </a:cubicBezTo>
                  <a:cubicBezTo>
                    <a:pt x="8046" y="15083"/>
                    <a:pt x="9926" y="10571"/>
                    <a:pt x="9926" y="10571"/>
                  </a:cubicBezTo>
                  <a:cubicBezTo>
                    <a:pt x="9174" y="9845"/>
                    <a:pt x="8672" y="9018"/>
                    <a:pt x="8246" y="8391"/>
                  </a:cubicBezTo>
                  <a:cubicBezTo>
                    <a:pt x="8146" y="8190"/>
                    <a:pt x="8046" y="8065"/>
                    <a:pt x="7921" y="7965"/>
                  </a:cubicBezTo>
                  <a:cubicBezTo>
                    <a:pt x="7194" y="6812"/>
                    <a:pt x="7720" y="6311"/>
                    <a:pt x="7720" y="6311"/>
                  </a:cubicBezTo>
                  <a:cubicBezTo>
                    <a:pt x="7620" y="5985"/>
                    <a:pt x="7520" y="5784"/>
                    <a:pt x="7520" y="5559"/>
                  </a:cubicBezTo>
                  <a:lnTo>
                    <a:pt x="7419" y="5559"/>
                  </a:lnTo>
                  <a:cubicBezTo>
                    <a:pt x="7419" y="5559"/>
                    <a:pt x="5840" y="4431"/>
                    <a:pt x="4161" y="1699"/>
                  </a:cubicBezTo>
                  <a:cubicBezTo>
                    <a:pt x="3414" y="462"/>
                    <a:pt x="2640" y="0"/>
                    <a:pt x="2006" y="0"/>
                  </a:cubicBezTo>
                  <a:close/>
                </a:path>
              </a:pathLst>
            </a:custGeom>
            <a:solidFill>
              <a:srgbClr val="8C3A2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0" name="Google Shape;6238;p39"/>
            <p:cNvSpPr/>
            <p:nvPr/>
          </p:nvSpPr>
          <p:spPr>
            <a:xfrm>
              <a:off x="3310829" y="1343313"/>
              <a:ext cx="530522" cy="943352"/>
            </a:xfrm>
            <a:custGeom>
              <a:avLst/>
              <a:gdLst/>
              <a:ahLst/>
              <a:cxnLst/>
              <a:rect l="l" t="t" r="r" b="b"/>
              <a:pathLst>
                <a:path w="19099" h="33961" extrusionOk="0">
                  <a:moveTo>
                    <a:pt x="12885" y="0"/>
                  </a:moveTo>
                  <a:cubicBezTo>
                    <a:pt x="9706" y="0"/>
                    <a:pt x="6512" y="1473"/>
                    <a:pt x="4487" y="4193"/>
                  </a:cubicBezTo>
                  <a:cubicBezTo>
                    <a:pt x="1" y="10133"/>
                    <a:pt x="4688" y="20484"/>
                    <a:pt x="4161" y="26123"/>
                  </a:cubicBezTo>
                  <a:cubicBezTo>
                    <a:pt x="3760" y="31662"/>
                    <a:pt x="302" y="31662"/>
                    <a:pt x="302" y="31662"/>
                  </a:cubicBezTo>
                  <a:lnTo>
                    <a:pt x="302" y="33642"/>
                  </a:lnTo>
                  <a:cubicBezTo>
                    <a:pt x="302" y="33642"/>
                    <a:pt x="1693" y="33960"/>
                    <a:pt x="3631" y="33960"/>
                  </a:cubicBezTo>
                  <a:cubicBezTo>
                    <a:pt x="5977" y="33960"/>
                    <a:pt x="9124" y="33495"/>
                    <a:pt x="11580" y="31437"/>
                  </a:cubicBezTo>
                  <a:cubicBezTo>
                    <a:pt x="17018" y="26750"/>
                    <a:pt x="16066" y="21311"/>
                    <a:pt x="14813" y="17026"/>
                  </a:cubicBezTo>
                  <a:cubicBezTo>
                    <a:pt x="14186" y="14845"/>
                    <a:pt x="12106" y="11286"/>
                    <a:pt x="15139" y="10660"/>
                  </a:cubicBezTo>
                  <a:cubicBezTo>
                    <a:pt x="15139" y="10660"/>
                    <a:pt x="13986" y="9732"/>
                    <a:pt x="14512" y="8354"/>
                  </a:cubicBezTo>
                  <a:cubicBezTo>
                    <a:pt x="14702" y="7867"/>
                    <a:pt x="15178" y="7729"/>
                    <a:pt x="15638" y="7729"/>
                  </a:cubicBezTo>
                  <a:cubicBezTo>
                    <a:pt x="16149" y="7729"/>
                    <a:pt x="16640" y="7900"/>
                    <a:pt x="16693" y="7953"/>
                  </a:cubicBezTo>
                  <a:cubicBezTo>
                    <a:pt x="16592" y="7853"/>
                    <a:pt x="15665" y="6599"/>
                    <a:pt x="16292" y="5547"/>
                  </a:cubicBezTo>
                  <a:cubicBezTo>
                    <a:pt x="16478" y="5221"/>
                    <a:pt x="16826" y="5097"/>
                    <a:pt x="17238" y="5097"/>
                  </a:cubicBezTo>
                  <a:cubicBezTo>
                    <a:pt x="17491" y="5097"/>
                    <a:pt x="17769" y="5144"/>
                    <a:pt x="18046" y="5221"/>
                  </a:cubicBezTo>
                  <a:cubicBezTo>
                    <a:pt x="17657" y="4127"/>
                    <a:pt x="17339" y="2208"/>
                    <a:pt x="18944" y="2208"/>
                  </a:cubicBezTo>
                  <a:cubicBezTo>
                    <a:pt x="18994" y="2208"/>
                    <a:pt x="19045" y="2210"/>
                    <a:pt x="19099" y="2213"/>
                  </a:cubicBezTo>
                  <a:cubicBezTo>
                    <a:pt x="17300" y="713"/>
                    <a:pt x="15096" y="0"/>
                    <a:pt x="12885" y="0"/>
                  </a:cubicBezTo>
                  <a:close/>
                </a:path>
              </a:pathLst>
            </a:custGeom>
            <a:solidFill>
              <a:srgbClr val="8C3A2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1" name="Google Shape;6239;p39"/>
            <p:cNvSpPr/>
            <p:nvPr/>
          </p:nvSpPr>
          <p:spPr>
            <a:xfrm>
              <a:off x="2840930" y="1818988"/>
              <a:ext cx="365524" cy="52249"/>
            </a:xfrm>
            <a:custGeom>
              <a:avLst/>
              <a:gdLst/>
              <a:ahLst/>
              <a:cxnLst/>
              <a:rect l="l" t="t" r="r" b="b"/>
              <a:pathLst>
                <a:path w="13159" h="1881" extrusionOk="0">
                  <a:moveTo>
                    <a:pt x="0" y="1"/>
                  </a:moveTo>
                  <a:cubicBezTo>
                    <a:pt x="0" y="1"/>
                    <a:pt x="0" y="126"/>
                    <a:pt x="101" y="126"/>
                  </a:cubicBezTo>
                  <a:cubicBezTo>
                    <a:pt x="201" y="226"/>
                    <a:pt x="301" y="327"/>
                    <a:pt x="401" y="327"/>
                  </a:cubicBezTo>
                  <a:cubicBezTo>
                    <a:pt x="727" y="527"/>
                    <a:pt x="1254" y="753"/>
                    <a:pt x="1880" y="953"/>
                  </a:cubicBezTo>
                  <a:cubicBezTo>
                    <a:pt x="2181" y="1053"/>
                    <a:pt x="2507" y="1154"/>
                    <a:pt x="2908" y="1254"/>
                  </a:cubicBezTo>
                  <a:cubicBezTo>
                    <a:pt x="3234" y="1379"/>
                    <a:pt x="3635" y="1379"/>
                    <a:pt x="3960" y="1479"/>
                  </a:cubicBezTo>
                  <a:cubicBezTo>
                    <a:pt x="4386" y="1580"/>
                    <a:pt x="4787" y="1680"/>
                    <a:pt x="5213" y="1680"/>
                  </a:cubicBezTo>
                  <a:cubicBezTo>
                    <a:pt x="5640" y="1780"/>
                    <a:pt x="6041" y="1780"/>
                    <a:pt x="6467" y="1880"/>
                  </a:cubicBezTo>
                  <a:cubicBezTo>
                    <a:pt x="7294" y="1880"/>
                    <a:pt x="8146" y="1880"/>
                    <a:pt x="8973" y="1780"/>
                  </a:cubicBezTo>
                  <a:cubicBezTo>
                    <a:pt x="9800" y="1680"/>
                    <a:pt x="10527" y="1479"/>
                    <a:pt x="11153" y="1254"/>
                  </a:cubicBezTo>
                  <a:cubicBezTo>
                    <a:pt x="11479" y="1254"/>
                    <a:pt x="11680" y="1154"/>
                    <a:pt x="11905" y="1053"/>
                  </a:cubicBezTo>
                  <a:cubicBezTo>
                    <a:pt x="12206" y="953"/>
                    <a:pt x="12407" y="853"/>
                    <a:pt x="12532" y="753"/>
                  </a:cubicBezTo>
                  <a:cubicBezTo>
                    <a:pt x="12933" y="527"/>
                    <a:pt x="13033" y="527"/>
                    <a:pt x="13033" y="527"/>
                  </a:cubicBezTo>
                  <a:lnTo>
                    <a:pt x="13158" y="427"/>
                  </a:lnTo>
                  <a:lnTo>
                    <a:pt x="13033" y="427"/>
                  </a:lnTo>
                  <a:cubicBezTo>
                    <a:pt x="13033" y="427"/>
                    <a:pt x="12833" y="427"/>
                    <a:pt x="12532" y="627"/>
                  </a:cubicBezTo>
                  <a:cubicBezTo>
                    <a:pt x="12306" y="627"/>
                    <a:pt x="12106" y="753"/>
                    <a:pt x="11905" y="853"/>
                  </a:cubicBezTo>
                  <a:cubicBezTo>
                    <a:pt x="11579" y="853"/>
                    <a:pt x="11379" y="953"/>
                    <a:pt x="11053" y="1053"/>
                  </a:cubicBezTo>
                  <a:cubicBezTo>
                    <a:pt x="10427" y="1154"/>
                    <a:pt x="9700" y="1254"/>
                    <a:pt x="8973" y="1379"/>
                  </a:cubicBezTo>
                  <a:cubicBezTo>
                    <a:pt x="8146" y="1479"/>
                    <a:pt x="7294" y="1479"/>
                    <a:pt x="6467" y="1479"/>
                  </a:cubicBezTo>
                  <a:cubicBezTo>
                    <a:pt x="6041" y="1479"/>
                    <a:pt x="5640" y="1379"/>
                    <a:pt x="5213" y="1379"/>
                  </a:cubicBezTo>
                  <a:cubicBezTo>
                    <a:pt x="4787" y="1254"/>
                    <a:pt x="4487" y="1154"/>
                    <a:pt x="4061" y="1154"/>
                  </a:cubicBezTo>
                  <a:cubicBezTo>
                    <a:pt x="3234" y="953"/>
                    <a:pt x="2607" y="853"/>
                    <a:pt x="1980" y="753"/>
                  </a:cubicBezTo>
                  <a:cubicBezTo>
                    <a:pt x="1354" y="527"/>
                    <a:pt x="827" y="427"/>
                    <a:pt x="502" y="226"/>
                  </a:cubicBezTo>
                  <a:cubicBezTo>
                    <a:pt x="301" y="126"/>
                    <a:pt x="201" y="126"/>
                    <a:pt x="10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2" name="Google Shape;6240;p39"/>
            <p:cNvSpPr/>
            <p:nvPr/>
          </p:nvSpPr>
          <p:spPr>
            <a:xfrm>
              <a:off x="3133308" y="1807849"/>
              <a:ext cx="110721" cy="89832"/>
            </a:xfrm>
            <a:custGeom>
              <a:avLst/>
              <a:gdLst/>
              <a:ahLst/>
              <a:cxnLst/>
              <a:rect l="l" t="t" r="r" b="b"/>
              <a:pathLst>
                <a:path w="3986" h="3234" extrusionOk="0">
                  <a:moveTo>
                    <a:pt x="3886" y="1"/>
                  </a:moveTo>
                  <a:lnTo>
                    <a:pt x="3886" y="201"/>
                  </a:lnTo>
                  <a:cubicBezTo>
                    <a:pt x="3760" y="302"/>
                    <a:pt x="3760" y="527"/>
                    <a:pt x="3660" y="728"/>
                  </a:cubicBezTo>
                  <a:cubicBezTo>
                    <a:pt x="3560" y="928"/>
                    <a:pt x="3359" y="1154"/>
                    <a:pt x="3134" y="1354"/>
                  </a:cubicBezTo>
                  <a:cubicBezTo>
                    <a:pt x="2933" y="1555"/>
                    <a:pt x="2632" y="1780"/>
                    <a:pt x="2407" y="1880"/>
                  </a:cubicBezTo>
                  <a:cubicBezTo>
                    <a:pt x="1881" y="2281"/>
                    <a:pt x="1254" y="2507"/>
                    <a:pt x="853" y="2808"/>
                  </a:cubicBezTo>
                  <a:cubicBezTo>
                    <a:pt x="427" y="3033"/>
                    <a:pt x="126" y="3134"/>
                    <a:pt x="126" y="3134"/>
                  </a:cubicBezTo>
                  <a:lnTo>
                    <a:pt x="1" y="3234"/>
                  </a:lnTo>
                  <a:lnTo>
                    <a:pt x="126" y="3234"/>
                  </a:lnTo>
                  <a:cubicBezTo>
                    <a:pt x="126" y="3234"/>
                    <a:pt x="427" y="3134"/>
                    <a:pt x="953" y="3033"/>
                  </a:cubicBezTo>
                  <a:cubicBezTo>
                    <a:pt x="1379" y="2908"/>
                    <a:pt x="2006" y="2607"/>
                    <a:pt x="2632" y="2281"/>
                  </a:cubicBezTo>
                  <a:cubicBezTo>
                    <a:pt x="2733" y="2181"/>
                    <a:pt x="2933" y="2081"/>
                    <a:pt x="3033" y="1981"/>
                  </a:cubicBezTo>
                  <a:lnTo>
                    <a:pt x="3359" y="1655"/>
                  </a:lnTo>
                  <a:cubicBezTo>
                    <a:pt x="3660" y="1354"/>
                    <a:pt x="3760" y="1154"/>
                    <a:pt x="3886" y="828"/>
                  </a:cubicBezTo>
                  <a:cubicBezTo>
                    <a:pt x="3986" y="627"/>
                    <a:pt x="3986" y="402"/>
                    <a:pt x="3986" y="201"/>
                  </a:cubicBezTo>
                  <a:cubicBezTo>
                    <a:pt x="3986" y="101"/>
                    <a:pt x="3886" y="1"/>
                    <a:pt x="388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3" name="Google Shape;6241;p39"/>
            <p:cNvSpPr/>
            <p:nvPr/>
          </p:nvSpPr>
          <p:spPr>
            <a:xfrm>
              <a:off x="2689852" y="1935261"/>
              <a:ext cx="104471" cy="519384"/>
            </a:xfrm>
            <a:custGeom>
              <a:avLst/>
              <a:gdLst/>
              <a:ahLst/>
              <a:cxnLst/>
              <a:rect l="l" t="t" r="r" b="b"/>
              <a:pathLst>
                <a:path w="3761" h="18698" extrusionOk="0">
                  <a:moveTo>
                    <a:pt x="3560" y="0"/>
                  </a:moveTo>
                  <a:cubicBezTo>
                    <a:pt x="3560" y="0"/>
                    <a:pt x="3334" y="326"/>
                    <a:pt x="3134" y="727"/>
                  </a:cubicBezTo>
                  <a:cubicBezTo>
                    <a:pt x="2808" y="1253"/>
                    <a:pt x="2407" y="1880"/>
                    <a:pt x="1981" y="2707"/>
                  </a:cubicBezTo>
                  <a:cubicBezTo>
                    <a:pt x="1254" y="4386"/>
                    <a:pt x="302" y="6792"/>
                    <a:pt x="1" y="9299"/>
                  </a:cubicBezTo>
                  <a:lnTo>
                    <a:pt x="1" y="10226"/>
                  </a:lnTo>
                  <a:lnTo>
                    <a:pt x="1" y="11178"/>
                  </a:lnTo>
                  <a:cubicBezTo>
                    <a:pt x="1" y="11479"/>
                    <a:pt x="101" y="11805"/>
                    <a:pt x="101" y="12106"/>
                  </a:cubicBezTo>
                  <a:cubicBezTo>
                    <a:pt x="201" y="12431"/>
                    <a:pt x="201" y="12732"/>
                    <a:pt x="302" y="13058"/>
                  </a:cubicBezTo>
                  <a:cubicBezTo>
                    <a:pt x="427" y="13584"/>
                    <a:pt x="627" y="14111"/>
                    <a:pt x="728" y="14612"/>
                  </a:cubicBezTo>
                  <a:cubicBezTo>
                    <a:pt x="928" y="15138"/>
                    <a:pt x="1154" y="15664"/>
                    <a:pt x="1354" y="16091"/>
                  </a:cubicBezTo>
                  <a:cubicBezTo>
                    <a:pt x="1555" y="16492"/>
                    <a:pt x="1780" y="16817"/>
                    <a:pt x="1981" y="17118"/>
                  </a:cubicBezTo>
                  <a:cubicBezTo>
                    <a:pt x="2181" y="17544"/>
                    <a:pt x="2407" y="17745"/>
                    <a:pt x="2607" y="17970"/>
                  </a:cubicBezTo>
                  <a:cubicBezTo>
                    <a:pt x="2933" y="18371"/>
                    <a:pt x="3134" y="18697"/>
                    <a:pt x="3134" y="18697"/>
                  </a:cubicBezTo>
                  <a:lnTo>
                    <a:pt x="3234" y="18697"/>
                  </a:lnTo>
                  <a:lnTo>
                    <a:pt x="3234" y="18597"/>
                  </a:lnTo>
                  <a:cubicBezTo>
                    <a:pt x="3234" y="18597"/>
                    <a:pt x="3033" y="18271"/>
                    <a:pt x="2708" y="17870"/>
                  </a:cubicBezTo>
                  <a:cubicBezTo>
                    <a:pt x="2607" y="17644"/>
                    <a:pt x="2407" y="17344"/>
                    <a:pt x="2307" y="17018"/>
                  </a:cubicBezTo>
                  <a:cubicBezTo>
                    <a:pt x="2181" y="16918"/>
                    <a:pt x="2081" y="16717"/>
                    <a:pt x="1981" y="16492"/>
                  </a:cubicBezTo>
                  <a:cubicBezTo>
                    <a:pt x="1881" y="16291"/>
                    <a:pt x="1780" y="16091"/>
                    <a:pt x="1680" y="15865"/>
                  </a:cubicBezTo>
                  <a:cubicBezTo>
                    <a:pt x="1254" y="15038"/>
                    <a:pt x="928" y="14111"/>
                    <a:pt x="627" y="12958"/>
                  </a:cubicBezTo>
                  <a:cubicBezTo>
                    <a:pt x="627" y="12632"/>
                    <a:pt x="527" y="12331"/>
                    <a:pt x="527" y="12106"/>
                  </a:cubicBezTo>
                  <a:cubicBezTo>
                    <a:pt x="527" y="11805"/>
                    <a:pt x="427" y="11479"/>
                    <a:pt x="427" y="11178"/>
                  </a:cubicBezTo>
                  <a:lnTo>
                    <a:pt x="427" y="10226"/>
                  </a:lnTo>
                  <a:lnTo>
                    <a:pt x="427" y="9399"/>
                  </a:lnTo>
                  <a:cubicBezTo>
                    <a:pt x="527" y="8146"/>
                    <a:pt x="828" y="6893"/>
                    <a:pt x="1154" y="5840"/>
                  </a:cubicBezTo>
                  <a:cubicBezTo>
                    <a:pt x="1555" y="4712"/>
                    <a:pt x="1881" y="3760"/>
                    <a:pt x="2307" y="2832"/>
                  </a:cubicBezTo>
                  <a:cubicBezTo>
                    <a:pt x="3033" y="1153"/>
                    <a:pt x="3760" y="101"/>
                    <a:pt x="3760" y="101"/>
                  </a:cubicBezTo>
                  <a:cubicBezTo>
                    <a:pt x="3760" y="101"/>
                    <a:pt x="3760" y="0"/>
                    <a:pt x="3660" y="0"/>
                  </a:cubicBezTo>
                  <a:close/>
                </a:path>
              </a:pathLst>
            </a:custGeom>
            <a:solidFill>
              <a:srgbClr val="AF5D4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4" name="Google Shape;6242;p39"/>
            <p:cNvSpPr/>
            <p:nvPr/>
          </p:nvSpPr>
          <p:spPr>
            <a:xfrm>
              <a:off x="2991285" y="1999314"/>
              <a:ext cx="298691" cy="234637"/>
            </a:xfrm>
            <a:custGeom>
              <a:avLst/>
              <a:gdLst/>
              <a:ahLst/>
              <a:cxnLst/>
              <a:rect l="l" t="t" r="r" b="b"/>
              <a:pathLst>
                <a:path w="10753" h="8447" extrusionOk="0">
                  <a:moveTo>
                    <a:pt x="7319" y="0"/>
                  </a:moveTo>
                  <a:cubicBezTo>
                    <a:pt x="7319" y="0"/>
                    <a:pt x="7219" y="401"/>
                    <a:pt x="6893" y="927"/>
                  </a:cubicBezTo>
                  <a:cubicBezTo>
                    <a:pt x="6592" y="1554"/>
                    <a:pt x="6066" y="2406"/>
                    <a:pt x="5239" y="3233"/>
                  </a:cubicBezTo>
                  <a:cubicBezTo>
                    <a:pt x="5114" y="3434"/>
                    <a:pt x="4813" y="3534"/>
                    <a:pt x="4613" y="3759"/>
                  </a:cubicBezTo>
                  <a:cubicBezTo>
                    <a:pt x="4613" y="3759"/>
                    <a:pt x="4487" y="3860"/>
                    <a:pt x="4387" y="3860"/>
                  </a:cubicBezTo>
                  <a:cubicBezTo>
                    <a:pt x="4387" y="3860"/>
                    <a:pt x="4287" y="3960"/>
                    <a:pt x="4186" y="3960"/>
                  </a:cubicBezTo>
                  <a:cubicBezTo>
                    <a:pt x="4086" y="3960"/>
                    <a:pt x="3986" y="4060"/>
                    <a:pt x="3760" y="4060"/>
                  </a:cubicBezTo>
                  <a:cubicBezTo>
                    <a:pt x="3447" y="4110"/>
                    <a:pt x="3134" y="4110"/>
                    <a:pt x="2795" y="4110"/>
                  </a:cubicBezTo>
                  <a:cubicBezTo>
                    <a:pt x="2457" y="4110"/>
                    <a:pt x="2094" y="4110"/>
                    <a:pt x="1680" y="4160"/>
                  </a:cubicBezTo>
                  <a:cubicBezTo>
                    <a:pt x="1354" y="4160"/>
                    <a:pt x="953" y="4286"/>
                    <a:pt x="628" y="4587"/>
                  </a:cubicBezTo>
                  <a:cubicBezTo>
                    <a:pt x="327" y="4912"/>
                    <a:pt x="101" y="5313"/>
                    <a:pt x="1" y="5739"/>
                  </a:cubicBezTo>
                  <a:cubicBezTo>
                    <a:pt x="1" y="6165"/>
                    <a:pt x="227" y="6566"/>
                    <a:pt x="427" y="6892"/>
                  </a:cubicBezTo>
                  <a:cubicBezTo>
                    <a:pt x="628" y="7293"/>
                    <a:pt x="953" y="7519"/>
                    <a:pt x="1354" y="7719"/>
                  </a:cubicBezTo>
                  <a:cubicBezTo>
                    <a:pt x="1981" y="8145"/>
                    <a:pt x="2833" y="8346"/>
                    <a:pt x="3560" y="8446"/>
                  </a:cubicBezTo>
                  <a:cubicBezTo>
                    <a:pt x="4387" y="8446"/>
                    <a:pt x="5114" y="8346"/>
                    <a:pt x="5866" y="8246"/>
                  </a:cubicBezTo>
                  <a:cubicBezTo>
                    <a:pt x="6267" y="8145"/>
                    <a:pt x="6592" y="8045"/>
                    <a:pt x="6893" y="7820"/>
                  </a:cubicBezTo>
                  <a:cubicBezTo>
                    <a:pt x="7219" y="7719"/>
                    <a:pt x="7520" y="7519"/>
                    <a:pt x="7846" y="7293"/>
                  </a:cubicBezTo>
                  <a:cubicBezTo>
                    <a:pt x="8372" y="6892"/>
                    <a:pt x="8773" y="6466"/>
                    <a:pt x="9199" y="5940"/>
                  </a:cubicBezTo>
                  <a:cubicBezTo>
                    <a:pt x="9926" y="5013"/>
                    <a:pt x="10252" y="4060"/>
                    <a:pt x="10452" y="3434"/>
                  </a:cubicBezTo>
                  <a:cubicBezTo>
                    <a:pt x="10653" y="2807"/>
                    <a:pt x="10753" y="2406"/>
                    <a:pt x="10753" y="2406"/>
                  </a:cubicBezTo>
                  <a:lnTo>
                    <a:pt x="10653" y="2281"/>
                  </a:lnTo>
                  <a:lnTo>
                    <a:pt x="10552" y="2406"/>
                  </a:lnTo>
                  <a:cubicBezTo>
                    <a:pt x="10552" y="2406"/>
                    <a:pt x="10452" y="2807"/>
                    <a:pt x="10252" y="3434"/>
                  </a:cubicBezTo>
                  <a:cubicBezTo>
                    <a:pt x="10026" y="4060"/>
                    <a:pt x="9625" y="4912"/>
                    <a:pt x="8873" y="5739"/>
                  </a:cubicBezTo>
                  <a:cubicBezTo>
                    <a:pt x="8572" y="6266"/>
                    <a:pt x="8146" y="6667"/>
                    <a:pt x="7620" y="6993"/>
                  </a:cubicBezTo>
                  <a:cubicBezTo>
                    <a:pt x="7119" y="7419"/>
                    <a:pt x="6492" y="7719"/>
                    <a:pt x="5740" y="7820"/>
                  </a:cubicBezTo>
                  <a:cubicBezTo>
                    <a:pt x="5114" y="8045"/>
                    <a:pt x="4387" y="8045"/>
                    <a:pt x="3660" y="8045"/>
                  </a:cubicBezTo>
                  <a:cubicBezTo>
                    <a:pt x="2933" y="7920"/>
                    <a:pt x="2207" y="7719"/>
                    <a:pt x="1580" y="7419"/>
                  </a:cubicBezTo>
                  <a:cubicBezTo>
                    <a:pt x="1254" y="7193"/>
                    <a:pt x="953" y="6993"/>
                    <a:pt x="728" y="6667"/>
                  </a:cubicBezTo>
                  <a:cubicBezTo>
                    <a:pt x="527" y="6366"/>
                    <a:pt x="427" y="6040"/>
                    <a:pt x="427" y="5739"/>
                  </a:cubicBezTo>
                  <a:cubicBezTo>
                    <a:pt x="427" y="5414"/>
                    <a:pt x="628" y="5113"/>
                    <a:pt x="853" y="4912"/>
                  </a:cubicBezTo>
                  <a:cubicBezTo>
                    <a:pt x="1054" y="4687"/>
                    <a:pt x="1480" y="4587"/>
                    <a:pt x="1780" y="4587"/>
                  </a:cubicBezTo>
                  <a:cubicBezTo>
                    <a:pt x="2407" y="4486"/>
                    <a:pt x="3134" y="4587"/>
                    <a:pt x="3861" y="4386"/>
                  </a:cubicBezTo>
                  <a:cubicBezTo>
                    <a:pt x="4613" y="4286"/>
                    <a:pt x="5114" y="3860"/>
                    <a:pt x="5540" y="3434"/>
                  </a:cubicBezTo>
                  <a:cubicBezTo>
                    <a:pt x="5866" y="3033"/>
                    <a:pt x="6166" y="2506"/>
                    <a:pt x="6492" y="2080"/>
                  </a:cubicBezTo>
                  <a:cubicBezTo>
                    <a:pt x="6693" y="1779"/>
                    <a:pt x="6893" y="1353"/>
                    <a:pt x="7119" y="1028"/>
                  </a:cubicBezTo>
                  <a:cubicBezTo>
                    <a:pt x="7319" y="401"/>
                    <a:pt x="7520" y="100"/>
                    <a:pt x="7520" y="100"/>
                  </a:cubicBezTo>
                  <a:cubicBezTo>
                    <a:pt x="7520" y="0"/>
                    <a:pt x="7520" y="0"/>
                    <a:pt x="7420" y="0"/>
                  </a:cubicBezTo>
                  <a:close/>
                </a:path>
              </a:pathLst>
            </a:custGeom>
            <a:solidFill>
              <a:srgbClr val="AF5D4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5" name="Google Shape;6243;p39"/>
            <p:cNvSpPr/>
            <p:nvPr/>
          </p:nvSpPr>
          <p:spPr>
            <a:xfrm>
              <a:off x="2921677" y="1624773"/>
              <a:ext cx="41111" cy="37611"/>
            </a:xfrm>
            <a:custGeom>
              <a:avLst/>
              <a:gdLst/>
              <a:ahLst/>
              <a:cxnLst/>
              <a:rect l="l" t="t" r="r" b="b"/>
              <a:pathLst>
                <a:path w="1480" h="1354" extrusionOk="0">
                  <a:moveTo>
                    <a:pt x="853" y="0"/>
                  </a:moveTo>
                  <a:cubicBezTo>
                    <a:pt x="427" y="0"/>
                    <a:pt x="101" y="326"/>
                    <a:pt x="101" y="627"/>
                  </a:cubicBezTo>
                  <a:cubicBezTo>
                    <a:pt x="1" y="1053"/>
                    <a:pt x="327" y="1354"/>
                    <a:pt x="728" y="1354"/>
                  </a:cubicBezTo>
                  <a:cubicBezTo>
                    <a:pt x="1053" y="1354"/>
                    <a:pt x="1354" y="1153"/>
                    <a:pt x="1479" y="727"/>
                  </a:cubicBezTo>
                  <a:cubicBezTo>
                    <a:pt x="1479" y="426"/>
                    <a:pt x="1154" y="100"/>
                    <a:pt x="853" y="0"/>
                  </a:cubicBez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6" name="Google Shape;6244;p39"/>
            <p:cNvSpPr/>
            <p:nvPr/>
          </p:nvSpPr>
          <p:spPr>
            <a:xfrm>
              <a:off x="3119392" y="1642161"/>
              <a:ext cx="37611" cy="37639"/>
            </a:xfrm>
            <a:custGeom>
              <a:avLst/>
              <a:gdLst/>
              <a:ahLst/>
              <a:cxnLst/>
              <a:rect l="l" t="t" r="r" b="b"/>
              <a:pathLst>
                <a:path w="1354" h="1355" extrusionOk="0">
                  <a:moveTo>
                    <a:pt x="727" y="1"/>
                  </a:moveTo>
                  <a:cubicBezTo>
                    <a:pt x="402" y="1"/>
                    <a:pt x="1" y="327"/>
                    <a:pt x="1" y="627"/>
                  </a:cubicBezTo>
                  <a:cubicBezTo>
                    <a:pt x="1" y="1053"/>
                    <a:pt x="201" y="1354"/>
                    <a:pt x="627" y="1354"/>
                  </a:cubicBezTo>
                  <a:cubicBezTo>
                    <a:pt x="1028" y="1354"/>
                    <a:pt x="1354" y="1154"/>
                    <a:pt x="1354" y="728"/>
                  </a:cubicBezTo>
                  <a:cubicBezTo>
                    <a:pt x="1354" y="427"/>
                    <a:pt x="1128" y="101"/>
                    <a:pt x="727" y="1"/>
                  </a:cubicBezTo>
                  <a:close/>
                </a:path>
              </a:pathLst>
            </a:custGeom>
            <a:solidFill>
              <a:srgbClr val="22222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7" name="Google Shape;6245;p39"/>
            <p:cNvSpPr/>
            <p:nvPr/>
          </p:nvSpPr>
          <p:spPr>
            <a:xfrm>
              <a:off x="3026117" y="1679771"/>
              <a:ext cx="14639" cy="49444"/>
            </a:xfrm>
            <a:custGeom>
              <a:avLst/>
              <a:gdLst/>
              <a:ahLst/>
              <a:cxnLst/>
              <a:rect l="l" t="t" r="r" b="b"/>
              <a:pathLst>
                <a:path w="527" h="1780" extrusionOk="0">
                  <a:moveTo>
                    <a:pt x="326" y="0"/>
                  </a:moveTo>
                  <a:cubicBezTo>
                    <a:pt x="226" y="0"/>
                    <a:pt x="100" y="126"/>
                    <a:pt x="100" y="226"/>
                  </a:cubicBezTo>
                  <a:lnTo>
                    <a:pt x="0" y="1579"/>
                  </a:lnTo>
                  <a:cubicBezTo>
                    <a:pt x="0" y="1679"/>
                    <a:pt x="100" y="1780"/>
                    <a:pt x="226" y="1780"/>
                  </a:cubicBezTo>
                  <a:cubicBezTo>
                    <a:pt x="326" y="1780"/>
                    <a:pt x="426" y="1679"/>
                    <a:pt x="426" y="1579"/>
                  </a:cubicBezTo>
                  <a:lnTo>
                    <a:pt x="526" y="226"/>
                  </a:lnTo>
                  <a:cubicBezTo>
                    <a:pt x="526" y="126"/>
                    <a:pt x="426" y="0"/>
                    <a:pt x="326" y="0"/>
                  </a:cubicBezTo>
                  <a:close/>
                </a:path>
              </a:pathLst>
            </a:custGeom>
            <a:solidFill>
              <a:srgbClr val="5B3D2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8" name="Google Shape;6246;p39"/>
            <p:cNvSpPr/>
            <p:nvPr/>
          </p:nvSpPr>
          <p:spPr>
            <a:xfrm>
              <a:off x="3003146" y="1723630"/>
              <a:ext cx="54999" cy="33194"/>
            </a:xfrm>
            <a:custGeom>
              <a:avLst/>
              <a:gdLst/>
              <a:ahLst/>
              <a:cxnLst/>
              <a:rect l="l" t="t" r="r" b="b"/>
              <a:pathLst>
                <a:path w="1980" h="1195" extrusionOk="0">
                  <a:moveTo>
                    <a:pt x="201" y="0"/>
                  </a:moveTo>
                  <a:cubicBezTo>
                    <a:pt x="201" y="0"/>
                    <a:pt x="0" y="927"/>
                    <a:pt x="100" y="1053"/>
                  </a:cubicBezTo>
                  <a:cubicBezTo>
                    <a:pt x="201" y="1103"/>
                    <a:pt x="382" y="1128"/>
                    <a:pt x="551" y="1128"/>
                  </a:cubicBezTo>
                  <a:cubicBezTo>
                    <a:pt x="721" y="1128"/>
                    <a:pt x="877" y="1103"/>
                    <a:pt x="927" y="1053"/>
                  </a:cubicBezTo>
                  <a:cubicBezTo>
                    <a:pt x="927" y="942"/>
                    <a:pt x="1025" y="364"/>
                    <a:pt x="1048" y="229"/>
                  </a:cubicBezTo>
                  <a:lnTo>
                    <a:pt x="1048" y="229"/>
                  </a:lnTo>
                  <a:cubicBezTo>
                    <a:pt x="1049" y="229"/>
                    <a:pt x="1051" y="229"/>
                    <a:pt x="1053" y="230"/>
                  </a:cubicBezTo>
                  <a:lnTo>
                    <a:pt x="1053" y="230"/>
                  </a:lnTo>
                  <a:lnTo>
                    <a:pt x="1053" y="201"/>
                  </a:lnTo>
                  <a:cubicBezTo>
                    <a:pt x="1053" y="201"/>
                    <a:pt x="1051" y="211"/>
                    <a:pt x="1048" y="229"/>
                  </a:cubicBezTo>
                  <a:lnTo>
                    <a:pt x="1048" y="229"/>
                  </a:lnTo>
                  <a:cubicBezTo>
                    <a:pt x="584" y="155"/>
                    <a:pt x="201" y="0"/>
                    <a:pt x="201" y="0"/>
                  </a:cubicBezTo>
                  <a:close/>
                  <a:moveTo>
                    <a:pt x="1980" y="201"/>
                  </a:moveTo>
                  <a:lnTo>
                    <a:pt x="1980" y="201"/>
                  </a:lnTo>
                  <a:cubicBezTo>
                    <a:pt x="1828" y="248"/>
                    <a:pt x="1661" y="267"/>
                    <a:pt x="1493" y="267"/>
                  </a:cubicBezTo>
                  <a:cubicBezTo>
                    <a:pt x="1345" y="267"/>
                    <a:pt x="1195" y="252"/>
                    <a:pt x="1053" y="230"/>
                  </a:cubicBezTo>
                  <a:lnTo>
                    <a:pt x="1053" y="230"/>
                  </a:lnTo>
                  <a:lnTo>
                    <a:pt x="1053" y="1053"/>
                  </a:lnTo>
                  <a:cubicBezTo>
                    <a:pt x="1053" y="1124"/>
                    <a:pt x="1366" y="1195"/>
                    <a:pt x="1585" y="1195"/>
                  </a:cubicBezTo>
                  <a:cubicBezTo>
                    <a:pt x="1676" y="1195"/>
                    <a:pt x="1750" y="1182"/>
                    <a:pt x="1780" y="1153"/>
                  </a:cubicBezTo>
                  <a:cubicBezTo>
                    <a:pt x="1980" y="1053"/>
                    <a:pt x="1980" y="201"/>
                    <a:pt x="1980" y="20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9" name="Google Shape;6247;p39"/>
            <p:cNvSpPr/>
            <p:nvPr/>
          </p:nvSpPr>
          <p:spPr>
            <a:xfrm>
              <a:off x="2846485" y="1674188"/>
              <a:ext cx="110027" cy="107499"/>
            </a:xfrm>
            <a:custGeom>
              <a:avLst/>
              <a:gdLst/>
              <a:ahLst/>
              <a:cxnLst/>
              <a:rect l="l" t="t" r="r" b="b"/>
              <a:pathLst>
                <a:path w="3961" h="3870" extrusionOk="0">
                  <a:moveTo>
                    <a:pt x="2181" y="1"/>
                  </a:moveTo>
                  <a:cubicBezTo>
                    <a:pt x="1054" y="1"/>
                    <a:pt x="101" y="728"/>
                    <a:pt x="1" y="1780"/>
                  </a:cubicBezTo>
                  <a:cubicBezTo>
                    <a:pt x="1" y="2833"/>
                    <a:pt x="728" y="3760"/>
                    <a:pt x="1780" y="3860"/>
                  </a:cubicBezTo>
                  <a:cubicBezTo>
                    <a:pt x="1844" y="3867"/>
                    <a:pt x="1907" y="3870"/>
                    <a:pt x="1970" y="3870"/>
                  </a:cubicBezTo>
                  <a:cubicBezTo>
                    <a:pt x="2922" y="3870"/>
                    <a:pt x="3767" y="3170"/>
                    <a:pt x="3861" y="2206"/>
                  </a:cubicBezTo>
                  <a:cubicBezTo>
                    <a:pt x="3961" y="1053"/>
                    <a:pt x="3234" y="101"/>
                    <a:pt x="218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0" name="Google Shape;6248;p39"/>
            <p:cNvSpPr/>
            <p:nvPr/>
          </p:nvSpPr>
          <p:spPr>
            <a:xfrm>
              <a:off x="3119392" y="1700270"/>
              <a:ext cx="112804" cy="107832"/>
            </a:xfrm>
            <a:custGeom>
              <a:avLst/>
              <a:gdLst/>
              <a:ahLst/>
              <a:cxnLst/>
              <a:rect l="l" t="t" r="r" b="b"/>
              <a:pathLst>
                <a:path w="4061" h="3882" extrusionOk="0">
                  <a:moveTo>
                    <a:pt x="1953" y="0"/>
                  </a:moveTo>
                  <a:cubicBezTo>
                    <a:pt x="997" y="0"/>
                    <a:pt x="194" y="723"/>
                    <a:pt x="101" y="1768"/>
                  </a:cubicBezTo>
                  <a:cubicBezTo>
                    <a:pt x="1" y="2821"/>
                    <a:pt x="828" y="3774"/>
                    <a:pt x="1880" y="3874"/>
                  </a:cubicBezTo>
                  <a:cubicBezTo>
                    <a:pt x="1937" y="3879"/>
                    <a:pt x="1993" y="3882"/>
                    <a:pt x="2050" y="3882"/>
                  </a:cubicBezTo>
                  <a:cubicBezTo>
                    <a:pt x="3010" y="3882"/>
                    <a:pt x="3866" y="3089"/>
                    <a:pt x="3960" y="2094"/>
                  </a:cubicBezTo>
                  <a:cubicBezTo>
                    <a:pt x="4061" y="1042"/>
                    <a:pt x="3234" y="114"/>
                    <a:pt x="2181" y="14"/>
                  </a:cubicBezTo>
                  <a:cubicBezTo>
                    <a:pt x="2104" y="5"/>
                    <a:pt x="2028" y="0"/>
                    <a:pt x="195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1" name="Google Shape;6249;p39"/>
            <p:cNvSpPr/>
            <p:nvPr/>
          </p:nvSpPr>
          <p:spPr>
            <a:xfrm>
              <a:off x="2965536" y="1683243"/>
              <a:ext cx="144832" cy="52249"/>
            </a:xfrm>
            <a:custGeom>
              <a:avLst/>
              <a:gdLst/>
              <a:ahLst/>
              <a:cxnLst/>
              <a:rect l="l" t="t" r="r" b="b"/>
              <a:pathLst>
                <a:path w="5214" h="1881" extrusionOk="0">
                  <a:moveTo>
                    <a:pt x="101" y="1"/>
                  </a:moveTo>
                  <a:lnTo>
                    <a:pt x="1" y="101"/>
                  </a:lnTo>
                  <a:cubicBezTo>
                    <a:pt x="1" y="101"/>
                    <a:pt x="1" y="201"/>
                    <a:pt x="101" y="402"/>
                  </a:cubicBezTo>
                  <a:cubicBezTo>
                    <a:pt x="201" y="502"/>
                    <a:pt x="301" y="828"/>
                    <a:pt x="527" y="1028"/>
                  </a:cubicBezTo>
                  <a:cubicBezTo>
                    <a:pt x="727" y="1254"/>
                    <a:pt x="1028" y="1454"/>
                    <a:pt x="1354" y="1554"/>
                  </a:cubicBezTo>
                  <a:cubicBezTo>
                    <a:pt x="1555" y="1655"/>
                    <a:pt x="1780" y="1755"/>
                    <a:pt x="1880" y="1755"/>
                  </a:cubicBezTo>
                  <a:cubicBezTo>
                    <a:pt x="1981" y="1755"/>
                    <a:pt x="2081" y="1755"/>
                    <a:pt x="2181" y="1880"/>
                  </a:cubicBezTo>
                  <a:lnTo>
                    <a:pt x="3134" y="1880"/>
                  </a:lnTo>
                  <a:cubicBezTo>
                    <a:pt x="3234" y="1880"/>
                    <a:pt x="3334" y="1755"/>
                    <a:pt x="3434" y="1755"/>
                  </a:cubicBezTo>
                  <a:cubicBezTo>
                    <a:pt x="3535" y="1755"/>
                    <a:pt x="3535" y="1755"/>
                    <a:pt x="3660" y="1655"/>
                  </a:cubicBezTo>
                  <a:cubicBezTo>
                    <a:pt x="4061" y="1554"/>
                    <a:pt x="4387" y="1454"/>
                    <a:pt x="4587" y="1254"/>
                  </a:cubicBezTo>
                  <a:cubicBezTo>
                    <a:pt x="5113" y="828"/>
                    <a:pt x="5214" y="402"/>
                    <a:pt x="5214" y="402"/>
                  </a:cubicBezTo>
                  <a:lnTo>
                    <a:pt x="5113" y="301"/>
                  </a:lnTo>
                  <a:lnTo>
                    <a:pt x="5013" y="301"/>
                  </a:lnTo>
                  <a:cubicBezTo>
                    <a:pt x="5013" y="301"/>
                    <a:pt x="5013" y="402"/>
                    <a:pt x="4913" y="502"/>
                  </a:cubicBezTo>
                  <a:cubicBezTo>
                    <a:pt x="4788" y="627"/>
                    <a:pt x="4587" y="828"/>
                    <a:pt x="4387" y="928"/>
                  </a:cubicBezTo>
                  <a:cubicBezTo>
                    <a:pt x="4161" y="1128"/>
                    <a:pt x="3860" y="1254"/>
                    <a:pt x="3535" y="1354"/>
                  </a:cubicBezTo>
                  <a:cubicBezTo>
                    <a:pt x="3434" y="1354"/>
                    <a:pt x="3234" y="1454"/>
                    <a:pt x="3033" y="1454"/>
                  </a:cubicBezTo>
                  <a:lnTo>
                    <a:pt x="2281" y="1454"/>
                  </a:lnTo>
                  <a:cubicBezTo>
                    <a:pt x="2181" y="1354"/>
                    <a:pt x="2081" y="1354"/>
                    <a:pt x="1981" y="1354"/>
                  </a:cubicBezTo>
                  <a:cubicBezTo>
                    <a:pt x="1880" y="1354"/>
                    <a:pt x="1655" y="1254"/>
                    <a:pt x="1454" y="1254"/>
                  </a:cubicBezTo>
                  <a:cubicBezTo>
                    <a:pt x="1354" y="1128"/>
                    <a:pt x="1154" y="1128"/>
                    <a:pt x="1028" y="1028"/>
                  </a:cubicBezTo>
                  <a:cubicBezTo>
                    <a:pt x="928" y="928"/>
                    <a:pt x="828" y="828"/>
                    <a:pt x="727" y="828"/>
                  </a:cubicBezTo>
                  <a:cubicBezTo>
                    <a:pt x="527" y="627"/>
                    <a:pt x="402" y="402"/>
                    <a:pt x="301" y="301"/>
                  </a:cubicBezTo>
                  <a:cubicBezTo>
                    <a:pt x="201" y="201"/>
                    <a:pt x="201" y="101"/>
                    <a:pt x="201" y="101"/>
                  </a:cubicBezTo>
                  <a:cubicBezTo>
                    <a:pt x="101" y="101"/>
                    <a:pt x="101" y="1"/>
                    <a:pt x="101" y="1"/>
                  </a:cubicBezTo>
                  <a:close/>
                </a:path>
              </a:pathLst>
            </a:custGeom>
            <a:solidFill>
              <a:srgbClr val="5B3D2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2" name="Google Shape;6250;p39"/>
            <p:cNvSpPr/>
            <p:nvPr/>
          </p:nvSpPr>
          <p:spPr>
            <a:xfrm>
              <a:off x="3000340" y="1648217"/>
              <a:ext cx="69527" cy="43611"/>
            </a:xfrm>
            <a:custGeom>
              <a:avLst/>
              <a:gdLst/>
              <a:ahLst/>
              <a:cxnLst/>
              <a:rect l="l" t="t" r="r" b="b"/>
              <a:pathLst>
                <a:path w="2503" h="1570" extrusionOk="0">
                  <a:moveTo>
                    <a:pt x="1032" y="0"/>
                  </a:moveTo>
                  <a:cubicBezTo>
                    <a:pt x="705" y="0"/>
                    <a:pt x="418" y="56"/>
                    <a:pt x="302" y="209"/>
                  </a:cubicBezTo>
                  <a:cubicBezTo>
                    <a:pt x="1" y="510"/>
                    <a:pt x="627" y="1562"/>
                    <a:pt x="1154" y="1562"/>
                  </a:cubicBezTo>
                  <a:cubicBezTo>
                    <a:pt x="1187" y="1567"/>
                    <a:pt x="1221" y="1569"/>
                    <a:pt x="1254" y="1569"/>
                  </a:cubicBezTo>
                  <a:cubicBezTo>
                    <a:pt x="1937" y="1569"/>
                    <a:pt x="2502" y="620"/>
                    <a:pt x="2407" y="309"/>
                  </a:cubicBezTo>
                  <a:cubicBezTo>
                    <a:pt x="2326" y="180"/>
                    <a:pt x="1616" y="0"/>
                    <a:pt x="1032" y="0"/>
                  </a:cubicBezTo>
                  <a:close/>
                </a:path>
              </a:pathLst>
            </a:custGeom>
            <a:solidFill>
              <a:srgbClr val="331E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3" name="Google Shape;6251;p39"/>
            <p:cNvSpPr/>
            <p:nvPr/>
          </p:nvSpPr>
          <p:spPr>
            <a:xfrm>
              <a:off x="3432658" y="2426046"/>
              <a:ext cx="602938" cy="292414"/>
            </a:xfrm>
            <a:custGeom>
              <a:avLst/>
              <a:gdLst/>
              <a:ahLst/>
              <a:cxnLst/>
              <a:rect l="l" t="t" r="r" b="b"/>
              <a:pathLst>
                <a:path w="21706" h="10527" extrusionOk="0">
                  <a:moveTo>
                    <a:pt x="840" y="1"/>
                  </a:moveTo>
                  <a:cubicBezTo>
                    <a:pt x="721" y="1"/>
                    <a:pt x="615" y="26"/>
                    <a:pt x="502" y="76"/>
                  </a:cubicBezTo>
                  <a:lnTo>
                    <a:pt x="201" y="76"/>
                  </a:lnTo>
                  <a:cubicBezTo>
                    <a:pt x="101" y="76"/>
                    <a:pt x="101" y="76"/>
                    <a:pt x="1" y="201"/>
                  </a:cubicBezTo>
                  <a:cubicBezTo>
                    <a:pt x="1" y="301"/>
                    <a:pt x="101" y="402"/>
                    <a:pt x="201" y="502"/>
                  </a:cubicBezTo>
                  <a:lnTo>
                    <a:pt x="502" y="502"/>
                  </a:lnTo>
                  <a:cubicBezTo>
                    <a:pt x="627" y="502"/>
                    <a:pt x="928" y="602"/>
                    <a:pt x="1254" y="602"/>
                  </a:cubicBezTo>
                  <a:cubicBezTo>
                    <a:pt x="1555" y="702"/>
                    <a:pt x="1881" y="828"/>
                    <a:pt x="2382" y="928"/>
                  </a:cubicBezTo>
                  <a:cubicBezTo>
                    <a:pt x="2808" y="1028"/>
                    <a:pt x="3234" y="1128"/>
                    <a:pt x="3860" y="1229"/>
                  </a:cubicBezTo>
                  <a:cubicBezTo>
                    <a:pt x="4061" y="1329"/>
                    <a:pt x="4387" y="1329"/>
                    <a:pt x="4688" y="1454"/>
                  </a:cubicBezTo>
                  <a:cubicBezTo>
                    <a:pt x="4888" y="1554"/>
                    <a:pt x="5214" y="1554"/>
                    <a:pt x="5515" y="1655"/>
                  </a:cubicBezTo>
                  <a:cubicBezTo>
                    <a:pt x="6141" y="1855"/>
                    <a:pt x="6768" y="1955"/>
                    <a:pt x="7520" y="2281"/>
                  </a:cubicBezTo>
                  <a:cubicBezTo>
                    <a:pt x="8146" y="2482"/>
                    <a:pt x="8773" y="2707"/>
                    <a:pt x="9500" y="3008"/>
                  </a:cubicBezTo>
                  <a:cubicBezTo>
                    <a:pt x="10126" y="3209"/>
                    <a:pt x="10853" y="3635"/>
                    <a:pt x="11480" y="3835"/>
                  </a:cubicBezTo>
                  <a:cubicBezTo>
                    <a:pt x="12206" y="4261"/>
                    <a:pt x="12833" y="4587"/>
                    <a:pt x="13460" y="4888"/>
                  </a:cubicBezTo>
                  <a:cubicBezTo>
                    <a:pt x="14186" y="5214"/>
                    <a:pt x="14713" y="5615"/>
                    <a:pt x="15339" y="5940"/>
                  </a:cubicBezTo>
                  <a:cubicBezTo>
                    <a:pt x="15966" y="6341"/>
                    <a:pt x="16492" y="6767"/>
                    <a:pt x="17018" y="7093"/>
                  </a:cubicBezTo>
                  <a:cubicBezTo>
                    <a:pt x="17219" y="7294"/>
                    <a:pt x="17545" y="7494"/>
                    <a:pt x="17745" y="7720"/>
                  </a:cubicBezTo>
                  <a:cubicBezTo>
                    <a:pt x="17946" y="7920"/>
                    <a:pt x="18171" y="8021"/>
                    <a:pt x="18372" y="8221"/>
                  </a:cubicBezTo>
                  <a:cubicBezTo>
                    <a:pt x="18898" y="8547"/>
                    <a:pt x="19299" y="8848"/>
                    <a:pt x="19625" y="9174"/>
                  </a:cubicBezTo>
                  <a:cubicBezTo>
                    <a:pt x="19926" y="9474"/>
                    <a:pt x="20252" y="9700"/>
                    <a:pt x="20552" y="9900"/>
                  </a:cubicBezTo>
                  <a:cubicBezTo>
                    <a:pt x="21079" y="10326"/>
                    <a:pt x="21404" y="10527"/>
                    <a:pt x="21404" y="10527"/>
                  </a:cubicBezTo>
                  <a:lnTo>
                    <a:pt x="21605" y="10527"/>
                  </a:lnTo>
                  <a:cubicBezTo>
                    <a:pt x="21705" y="10427"/>
                    <a:pt x="21705" y="10326"/>
                    <a:pt x="21605" y="10226"/>
                  </a:cubicBezTo>
                  <a:cubicBezTo>
                    <a:pt x="21605" y="10226"/>
                    <a:pt x="21404" y="9900"/>
                    <a:pt x="20878" y="9474"/>
                  </a:cubicBezTo>
                  <a:lnTo>
                    <a:pt x="20051" y="8647"/>
                  </a:lnTo>
                  <a:cubicBezTo>
                    <a:pt x="19625" y="8346"/>
                    <a:pt x="19199" y="8021"/>
                    <a:pt x="18798" y="7720"/>
                  </a:cubicBezTo>
                  <a:cubicBezTo>
                    <a:pt x="18372" y="7394"/>
                    <a:pt x="17846" y="6968"/>
                    <a:pt x="17319" y="6667"/>
                  </a:cubicBezTo>
                  <a:cubicBezTo>
                    <a:pt x="16793" y="6341"/>
                    <a:pt x="16166" y="5940"/>
                    <a:pt x="15540" y="5615"/>
                  </a:cubicBezTo>
                  <a:cubicBezTo>
                    <a:pt x="15038" y="5214"/>
                    <a:pt x="14412" y="4788"/>
                    <a:pt x="13785" y="4462"/>
                  </a:cubicBezTo>
                  <a:cubicBezTo>
                    <a:pt x="13159" y="4061"/>
                    <a:pt x="12407" y="3635"/>
                    <a:pt x="11780" y="3334"/>
                  </a:cubicBezTo>
                  <a:cubicBezTo>
                    <a:pt x="11480" y="3108"/>
                    <a:pt x="11053" y="3008"/>
                    <a:pt x="10753" y="2808"/>
                  </a:cubicBezTo>
                  <a:cubicBezTo>
                    <a:pt x="10427" y="2707"/>
                    <a:pt x="10126" y="2482"/>
                    <a:pt x="9700" y="2381"/>
                  </a:cubicBezTo>
                  <a:cubicBezTo>
                    <a:pt x="9074" y="2081"/>
                    <a:pt x="8347" y="1755"/>
                    <a:pt x="7720" y="1554"/>
                  </a:cubicBezTo>
                  <a:cubicBezTo>
                    <a:pt x="7094" y="1329"/>
                    <a:pt x="6367" y="1128"/>
                    <a:pt x="5740" y="928"/>
                  </a:cubicBezTo>
                  <a:cubicBezTo>
                    <a:pt x="5114" y="702"/>
                    <a:pt x="4587" y="502"/>
                    <a:pt x="3961" y="402"/>
                  </a:cubicBezTo>
                  <a:cubicBezTo>
                    <a:pt x="3434" y="301"/>
                    <a:pt x="2908" y="201"/>
                    <a:pt x="2507" y="201"/>
                  </a:cubicBezTo>
                  <a:cubicBezTo>
                    <a:pt x="1981" y="76"/>
                    <a:pt x="1555" y="76"/>
                    <a:pt x="1254" y="76"/>
                  </a:cubicBezTo>
                  <a:cubicBezTo>
                    <a:pt x="1091" y="26"/>
                    <a:pt x="959" y="1"/>
                    <a:pt x="840" y="1"/>
                  </a:cubicBezTo>
                  <a:close/>
                </a:path>
              </a:pathLst>
            </a:custGeom>
            <a:solidFill>
              <a:srgbClr val="651D1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4" name="Google Shape;6252;p39"/>
            <p:cNvSpPr/>
            <p:nvPr/>
          </p:nvSpPr>
          <p:spPr>
            <a:xfrm>
              <a:off x="3989610" y="2692674"/>
              <a:ext cx="163693" cy="156804"/>
            </a:xfrm>
            <a:custGeom>
              <a:avLst/>
              <a:gdLst/>
              <a:ahLst/>
              <a:cxnLst/>
              <a:rect l="l" t="t" r="r" b="b"/>
              <a:pathLst>
                <a:path w="5893" h="5645" extrusionOk="0">
                  <a:moveTo>
                    <a:pt x="627" y="1"/>
                  </a:moveTo>
                  <a:lnTo>
                    <a:pt x="627" y="1"/>
                  </a:lnTo>
                  <a:cubicBezTo>
                    <a:pt x="0" y="828"/>
                    <a:pt x="2506" y="5214"/>
                    <a:pt x="4587" y="5640"/>
                  </a:cubicBezTo>
                  <a:cubicBezTo>
                    <a:pt x="4605" y="5643"/>
                    <a:pt x="4624" y="5644"/>
                    <a:pt x="4644" y="5644"/>
                  </a:cubicBezTo>
                  <a:cubicBezTo>
                    <a:pt x="5255" y="5644"/>
                    <a:pt x="5893" y="4104"/>
                    <a:pt x="4386" y="2281"/>
                  </a:cubicBezTo>
                  <a:cubicBezTo>
                    <a:pt x="2607" y="301"/>
                    <a:pt x="627" y="1"/>
                    <a:pt x="62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5" name="Google Shape;6253;p39"/>
            <p:cNvSpPr/>
            <p:nvPr/>
          </p:nvSpPr>
          <p:spPr>
            <a:xfrm>
              <a:off x="3881698" y="2643259"/>
              <a:ext cx="75916" cy="139249"/>
            </a:xfrm>
            <a:custGeom>
              <a:avLst/>
              <a:gdLst/>
              <a:ahLst/>
              <a:cxnLst/>
              <a:rect l="l" t="t" r="r" b="b"/>
              <a:pathLst>
                <a:path w="2733" h="5013" extrusionOk="0">
                  <a:moveTo>
                    <a:pt x="1379" y="0"/>
                  </a:moveTo>
                  <a:lnTo>
                    <a:pt x="1379" y="0"/>
                  </a:lnTo>
                  <a:cubicBezTo>
                    <a:pt x="0" y="1253"/>
                    <a:pt x="126" y="4912"/>
                    <a:pt x="1680" y="5013"/>
                  </a:cubicBezTo>
                  <a:cubicBezTo>
                    <a:pt x="2306" y="5013"/>
                    <a:pt x="2732" y="3760"/>
                    <a:pt x="2507" y="2707"/>
                  </a:cubicBezTo>
                  <a:cubicBezTo>
                    <a:pt x="2206" y="1354"/>
                    <a:pt x="1379" y="0"/>
                    <a:pt x="13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6" name="Google Shape;6254;p39"/>
            <p:cNvSpPr/>
            <p:nvPr/>
          </p:nvSpPr>
          <p:spPr>
            <a:xfrm>
              <a:off x="3763341" y="2556235"/>
              <a:ext cx="80333" cy="145054"/>
            </a:xfrm>
            <a:custGeom>
              <a:avLst/>
              <a:gdLst/>
              <a:ahLst/>
              <a:cxnLst/>
              <a:rect l="l" t="t" r="r" b="b"/>
              <a:pathLst>
                <a:path w="2892" h="5222" extrusionOk="0">
                  <a:moveTo>
                    <a:pt x="1128" y="0"/>
                  </a:moveTo>
                  <a:lnTo>
                    <a:pt x="1128" y="0"/>
                  </a:lnTo>
                  <a:cubicBezTo>
                    <a:pt x="1" y="1654"/>
                    <a:pt x="201" y="5213"/>
                    <a:pt x="1755" y="5213"/>
                  </a:cubicBezTo>
                  <a:cubicBezTo>
                    <a:pt x="1796" y="5219"/>
                    <a:pt x="1836" y="5222"/>
                    <a:pt x="1876" y="5222"/>
                  </a:cubicBezTo>
                  <a:cubicBezTo>
                    <a:pt x="2549" y="5222"/>
                    <a:pt x="2891" y="4418"/>
                    <a:pt x="2607" y="3233"/>
                  </a:cubicBezTo>
                  <a:cubicBezTo>
                    <a:pt x="2382" y="1554"/>
                    <a:pt x="1129" y="0"/>
                    <a:pt x="112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7" name="Google Shape;6255;p39"/>
            <p:cNvSpPr/>
            <p:nvPr/>
          </p:nvSpPr>
          <p:spPr>
            <a:xfrm>
              <a:off x="3630096" y="2494960"/>
              <a:ext cx="89416" cy="142137"/>
            </a:xfrm>
            <a:custGeom>
              <a:avLst/>
              <a:gdLst/>
              <a:ahLst/>
              <a:cxnLst/>
              <a:rect l="l" t="t" r="r" b="b"/>
              <a:pathLst>
                <a:path w="3219" h="5117" extrusionOk="0">
                  <a:moveTo>
                    <a:pt x="813" y="1"/>
                  </a:moveTo>
                  <a:lnTo>
                    <a:pt x="813" y="1"/>
                  </a:lnTo>
                  <a:cubicBezTo>
                    <a:pt x="0" y="1749"/>
                    <a:pt x="687" y="5117"/>
                    <a:pt x="2208" y="5117"/>
                  </a:cubicBezTo>
                  <a:cubicBezTo>
                    <a:pt x="2236" y="5117"/>
                    <a:pt x="2263" y="5116"/>
                    <a:pt x="2291" y="5114"/>
                  </a:cubicBezTo>
                  <a:cubicBezTo>
                    <a:pt x="2918" y="5013"/>
                    <a:pt x="3219" y="4086"/>
                    <a:pt x="2793" y="2933"/>
                  </a:cubicBezTo>
                  <a:cubicBezTo>
                    <a:pt x="2291" y="1354"/>
                    <a:pt x="813" y="1"/>
                    <a:pt x="8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8" name="Google Shape;6256;p39"/>
            <p:cNvSpPr/>
            <p:nvPr/>
          </p:nvSpPr>
          <p:spPr>
            <a:xfrm>
              <a:off x="3672844" y="2423852"/>
              <a:ext cx="151110" cy="63749"/>
            </a:xfrm>
            <a:custGeom>
              <a:avLst/>
              <a:gdLst/>
              <a:ahLst/>
              <a:cxnLst/>
              <a:rect l="l" t="t" r="r" b="b"/>
              <a:pathLst>
                <a:path w="5440" h="2295" extrusionOk="0">
                  <a:moveTo>
                    <a:pt x="3753" y="0"/>
                  </a:moveTo>
                  <a:cubicBezTo>
                    <a:pt x="2516" y="0"/>
                    <a:pt x="814" y="708"/>
                    <a:pt x="0" y="1734"/>
                  </a:cubicBezTo>
                  <a:cubicBezTo>
                    <a:pt x="0" y="1734"/>
                    <a:pt x="1375" y="2295"/>
                    <a:pt x="2847" y="2295"/>
                  </a:cubicBezTo>
                  <a:cubicBezTo>
                    <a:pt x="3051" y="2295"/>
                    <a:pt x="3256" y="2284"/>
                    <a:pt x="3459" y="2260"/>
                  </a:cubicBezTo>
                  <a:cubicBezTo>
                    <a:pt x="4712" y="2034"/>
                    <a:pt x="5439" y="1408"/>
                    <a:pt x="5138" y="681"/>
                  </a:cubicBezTo>
                  <a:cubicBezTo>
                    <a:pt x="4954" y="207"/>
                    <a:pt x="4421" y="0"/>
                    <a:pt x="375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9" name="Google Shape;6257;p39"/>
            <p:cNvSpPr/>
            <p:nvPr/>
          </p:nvSpPr>
          <p:spPr>
            <a:xfrm>
              <a:off x="3815561" y="2503598"/>
              <a:ext cx="150387" cy="61222"/>
            </a:xfrm>
            <a:custGeom>
              <a:avLst/>
              <a:gdLst/>
              <a:ahLst/>
              <a:cxnLst/>
              <a:rect l="l" t="t" r="r" b="b"/>
              <a:pathLst>
                <a:path w="5414" h="2204" extrusionOk="0">
                  <a:moveTo>
                    <a:pt x="3443" y="0"/>
                  </a:moveTo>
                  <a:cubicBezTo>
                    <a:pt x="2254" y="0"/>
                    <a:pt x="781" y="530"/>
                    <a:pt x="0" y="1369"/>
                  </a:cubicBezTo>
                  <a:cubicBezTo>
                    <a:pt x="0" y="1369"/>
                    <a:pt x="1579" y="2204"/>
                    <a:pt x="3090" y="2204"/>
                  </a:cubicBezTo>
                  <a:cubicBezTo>
                    <a:pt x="3171" y="2204"/>
                    <a:pt x="3253" y="2201"/>
                    <a:pt x="3334" y="2196"/>
                  </a:cubicBezTo>
                  <a:cubicBezTo>
                    <a:pt x="4687" y="2196"/>
                    <a:pt x="5414" y="1569"/>
                    <a:pt x="5213" y="943"/>
                  </a:cubicBezTo>
                  <a:cubicBezTo>
                    <a:pt x="5033" y="285"/>
                    <a:pt x="4314" y="0"/>
                    <a:pt x="344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0" name="Google Shape;6258;p39"/>
            <p:cNvSpPr/>
            <p:nvPr/>
          </p:nvSpPr>
          <p:spPr>
            <a:xfrm>
              <a:off x="3937390" y="2597484"/>
              <a:ext cx="147610" cy="63610"/>
            </a:xfrm>
            <a:custGeom>
              <a:avLst/>
              <a:gdLst/>
              <a:ahLst/>
              <a:cxnLst/>
              <a:rect l="l" t="t" r="r" b="b"/>
              <a:pathLst>
                <a:path w="5314" h="2290" extrusionOk="0">
                  <a:moveTo>
                    <a:pt x="2731" y="0"/>
                  </a:moveTo>
                  <a:cubicBezTo>
                    <a:pt x="1675" y="0"/>
                    <a:pt x="569" y="296"/>
                    <a:pt x="0" y="921"/>
                  </a:cubicBezTo>
                  <a:cubicBezTo>
                    <a:pt x="0" y="921"/>
                    <a:pt x="1755" y="1949"/>
                    <a:pt x="3008" y="2275"/>
                  </a:cubicBezTo>
                  <a:cubicBezTo>
                    <a:pt x="3110" y="2284"/>
                    <a:pt x="3215" y="2289"/>
                    <a:pt x="3319" y="2289"/>
                  </a:cubicBezTo>
                  <a:cubicBezTo>
                    <a:pt x="4292" y="2289"/>
                    <a:pt x="5314" y="1878"/>
                    <a:pt x="5314" y="1222"/>
                  </a:cubicBezTo>
                  <a:cubicBezTo>
                    <a:pt x="5204" y="428"/>
                    <a:pt x="4003" y="0"/>
                    <a:pt x="273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211" name="Google Shape;6259;p39"/>
            <p:cNvGrpSpPr/>
            <p:nvPr/>
          </p:nvGrpSpPr>
          <p:grpSpPr>
            <a:xfrm rot="-2523449">
              <a:off x="1342840" y="2274235"/>
              <a:ext cx="460423" cy="540097"/>
              <a:chOff x="1418932" y="2274259"/>
              <a:chExt cx="460407" cy="540078"/>
            </a:xfrm>
          </p:grpSpPr>
          <p:sp>
            <p:nvSpPr>
              <p:cNvPr id="214" name="Google Shape;6260;p39"/>
              <p:cNvSpPr/>
              <p:nvPr/>
            </p:nvSpPr>
            <p:spPr>
              <a:xfrm rot="-1137101">
                <a:off x="1472399" y="2321134"/>
                <a:ext cx="353473" cy="388259"/>
              </a:xfrm>
              <a:custGeom>
                <a:avLst/>
                <a:gdLst/>
                <a:ahLst/>
                <a:cxnLst/>
                <a:rect l="l" t="t" r="r" b="b"/>
                <a:pathLst>
                  <a:path w="24438" h="26843" extrusionOk="0">
                    <a:moveTo>
                      <a:pt x="17770" y="0"/>
                    </a:moveTo>
                    <a:cubicBezTo>
                      <a:pt x="17018" y="0"/>
                      <a:pt x="16292" y="226"/>
                      <a:pt x="15665" y="526"/>
                    </a:cubicBezTo>
                    <a:cubicBezTo>
                      <a:pt x="15139" y="752"/>
                      <a:pt x="14637" y="1153"/>
                      <a:pt x="14211" y="1579"/>
                    </a:cubicBezTo>
                    <a:cubicBezTo>
                      <a:pt x="13585" y="952"/>
                      <a:pt x="12758" y="526"/>
                      <a:pt x="11906" y="526"/>
                    </a:cubicBezTo>
                    <a:cubicBezTo>
                      <a:pt x="10552" y="526"/>
                      <a:pt x="9399" y="1379"/>
                      <a:pt x="8673" y="2406"/>
                    </a:cubicBezTo>
                    <a:cubicBezTo>
                      <a:pt x="8246" y="3033"/>
                      <a:pt x="7946" y="3759"/>
                      <a:pt x="7845" y="4612"/>
                    </a:cubicBezTo>
                    <a:lnTo>
                      <a:pt x="7520" y="4286"/>
                    </a:lnTo>
                    <a:cubicBezTo>
                      <a:pt x="7319" y="4085"/>
                      <a:pt x="6993" y="3985"/>
                      <a:pt x="6793" y="3885"/>
                    </a:cubicBezTo>
                    <a:cubicBezTo>
                      <a:pt x="6609" y="3787"/>
                      <a:pt x="6429" y="3751"/>
                      <a:pt x="6250" y="3751"/>
                    </a:cubicBezTo>
                    <a:cubicBezTo>
                      <a:pt x="6015" y="3751"/>
                      <a:pt x="5782" y="3814"/>
                      <a:pt x="5540" y="3885"/>
                    </a:cubicBezTo>
                    <a:cubicBezTo>
                      <a:pt x="4186" y="4186"/>
                      <a:pt x="3134" y="5138"/>
                      <a:pt x="2307" y="6266"/>
                    </a:cubicBezTo>
                    <a:cubicBezTo>
                      <a:pt x="1580" y="7419"/>
                      <a:pt x="1254" y="8772"/>
                      <a:pt x="953" y="10025"/>
                    </a:cubicBezTo>
                    <a:cubicBezTo>
                      <a:pt x="1" y="15564"/>
                      <a:pt x="3459" y="23609"/>
                      <a:pt x="7946" y="26842"/>
                    </a:cubicBezTo>
                    <a:cubicBezTo>
                      <a:pt x="9299" y="26542"/>
                      <a:pt x="11605" y="25689"/>
                      <a:pt x="12432" y="24662"/>
                    </a:cubicBezTo>
                    <a:cubicBezTo>
                      <a:pt x="13059" y="23810"/>
                      <a:pt x="13384" y="22557"/>
                      <a:pt x="12632" y="21930"/>
                    </a:cubicBezTo>
                    <a:cubicBezTo>
                      <a:pt x="14011" y="21629"/>
                      <a:pt x="15264" y="20902"/>
                      <a:pt x="15891" y="19649"/>
                    </a:cubicBezTo>
                    <a:cubicBezTo>
                      <a:pt x="16191" y="19123"/>
                      <a:pt x="16191" y="18396"/>
                      <a:pt x="16091" y="17770"/>
                    </a:cubicBezTo>
                    <a:cubicBezTo>
                      <a:pt x="16517" y="17770"/>
                      <a:pt x="16818" y="17669"/>
                      <a:pt x="17144" y="17544"/>
                    </a:cubicBezTo>
                    <a:cubicBezTo>
                      <a:pt x="18171" y="17043"/>
                      <a:pt x="19023" y="15990"/>
                      <a:pt x="19224" y="14737"/>
                    </a:cubicBezTo>
                    <a:cubicBezTo>
                      <a:pt x="19424" y="13584"/>
                      <a:pt x="19124" y="12231"/>
                      <a:pt x="18272" y="11404"/>
                    </a:cubicBezTo>
                    <a:cubicBezTo>
                      <a:pt x="19951" y="11178"/>
                      <a:pt x="21630" y="10451"/>
                      <a:pt x="22783" y="9198"/>
                    </a:cubicBezTo>
                    <a:cubicBezTo>
                      <a:pt x="23911" y="7845"/>
                      <a:pt x="24437" y="5965"/>
                      <a:pt x="23810" y="4386"/>
                    </a:cubicBezTo>
                    <a:cubicBezTo>
                      <a:pt x="23610" y="3659"/>
                      <a:pt x="23084" y="2932"/>
                      <a:pt x="22557" y="2406"/>
                    </a:cubicBezTo>
                    <a:cubicBezTo>
                      <a:pt x="21304" y="1053"/>
                      <a:pt x="19650" y="0"/>
                      <a:pt x="1777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15" name="Google Shape;6261;p39"/>
              <p:cNvSpPr/>
              <p:nvPr/>
            </p:nvSpPr>
            <p:spPr>
              <a:xfrm rot="-1137101">
                <a:off x="1605231" y="2375832"/>
                <a:ext cx="156978" cy="424520"/>
              </a:xfrm>
              <a:custGeom>
                <a:avLst/>
                <a:gdLst/>
                <a:ahLst/>
                <a:cxnLst/>
                <a:rect l="l" t="t" r="r" b="b"/>
                <a:pathLst>
                  <a:path w="10853" h="29350" extrusionOk="0">
                    <a:moveTo>
                      <a:pt x="10552" y="1"/>
                    </a:moveTo>
                    <a:cubicBezTo>
                      <a:pt x="8246" y="1480"/>
                      <a:pt x="6266" y="3459"/>
                      <a:pt x="4587" y="5640"/>
                    </a:cubicBezTo>
                    <a:cubicBezTo>
                      <a:pt x="3760" y="6693"/>
                      <a:pt x="3033" y="7946"/>
                      <a:pt x="2406" y="9199"/>
                    </a:cubicBezTo>
                    <a:cubicBezTo>
                      <a:pt x="1880" y="10452"/>
                      <a:pt x="1354" y="11705"/>
                      <a:pt x="953" y="13059"/>
                    </a:cubicBezTo>
                    <a:cubicBezTo>
                      <a:pt x="627" y="14312"/>
                      <a:pt x="326" y="15665"/>
                      <a:pt x="201" y="17144"/>
                    </a:cubicBezTo>
                    <a:cubicBezTo>
                      <a:pt x="101" y="17445"/>
                      <a:pt x="101" y="17770"/>
                      <a:pt x="101" y="18071"/>
                    </a:cubicBezTo>
                    <a:lnTo>
                      <a:pt x="101" y="19124"/>
                    </a:lnTo>
                    <a:cubicBezTo>
                      <a:pt x="101" y="19851"/>
                      <a:pt x="0" y="20477"/>
                      <a:pt x="101" y="21204"/>
                    </a:cubicBezTo>
                    <a:lnTo>
                      <a:pt x="201" y="22257"/>
                    </a:lnTo>
                    <a:lnTo>
                      <a:pt x="326" y="23284"/>
                    </a:lnTo>
                    <a:cubicBezTo>
                      <a:pt x="426" y="23911"/>
                      <a:pt x="527" y="24663"/>
                      <a:pt x="627" y="25289"/>
                    </a:cubicBezTo>
                    <a:cubicBezTo>
                      <a:pt x="727" y="25916"/>
                      <a:pt x="953" y="26643"/>
                      <a:pt x="1153" y="27269"/>
                    </a:cubicBezTo>
                    <a:cubicBezTo>
                      <a:pt x="1354" y="27896"/>
                      <a:pt x="1579" y="28623"/>
                      <a:pt x="1680" y="29249"/>
                    </a:cubicBezTo>
                    <a:cubicBezTo>
                      <a:pt x="1780" y="29349"/>
                      <a:pt x="1880" y="29349"/>
                      <a:pt x="1980" y="29349"/>
                    </a:cubicBezTo>
                    <a:cubicBezTo>
                      <a:pt x="2081" y="29349"/>
                      <a:pt x="2081" y="29249"/>
                      <a:pt x="2081" y="29149"/>
                    </a:cubicBezTo>
                    <a:cubicBezTo>
                      <a:pt x="1354" y="26542"/>
                      <a:pt x="953" y="23810"/>
                      <a:pt x="827" y="21204"/>
                    </a:cubicBezTo>
                    <a:cubicBezTo>
                      <a:pt x="727" y="18497"/>
                      <a:pt x="1053" y="15765"/>
                      <a:pt x="1780" y="13259"/>
                    </a:cubicBezTo>
                    <a:cubicBezTo>
                      <a:pt x="2406" y="10652"/>
                      <a:pt x="3660" y="8246"/>
                      <a:pt x="5213" y="6066"/>
                    </a:cubicBezTo>
                    <a:cubicBezTo>
                      <a:pt x="5965" y="5013"/>
                      <a:pt x="6792" y="3986"/>
                      <a:pt x="7720" y="2933"/>
                    </a:cubicBezTo>
                    <a:cubicBezTo>
                      <a:pt x="8672" y="1981"/>
                      <a:pt x="9725" y="1154"/>
                      <a:pt x="10752" y="327"/>
                    </a:cubicBezTo>
                    <a:cubicBezTo>
                      <a:pt x="10853" y="327"/>
                      <a:pt x="10853" y="226"/>
                      <a:pt x="10853" y="101"/>
                    </a:cubicBezTo>
                    <a:cubicBezTo>
                      <a:pt x="10752" y="1"/>
                      <a:pt x="10652" y="1"/>
                      <a:pt x="10552" y="1"/>
                    </a:cubicBezTo>
                    <a:close/>
                  </a:path>
                </a:pathLst>
              </a:custGeom>
              <a:solidFill>
                <a:srgbClr val="49271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12" name="Google Shape;6262;p39"/>
            <p:cNvSpPr/>
            <p:nvPr/>
          </p:nvSpPr>
          <p:spPr>
            <a:xfrm rot="-2700000">
              <a:off x="2211427" y="2526709"/>
              <a:ext cx="171753" cy="337234"/>
            </a:xfrm>
            <a:custGeom>
              <a:avLst/>
              <a:gdLst/>
              <a:ahLst/>
              <a:cxnLst/>
              <a:rect l="l" t="t" r="r" b="b"/>
              <a:pathLst>
                <a:path w="8079" h="15863" extrusionOk="0">
                  <a:moveTo>
                    <a:pt x="5629" y="0"/>
                  </a:moveTo>
                  <a:cubicBezTo>
                    <a:pt x="4808" y="0"/>
                    <a:pt x="1175" y="2604"/>
                    <a:pt x="560" y="7622"/>
                  </a:cubicBezTo>
                  <a:cubicBezTo>
                    <a:pt x="0" y="11452"/>
                    <a:pt x="1702" y="15863"/>
                    <a:pt x="4593" y="15863"/>
                  </a:cubicBezTo>
                  <a:cubicBezTo>
                    <a:pt x="4937" y="15863"/>
                    <a:pt x="5297" y="15800"/>
                    <a:pt x="5673" y="15667"/>
                  </a:cubicBezTo>
                  <a:cubicBezTo>
                    <a:pt x="8079" y="14940"/>
                    <a:pt x="4946" y="11281"/>
                    <a:pt x="5472" y="6494"/>
                  </a:cubicBezTo>
                  <a:cubicBezTo>
                    <a:pt x="5898" y="2509"/>
                    <a:pt x="6400" y="103"/>
                    <a:pt x="5673" y="3"/>
                  </a:cubicBezTo>
                  <a:cubicBezTo>
                    <a:pt x="5659" y="1"/>
                    <a:pt x="5645" y="0"/>
                    <a:pt x="562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3" name="Google Shape;6263;p39"/>
            <p:cNvSpPr/>
            <p:nvPr/>
          </p:nvSpPr>
          <p:spPr>
            <a:xfrm rot="-2700000">
              <a:off x="2208585" y="2422063"/>
              <a:ext cx="164121" cy="359663"/>
            </a:xfrm>
            <a:custGeom>
              <a:avLst/>
              <a:gdLst/>
              <a:ahLst/>
              <a:cxnLst/>
              <a:rect l="l" t="t" r="r" b="b"/>
              <a:pathLst>
                <a:path w="7720" h="16918" extrusionOk="0">
                  <a:moveTo>
                    <a:pt x="7419" y="0"/>
                  </a:moveTo>
                  <a:cubicBezTo>
                    <a:pt x="6692" y="326"/>
                    <a:pt x="5840" y="627"/>
                    <a:pt x="5213" y="1153"/>
                  </a:cubicBezTo>
                  <a:cubicBezTo>
                    <a:pt x="4487" y="1579"/>
                    <a:pt x="3860" y="2081"/>
                    <a:pt x="3334" y="2707"/>
                  </a:cubicBezTo>
                  <a:cubicBezTo>
                    <a:pt x="2206" y="3960"/>
                    <a:pt x="1454" y="5439"/>
                    <a:pt x="953" y="6993"/>
                  </a:cubicBezTo>
                  <a:cubicBezTo>
                    <a:pt x="426" y="8572"/>
                    <a:pt x="101" y="10226"/>
                    <a:pt x="101" y="11905"/>
                  </a:cubicBezTo>
                  <a:cubicBezTo>
                    <a:pt x="0" y="13484"/>
                    <a:pt x="101" y="15138"/>
                    <a:pt x="426" y="16717"/>
                  </a:cubicBezTo>
                  <a:cubicBezTo>
                    <a:pt x="426" y="16817"/>
                    <a:pt x="527" y="16918"/>
                    <a:pt x="627" y="16918"/>
                  </a:cubicBezTo>
                  <a:cubicBezTo>
                    <a:pt x="727" y="16918"/>
                    <a:pt x="827" y="16817"/>
                    <a:pt x="827" y="16717"/>
                  </a:cubicBezTo>
                  <a:lnTo>
                    <a:pt x="827" y="16617"/>
                  </a:lnTo>
                  <a:cubicBezTo>
                    <a:pt x="727" y="15865"/>
                    <a:pt x="727" y="15038"/>
                    <a:pt x="727" y="14311"/>
                  </a:cubicBezTo>
                  <a:cubicBezTo>
                    <a:pt x="727" y="13484"/>
                    <a:pt x="727" y="12732"/>
                    <a:pt x="827" y="11905"/>
                  </a:cubicBezTo>
                  <a:cubicBezTo>
                    <a:pt x="953" y="10351"/>
                    <a:pt x="1153" y="8772"/>
                    <a:pt x="1680" y="7319"/>
                  </a:cubicBezTo>
                  <a:cubicBezTo>
                    <a:pt x="1880" y="6592"/>
                    <a:pt x="2206" y="5840"/>
                    <a:pt x="2607" y="5113"/>
                  </a:cubicBezTo>
                  <a:cubicBezTo>
                    <a:pt x="2933" y="4487"/>
                    <a:pt x="3334" y="3760"/>
                    <a:pt x="3860" y="3233"/>
                  </a:cubicBezTo>
                  <a:cubicBezTo>
                    <a:pt x="4913" y="1980"/>
                    <a:pt x="6166" y="1053"/>
                    <a:pt x="7519" y="426"/>
                  </a:cubicBezTo>
                  <a:cubicBezTo>
                    <a:pt x="7619" y="326"/>
                    <a:pt x="7720" y="201"/>
                    <a:pt x="7619" y="101"/>
                  </a:cubicBezTo>
                  <a:cubicBezTo>
                    <a:pt x="7619" y="0"/>
                    <a:pt x="7519" y="0"/>
                    <a:pt x="7419" y="0"/>
                  </a:cubicBezTo>
                  <a:close/>
                </a:path>
              </a:pathLst>
            </a:custGeom>
            <a:solidFill>
              <a:srgbClr val="49271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216" name="Google Shape;14145;p88"/>
          <p:cNvGrpSpPr/>
          <p:nvPr/>
        </p:nvGrpSpPr>
        <p:grpSpPr>
          <a:xfrm>
            <a:off x="8891319" y="3576620"/>
            <a:ext cx="1176111" cy="1234145"/>
            <a:chOff x="6640528" y="1982522"/>
            <a:chExt cx="882083" cy="925609"/>
          </a:xfrm>
        </p:grpSpPr>
        <p:grpSp>
          <p:nvGrpSpPr>
            <p:cNvPr id="217" name="Google Shape;14146;p88"/>
            <p:cNvGrpSpPr/>
            <p:nvPr/>
          </p:nvGrpSpPr>
          <p:grpSpPr>
            <a:xfrm>
              <a:off x="6640528" y="1982522"/>
              <a:ext cx="882083" cy="925609"/>
              <a:chOff x="7058075" y="2077784"/>
              <a:chExt cx="754304" cy="791322"/>
            </a:xfrm>
          </p:grpSpPr>
          <p:sp>
            <p:nvSpPr>
              <p:cNvPr id="238" name="Google Shape;14147;p88"/>
              <p:cNvSpPr/>
              <p:nvPr/>
            </p:nvSpPr>
            <p:spPr>
              <a:xfrm>
                <a:off x="7097585" y="2165963"/>
                <a:ext cx="714793" cy="461009"/>
              </a:xfrm>
              <a:custGeom>
                <a:avLst/>
                <a:gdLst/>
                <a:ahLst/>
                <a:cxnLst/>
                <a:rect l="l" t="t" r="r" b="b"/>
                <a:pathLst>
                  <a:path w="16626" h="10723" extrusionOk="0">
                    <a:moveTo>
                      <a:pt x="6590" y="0"/>
                    </a:moveTo>
                    <a:cubicBezTo>
                      <a:pt x="2181" y="0"/>
                      <a:pt x="1" y="4011"/>
                      <a:pt x="661" y="4751"/>
                    </a:cubicBezTo>
                    <a:cubicBezTo>
                      <a:pt x="661" y="4851"/>
                      <a:pt x="761" y="4976"/>
                      <a:pt x="961" y="5077"/>
                    </a:cubicBezTo>
                    <a:cubicBezTo>
                      <a:pt x="2604" y="6401"/>
                      <a:pt x="9835" y="10722"/>
                      <a:pt x="13574" y="10722"/>
                    </a:cubicBezTo>
                    <a:cubicBezTo>
                      <a:pt x="13657" y="10722"/>
                      <a:pt x="13739" y="10720"/>
                      <a:pt x="13819" y="10716"/>
                    </a:cubicBezTo>
                    <a:cubicBezTo>
                      <a:pt x="14019" y="10716"/>
                      <a:pt x="14245" y="10716"/>
                      <a:pt x="14445" y="10616"/>
                    </a:cubicBezTo>
                    <a:cubicBezTo>
                      <a:pt x="15498" y="10290"/>
                      <a:pt x="16626" y="3723"/>
                      <a:pt x="10360" y="891"/>
                    </a:cubicBezTo>
                    <a:cubicBezTo>
                      <a:pt x="8967" y="258"/>
                      <a:pt x="7707" y="0"/>
                      <a:pt x="659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39" name="Google Shape;14148;p88"/>
              <p:cNvSpPr/>
              <p:nvPr/>
            </p:nvSpPr>
            <p:spPr>
              <a:xfrm>
                <a:off x="7058075" y="2384194"/>
                <a:ext cx="633623" cy="484912"/>
              </a:xfrm>
              <a:custGeom>
                <a:avLst/>
                <a:gdLst/>
                <a:ahLst/>
                <a:cxnLst/>
                <a:rect l="l" t="t" r="r" b="b"/>
                <a:pathLst>
                  <a:path w="14738" h="11279" extrusionOk="0">
                    <a:moveTo>
                      <a:pt x="1880" y="1"/>
                    </a:moveTo>
                    <a:lnTo>
                      <a:pt x="1680" y="101"/>
                    </a:lnTo>
                    <a:cubicBezTo>
                      <a:pt x="1680" y="101"/>
                      <a:pt x="1" y="2808"/>
                      <a:pt x="427" y="4913"/>
                    </a:cubicBezTo>
                    <a:cubicBezTo>
                      <a:pt x="953" y="6993"/>
                      <a:pt x="3033" y="9499"/>
                      <a:pt x="3560" y="10026"/>
                    </a:cubicBezTo>
                    <a:cubicBezTo>
                      <a:pt x="3885" y="10226"/>
                      <a:pt x="3459" y="11053"/>
                      <a:pt x="3760" y="11279"/>
                    </a:cubicBezTo>
                    <a:cubicBezTo>
                      <a:pt x="3885" y="11279"/>
                      <a:pt x="4186" y="11053"/>
                      <a:pt x="4512" y="10953"/>
                    </a:cubicBezTo>
                    <a:cubicBezTo>
                      <a:pt x="4712" y="10753"/>
                      <a:pt x="5139" y="10552"/>
                      <a:pt x="5439" y="10552"/>
                    </a:cubicBezTo>
                    <a:cubicBezTo>
                      <a:pt x="5993" y="10693"/>
                      <a:pt x="6816" y="10812"/>
                      <a:pt x="7741" y="10812"/>
                    </a:cubicBezTo>
                    <a:cubicBezTo>
                      <a:pt x="9450" y="10812"/>
                      <a:pt x="11508" y="10405"/>
                      <a:pt x="12858" y="8973"/>
                    </a:cubicBezTo>
                    <a:cubicBezTo>
                      <a:pt x="14412" y="7419"/>
                      <a:pt x="14738" y="5640"/>
                      <a:pt x="14738" y="5640"/>
                    </a:cubicBezTo>
                    <a:lnTo>
                      <a:pt x="14738" y="5640"/>
                    </a:lnTo>
                    <a:cubicBezTo>
                      <a:pt x="14658" y="5644"/>
                      <a:pt x="14576" y="5646"/>
                      <a:pt x="14493" y="5646"/>
                    </a:cubicBezTo>
                    <a:cubicBezTo>
                      <a:pt x="10754" y="5646"/>
                      <a:pt x="3523" y="1325"/>
                      <a:pt x="188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40" name="Google Shape;14149;p88"/>
              <p:cNvSpPr/>
              <p:nvPr/>
            </p:nvSpPr>
            <p:spPr>
              <a:xfrm>
                <a:off x="7511735" y="2077784"/>
                <a:ext cx="148453" cy="164618"/>
              </a:xfrm>
              <a:custGeom>
                <a:avLst/>
                <a:gdLst/>
                <a:ahLst/>
                <a:cxnLst/>
                <a:rect l="l" t="t" r="r" b="b"/>
                <a:pathLst>
                  <a:path w="3453" h="3829" extrusionOk="0">
                    <a:moveTo>
                      <a:pt x="2490" y="0"/>
                    </a:moveTo>
                    <a:cubicBezTo>
                      <a:pt x="2461" y="0"/>
                      <a:pt x="2433" y="3"/>
                      <a:pt x="2406" y="10"/>
                    </a:cubicBezTo>
                    <a:cubicBezTo>
                      <a:pt x="0" y="962"/>
                      <a:pt x="326" y="3569"/>
                      <a:pt x="326" y="3569"/>
                    </a:cubicBezTo>
                    <a:cubicBezTo>
                      <a:pt x="375" y="3776"/>
                      <a:pt x="500" y="3829"/>
                      <a:pt x="616" y="3829"/>
                    </a:cubicBezTo>
                    <a:cubicBezTo>
                      <a:pt x="740" y="3829"/>
                      <a:pt x="852" y="3769"/>
                      <a:pt x="852" y="3769"/>
                    </a:cubicBezTo>
                    <a:cubicBezTo>
                      <a:pt x="852" y="3769"/>
                      <a:pt x="952" y="3143"/>
                      <a:pt x="1579" y="2215"/>
                    </a:cubicBezTo>
                    <a:cubicBezTo>
                      <a:pt x="2406" y="1063"/>
                      <a:pt x="3133" y="1063"/>
                      <a:pt x="3359" y="862"/>
                    </a:cubicBezTo>
                    <a:cubicBezTo>
                      <a:pt x="3452" y="651"/>
                      <a:pt x="2909" y="0"/>
                      <a:pt x="249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41" name="Google Shape;14150;p88"/>
              <p:cNvSpPr/>
              <p:nvPr/>
            </p:nvSpPr>
            <p:spPr>
              <a:xfrm>
                <a:off x="7256358" y="2734413"/>
                <a:ext cx="116381" cy="85168"/>
              </a:xfrm>
              <a:custGeom>
                <a:avLst/>
                <a:gdLst/>
                <a:ahLst/>
                <a:cxnLst/>
                <a:rect l="l" t="t" r="r" b="b"/>
                <a:pathLst>
                  <a:path w="2707" h="1981" extrusionOk="0">
                    <a:moveTo>
                      <a:pt x="301" y="0"/>
                    </a:moveTo>
                    <a:cubicBezTo>
                      <a:pt x="100" y="0"/>
                      <a:pt x="0" y="100"/>
                      <a:pt x="0" y="301"/>
                    </a:cubicBezTo>
                    <a:cubicBezTo>
                      <a:pt x="100" y="827"/>
                      <a:pt x="527" y="1153"/>
                      <a:pt x="928" y="1454"/>
                    </a:cubicBezTo>
                    <a:cubicBezTo>
                      <a:pt x="1153" y="1554"/>
                      <a:pt x="1253" y="1780"/>
                      <a:pt x="1554" y="1880"/>
                    </a:cubicBezTo>
                    <a:cubicBezTo>
                      <a:pt x="1667" y="1930"/>
                      <a:pt x="1798" y="1930"/>
                      <a:pt x="1943" y="1930"/>
                    </a:cubicBezTo>
                    <a:cubicBezTo>
                      <a:pt x="2087" y="1930"/>
                      <a:pt x="2243" y="1930"/>
                      <a:pt x="2406" y="1980"/>
                    </a:cubicBezTo>
                    <a:cubicBezTo>
                      <a:pt x="2507" y="1980"/>
                      <a:pt x="2707" y="1780"/>
                      <a:pt x="2507" y="1654"/>
                    </a:cubicBezTo>
                    <a:cubicBezTo>
                      <a:pt x="2406" y="1554"/>
                      <a:pt x="2181" y="1353"/>
                      <a:pt x="2080" y="1153"/>
                    </a:cubicBezTo>
                    <a:cubicBezTo>
                      <a:pt x="1880" y="927"/>
                      <a:pt x="1654" y="827"/>
                      <a:pt x="1454" y="727"/>
                    </a:cubicBezTo>
                    <a:cubicBezTo>
                      <a:pt x="1153" y="526"/>
                      <a:pt x="727" y="100"/>
                      <a:pt x="30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42" name="Google Shape;14151;p88"/>
              <p:cNvSpPr/>
              <p:nvPr/>
            </p:nvSpPr>
            <p:spPr>
              <a:xfrm>
                <a:off x="7391054" y="2823838"/>
                <a:ext cx="8641" cy="4342"/>
              </a:xfrm>
              <a:custGeom>
                <a:avLst/>
                <a:gdLst/>
                <a:ahLst/>
                <a:cxnLst/>
                <a:rect l="l" t="t" r="r" b="b"/>
                <a:pathLst>
                  <a:path w="201" h="101" extrusionOk="0">
                    <a:moveTo>
                      <a:pt x="0" y="0"/>
                    </a:moveTo>
                    <a:lnTo>
                      <a:pt x="0" y="101"/>
                    </a:lnTo>
                    <a:lnTo>
                      <a:pt x="201" y="101"/>
                    </a:lnTo>
                    <a:cubicBezTo>
                      <a:pt x="100" y="101"/>
                      <a:pt x="100" y="101"/>
                      <a:pt x="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43" name="Google Shape;14152;p88"/>
              <p:cNvSpPr/>
              <p:nvPr/>
            </p:nvSpPr>
            <p:spPr>
              <a:xfrm>
                <a:off x="7417968" y="2832437"/>
                <a:ext cx="43" cy="5460"/>
              </a:xfrm>
              <a:custGeom>
                <a:avLst/>
                <a:gdLst/>
                <a:ahLst/>
                <a:cxnLst/>
                <a:rect l="l" t="t" r="r" b="b"/>
                <a:pathLst>
                  <a:path w="1" h="127" extrusionOk="0">
                    <a:moveTo>
                      <a:pt x="1" y="1"/>
                    </a:moveTo>
                    <a:lnTo>
                      <a:pt x="1" y="126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44" name="Google Shape;14153;p88"/>
              <p:cNvSpPr/>
              <p:nvPr/>
            </p:nvSpPr>
            <p:spPr>
              <a:xfrm>
                <a:off x="7337141" y="2724697"/>
                <a:ext cx="106836" cy="68573"/>
              </a:xfrm>
              <a:custGeom>
                <a:avLst/>
                <a:gdLst/>
                <a:ahLst/>
                <a:cxnLst/>
                <a:rect l="l" t="t" r="r" b="b"/>
                <a:pathLst>
                  <a:path w="2485" h="1595" extrusionOk="0">
                    <a:moveTo>
                      <a:pt x="201" y="1"/>
                    </a:moveTo>
                    <a:cubicBezTo>
                      <a:pt x="101" y="1"/>
                      <a:pt x="1" y="126"/>
                      <a:pt x="1" y="226"/>
                    </a:cubicBezTo>
                    <a:cubicBezTo>
                      <a:pt x="201" y="627"/>
                      <a:pt x="527" y="953"/>
                      <a:pt x="828" y="1153"/>
                    </a:cubicBezTo>
                    <a:cubicBezTo>
                      <a:pt x="1029" y="1379"/>
                      <a:pt x="1254" y="1479"/>
                      <a:pt x="1455" y="1579"/>
                    </a:cubicBezTo>
                    <a:lnTo>
                      <a:pt x="2081" y="1579"/>
                    </a:lnTo>
                    <a:cubicBezTo>
                      <a:pt x="2115" y="1590"/>
                      <a:pt x="2146" y="1595"/>
                      <a:pt x="2174" y="1595"/>
                    </a:cubicBezTo>
                    <a:cubicBezTo>
                      <a:pt x="2424" y="1595"/>
                      <a:pt x="2484" y="1233"/>
                      <a:pt x="2282" y="1053"/>
                    </a:cubicBezTo>
                    <a:cubicBezTo>
                      <a:pt x="2081" y="953"/>
                      <a:pt x="1981" y="853"/>
                      <a:pt x="1780" y="752"/>
                    </a:cubicBezTo>
                    <a:cubicBezTo>
                      <a:pt x="1555" y="627"/>
                      <a:pt x="1455" y="527"/>
                      <a:pt x="1254" y="427"/>
                    </a:cubicBezTo>
                    <a:cubicBezTo>
                      <a:pt x="928" y="326"/>
                      <a:pt x="527" y="126"/>
                      <a:pt x="20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45" name="Google Shape;14154;p88"/>
              <p:cNvSpPr/>
              <p:nvPr/>
            </p:nvSpPr>
            <p:spPr>
              <a:xfrm>
                <a:off x="7401028" y="2701954"/>
                <a:ext cx="131256" cy="78289"/>
              </a:xfrm>
              <a:custGeom>
                <a:avLst/>
                <a:gdLst/>
                <a:ahLst/>
                <a:cxnLst/>
                <a:rect l="l" t="t" r="r" b="b"/>
                <a:pathLst>
                  <a:path w="3053" h="1821" extrusionOk="0">
                    <a:moveTo>
                      <a:pt x="291" y="0"/>
                    </a:moveTo>
                    <a:cubicBezTo>
                      <a:pt x="116" y="0"/>
                      <a:pt x="0" y="245"/>
                      <a:pt x="169" y="329"/>
                    </a:cubicBezTo>
                    <a:cubicBezTo>
                      <a:pt x="796" y="956"/>
                      <a:pt x="1422" y="1582"/>
                      <a:pt x="2274" y="1783"/>
                    </a:cubicBezTo>
                    <a:cubicBezTo>
                      <a:pt x="2335" y="1809"/>
                      <a:pt x="2393" y="1820"/>
                      <a:pt x="2447" y="1820"/>
                    </a:cubicBezTo>
                    <a:cubicBezTo>
                      <a:pt x="2860" y="1820"/>
                      <a:pt x="3052" y="1133"/>
                      <a:pt x="2675" y="956"/>
                    </a:cubicBezTo>
                    <a:cubicBezTo>
                      <a:pt x="1949" y="530"/>
                      <a:pt x="1222" y="329"/>
                      <a:pt x="395" y="28"/>
                    </a:cubicBezTo>
                    <a:cubicBezTo>
                      <a:pt x="359" y="9"/>
                      <a:pt x="324" y="0"/>
                      <a:pt x="29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46" name="Google Shape;14155;p88"/>
              <p:cNvSpPr/>
              <p:nvPr/>
            </p:nvSpPr>
            <p:spPr>
              <a:xfrm>
                <a:off x="7468656" y="2670010"/>
                <a:ext cx="115306" cy="60104"/>
              </a:xfrm>
              <a:custGeom>
                <a:avLst/>
                <a:gdLst/>
                <a:ahLst/>
                <a:cxnLst/>
                <a:rect l="l" t="t" r="r" b="b"/>
                <a:pathLst>
                  <a:path w="2682" h="1398" extrusionOk="0">
                    <a:moveTo>
                      <a:pt x="202" y="0"/>
                    </a:moveTo>
                    <a:cubicBezTo>
                      <a:pt x="54" y="0"/>
                      <a:pt x="1" y="258"/>
                      <a:pt x="175" y="345"/>
                    </a:cubicBezTo>
                    <a:cubicBezTo>
                      <a:pt x="701" y="546"/>
                      <a:pt x="902" y="872"/>
                      <a:pt x="1328" y="1172"/>
                    </a:cubicBezTo>
                    <a:cubicBezTo>
                      <a:pt x="1729" y="1398"/>
                      <a:pt x="2055" y="1398"/>
                      <a:pt x="2481" y="1398"/>
                    </a:cubicBezTo>
                    <a:cubicBezTo>
                      <a:pt x="2581" y="1398"/>
                      <a:pt x="2681" y="1172"/>
                      <a:pt x="2681" y="1072"/>
                    </a:cubicBezTo>
                    <a:cubicBezTo>
                      <a:pt x="2481" y="546"/>
                      <a:pt x="2255" y="345"/>
                      <a:pt x="1729" y="245"/>
                    </a:cubicBezTo>
                    <a:cubicBezTo>
                      <a:pt x="1328" y="19"/>
                      <a:pt x="802" y="145"/>
                      <a:pt x="275" y="19"/>
                    </a:cubicBezTo>
                    <a:cubicBezTo>
                      <a:pt x="249" y="6"/>
                      <a:pt x="225" y="0"/>
                      <a:pt x="20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47" name="Google Shape;14156;p88"/>
              <p:cNvSpPr/>
              <p:nvPr/>
            </p:nvSpPr>
            <p:spPr>
              <a:xfrm>
                <a:off x="7184173" y="2212868"/>
                <a:ext cx="246777" cy="167069"/>
              </a:xfrm>
              <a:custGeom>
                <a:avLst/>
                <a:gdLst/>
                <a:ahLst/>
                <a:cxnLst/>
                <a:rect l="l" t="t" r="r" b="b"/>
                <a:pathLst>
                  <a:path w="5740" h="3886" extrusionOk="0">
                    <a:moveTo>
                      <a:pt x="5439" y="1"/>
                    </a:moveTo>
                    <a:cubicBezTo>
                      <a:pt x="4186" y="126"/>
                      <a:pt x="3133" y="427"/>
                      <a:pt x="2080" y="1154"/>
                    </a:cubicBezTo>
                    <a:cubicBezTo>
                      <a:pt x="1253" y="1680"/>
                      <a:pt x="201" y="2507"/>
                      <a:pt x="100" y="3560"/>
                    </a:cubicBezTo>
                    <a:cubicBezTo>
                      <a:pt x="0" y="3760"/>
                      <a:pt x="326" y="3885"/>
                      <a:pt x="526" y="3885"/>
                    </a:cubicBezTo>
                    <a:cubicBezTo>
                      <a:pt x="1353" y="3760"/>
                      <a:pt x="1980" y="2833"/>
                      <a:pt x="2506" y="2306"/>
                    </a:cubicBezTo>
                    <a:cubicBezTo>
                      <a:pt x="3333" y="1479"/>
                      <a:pt x="4386" y="753"/>
                      <a:pt x="5439" y="427"/>
                    </a:cubicBezTo>
                    <a:cubicBezTo>
                      <a:pt x="5739" y="427"/>
                      <a:pt x="5639" y="1"/>
                      <a:pt x="543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48" name="Google Shape;14157;p88"/>
              <p:cNvSpPr/>
              <p:nvPr/>
            </p:nvSpPr>
            <p:spPr>
              <a:xfrm>
                <a:off x="7314527" y="2262438"/>
                <a:ext cx="192907" cy="229537"/>
              </a:xfrm>
              <a:custGeom>
                <a:avLst/>
                <a:gdLst/>
                <a:ahLst/>
                <a:cxnLst/>
                <a:rect l="l" t="t" r="r" b="b"/>
                <a:pathLst>
                  <a:path w="4487" h="5339" extrusionOk="0">
                    <a:moveTo>
                      <a:pt x="4186" y="1"/>
                    </a:moveTo>
                    <a:cubicBezTo>
                      <a:pt x="4186" y="1"/>
                      <a:pt x="4061" y="1"/>
                      <a:pt x="4061" y="101"/>
                    </a:cubicBezTo>
                    <a:cubicBezTo>
                      <a:pt x="2933" y="727"/>
                      <a:pt x="1981" y="1153"/>
                      <a:pt x="1254" y="2306"/>
                    </a:cubicBezTo>
                    <a:cubicBezTo>
                      <a:pt x="727" y="3033"/>
                      <a:pt x="1" y="4286"/>
                      <a:pt x="427" y="5239"/>
                    </a:cubicBezTo>
                    <a:cubicBezTo>
                      <a:pt x="527" y="5239"/>
                      <a:pt x="527" y="5339"/>
                      <a:pt x="627" y="5339"/>
                    </a:cubicBezTo>
                    <a:lnTo>
                      <a:pt x="727" y="5239"/>
                    </a:lnTo>
                    <a:cubicBezTo>
                      <a:pt x="1454" y="4913"/>
                      <a:pt x="1880" y="3760"/>
                      <a:pt x="2407" y="3133"/>
                    </a:cubicBezTo>
                    <a:cubicBezTo>
                      <a:pt x="2933" y="2206"/>
                      <a:pt x="3560" y="1153"/>
                      <a:pt x="4387" y="427"/>
                    </a:cubicBezTo>
                    <a:cubicBezTo>
                      <a:pt x="4487" y="326"/>
                      <a:pt x="4387" y="1"/>
                      <a:pt x="418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49" name="Google Shape;14158;p88"/>
              <p:cNvSpPr/>
              <p:nvPr/>
            </p:nvSpPr>
            <p:spPr>
              <a:xfrm>
                <a:off x="7471837" y="2293694"/>
                <a:ext cx="103483" cy="265092"/>
              </a:xfrm>
              <a:custGeom>
                <a:avLst/>
                <a:gdLst/>
                <a:ahLst/>
                <a:cxnLst/>
                <a:rect l="l" t="t" r="r" b="b"/>
                <a:pathLst>
                  <a:path w="2407" h="6166" extrusionOk="0">
                    <a:moveTo>
                      <a:pt x="2181" y="0"/>
                    </a:moveTo>
                    <a:cubicBezTo>
                      <a:pt x="2081" y="0"/>
                      <a:pt x="2081" y="0"/>
                      <a:pt x="1981" y="126"/>
                    </a:cubicBezTo>
                    <a:cubicBezTo>
                      <a:pt x="1154" y="2106"/>
                      <a:pt x="1" y="3885"/>
                      <a:pt x="201" y="6066"/>
                    </a:cubicBezTo>
                    <a:cubicBezTo>
                      <a:pt x="201" y="6166"/>
                      <a:pt x="302" y="6166"/>
                      <a:pt x="302" y="6166"/>
                    </a:cubicBezTo>
                    <a:lnTo>
                      <a:pt x="402" y="6166"/>
                    </a:lnTo>
                    <a:cubicBezTo>
                      <a:pt x="1880" y="4386"/>
                      <a:pt x="1981" y="2306"/>
                      <a:pt x="2407" y="226"/>
                    </a:cubicBezTo>
                    <a:cubicBezTo>
                      <a:pt x="2407" y="126"/>
                      <a:pt x="2282" y="0"/>
                      <a:pt x="218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50" name="Google Shape;14159;p88"/>
              <p:cNvSpPr/>
              <p:nvPr/>
            </p:nvSpPr>
            <p:spPr>
              <a:xfrm>
                <a:off x="7623774" y="2320608"/>
                <a:ext cx="59330" cy="283450"/>
              </a:xfrm>
              <a:custGeom>
                <a:avLst/>
                <a:gdLst/>
                <a:ahLst/>
                <a:cxnLst/>
                <a:rect l="l" t="t" r="r" b="b"/>
                <a:pathLst>
                  <a:path w="1380" h="6593" extrusionOk="0">
                    <a:moveTo>
                      <a:pt x="226" y="1"/>
                    </a:moveTo>
                    <a:cubicBezTo>
                      <a:pt x="126" y="1"/>
                      <a:pt x="1" y="126"/>
                      <a:pt x="1" y="227"/>
                    </a:cubicBezTo>
                    <a:cubicBezTo>
                      <a:pt x="226" y="1379"/>
                      <a:pt x="326" y="2507"/>
                      <a:pt x="427" y="3660"/>
                    </a:cubicBezTo>
                    <a:cubicBezTo>
                      <a:pt x="427" y="4613"/>
                      <a:pt x="126" y="5540"/>
                      <a:pt x="427" y="6392"/>
                    </a:cubicBezTo>
                    <a:cubicBezTo>
                      <a:pt x="427" y="6492"/>
                      <a:pt x="527" y="6593"/>
                      <a:pt x="627" y="6593"/>
                    </a:cubicBezTo>
                    <a:cubicBezTo>
                      <a:pt x="753" y="6593"/>
                      <a:pt x="753" y="6492"/>
                      <a:pt x="853" y="6492"/>
                    </a:cubicBezTo>
                    <a:cubicBezTo>
                      <a:pt x="1379" y="5640"/>
                      <a:pt x="1154" y="4387"/>
                      <a:pt x="1154" y="3460"/>
                    </a:cubicBezTo>
                    <a:cubicBezTo>
                      <a:pt x="1053" y="2307"/>
                      <a:pt x="753" y="1254"/>
                      <a:pt x="326" y="227"/>
                    </a:cubicBezTo>
                    <a:cubicBezTo>
                      <a:pt x="326" y="126"/>
                      <a:pt x="226" y="1"/>
                      <a:pt x="22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grpSp>
            <p:nvGrpSpPr>
              <p:cNvPr id="251" name="Google Shape;14160;p88"/>
              <p:cNvGrpSpPr/>
              <p:nvPr/>
            </p:nvGrpSpPr>
            <p:grpSpPr>
              <a:xfrm rot="1636033">
                <a:off x="7150169" y="2560437"/>
                <a:ext cx="370942" cy="156636"/>
                <a:chOff x="6136063" y="2480375"/>
                <a:chExt cx="370975" cy="156650"/>
              </a:xfrm>
            </p:grpSpPr>
            <p:sp>
              <p:nvSpPr>
                <p:cNvPr id="252" name="Google Shape;14161;p88"/>
                <p:cNvSpPr/>
                <p:nvPr/>
              </p:nvSpPr>
              <p:spPr>
                <a:xfrm>
                  <a:off x="6219413" y="2480375"/>
                  <a:ext cx="33850" cy="39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54" h="1580" extrusionOk="0">
                      <a:moveTo>
                        <a:pt x="627" y="0"/>
                      </a:moveTo>
                      <a:cubicBezTo>
                        <a:pt x="326" y="0"/>
                        <a:pt x="0" y="426"/>
                        <a:pt x="0" y="852"/>
                      </a:cubicBezTo>
                      <a:cubicBezTo>
                        <a:pt x="0" y="1253"/>
                        <a:pt x="326" y="1579"/>
                        <a:pt x="627" y="1579"/>
                      </a:cubicBezTo>
                      <a:cubicBezTo>
                        <a:pt x="1053" y="1579"/>
                        <a:pt x="1354" y="1253"/>
                        <a:pt x="1354" y="852"/>
                      </a:cubicBezTo>
                      <a:cubicBezTo>
                        <a:pt x="1354" y="426"/>
                        <a:pt x="1053" y="0"/>
                        <a:pt x="627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7" ker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3" name="Google Shape;14162;p88"/>
                <p:cNvSpPr/>
                <p:nvPr/>
              </p:nvSpPr>
              <p:spPr>
                <a:xfrm>
                  <a:off x="6407388" y="2480375"/>
                  <a:ext cx="33850" cy="39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54" h="1580" extrusionOk="0">
                      <a:moveTo>
                        <a:pt x="627" y="0"/>
                      </a:moveTo>
                      <a:cubicBezTo>
                        <a:pt x="326" y="0"/>
                        <a:pt x="0" y="426"/>
                        <a:pt x="0" y="852"/>
                      </a:cubicBezTo>
                      <a:cubicBezTo>
                        <a:pt x="0" y="1253"/>
                        <a:pt x="326" y="1579"/>
                        <a:pt x="627" y="1579"/>
                      </a:cubicBezTo>
                      <a:cubicBezTo>
                        <a:pt x="1053" y="1579"/>
                        <a:pt x="1354" y="1253"/>
                        <a:pt x="1354" y="852"/>
                      </a:cubicBezTo>
                      <a:cubicBezTo>
                        <a:pt x="1354" y="426"/>
                        <a:pt x="1053" y="0"/>
                        <a:pt x="627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7" ker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4" name="Google Shape;14163;p88"/>
                <p:cNvSpPr/>
                <p:nvPr/>
              </p:nvSpPr>
              <p:spPr>
                <a:xfrm>
                  <a:off x="6136063" y="2538025"/>
                  <a:ext cx="99025" cy="99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1" h="3960" extrusionOk="0">
                      <a:moveTo>
                        <a:pt x="1981" y="0"/>
                      </a:moveTo>
                      <a:cubicBezTo>
                        <a:pt x="828" y="0"/>
                        <a:pt x="1" y="827"/>
                        <a:pt x="1" y="1980"/>
                      </a:cubicBezTo>
                      <a:cubicBezTo>
                        <a:pt x="1" y="3133"/>
                        <a:pt x="828" y="3960"/>
                        <a:pt x="1981" y="3960"/>
                      </a:cubicBezTo>
                      <a:cubicBezTo>
                        <a:pt x="3134" y="3960"/>
                        <a:pt x="3961" y="3133"/>
                        <a:pt x="3961" y="1980"/>
                      </a:cubicBezTo>
                      <a:cubicBezTo>
                        <a:pt x="3961" y="827"/>
                        <a:pt x="3134" y="0"/>
                        <a:pt x="1981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7" ker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5" name="Google Shape;14164;p88"/>
                <p:cNvSpPr/>
                <p:nvPr/>
              </p:nvSpPr>
              <p:spPr>
                <a:xfrm>
                  <a:off x="6407388" y="2538025"/>
                  <a:ext cx="99650" cy="99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86" h="3960" extrusionOk="0">
                      <a:moveTo>
                        <a:pt x="1980" y="0"/>
                      </a:moveTo>
                      <a:cubicBezTo>
                        <a:pt x="852" y="0"/>
                        <a:pt x="0" y="827"/>
                        <a:pt x="0" y="1980"/>
                      </a:cubicBezTo>
                      <a:cubicBezTo>
                        <a:pt x="0" y="3133"/>
                        <a:pt x="852" y="3960"/>
                        <a:pt x="1980" y="3960"/>
                      </a:cubicBezTo>
                      <a:cubicBezTo>
                        <a:pt x="3133" y="3960"/>
                        <a:pt x="3985" y="3133"/>
                        <a:pt x="3985" y="1980"/>
                      </a:cubicBezTo>
                      <a:cubicBezTo>
                        <a:pt x="3985" y="827"/>
                        <a:pt x="3133" y="0"/>
                        <a:pt x="1980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7" ker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6" name="Google Shape;14165;p88"/>
                <p:cNvSpPr/>
                <p:nvPr/>
              </p:nvSpPr>
              <p:spPr>
                <a:xfrm>
                  <a:off x="6268913" y="2522350"/>
                  <a:ext cx="115300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12" h="2081" extrusionOk="0">
                      <a:moveTo>
                        <a:pt x="126" y="0"/>
                      </a:moveTo>
                      <a:cubicBezTo>
                        <a:pt x="0" y="0"/>
                        <a:pt x="0" y="101"/>
                        <a:pt x="0" y="201"/>
                      </a:cubicBezTo>
                      <a:lnTo>
                        <a:pt x="0" y="301"/>
                      </a:lnTo>
                      <a:cubicBezTo>
                        <a:pt x="0" y="301"/>
                        <a:pt x="126" y="427"/>
                        <a:pt x="126" y="527"/>
                      </a:cubicBezTo>
                      <a:cubicBezTo>
                        <a:pt x="226" y="627"/>
                        <a:pt x="326" y="828"/>
                        <a:pt x="426" y="1053"/>
                      </a:cubicBezTo>
                      <a:cubicBezTo>
                        <a:pt x="627" y="1354"/>
                        <a:pt x="852" y="1554"/>
                        <a:pt x="1253" y="1780"/>
                      </a:cubicBezTo>
                      <a:cubicBezTo>
                        <a:pt x="1379" y="1880"/>
                        <a:pt x="1579" y="1980"/>
                        <a:pt x="1780" y="1980"/>
                      </a:cubicBezTo>
                      <a:cubicBezTo>
                        <a:pt x="1880" y="2081"/>
                        <a:pt x="2106" y="2081"/>
                        <a:pt x="2306" y="2081"/>
                      </a:cubicBezTo>
                      <a:lnTo>
                        <a:pt x="2933" y="2081"/>
                      </a:lnTo>
                      <a:cubicBezTo>
                        <a:pt x="3033" y="2081"/>
                        <a:pt x="3133" y="1980"/>
                        <a:pt x="3258" y="1980"/>
                      </a:cubicBezTo>
                      <a:cubicBezTo>
                        <a:pt x="3359" y="1980"/>
                        <a:pt x="3459" y="1880"/>
                        <a:pt x="3559" y="1880"/>
                      </a:cubicBezTo>
                      <a:cubicBezTo>
                        <a:pt x="3885" y="1680"/>
                        <a:pt x="4086" y="1354"/>
                        <a:pt x="4286" y="1153"/>
                      </a:cubicBezTo>
                      <a:cubicBezTo>
                        <a:pt x="4386" y="828"/>
                        <a:pt x="4512" y="627"/>
                        <a:pt x="4512" y="427"/>
                      </a:cubicBezTo>
                      <a:cubicBezTo>
                        <a:pt x="4612" y="301"/>
                        <a:pt x="4612" y="201"/>
                        <a:pt x="4612" y="201"/>
                      </a:cubicBezTo>
                      <a:cubicBezTo>
                        <a:pt x="4612" y="101"/>
                        <a:pt x="4512" y="0"/>
                        <a:pt x="4512" y="0"/>
                      </a:cubicBezTo>
                      <a:cubicBezTo>
                        <a:pt x="4386" y="0"/>
                        <a:pt x="4286" y="0"/>
                        <a:pt x="4286" y="101"/>
                      </a:cubicBezTo>
                      <a:cubicBezTo>
                        <a:pt x="4286" y="101"/>
                        <a:pt x="4286" y="201"/>
                        <a:pt x="4186" y="301"/>
                      </a:cubicBezTo>
                      <a:cubicBezTo>
                        <a:pt x="4086" y="427"/>
                        <a:pt x="3985" y="627"/>
                        <a:pt x="3885" y="828"/>
                      </a:cubicBezTo>
                      <a:cubicBezTo>
                        <a:pt x="3659" y="1053"/>
                        <a:pt x="3459" y="1153"/>
                        <a:pt x="3258" y="1354"/>
                      </a:cubicBezTo>
                      <a:lnTo>
                        <a:pt x="3033" y="1354"/>
                      </a:lnTo>
                      <a:cubicBezTo>
                        <a:pt x="2933" y="1454"/>
                        <a:pt x="2933" y="1454"/>
                        <a:pt x="2832" y="1454"/>
                      </a:cubicBezTo>
                      <a:lnTo>
                        <a:pt x="2406" y="1454"/>
                      </a:lnTo>
                      <a:cubicBezTo>
                        <a:pt x="2206" y="1454"/>
                        <a:pt x="2106" y="1454"/>
                        <a:pt x="1880" y="1354"/>
                      </a:cubicBezTo>
                      <a:cubicBezTo>
                        <a:pt x="1780" y="1354"/>
                        <a:pt x="1579" y="1354"/>
                        <a:pt x="1479" y="1254"/>
                      </a:cubicBezTo>
                      <a:cubicBezTo>
                        <a:pt x="1253" y="1153"/>
                        <a:pt x="1053" y="928"/>
                        <a:pt x="852" y="727"/>
                      </a:cubicBezTo>
                      <a:cubicBezTo>
                        <a:pt x="627" y="627"/>
                        <a:pt x="527" y="427"/>
                        <a:pt x="426" y="301"/>
                      </a:cubicBezTo>
                      <a:cubicBezTo>
                        <a:pt x="426" y="201"/>
                        <a:pt x="326" y="201"/>
                        <a:pt x="326" y="201"/>
                      </a:cubicBezTo>
                      <a:lnTo>
                        <a:pt x="326" y="101"/>
                      </a:lnTo>
                      <a:cubicBezTo>
                        <a:pt x="326" y="0"/>
                        <a:pt x="226" y="0"/>
                        <a:pt x="126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7" ker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218" name="Google Shape;14166;p88"/>
            <p:cNvGrpSpPr/>
            <p:nvPr/>
          </p:nvGrpSpPr>
          <p:grpSpPr>
            <a:xfrm>
              <a:off x="6704418" y="2077784"/>
              <a:ext cx="754304" cy="791322"/>
              <a:chOff x="7058075" y="2077784"/>
              <a:chExt cx="754304" cy="791322"/>
            </a:xfrm>
          </p:grpSpPr>
          <p:sp>
            <p:nvSpPr>
              <p:cNvPr id="219" name="Google Shape;14167;p88"/>
              <p:cNvSpPr/>
              <p:nvPr/>
            </p:nvSpPr>
            <p:spPr>
              <a:xfrm>
                <a:off x="7097585" y="2165963"/>
                <a:ext cx="714793" cy="461009"/>
              </a:xfrm>
              <a:custGeom>
                <a:avLst/>
                <a:gdLst/>
                <a:ahLst/>
                <a:cxnLst/>
                <a:rect l="l" t="t" r="r" b="b"/>
                <a:pathLst>
                  <a:path w="16626" h="10723" extrusionOk="0">
                    <a:moveTo>
                      <a:pt x="6590" y="0"/>
                    </a:moveTo>
                    <a:cubicBezTo>
                      <a:pt x="2181" y="0"/>
                      <a:pt x="1" y="4011"/>
                      <a:pt x="661" y="4751"/>
                    </a:cubicBezTo>
                    <a:cubicBezTo>
                      <a:pt x="661" y="4851"/>
                      <a:pt x="761" y="4976"/>
                      <a:pt x="961" y="5077"/>
                    </a:cubicBezTo>
                    <a:cubicBezTo>
                      <a:pt x="2604" y="6401"/>
                      <a:pt x="9835" y="10722"/>
                      <a:pt x="13574" y="10722"/>
                    </a:cubicBezTo>
                    <a:cubicBezTo>
                      <a:pt x="13657" y="10722"/>
                      <a:pt x="13739" y="10720"/>
                      <a:pt x="13819" y="10716"/>
                    </a:cubicBezTo>
                    <a:cubicBezTo>
                      <a:pt x="14019" y="10716"/>
                      <a:pt x="14245" y="10716"/>
                      <a:pt x="14445" y="10616"/>
                    </a:cubicBezTo>
                    <a:cubicBezTo>
                      <a:pt x="15498" y="10290"/>
                      <a:pt x="16626" y="3723"/>
                      <a:pt x="10360" y="891"/>
                    </a:cubicBezTo>
                    <a:cubicBezTo>
                      <a:pt x="8967" y="258"/>
                      <a:pt x="7707" y="0"/>
                      <a:pt x="6590" y="0"/>
                    </a:cubicBezTo>
                    <a:close/>
                  </a:path>
                </a:pathLst>
              </a:custGeom>
              <a:solidFill>
                <a:srgbClr val="8C3A2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20" name="Google Shape;14168;p88"/>
              <p:cNvSpPr/>
              <p:nvPr/>
            </p:nvSpPr>
            <p:spPr>
              <a:xfrm>
                <a:off x="7058075" y="2384194"/>
                <a:ext cx="633623" cy="484912"/>
              </a:xfrm>
              <a:custGeom>
                <a:avLst/>
                <a:gdLst/>
                <a:ahLst/>
                <a:cxnLst/>
                <a:rect l="l" t="t" r="r" b="b"/>
                <a:pathLst>
                  <a:path w="14738" h="11279" extrusionOk="0">
                    <a:moveTo>
                      <a:pt x="1880" y="1"/>
                    </a:moveTo>
                    <a:lnTo>
                      <a:pt x="1680" y="101"/>
                    </a:lnTo>
                    <a:cubicBezTo>
                      <a:pt x="1680" y="101"/>
                      <a:pt x="1" y="2808"/>
                      <a:pt x="427" y="4913"/>
                    </a:cubicBezTo>
                    <a:cubicBezTo>
                      <a:pt x="953" y="6993"/>
                      <a:pt x="3033" y="9499"/>
                      <a:pt x="3560" y="10026"/>
                    </a:cubicBezTo>
                    <a:cubicBezTo>
                      <a:pt x="3885" y="10226"/>
                      <a:pt x="3459" y="11053"/>
                      <a:pt x="3760" y="11279"/>
                    </a:cubicBezTo>
                    <a:cubicBezTo>
                      <a:pt x="3885" y="11279"/>
                      <a:pt x="4186" y="11053"/>
                      <a:pt x="4512" y="10953"/>
                    </a:cubicBezTo>
                    <a:cubicBezTo>
                      <a:pt x="4712" y="10753"/>
                      <a:pt x="5139" y="10552"/>
                      <a:pt x="5439" y="10552"/>
                    </a:cubicBezTo>
                    <a:cubicBezTo>
                      <a:pt x="5993" y="10693"/>
                      <a:pt x="6816" y="10812"/>
                      <a:pt x="7741" y="10812"/>
                    </a:cubicBezTo>
                    <a:cubicBezTo>
                      <a:pt x="9450" y="10812"/>
                      <a:pt x="11508" y="10405"/>
                      <a:pt x="12858" y="8973"/>
                    </a:cubicBezTo>
                    <a:cubicBezTo>
                      <a:pt x="14412" y="7419"/>
                      <a:pt x="14738" y="5640"/>
                      <a:pt x="14738" y="5640"/>
                    </a:cubicBezTo>
                    <a:lnTo>
                      <a:pt x="14738" y="5640"/>
                    </a:lnTo>
                    <a:cubicBezTo>
                      <a:pt x="14658" y="5644"/>
                      <a:pt x="14576" y="5646"/>
                      <a:pt x="14493" y="5646"/>
                    </a:cubicBezTo>
                    <a:cubicBezTo>
                      <a:pt x="10754" y="5646"/>
                      <a:pt x="3523" y="1325"/>
                      <a:pt x="1880" y="1"/>
                    </a:cubicBezTo>
                    <a:close/>
                  </a:path>
                </a:pathLst>
              </a:custGeom>
              <a:solidFill>
                <a:srgbClr val="D39A5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21" name="Google Shape;14169;p88"/>
              <p:cNvSpPr/>
              <p:nvPr/>
            </p:nvSpPr>
            <p:spPr>
              <a:xfrm>
                <a:off x="7511735" y="2077784"/>
                <a:ext cx="148453" cy="164618"/>
              </a:xfrm>
              <a:custGeom>
                <a:avLst/>
                <a:gdLst/>
                <a:ahLst/>
                <a:cxnLst/>
                <a:rect l="l" t="t" r="r" b="b"/>
                <a:pathLst>
                  <a:path w="3453" h="3829" extrusionOk="0">
                    <a:moveTo>
                      <a:pt x="2490" y="0"/>
                    </a:moveTo>
                    <a:cubicBezTo>
                      <a:pt x="2461" y="0"/>
                      <a:pt x="2433" y="3"/>
                      <a:pt x="2406" y="10"/>
                    </a:cubicBezTo>
                    <a:cubicBezTo>
                      <a:pt x="0" y="962"/>
                      <a:pt x="326" y="3569"/>
                      <a:pt x="326" y="3569"/>
                    </a:cubicBezTo>
                    <a:cubicBezTo>
                      <a:pt x="375" y="3776"/>
                      <a:pt x="500" y="3829"/>
                      <a:pt x="616" y="3829"/>
                    </a:cubicBezTo>
                    <a:cubicBezTo>
                      <a:pt x="740" y="3829"/>
                      <a:pt x="852" y="3769"/>
                      <a:pt x="852" y="3769"/>
                    </a:cubicBezTo>
                    <a:cubicBezTo>
                      <a:pt x="852" y="3769"/>
                      <a:pt x="952" y="3143"/>
                      <a:pt x="1579" y="2215"/>
                    </a:cubicBezTo>
                    <a:cubicBezTo>
                      <a:pt x="2406" y="1063"/>
                      <a:pt x="3133" y="1063"/>
                      <a:pt x="3359" y="862"/>
                    </a:cubicBezTo>
                    <a:cubicBezTo>
                      <a:pt x="3452" y="651"/>
                      <a:pt x="2909" y="0"/>
                      <a:pt x="2490" y="0"/>
                    </a:cubicBezTo>
                    <a:close/>
                  </a:path>
                </a:pathLst>
              </a:custGeom>
              <a:solidFill>
                <a:srgbClr val="8C3A2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22" name="Google Shape;14170;p88"/>
              <p:cNvSpPr/>
              <p:nvPr/>
            </p:nvSpPr>
            <p:spPr>
              <a:xfrm>
                <a:off x="7256358" y="2734413"/>
                <a:ext cx="116381" cy="85168"/>
              </a:xfrm>
              <a:custGeom>
                <a:avLst/>
                <a:gdLst/>
                <a:ahLst/>
                <a:cxnLst/>
                <a:rect l="l" t="t" r="r" b="b"/>
                <a:pathLst>
                  <a:path w="2707" h="1981" extrusionOk="0">
                    <a:moveTo>
                      <a:pt x="301" y="0"/>
                    </a:moveTo>
                    <a:cubicBezTo>
                      <a:pt x="100" y="0"/>
                      <a:pt x="0" y="100"/>
                      <a:pt x="0" y="301"/>
                    </a:cubicBezTo>
                    <a:cubicBezTo>
                      <a:pt x="100" y="827"/>
                      <a:pt x="527" y="1153"/>
                      <a:pt x="928" y="1454"/>
                    </a:cubicBezTo>
                    <a:cubicBezTo>
                      <a:pt x="1153" y="1554"/>
                      <a:pt x="1253" y="1780"/>
                      <a:pt x="1554" y="1880"/>
                    </a:cubicBezTo>
                    <a:cubicBezTo>
                      <a:pt x="1667" y="1930"/>
                      <a:pt x="1798" y="1930"/>
                      <a:pt x="1943" y="1930"/>
                    </a:cubicBezTo>
                    <a:cubicBezTo>
                      <a:pt x="2087" y="1930"/>
                      <a:pt x="2243" y="1930"/>
                      <a:pt x="2406" y="1980"/>
                    </a:cubicBezTo>
                    <a:cubicBezTo>
                      <a:pt x="2507" y="1980"/>
                      <a:pt x="2707" y="1780"/>
                      <a:pt x="2507" y="1654"/>
                    </a:cubicBezTo>
                    <a:cubicBezTo>
                      <a:pt x="2406" y="1554"/>
                      <a:pt x="2181" y="1353"/>
                      <a:pt x="2080" y="1153"/>
                    </a:cubicBezTo>
                    <a:cubicBezTo>
                      <a:pt x="1880" y="927"/>
                      <a:pt x="1654" y="827"/>
                      <a:pt x="1454" y="727"/>
                    </a:cubicBezTo>
                    <a:cubicBezTo>
                      <a:pt x="1153" y="526"/>
                      <a:pt x="727" y="100"/>
                      <a:pt x="301" y="0"/>
                    </a:cubicBezTo>
                    <a:close/>
                  </a:path>
                </a:pathLst>
              </a:custGeom>
              <a:solidFill>
                <a:srgbClr val="B77B4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23" name="Google Shape;14171;p88"/>
              <p:cNvSpPr/>
              <p:nvPr/>
            </p:nvSpPr>
            <p:spPr>
              <a:xfrm>
                <a:off x="7391054" y="2823838"/>
                <a:ext cx="8641" cy="4342"/>
              </a:xfrm>
              <a:custGeom>
                <a:avLst/>
                <a:gdLst/>
                <a:ahLst/>
                <a:cxnLst/>
                <a:rect l="l" t="t" r="r" b="b"/>
                <a:pathLst>
                  <a:path w="201" h="101" extrusionOk="0">
                    <a:moveTo>
                      <a:pt x="0" y="0"/>
                    </a:moveTo>
                    <a:lnTo>
                      <a:pt x="0" y="101"/>
                    </a:lnTo>
                    <a:lnTo>
                      <a:pt x="201" y="101"/>
                    </a:lnTo>
                    <a:cubicBezTo>
                      <a:pt x="100" y="101"/>
                      <a:pt x="100" y="101"/>
                      <a:pt x="0" y="0"/>
                    </a:cubicBezTo>
                    <a:close/>
                  </a:path>
                </a:pathLst>
              </a:custGeom>
              <a:solidFill>
                <a:srgbClr val="B77B4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24" name="Google Shape;14172;p88"/>
              <p:cNvSpPr/>
              <p:nvPr/>
            </p:nvSpPr>
            <p:spPr>
              <a:xfrm>
                <a:off x="7417968" y="2832437"/>
                <a:ext cx="43" cy="5460"/>
              </a:xfrm>
              <a:custGeom>
                <a:avLst/>
                <a:gdLst/>
                <a:ahLst/>
                <a:cxnLst/>
                <a:rect l="l" t="t" r="r" b="b"/>
                <a:pathLst>
                  <a:path w="1" h="127" extrusionOk="0">
                    <a:moveTo>
                      <a:pt x="1" y="1"/>
                    </a:moveTo>
                    <a:lnTo>
                      <a:pt x="1" y="126"/>
                    </a:lnTo>
                    <a:close/>
                  </a:path>
                </a:pathLst>
              </a:custGeom>
              <a:solidFill>
                <a:srgbClr val="B77B4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25" name="Google Shape;14173;p88"/>
              <p:cNvSpPr/>
              <p:nvPr/>
            </p:nvSpPr>
            <p:spPr>
              <a:xfrm>
                <a:off x="7337141" y="2724697"/>
                <a:ext cx="106836" cy="68573"/>
              </a:xfrm>
              <a:custGeom>
                <a:avLst/>
                <a:gdLst/>
                <a:ahLst/>
                <a:cxnLst/>
                <a:rect l="l" t="t" r="r" b="b"/>
                <a:pathLst>
                  <a:path w="2485" h="1595" extrusionOk="0">
                    <a:moveTo>
                      <a:pt x="201" y="1"/>
                    </a:moveTo>
                    <a:cubicBezTo>
                      <a:pt x="101" y="1"/>
                      <a:pt x="1" y="126"/>
                      <a:pt x="1" y="226"/>
                    </a:cubicBezTo>
                    <a:cubicBezTo>
                      <a:pt x="201" y="627"/>
                      <a:pt x="527" y="953"/>
                      <a:pt x="828" y="1153"/>
                    </a:cubicBezTo>
                    <a:cubicBezTo>
                      <a:pt x="1029" y="1379"/>
                      <a:pt x="1254" y="1479"/>
                      <a:pt x="1455" y="1579"/>
                    </a:cubicBezTo>
                    <a:lnTo>
                      <a:pt x="2081" y="1579"/>
                    </a:lnTo>
                    <a:cubicBezTo>
                      <a:pt x="2115" y="1590"/>
                      <a:pt x="2146" y="1595"/>
                      <a:pt x="2174" y="1595"/>
                    </a:cubicBezTo>
                    <a:cubicBezTo>
                      <a:pt x="2424" y="1595"/>
                      <a:pt x="2484" y="1233"/>
                      <a:pt x="2282" y="1053"/>
                    </a:cubicBezTo>
                    <a:cubicBezTo>
                      <a:pt x="2081" y="953"/>
                      <a:pt x="1981" y="853"/>
                      <a:pt x="1780" y="752"/>
                    </a:cubicBezTo>
                    <a:cubicBezTo>
                      <a:pt x="1555" y="627"/>
                      <a:pt x="1455" y="527"/>
                      <a:pt x="1254" y="427"/>
                    </a:cubicBezTo>
                    <a:cubicBezTo>
                      <a:pt x="928" y="326"/>
                      <a:pt x="527" y="126"/>
                      <a:pt x="201" y="1"/>
                    </a:cubicBezTo>
                    <a:close/>
                  </a:path>
                </a:pathLst>
              </a:custGeom>
              <a:solidFill>
                <a:srgbClr val="B77B4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26" name="Google Shape;14174;p88"/>
              <p:cNvSpPr/>
              <p:nvPr/>
            </p:nvSpPr>
            <p:spPr>
              <a:xfrm>
                <a:off x="7401028" y="2701954"/>
                <a:ext cx="131256" cy="78289"/>
              </a:xfrm>
              <a:custGeom>
                <a:avLst/>
                <a:gdLst/>
                <a:ahLst/>
                <a:cxnLst/>
                <a:rect l="l" t="t" r="r" b="b"/>
                <a:pathLst>
                  <a:path w="3053" h="1821" extrusionOk="0">
                    <a:moveTo>
                      <a:pt x="291" y="0"/>
                    </a:moveTo>
                    <a:cubicBezTo>
                      <a:pt x="116" y="0"/>
                      <a:pt x="0" y="245"/>
                      <a:pt x="169" y="329"/>
                    </a:cubicBezTo>
                    <a:cubicBezTo>
                      <a:pt x="796" y="956"/>
                      <a:pt x="1422" y="1582"/>
                      <a:pt x="2274" y="1783"/>
                    </a:cubicBezTo>
                    <a:cubicBezTo>
                      <a:pt x="2335" y="1809"/>
                      <a:pt x="2393" y="1820"/>
                      <a:pt x="2447" y="1820"/>
                    </a:cubicBezTo>
                    <a:cubicBezTo>
                      <a:pt x="2860" y="1820"/>
                      <a:pt x="3052" y="1133"/>
                      <a:pt x="2675" y="956"/>
                    </a:cubicBezTo>
                    <a:cubicBezTo>
                      <a:pt x="1949" y="530"/>
                      <a:pt x="1222" y="329"/>
                      <a:pt x="395" y="28"/>
                    </a:cubicBezTo>
                    <a:cubicBezTo>
                      <a:pt x="359" y="9"/>
                      <a:pt x="324" y="0"/>
                      <a:pt x="291" y="0"/>
                    </a:cubicBezTo>
                    <a:close/>
                  </a:path>
                </a:pathLst>
              </a:custGeom>
              <a:solidFill>
                <a:srgbClr val="B77B4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27" name="Google Shape;14175;p88"/>
              <p:cNvSpPr/>
              <p:nvPr/>
            </p:nvSpPr>
            <p:spPr>
              <a:xfrm>
                <a:off x="7468656" y="2670010"/>
                <a:ext cx="115306" cy="60104"/>
              </a:xfrm>
              <a:custGeom>
                <a:avLst/>
                <a:gdLst/>
                <a:ahLst/>
                <a:cxnLst/>
                <a:rect l="l" t="t" r="r" b="b"/>
                <a:pathLst>
                  <a:path w="2682" h="1398" extrusionOk="0">
                    <a:moveTo>
                      <a:pt x="202" y="0"/>
                    </a:moveTo>
                    <a:cubicBezTo>
                      <a:pt x="54" y="0"/>
                      <a:pt x="1" y="258"/>
                      <a:pt x="175" y="345"/>
                    </a:cubicBezTo>
                    <a:cubicBezTo>
                      <a:pt x="701" y="546"/>
                      <a:pt x="902" y="872"/>
                      <a:pt x="1328" y="1172"/>
                    </a:cubicBezTo>
                    <a:cubicBezTo>
                      <a:pt x="1729" y="1398"/>
                      <a:pt x="2055" y="1398"/>
                      <a:pt x="2481" y="1398"/>
                    </a:cubicBezTo>
                    <a:cubicBezTo>
                      <a:pt x="2581" y="1398"/>
                      <a:pt x="2681" y="1172"/>
                      <a:pt x="2681" y="1072"/>
                    </a:cubicBezTo>
                    <a:cubicBezTo>
                      <a:pt x="2481" y="546"/>
                      <a:pt x="2255" y="345"/>
                      <a:pt x="1729" y="245"/>
                    </a:cubicBezTo>
                    <a:cubicBezTo>
                      <a:pt x="1328" y="19"/>
                      <a:pt x="802" y="145"/>
                      <a:pt x="275" y="19"/>
                    </a:cubicBezTo>
                    <a:cubicBezTo>
                      <a:pt x="249" y="6"/>
                      <a:pt x="225" y="0"/>
                      <a:pt x="202" y="0"/>
                    </a:cubicBezTo>
                    <a:close/>
                  </a:path>
                </a:pathLst>
              </a:custGeom>
              <a:solidFill>
                <a:srgbClr val="B77B4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28" name="Google Shape;14176;p88"/>
              <p:cNvSpPr/>
              <p:nvPr/>
            </p:nvSpPr>
            <p:spPr>
              <a:xfrm>
                <a:off x="7184173" y="2212868"/>
                <a:ext cx="246777" cy="167069"/>
              </a:xfrm>
              <a:custGeom>
                <a:avLst/>
                <a:gdLst/>
                <a:ahLst/>
                <a:cxnLst/>
                <a:rect l="l" t="t" r="r" b="b"/>
                <a:pathLst>
                  <a:path w="5740" h="3886" extrusionOk="0">
                    <a:moveTo>
                      <a:pt x="5439" y="1"/>
                    </a:moveTo>
                    <a:cubicBezTo>
                      <a:pt x="4186" y="126"/>
                      <a:pt x="3133" y="427"/>
                      <a:pt x="2080" y="1154"/>
                    </a:cubicBezTo>
                    <a:cubicBezTo>
                      <a:pt x="1253" y="1680"/>
                      <a:pt x="201" y="2507"/>
                      <a:pt x="100" y="3560"/>
                    </a:cubicBezTo>
                    <a:cubicBezTo>
                      <a:pt x="0" y="3760"/>
                      <a:pt x="326" y="3885"/>
                      <a:pt x="526" y="3885"/>
                    </a:cubicBezTo>
                    <a:cubicBezTo>
                      <a:pt x="1353" y="3760"/>
                      <a:pt x="1980" y="2833"/>
                      <a:pt x="2506" y="2306"/>
                    </a:cubicBezTo>
                    <a:cubicBezTo>
                      <a:pt x="3333" y="1479"/>
                      <a:pt x="4386" y="753"/>
                      <a:pt x="5439" y="427"/>
                    </a:cubicBezTo>
                    <a:cubicBezTo>
                      <a:pt x="5739" y="427"/>
                      <a:pt x="5639" y="1"/>
                      <a:pt x="5439" y="1"/>
                    </a:cubicBezTo>
                    <a:close/>
                  </a:path>
                </a:pathLst>
              </a:custGeom>
              <a:solidFill>
                <a:srgbClr val="52231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29" name="Google Shape;14177;p88"/>
              <p:cNvSpPr/>
              <p:nvPr/>
            </p:nvSpPr>
            <p:spPr>
              <a:xfrm>
                <a:off x="7314527" y="2262438"/>
                <a:ext cx="192907" cy="229537"/>
              </a:xfrm>
              <a:custGeom>
                <a:avLst/>
                <a:gdLst/>
                <a:ahLst/>
                <a:cxnLst/>
                <a:rect l="l" t="t" r="r" b="b"/>
                <a:pathLst>
                  <a:path w="4487" h="5339" extrusionOk="0">
                    <a:moveTo>
                      <a:pt x="4186" y="1"/>
                    </a:moveTo>
                    <a:cubicBezTo>
                      <a:pt x="4186" y="1"/>
                      <a:pt x="4061" y="1"/>
                      <a:pt x="4061" y="101"/>
                    </a:cubicBezTo>
                    <a:cubicBezTo>
                      <a:pt x="2933" y="727"/>
                      <a:pt x="1981" y="1153"/>
                      <a:pt x="1254" y="2306"/>
                    </a:cubicBezTo>
                    <a:cubicBezTo>
                      <a:pt x="727" y="3033"/>
                      <a:pt x="1" y="4286"/>
                      <a:pt x="427" y="5239"/>
                    </a:cubicBezTo>
                    <a:cubicBezTo>
                      <a:pt x="527" y="5239"/>
                      <a:pt x="527" y="5339"/>
                      <a:pt x="627" y="5339"/>
                    </a:cubicBezTo>
                    <a:lnTo>
                      <a:pt x="727" y="5239"/>
                    </a:lnTo>
                    <a:cubicBezTo>
                      <a:pt x="1454" y="4913"/>
                      <a:pt x="1880" y="3760"/>
                      <a:pt x="2407" y="3133"/>
                    </a:cubicBezTo>
                    <a:cubicBezTo>
                      <a:pt x="2933" y="2206"/>
                      <a:pt x="3560" y="1153"/>
                      <a:pt x="4387" y="427"/>
                    </a:cubicBezTo>
                    <a:cubicBezTo>
                      <a:pt x="4487" y="326"/>
                      <a:pt x="4387" y="1"/>
                      <a:pt x="4186" y="1"/>
                    </a:cubicBezTo>
                    <a:close/>
                  </a:path>
                </a:pathLst>
              </a:custGeom>
              <a:solidFill>
                <a:srgbClr val="52231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30" name="Google Shape;14178;p88"/>
              <p:cNvSpPr/>
              <p:nvPr/>
            </p:nvSpPr>
            <p:spPr>
              <a:xfrm>
                <a:off x="7471837" y="2293694"/>
                <a:ext cx="103483" cy="265092"/>
              </a:xfrm>
              <a:custGeom>
                <a:avLst/>
                <a:gdLst/>
                <a:ahLst/>
                <a:cxnLst/>
                <a:rect l="l" t="t" r="r" b="b"/>
                <a:pathLst>
                  <a:path w="2407" h="6166" extrusionOk="0">
                    <a:moveTo>
                      <a:pt x="2181" y="0"/>
                    </a:moveTo>
                    <a:cubicBezTo>
                      <a:pt x="2081" y="0"/>
                      <a:pt x="2081" y="0"/>
                      <a:pt x="1981" y="126"/>
                    </a:cubicBezTo>
                    <a:cubicBezTo>
                      <a:pt x="1154" y="2106"/>
                      <a:pt x="1" y="3885"/>
                      <a:pt x="201" y="6066"/>
                    </a:cubicBezTo>
                    <a:cubicBezTo>
                      <a:pt x="201" y="6166"/>
                      <a:pt x="302" y="6166"/>
                      <a:pt x="302" y="6166"/>
                    </a:cubicBezTo>
                    <a:lnTo>
                      <a:pt x="402" y="6166"/>
                    </a:lnTo>
                    <a:cubicBezTo>
                      <a:pt x="1880" y="4386"/>
                      <a:pt x="1981" y="2306"/>
                      <a:pt x="2407" y="226"/>
                    </a:cubicBezTo>
                    <a:cubicBezTo>
                      <a:pt x="2407" y="126"/>
                      <a:pt x="2282" y="0"/>
                      <a:pt x="2181" y="0"/>
                    </a:cubicBezTo>
                    <a:close/>
                  </a:path>
                </a:pathLst>
              </a:custGeom>
              <a:solidFill>
                <a:srgbClr val="52231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31" name="Google Shape;14179;p88"/>
              <p:cNvSpPr/>
              <p:nvPr/>
            </p:nvSpPr>
            <p:spPr>
              <a:xfrm>
                <a:off x="7623774" y="2320608"/>
                <a:ext cx="59330" cy="283450"/>
              </a:xfrm>
              <a:custGeom>
                <a:avLst/>
                <a:gdLst/>
                <a:ahLst/>
                <a:cxnLst/>
                <a:rect l="l" t="t" r="r" b="b"/>
                <a:pathLst>
                  <a:path w="1380" h="6593" extrusionOk="0">
                    <a:moveTo>
                      <a:pt x="226" y="1"/>
                    </a:moveTo>
                    <a:cubicBezTo>
                      <a:pt x="126" y="1"/>
                      <a:pt x="1" y="126"/>
                      <a:pt x="1" y="227"/>
                    </a:cubicBezTo>
                    <a:cubicBezTo>
                      <a:pt x="226" y="1379"/>
                      <a:pt x="326" y="2507"/>
                      <a:pt x="427" y="3660"/>
                    </a:cubicBezTo>
                    <a:cubicBezTo>
                      <a:pt x="427" y="4613"/>
                      <a:pt x="126" y="5540"/>
                      <a:pt x="427" y="6392"/>
                    </a:cubicBezTo>
                    <a:cubicBezTo>
                      <a:pt x="427" y="6492"/>
                      <a:pt x="527" y="6593"/>
                      <a:pt x="627" y="6593"/>
                    </a:cubicBezTo>
                    <a:cubicBezTo>
                      <a:pt x="753" y="6593"/>
                      <a:pt x="753" y="6492"/>
                      <a:pt x="853" y="6492"/>
                    </a:cubicBezTo>
                    <a:cubicBezTo>
                      <a:pt x="1379" y="5640"/>
                      <a:pt x="1154" y="4387"/>
                      <a:pt x="1154" y="3460"/>
                    </a:cubicBezTo>
                    <a:cubicBezTo>
                      <a:pt x="1053" y="2307"/>
                      <a:pt x="753" y="1254"/>
                      <a:pt x="326" y="227"/>
                    </a:cubicBezTo>
                    <a:cubicBezTo>
                      <a:pt x="326" y="126"/>
                      <a:pt x="226" y="1"/>
                      <a:pt x="226" y="1"/>
                    </a:cubicBezTo>
                    <a:close/>
                  </a:path>
                </a:pathLst>
              </a:custGeom>
              <a:solidFill>
                <a:srgbClr val="52231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grpSp>
            <p:nvGrpSpPr>
              <p:cNvPr id="232" name="Google Shape;14180;p88"/>
              <p:cNvGrpSpPr/>
              <p:nvPr/>
            </p:nvGrpSpPr>
            <p:grpSpPr>
              <a:xfrm rot="1636033">
                <a:off x="7150169" y="2560437"/>
                <a:ext cx="370942" cy="156636"/>
                <a:chOff x="6136063" y="2480375"/>
                <a:chExt cx="370975" cy="156650"/>
              </a:xfrm>
            </p:grpSpPr>
            <p:sp>
              <p:nvSpPr>
                <p:cNvPr id="233" name="Google Shape;14181;p88"/>
                <p:cNvSpPr/>
                <p:nvPr/>
              </p:nvSpPr>
              <p:spPr>
                <a:xfrm>
                  <a:off x="6219413" y="2480375"/>
                  <a:ext cx="33850" cy="39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54" h="1580" extrusionOk="0">
                      <a:moveTo>
                        <a:pt x="627" y="0"/>
                      </a:moveTo>
                      <a:cubicBezTo>
                        <a:pt x="326" y="0"/>
                        <a:pt x="0" y="426"/>
                        <a:pt x="0" y="852"/>
                      </a:cubicBezTo>
                      <a:cubicBezTo>
                        <a:pt x="0" y="1253"/>
                        <a:pt x="326" y="1579"/>
                        <a:pt x="627" y="1579"/>
                      </a:cubicBezTo>
                      <a:cubicBezTo>
                        <a:pt x="1053" y="1579"/>
                        <a:pt x="1354" y="1253"/>
                        <a:pt x="1354" y="852"/>
                      </a:cubicBezTo>
                      <a:cubicBezTo>
                        <a:pt x="1354" y="426"/>
                        <a:pt x="1053" y="0"/>
                        <a:pt x="627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7" ker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34" name="Google Shape;14182;p88"/>
                <p:cNvSpPr/>
                <p:nvPr/>
              </p:nvSpPr>
              <p:spPr>
                <a:xfrm>
                  <a:off x="6407388" y="2480375"/>
                  <a:ext cx="33850" cy="39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54" h="1580" extrusionOk="0">
                      <a:moveTo>
                        <a:pt x="627" y="0"/>
                      </a:moveTo>
                      <a:cubicBezTo>
                        <a:pt x="326" y="0"/>
                        <a:pt x="0" y="426"/>
                        <a:pt x="0" y="852"/>
                      </a:cubicBezTo>
                      <a:cubicBezTo>
                        <a:pt x="0" y="1253"/>
                        <a:pt x="326" y="1579"/>
                        <a:pt x="627" y="1579"/>
                      </a:cubicBezTo>
                      <a:cubicBezTo>
                        <a:pt x="1053" y="1579"/>
                        <a:pt x="1354" y="1253"/>
                        <a:pt x="1354" y="852"/>
                      </a:cubicBezTo>
                      <a:cubicBezTo>
                        <a:pt x="1354" y="426"/>
                        <a:pt x="1053" y="0"/>
                        <a:pt x="627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7" ker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35" name="Google Shape;14183;p88"/>
                <p:cNvSpPr/>
                <p:nvPr/>
              </p:nvSpPr>
              <p:spPr>
                <a:xfrm>
                  <a:off x="6136063" y="2538025"/>
                  <a:ext cx="99025" cy="99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1" h="3960" extrusionOk="0">
                      <a:moveTo>
                        <a:pt x="1981" y="0"/>
                      </a:moveTo>
                      <a:cubicBezTo>
                        <a:pt x="828" y="0"/>
                        <a:pt x="1" y="827"/>
                        <a:pt x="1" y="1980"/>
                      </a:cubicBezTo>
                      <a:cubicBezTo>
                        <a:pt x="1" y="3133"/>
                        <a:pt x="828" y="3960"/>
                        <a:pt x="1981" y="3960"/>
                      </a:cubicBezTo>
                      <a:cubicBezTo>
                        <a:pt x="3134" y="3960"/>
                        <a:pt x="3961" y="3133"/>
                        <a:pt x="3961" y="1980"/>
                      </a:cubicBezTo>
                      <a:cubicBezTo>
                        <a:pt x="3961" y="827"/>
                        <a:pt x="3134" y="0"/>
                        <a:pt x="198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7" ker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36" name="Google Shape;14184;p88"/>
                <p:cNvSpPr/>
                <p:nvPr/>
              </p:nvSpPr>
              <p:spPr>
                <a:xfrm>
                  <a:off x="6407388" y="2538025"/>
                  <a:ext cx="99650" cy="99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86" h="3960" extrusionOk="0">
                      <a:moveTo>
                        <a:pt x="1980" y="0"/>
                      </a:moveTo>
                      <a:cubicBezTo>
                        <a:pt x="852" y="0"/>
                        <a:pt x="0" y="827"/>
                        <a:pt x="0" y="1980"/>
                      </a:cubicBezTo>
                      <a:cubicBezTo>
                        <a:pt x="0" y="3133"/>
                        <a:pt x="852" y="3960"/>
                        <a:pt x="1980" y="3960"/>
                      </a:cubicBezTo>
                      <a:cubicBezTo>
                        <a:pt x="3133" y="3960"/>
                        <a:pt x="3985" y="3133"/>
                        <a:pt x="3985" y="1980"/>
                      </a:cubicBezTo>
                      <a:cubicBezTo>
                        <a:pt x="3985" y="827"/>
                        <a:pt x="3133" y="0"/>
                        <a:pt x="1980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7" ker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37" name="Google Shape;14185;p88"/>
                <p:cNvSpPr/>
                <p:nvPr/>
              </p:nvSpPr>
              <p:spPr>
                <a:xfrm>
                  <a:off x="6268913" y="2522350"/>
                  <a:ext cx="115300" cy="5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12" h="2081" extrusionOk="0">
                      <a:moveTo>
                        <a:pt x="126" y="0"/>
                      </a:moveTo>
                      <a:cubicBezTo>
                        <a:pt x="0" y="0"/>
                        <a:pt x="0" y="101"/>
                        <a:pt x="0" y="201"/>
                      </a:cubicBezTo>
                      <a:lnTo>
                        <a:pt x="0" y="301"/>
                      </a:lnTo>
                      <a:cubicBezTo>
                        <a:pt x="0" y="301"/>
                        <a:pt x="126" y="427"/>
                        <a:pt x="126" y="527"/>
                      </a:cubicBezTo>
                      <a:cubicBezTo>
                        <a:pt x="226" y="627"/>
                        <a:pt x="326" y="828"/>
                        <a:pt x="426" y="1053"/>
                      </a:cubicBezTo>
                      <a:cubicBezTo>
                        <a:pt x="627" y="1354"/>
                        <a:pt x="852" y="1554"/>
                        <a:pt x="1253" y="1780"/>
                      </a:cubicBezTo>
                      <a:cubicBezTo>
                        <a:pt x="1379" y="1880"/>
                        <a:pt x="1579" y="1980"/>
                        <a:pt x="1780" y="1980"/>
                      </a:cubicBezTo>
                      <a:cubicBezTo>
                        <a:pt x="1880" y="2081"/>
                        <a:pt x="2106" y="2081"/>
                        <a:pt x="2306" y="2081"/>
                      </a:cubicBezTo>
                      <a:lnTo>
                        <a:pt x="2933" y="2081"/>
                      </a:lnTo>
                      <a:cubicBezTo>
                        <a:pt x="3033" y="2081"/>
                        <a:pt x="3133" y="1980"/>
                        <a:pt x="3258" y="1980"/>
                      </a:cubicBezTo>
                      <a:cubicBezTo>
                        <a:pt x="3359" y="1980"/>
                        <a:pt x="3459" y="1880"/>
                        <a:pt x="3559" y="1880"/>
                      </a:cubicBezTo>
                      <a:cubicBezTo>
                        <a:pt x="3885" y="1680"/>
                        <a:pt x="4086" y="1354"/>
                        <a:pt x="4286" y="1153"/>
                      </a:cubicBezTo>
                      <a:cubicBezTo>
                        <a:pt x="4386" y="828"/>
                        <a:pt x="4512" y="627"/>
                        <a:pt x="4512" y="427"/>
                      </a:cubicBezTo>
                      <a:cubicBezTo>
                        <a:pt x="4612" y="301"/>
                        <a:pt x="4612" y="201"/>
                        <a:pt x="4612" y="201"/>
                      </a:cubicBezTo>
                      <a:cubicBezTo>
                        <a:pt x="4612" y="101"/>
                        <a:pt x="4512" y="0"/>
                        <a:pt x="4512" y="0"/>
                      </a:cubicBezTo>
                      <a:cubicBezTo>
                        <a:pt x="4386" y="0"/>
                        <a:pt x="4286" y="0"/>
                        <a:pt x="4286" y="101"/>
                      </a:cubicBezTo>
                      <a:cubicBezTo>
                        <a:pt x="4286" y="101"/>
                        <a:pt x="4286" y="201"/>
                        <a:pt x="4186" y="301"/>
                      </a:cubicBezTo>
                      <a:cubicBezTo>
                        <a:pt x="4086" y="427"/>
                        <a:pt x="3985" y="627"/>
                        <a:pt x="3885" y="828"/>
                      </a:cubicBezTo>
                      <a:cubicBezTo>
                        <a:pt x="3659" y="1053"/>
                        <a:pt x="3459" y="1153"/>
                        <a:pt x="3258" y="1354"/>
                      </a:cubicBezTo>
                      <a:lnTo>
                        <a:pt x="3033" y="1354"/>
                      </a:lnTo>
                      <a:cubicBezTo>
                        <a:pt x="2933" y="1454"/>
                        <a:pt x="2933" y="1454"/>
                        <a:pt x="2832" y="1454"/>
                      </a:cubicBezTo>
                      <a:lnTo>
                        <a:pt x="2406" y="1454"/>
                      </a:lnTo>
                      <a:cubicBezTo>
                        <a:pt x="2206" y="1454"/>
                        <a:pt x="2106" y="1454"/>
                        <a:pt x="1880" y="1354"/>
                      </a:cubicBezTo>
                      <a:cubicBezTo>
                        <a:pt x="1780" y="1354"/>
                        <a:pt x="1579" y="1354"/>
                        <a:pt x="1479" y="1254"/>
                      </a:cubicBezTo>
                      <a:cubicBezTo>
                        <a:pt x="1253" y="1153"/>
                        <a:pt x="1053" y="928"/>
                        <a:pt x="852" y="727"/>
                      </a:cubicBezTo>
                      <a:cubicBezTo>
                        <a:pt x="627" y="627"/>
                        <a:pt x="527" y="427"/>
                        <a:pt x="426" y="301"/>
                      </a:cubicBezTo>
                      <a:cubicBezTo>
                        <a:pt x="426" y="201"/>
                        <a:pt x="326" y="201"/>
                        <a:pt x="326" y="201"/>
                      </a:cubicBezTo>
                      <a:lnTo>
                        <a:pt x="326" y="101"/>
                      </a:lnTo>
                      <a:cubicBezTo>
                        <a:pt x="326" y="0"/>
                        <a:pt x="226" y="0"/>
                        <a:pt x="126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7" ker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grpSp>
        <p:nvGrpSpPr>
          <p:cNvPr id="257" name="Google Shape;9330;p58"/>
          <p:cNvGrpSpPr/>
          <p:nvPr/>
        </p:nvGrpSpPr>
        <p:grpSpPr>
          <a:xfrm>
            <a:off x="1002536" y="1026714"/>
            <a:ext cx="1692581" cy="1700297"/>
            <a:chOff x="2261471" y="2757943"/>
            <a:chExt cx="1950932" cy="1908256"/>
          </a:xfrm>
        </p:grpSpPr>
        <p:grpSp>
          <p:nvGrpSpPr>
            <p:cNvPr id="258" name="Google Shape;9331;p58"/>
            <p:cNvGrpSpPr/>
            <p:nvPr/>
          </p:nvGrpSpPr>
          <p:grpSpPr>
            <a:xfrm flipH="1">
              <a:off x="2374340" y="2931468"/>
              <a:ext cx="1382273" cy="1722631"/>
              <a:chOff x="7445826" y="3496299"/>
              <a:chExt cx="1036653" cy="1291909"/>
            </a:xfrm>
          </p:grpSpPr>
          <p:sp>
            <p:nvSpPr>
              <p:cNvPr id="265" name="Google Shape;9332;p58"/>
              <p:cNvSpPr/>
              <p:nvPr/>
            </p:nvSpPr>
            <p:spPr>
              <a:xfrm>
                <a:off x="7621179" y="4674938"/>
                <a:ext cx="144036" cy="113064"/>
              </a:xfrm>
              <a:custGeom>
                <a:avLst/>
                <a:gdLst/>
                <a:ahLst/>
                <a:cxnLst/>
                <a:rect l="l" t="t" r="r" b="b"/>
                <a:pathLst>
                  <a:path w="7720" h="6060" extrusionOk="0">
                    <a:moveTo>
                      <a:pt x="3880" y="0"/>
                    </a:moveTo>
                    <a:cubicBezTo>
                      <a:pt x="3806" y="0"/>
                      <a:pt x="3733" y="3"/>
                      <a:pt x="3659" y="9"/>
                    </a:cubicBezTo>
                    <a:cubicBezTo>
                      <a:pt x="2607" y="9"/>
                      <a:pt x="0" y="3142"/>
                      <a:pt x="301" y="3769"/>
                    </a:cubicBezTo>
                    <a:cubicBezTo>
                      <a:pt x="431" y="4003"/>
                      <a:pt x="614" y="4100"/>
                      <a:pt x="827" y="4100"/>
                    </a:cubicBezTo>
                    <a:cubicBezTo>
                      <a:pt x="1845" y="4100"/>
                      <a:pt x="3558" y="1889"/>
                      <a:pt x="3559" y="1889"/>
                    </a:cubicBezTo>
                    <a:lnTo>
                      <a:pt x="3559" y="1889"/>
                    </a:lnTo>
                    <a:cubicBezTo>
                      <a:pt x="3558" y="1890"/>
                      <a:pt x="1554" y="5122"/>
                      <a:pt x="2707" y="5523"/>
                    </a:cubicBezTo>
                    <a:cubicBezTo>
                      <a:pt x="2818" y="5563"/>
                      <a:pt x="2926" y="5581"/>
                      <a:pt x="3030" y="5581"/>
                    </a:cubicBezTo>
                    <a:cubicBezTo>
                      <a:pt x="4305" y="5581"/>
                      <a:pt x="5012" y="2817"/>
                      <a:pt x="5013" y="2816"/>
                    </a:cubicBezTo>
                    <a:lnTo>
                      <a:pt x="5013" y="2816"/>
                    </a:lnTo>
                    <a:cubicBezTo>
                      <a:pt x="5013" y="2817"/>
                      <a:pt x="4919" y="6060"/>
                      <a:pt x="5664" y="6060"/>
                    </a:cubicBezTo>
                    <a:cubicBezTo>
                      <a:pt x="5688" y="6060"/>
                      <a:pt x="5713" y="6056"/>
                      <a:pt x="5739" y="6049"/>
                    </a:cubicBezTo>
                    <a:cubicBezTo>
                      <a:pt x="7093" y="5849"/>
                      <a:pt x="7719" y="1989"/>
                      <a:pt x="7318" y="1563"/>
                    </a:cubicBezTo>
                    <a:cubicBezTo>
                      <a:pt x="6912" y="1157"/>
                      <a:pt x="5369" y="0"/>
                      <a:pt x="388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66" name="Google Shape;9333;p58"/>
              <p:cNvSpPr/>
              <p:nvPr/>
            </p:nvSpPr>
            <p:spPr>
              <a:xfrm>
                <a:off x="7956437" y="4679696"/>
                <a:ext cx="142170" cy="108512"/>
              </a:xfrm>
              <a:custGeom>
                <a:avLst/>
                <a:gdLst/>
                <a:ahLst/>
                <a:cxnLst/>
                <a:rect l="l" t="t" r="r" b="b"/>
                <a:pathLst>
                  <a:path w="7620" h="5816" extrusionOk="0">
                    <a:moveTo>
                      <a:pt x="3670" y="0"/>
                    </a:moveTo>
                    <a:cubicBezTo>
                      <a:pt x="2283" y="0"/>
                      <a:pt x="874" y="822"/>
                      <a:pt x="501" y="1107"/>
                    </a:cubicBezTo>
                    <a:cubicBezTo>
                      <a:pt x="0" y="1508"/>
                      <a:pt x="201" y="5393"/>
                      <a:pt x="1554" y="5794"/>
                    </a:cubicBezTo>
                    <a:cubicBezTo>
                      <a:pt x="1591" y="5809"/>
                      <a:pt x="1627" y="5816"/>
                      <a:pt x="1662" y="5816"/>
                    </a:cubicBezTo>
                    <a:cubicBezTo>
                      <a:pt x="2401" y="5816"/>
                      <a:pt x="2607" y="2661"/>
                      <a:pt x="2607" y="2661"/>
                    </a:cubicBezTo>
                    <a:cubicBezTo>
                      <a:pt x="2607" y="2661"/>
                      <a:pt x="2961" y="5631"/>
                      <a:pt x="4316" y="5631"/>
                    </a:cubicBezTo>
                    <a:cubicBezTo>
                      <a:pt x="4402" y="5631"/>
                      <a:pt x="4492" y="5619"/>
                      <a:pt x="4587" y="5594"/>
                    </a:cubicBezTo>
                    <a:cubicBezTo>
                      <a:pt x="5739" y="5268"/>
                      <a:pt x="4261" y="1935"/>
                      <a:pt x="4261" y="1935"/>
                    </a:cubicBezTo>
                    <a:lnTo>
                      <a:pt x="4261" y="1935"/>
                    </a:lnTo>
                    <a:cubicBezTo>
                      <a:pt x="4261" y="1935"/>
                      <a:pt x="5808" y="4476"/>
                      <a:pt x="6770" y="4476"/>
                    </a:cubicBezTo>
                    <a:cubicBezTo>
                      <a:pt x="6931" y="4476"/>
                      <a:pt x="7075" y="4405"/>
                      <a:pt x="7193" y="4240"/>
                    </a:cubicBezTo>
                    <a:cubicBezTo>
                      <a:pt x="7619" y="3614"/>
                      <a:pt x="5313" y="155"/>
                      <a:pt x="4261" y="55"/>
                    </a:cubicBezTo>
                    <a:cubicBezTo>
                      <a:pt x="4066" y="17"/>
                      <a:pt x="3868" y="0"/>
                      <a:pt x="367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67" name="Google Shape;9334;p58"/>
              <p:cNvSpPr/>
              <p:nvPr/>
            </p:nvSpPr>
            <p:spPr>
              <a:xfrm>
                <a:off x="7500527" y="3696896"/>
                <a:ext cx="802440" cy="1020845"/>
              </a:xfrm>
              <a:custGeom>
                <a:avLst/>
                <a:gdLst/>
                <a:ahLst/>
                <a:cxnLst/>
                <a:rect l="l" t="t" r="r" b="b"/>
                <a:pathLst>
                  <a:path w="43009" h="54715" extrusionOk="0">
                    <a:moveTo>
                      <a:pt x="14412" y="1"/>
                    </a:moveTo>
                    <a:cubicBezTo>
                      <a:pt x="14412" y="1"/>
                      <a:pt x="13034" y="201"/>
                      <a:pt x="11580" y="427"/>
                    </a:cubicBezTo>
                    <a:cubicBezTo>
                      <a:pt x="2181" y="7194"/>
                      <a:pt x="5414" y="19625"/>
                      <a:pt x="5414" y="19625"/>
                    </a:cubicBezTo>
                    <a:cubicBezTo>
                      <a:pt x="5414" y="19625"/>
                      <a:pt x="1" y="23810"/>
                      <a:pt x="627" y="36242"/>
                    </a:cubicBezTo>
                    <a:cubicBezTo>
                      <a:pt x="1354" y="48447"/>
                      <a:pt x="10527" y="54713"/>
                      <a:pt x="18798" y="54713"/>
                    </a:cubicBezTo>
                    <a:cubicBezTo>
                      <a:pt x="18943" y="54714"/>
                      <a:pt x="19089" y="54715"/>
                      <a:pt x="19235" y="54715"/>
                    </a:cubicBezTo>
                    <a:cubicBezTo>
                      <a:pt x="29563" y="54715"/>
                      <a:pt x="41468" y="51158"/>
                      <a:pt x="42382" y="35515"/>
                    </a:cubicBezTo>
                    <a:cubicBezTo>
                      <a:pt x="43009" y="25991"/>
                      <a:pt x="38723" y="19951"/>
                      <a:pt x="38723" y="19951"/>
                    </a:cubicBezTo>
                    <a:cubicBezTo>
                      <a:pt x="42382" y="11179"/>
                      <a:pt x="37996" y="3860"/>
                      <a:pt x="35289" y="1981"/>
                    </a:cubicBezTo>
                    <a:cubicBezTo>
                      <a:pt x="34663" y="1680"/>
                      <a:pt x="34237" y="1354"/>
                      <a:pt x="33936" y="1053"/>
                    </a:cubicBezTo>
                    <a:cubicBezTo>
                      <a:pt x="33936" y="1053"/>
                      <a:pt x="33889" y="1050"/>
                      <a:pt x="33801" y="1050"/>
                    </a:cubicBezTo>
                    <a:cubicBezTo>
                      <a:pt x="32727" y="1050"/>
                      <a:pt x="25521" y="1500"/>
                      <a:pt x="22232" y="13359"/>
                    </a:cubicBezTo>
                    <a:cubicBezTo>
                      <a:pt x="22232" y="13359"/>
                      <a:pt x="21705" y="13685"/>
                      <a:pt x="21179" y="13685"/>
                    </a:cubicBezTo>
                    <a:cubicBezTo>
                      <a:pt x="20678" y="13685"/>
                      <a:pt x="20452" y="13058"/>
                      <a:pt x="20452" y="13058"/>
                    </a:cubicBezTo>
                    <a:cubicBezTo>
                      <a:pt x="20252" y="2808"/>
                      <a:pt x="15440" y="201"/>
                      <a:pt x="14412" y="1"/>
                    </a:cubicBezTo>
                    <a:close/>
                  </a:path>
                </a:pathLst>
              </a:custGeom>
              <a:solidFill>
                <a:srgbClr val="D9863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68" name="Google Shape;9335;p58"/>
              <p:cNvSpPr/>
              <p:nvPr/>
            </p:nvSpPr>
            <p:spPr>
              <a:xfrm>
                <a:off x="7581944" y="3594154"/>
                <a:ext cx="713444" cy="358093"/>
              </a:xfrm>
              <a:custGeom>
                <a:avLst/>
                <a:gdLst/>
                <a:ahLst/>
                <a:cxnLst/>
                <a:rect l="l" t="t" r="r" b="b"/>
                <a:pathLst>
                  <a:path w="38239" h="19193" extrusionOk="0">
                    <a:moveTo>
                      <a:pt x="2945" y="1"/>
                    </a:moveTo>
                    <a:cubicBezTo>
                      <a:pt x="1289" y="1"/>
                      <a:pt x="1" y="501"/>
                      <a:pt x="223" y="1548"/>
                    </a:cubicBezTo>
                    <a:cubicBezTo>
                      <a:pt x="424" y="2275"/>
                      <a:pt x="1151" y="2575"/>
                      <a:pt x="1903" y="2575"/>
                    </a:cubicBezTo>
                    <a:cubicBezTo>
                      <a:pt x="1151" y="3202"/>
                      <a:pt x="649" y="4054"/>
                      <a:pt x="1050" y="4555"/>
                    </a:cubicBezTo>
                    <a:cubicBezTo>
                      <a:pt x="1216" y="4823"/>
                      <a:pt x="1510" y="4928"/>
                      <a:pt x="1855" y="4928"/>
                    </a:cubicBezTo>
                    <a:cubicBezTo>
                      <a:pt x="2190" y="4928"/>
                      <a:pt x="2572" y="4829"/>
                      <a:pt x="2930" y="4681"/>
                    </a:cubicBezTo>
                    <a:lnTo>
                      <a:pt x="2930" y="5182"/>
                    </a:lnTo>
                    <a:cubicBezTo>
                      <a:pt x="3153" y="5835"/>
                      <a:pt x="4201" y="6040"/>
                      <a:pt x="5444" y="6040"/>
                    </a:cubicBezTo>
                    <a:cubicBezTo>
                      <a:pt x="6014" y="6040"/>
                      <a:pt x="6625" y="5997"/>
                      <a:pt x="7216" y="5934"/>
                    </a:cubicBezTo>
                    <a:cubicBezTo>
                      <a:pt x="8670" y="5708"/>
                      <a:pt x="10048" y="5508"/>
                      <a:pt x="10048" y="5508"/>
                    </a:cubicBezTo>
                    <a:cubicBezTo>
                      <a:pt x="11076" y="5708"/>
                      <a:pt x="15888" y="8315"/>
                      <a:pt x="16088" y="18565"/>
                    </a:cubicBezTo>
                    <a:cubicBezTo>
                      <a:pt x="16088" y="18565"/>
                      <a:pt x="16314" y="19192"/>
                      <a:pt x="16815" y="19192"/>
                    </a:cubicBezTo>
                    <a:cubicBezTo>
                      <a:pt x="17341" y="19192"/>
                      <a:pt x="17868" y="18866"/>
                      <a:pt x="17868" y="18866"/>
                    </a:cubicBezTo>
                    <a:cubicBezTo>
                      <a:pt x="21157" y="7007"/>
                      <a:pt x="28363" y="6557"/>
                      <a:pt x="29437" y="6557"/>
                    </a:cubicBezTo>
                    <a:cubicBezTo>
                      <a:pt x="29525" y="6557"/>
                      <a:pt x="29572" y="6560"/>
                      <a:pt x="29572" y="6560"/>
                    </a:cubicBezTo>
                    <a:cubicBezTo>
                      <a:pt x="29873" y="6861"/>
                      <a:pt x="30299" y="7187"/>
                      <a:pt x="30925" y="7488"/>
                    </a:cubicBezTo>
                    <a:cubicBezTo>
                      <a:pt x="31929" y="8059"/>
                      <a:pt x="33185" y="8535"/>
                      <a:pt x="34113" y="8535"/>
                    </a:cubicBezTo>
                    <a:cubicBezTo>
                      <a:pt x="34528" y="8535"/>
                      <a:pt x="34878" y="8439"/>
                      <a:pt x="35111" y="8215"/>
                    </a:cubicBezTo>
                    <a:cubicBezTo>
                      <a:pt x="35311" y="8014"/>
                      <a:pt x="35311" y="7814"/>
                      <a:pt x="35211" y="7488"/>
                    </a:cubicBezTo>
                    <a:lnTo>
                      <a:pt x="35211" y="7488"/>
                    </a:lnTo>
                    <a:cubicBezTo>
                      <a:pt x="35326" y="7500"/>
                      <a:pt x="35442" y="7506"/>
                      <a:pt x="35557" y="7506"/>
                    </a:cubicBezTo>
                    <a:cubicBezTo>
                      <a:pt x="36365" y="7506"/>
                      <a:pt x="37128" y="7197"/>
                      <a:pt x="37391" y="6560"/>
                    </a:cubicBezTo>
                    <a:cubicBezTo>
                      <a:pt x="37617" y="5808"/>
                      <a:pt x="37191" y="5082"/>
                      <a:pt x="36564" y="4555"/>
                    </a:cubicBezTo>
                    <a:cubicBezTo>
                      <a:pt x="37391" y="4455"/>
                      <a:pt x="38018" y="4154"/>
                      <a:pt x="38118" y="3728"/>
                    </a:cubicBezTo>
                    <a:cubicBezTo>
                      <a:pt x="38239" y="2933"/>
                      <a:pt x="37548" y="1743"/>
                      <a:pt x="34527" y="1743"/>
                    </a:cubicBezTo>
                    <a:cubicBezTo>
                      <a:pt x="34408" y="1743"/>
                      <a:pt x="34285" y="1745"/>
                      <a:pt x="34158" y="1748"/>
                    </a:cubicBezTo>
                    <a:cubicBezTo>
                      <a:pt x="30725" y="1849"/>
                      <a:pt x="28319" y="5082"/>
                      <a:pt x="28319" y="5082"/>
                    </a:cubicBezTo>
                    <a:cubicBezTo>
                      <a:pt x="28319" y="5082"/>
                      <a:pt x="24033" y="2801"/>
                      <a:pt x="18920" y="2575"/>
                    </a:cubicBezTo>
                    <a:cubicBezTo>
                      <a:pt x="18668" y="2566"/>
                      <a:pt x="18420" y="2561"/>
                      <a:pt x="18178" y="2561"/>
                    </a:cubicBezTo>
                    <a:cubicBezTo>
                      <a:pt x="13399" y="2561"/>
                      <a:pt x="10675" y="4355"/>
                      <a:pt x="10675" y="4355"/>
                    </a:cubicBezTo>
                    <a:cubicBezTo>
                      <a:pt x="10675" y="4355"/>
                      <a:pt x="10148" y="2901"/>
                      <a:pt x="7542" y="1222"/>
                    </a:cubicBezTo>
                    <a:cubicBezTo>
                      <a:pt x="6284" y="420"/>
                      <a:pt x="4460" y="1"/>
                      <a:pt x="2945" y="1"/>
                    </a:cubicBezTo>
                    <a:close/>
                  </a:path>
                </a:pathLst>
              </a:custGeom>
              <a:solidFill>
                <a:srgbClr val="8C3A2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69" name="Google Shape;9336;p58"/>
              <p:cNvSpPr/>
              <p:nvPr/>
            </p:nvSpPr>
            <p:spPr>
              <a:xfrm>
                <a:off x="7866680" y="3929397"/>
                <a:ext cx="58435" cy="123886"/>
              </a:xfrm>
              <a:custGeom>
                <a:avLst/>
                <a:gdLst/>
                <a:ahLst/>
                <a:cxnLst/>
                <a:rect l="l" t="t" r="r" b="b"/>
                <a:pathLst>
                  <a:path w="3132" h="6640" extrusionOk="0">
                    <a:moveTo>
                      <a:pt x="1615" y="0"/>
                    </a:moveTo>
                    <a:cubicBezTo>
                      <a:pt x="1040" y="0"/>
                      <a:pt x="185" y="778"/>
                      <a:pt x="99" y="1850"/>
                    </a:cubicBezTo>
                    <a:cubicBezTo>
                      <a:pt x="0" y="2368"/>
                      <a:pt x="413" y="6639"/>
                      <a:pt x="809" y="6639"/>
                    </a:cubicBezTo>
                    <a:cubicBezTo>
                      <a:pt x="815" y="6639"/>
                      <a:pt x="820" y="6638"/>
                      <a:pt x="826" y="6637"/>
                    </a:cubicBezTo>
                    <a:cubicBezTo>
                      <a:pt x="1152" y="6637"/>
                      <a:pt x="2706" y="3103"/>
                      <a:pt x="2806" y="2576"/>
                    </a:cubicBezTo>
                    <a:cubicBezTo>
                      <a:pt x="3132" y="1424"/>
                      <a:pt x="2706" y="596"/>
                      <a:pt x="1879" y="70"/>
                    </a:cubicBezTo>
                    <a:cubicBezTo>
                      <a:pt x="1802" y="23"/>
                      <a:pt x="1713" y="0"/>
                      <a:pt x="1615" y="0"/>
                    </a:cubicBezTo>
                    <a:close/>
                  </a:path>
                </a:pathLst>
              </a:custGeom>
              <a:solidFill>
                <a:srgbClr val="2D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70" name="Google Shape;9337;p58"/>
              <p:cNvSpPr/>
              <p:nvPr/>
            </p:nvSpPr>
            <p:spPr>
              <a:xfrm>
                <a:off x="7975597" y="3915274"/>
                <a:ext cx="39293" cy="40692"/>
              </a:xfrm>
              <a:custGeom>
                <a:avLst/>
                <a:gdLst/>
                <a:ahLst/>
                <a:cxnLst/>
                <a:rect l="l" t="t" r="r" b="b"/>
                <a:pathLst>
                  <a:path w="2106" h="2181" extrusionOk="0">
                    <a:moveTo>
                      <a:pt x="1053" y="0"/>
                    </a:moveTo>
                    <a:cubicBezTo>
                      <a:pt x="427" y="0"/>
                      <a:pt x="1" y="401"/>
                      <a:pt x="1" y="1028"/>
                    </a:cubicBezTo>
                    <a:cubicBezTo>
                      <a:pt x="1" y="1654"/>
                      <a:pt x="427" y="2181"/>
                      <a:pt x="1053" y="2181"/>
                    </a:cubicBezTo>
                    <a:cubicBezTo>
                      <a:pt x="1680" y="2181"/>
                      <a:pt x="2106" y="1654"/>
                      <a:pt x="2106" y="1028"/>
                    </a:cubicBezTo>
                    <a:cubicBezTo>
                      <a:pt x="2106" y="401"/>
                      <a:pt x="1680" y="0"/>
                      <a:pt x="1053" y="0"/>
                    </a:cubicBezTo>
                    <a:close/>
                  </a:path>
                </a:pathLst>
              </a:custGeom>
              <a:solidFill>
                <a:srgbClr val="2D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71" name="Google Shape;9338;p58"/>
              <p:cNvSpPr/>
              <p:nvPr/>
            </p:nvSpPr>
            <p:spPr>
              <a:xfrm>
                <a:off x="7784834" y="3899359"/>
                <a:ext cx="40692" cy="39311"/>
              </a:xfrm>
              <a:custGeom>
                <a:avLst/>
                <a:gdLst/>
                <a:ahLst/>
                <a:cxnLst/>
                <a:rect l="l" t="t" r="r" b="b"/>
                <a:pathLst>
                  <a:path w="2181" h="2107" extrusionOk="0">
                    <a:moveTo>
                      <a:pt x="1053" y="1"/>
                    </a:moveTo>
                    <a:cubicBezTo>
                      <a:pt x="426" y="1"/>
                      <a:pt x="0" y="427"/>
                      <a:pt x="0" y="1054"/>
                    </a:cubicBezTo>
                    <a:cubicBezTo>
                      <a:pt x="0" y="1680"/>
                      <a:pt x="426" y="2106"/>
                      <a:pt x="1053" y="2106"/>
                    </a:cubicBezTo>
                    <a:cubicBezTo>
                      <a:pt x="1679" y="2106"/>
                      <a:pt x="2180" y="1680"/>
                      <a:pt x="2180" y="1054"/>
                    </a:cubicBezTo>
                    <a:cubicBezTo>
                      <a:pt x="2180" y="427"/>
                      <a:pt x="1679" y="1"/>
                      <a:pt x="1053" y="1"/>
                    </a:cubicBezTo>
                    <a:close/>
                  </a:path>
                </a:pathLst>
              </a:custGeom>
              <a:solidFill>
                <a:srgbClr val="2D000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72" name="Google Shape;9339;p58"/>
              <p:cNvSpPr/>
              <p:nvPr/>
            </p:nvSpPr>
            <p:spPr>
              <a:xfrm>
                <a:off x="7656234" y="3938650"/>
                <a:ext cx="148252" cy="147786"/>
              </a:xfrm>
              <a:custGeom>
                <a:avLst/>
                <a:gdLst/>
                <a:ahLst/>
                <a:cxnLst/>
                <a:rect l="l" t="t" r="r" b="b"/>
                <a:pathLst>
                  <a:path w="7946" h="7921" extrusionOk="0">
                    <a:moveTo>
                      <a:pt x="3961" y="0"/>
                    </a:moveTo>
                    <a:cubicBezTo>
                      <a:pt x="1780" y="0"/>
                      <a:pt x="1" y="1755"/>
                      <a:pt x="1" y="3960"/>
                    </a:cubicBezTo>
                    <a:cubicBezTo>
                      <a:pt x="1" y="6141"/>
                      <a:pt x="1780" y="7920"/>
                      <a:pt x="3961" y="7920"/>
                    </a:cubicBezTo>
                    <a:cubicBezTo>
                      <a:pt x="6166" y="7920"/>
                      <a:pt x="7946" y="6141"/>
                      <a:pt x="7946" y="3960"/>
                    </a:cubicBezTo>
                    <a:cubicBezTo>
                      <a:pt x="7946" y="1755"/>
                      <a:pt x="6166" y="0"/>
                      <a:pt x="3961" y="0"/>
                    </a:cubicBezTo>
                    <a:close/>
                  </a:path>
                </a:pathLst>
              </a:custGeom>
              <a:solidFill>
                <a:srgbClr val="D5642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73" name="Google Shape;9340;p58"/>
              <p:cNvSpPr/>
              <p:nvPr/>
            </p:nvSpPr>
            <p:spPr>
              <a:xfrm>
                <a:off x="8000858" y="3957811"/>
                <a:ext cx="148234" cy="148252"/>
              </a:xfrm>
              <a:custGeom>
                <a:avLst/>
                <a:gdLst/>
                <a:ahLst/>
                <a:cxnLst/>
                <a:rect l="l" t="t" r="r" b="b"/>
                <a:pathLst>
                  <a:path w="7945" h="7946" extrusionOk="0">
                    <a:moveTo>
                      <a:pt x="3985" y="1"/>
                    </a:moveTo>
                    <a:cubicBezTo>
                      <a:pt x="1779" y="1"/>
                      <a:pt x="0" y="1780"/>
                      <a:pt x="0" y="3986"/>
                    </a:cubicBezTo>
                    <a:cubicBezTo>
                      <a:pt x="0" y="6166"/>
                      <a:pt x="1779" y="7946"/>
                      <a:pt x="3985" y="7946"/>
                    </a:cubicBezTo>
                    <a:cubicBezTo>
                      <a:pt x="6165" y="7946"/>
                      <a:pt x="7945" y="6166"/>
                      <a:pt x="7945" y="3986"/>
                    </a:cubicBezTo>
                    <a:cubicBezTo>
                      <a:pt x="7945" y="1780"/>
                      <a:pt x="6165" y="1"/>
                      <a:pt x="3985" y="1"/>
                    </a:cubicBezTo>
                    <a:close/>
                  </a:path>
                </a:pathLst>
              </a:custGeom>
              <a:solidFill>
                <a:srgbClr val="D5642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74" name="Google Shape;9341;p58"/>
              <p:cNvSpPr/>
              <p:nvPr/>
            </p:nvSpPr>
            <p:spPr>
              <a:xfrm>
                <a:off x="7736271" y="3811691"/>
                <a:ext cx="100620" cy="57726"/>
              </a:xfrm>
              <a:custGeom>
                <a:avLst/>
                <a:gdLst/>
                <a:ahLst/>
                <a:cxnLst/>
                <a:rect l="l" t="t" r="r" b="b"/>
                <a:pathLst>
                  <a:path w="5393" h="3094" extrusionOk="0">
                    <a:moveTo>
                      <a:pt x="2082" y="0"/>
                    </a:moveTo>
                    <a:cubicBezTo>
                      <a:pt x="1760" y="0"/>
                      <a:pt x="1469" y="95"/>
                      <a:pt x="1250" y="314"/>
                    </a:cubicBezTo>
                    <a:cubicBezTo>
                      <a:pt x="0" y="1484"/>
                      <a:pt x="2486" y="3093"/>
                      <a:pt x="3938" y="3093"/>
                    </a:cubicBezTo>
                    <a:cubicBezTo>
                      <a:pt x="4321" y="3093"/>
                      <a:pt x="4632" y="2982"/>
                      <a:pt x="4783" y="2720"/>
                    </a:cubicBezTo>
                    <a:cubicBezTo>
                      <a:pt x="5392" y="1705"/>
                      <a:pt x="3454" y="0"/>
                      <a:pt x="2082" y="0"/>
                    </a:cubicBezTo>
                    <a:close/>
                  </a:path>
                </a:pathLst>
              </a:custGeom>
              <a:solidFill>
                <a:srgbClr val="ECBB6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75" name="Google Shape;9342;p58"/>
              <p:cNvSpPr/>
              <p:nvPr/>
            </p:nvSpPr>
            <p:spPr>
              <a:xfrm>
                <a:off x="7968097" y="3822643"/>
                <a:ext cx="98773" cy="54312"/>
              </a:xfrm>
              <a:custGeom>
                <a:avLst/>
                <a:gdLst/>
                <a:ahLst/>
                <a:cxnLst/>
                <a:rect l="l" t="t" r="r" b="b"/>
                <a:pathLst>
                  <a:path w="5294" h="2911" extrusionOk="0">
                    <a:moveTo>
                      <a:pt x="3228" y="1"/>
                    </a:moveTo>
                    <a:cubicBezTo>
                      <a:pt x="1867" y="1"/>
                      <a:pt x="0" y="1405"/>
                      <a:pt x="403" y="2459"/>
                    </a:cubicBezTo>
                    <a:cubicBezTo>
                      <a:pt x="560" y="2774"/>
                      <a:pt x="971" y="2910"/>
                      <a:pt x="1475" y="2910"/>
                    </a:cubicBezTo>
                    <a:cubicBezTo>
                      <a:pt x="2972" y="2910"/>
                      <a:pt x="5294" y="1710"/>
                      <a:pt x="4262" y="454"/>
                    </a:cubicBezTo>
                    <a:cubicBezTo>
                      <a:pt x="4020" y="135"/>
                      <a:pt x="3648" y="1"/>
                      <a:pt x="3228" y="1"/>
                    </a:cubicBezTo>
                    <a:close/>
                  </a:path>
                </a:pathLst>
              </a:custGeom>
              <a:solidFill>
                <a:srgbClr val="ECBB6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76" name="Google Shape;9343;p58"/>
              <p:cNvSpPr/>
              <p:nvPr/>
            </p:nvSpPr>
            <p:spPr>
              <a:xfrm>
                <a:off x="7445826" y="4063016"/>
                <a:ext cx="377852" cy="604615"/>
              </a:xfrm>
              <a:custGeom>
                <a:avLst/>
                <a:gdLst/>
                <a:ahLst/>
                <a:cxnLst/>
                <a:rect l="l" t="t" r="r" b="b"/>
                <a:pathLst>
                  <a:path w="20252" h="32406" extrusionOk="0">
                    <a:moveTo>
                      <a:pt x="8346" y="1"/>
                    </a:moveTo>
                    <a:cubicBezTo>
                      <a:pt x="1" y="3660"/>
                      <a:pt x="201" y="24537"/>
                      <a:pt x="8246" y="31856"/>
                    </a:cubicBezTo>
                    <a:cubicBezTo>
                      <a:pt x="8571" y="32162"/>
                      <a:pt x="8888" y="32288"/>
                      <a:pt x="9190" y="32288"/>
                    </a:cubicBezTo>
                    <a:cubicBezTo>
                      <a:pt x="10541" y="32288"/>
                      <a:pt x="11580" y="29775"/>
                      <a:pt x="11580" y="29775"/>
                    </a:cubicBezTo>
                    <a:cubicBezTo>
                      <a:pt x="11580" y="29775"/>
                      <a:pt x="12131" y="31783"/>
                      <a:pt x="13420" y="31783"/>
                    </a:cubicBezTo>
                    <a:cubicBezTo>
                      <a:pt x="13505" y="31783"/>
                      <a:pt x="13593" y="31774"/>
                      <a:pt x="13685" y="31755"/>
                    </a:cubicBezTo>
                    <a:cubicBezTo>
                      <a:pt x="15038" y="31329"/>
                      <a:pt x="15138" y="28623"/>
                      <a:pt x="15138" y="28623"/>
                    </a:cubicBezTo>
                    <a:cubicBezTo>
                      <a:pt x="15138" y="28623"/>
                      <a:pt x="15490" y="32406"/>
                      <a:pt x="16887" y="32406"/>
                    </a:cubicBezTo>
                    <a:cubicBezTo>
                      <a:pt x="17029" y="32406"/>
                      <a:pt x="17181" y="32367"/>
                      <a:pt x="17344" y="32282"/>
                    </a:cubicBezTo>
                    <a:cubicBezTo>
                      <a:pt x="19524" y="31029"/>
                      <a:pt x="20251" y="22783"/>
                      <a:pt x="17645" y="13785"/>
                    </a:cubicBezTo>
                    <a:cubicBezTo>
                      <a:pt x="15138" y="4813"/>
                      <a:pt x="8346" y="1"/>
                      <a:pt x="8346" y="1"/>
                    </a:cubicBezTo>
                    <a:close/>
                  </a:path>
                </a:pathLst>
              </a:custGeom>
              <a:solidFill>
                <a:srgbClr val="8C3A2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77" name="Google Shape;9344;p58"/>
              <p:cNvSpPr/>
              <p:nvPr/>
            </p:nvSpPr>
            <p:spPr>
              <a:xfrm>
                <a:off x="7880206" y="4069098"/>
                <a:ext cx="524220" cy="629448"/>
              </a:xfrm>
              <a:custGeom>
                <a:avLst/>
                <a:gdLst/>
                <a:ahLst/>
                <a:cxnLst/>
                <a:rect l="l" t="t" r="r" b="b"/>
                <a:pathLst>
                  <a:path w="28097" h="33737" extrusionOk="0">
                    <a:moveTo>
                      <a:pt x="18372" y="1"/>
                    </a:moveTo>
                    <a:cubicBezTo>
                      <a:pt x="18372" y="1"/>
                      <a:pt x="16492" y="2081"/>
                      <a:pt x="12006" y="6667"/>
                    </a:cubicBezTo>
                    <a:cubicBezTo>
                      <a:pt x="7845" y="11053"/>
                      <a:pt x="4387" y="14512"/>
                      <a:pt x="2206" y="20978"/>
                    </a:cubicBezTo>
                    <a:cubicBezTo>
                      <a:pt x="1" y="27470"/>
                      <a:pt x="2507" y="33735"/>
                      <a:pt x="3560" y="33735"/>
                    </a:cubicBezTo>
                    <a:cubicBezTo>
                      <a:pt x="3570" y="33736"/>
                      <a:pt x="3581" y="33737"/>
                      <a:pt x="3592" y="33737"/>
                    </a:cubicBezTo>
                    <a:cubicBezTo>
                      <a:pt x="4624" y="33737"/>
                      <a:pt x="6367" y="29023"/>
                      <a:pt x="6367" y="29023"/>
                    </a:cubicBezTo>
                    <a:cubicBezTo>
                      <a:pt x="6367" y="29023"/>
                      <a:pt x="6367" y="32526"/>
                      <a:pt x="8368" y="32526"/>
                    </a:cubicBezTo>
                    <a:cubicBezTo>
                      <a:pt x="8495" y="32526"/>
                      <a:pt x="8630" y="32512"/>
                      <a:pt x="8773" y="32482"/>
                    </a:cubicBezTo>
                    <a:cubicBezTo>
                      <a:pt x="11079" y="31856"/>
                      <a:pt x="11705" y="28497"/>
                      <a:pt x="11705" y="28497"/>
                    </a:cubicBezTo>
                    <a:cubicBezTo>
                      <a:pt x="11705" y="28497"/>
                      <a:pt x="12438" y="31364"/>
                      <a:pt x="14700" y="31364"/>
                    </a:cubicBezTo>
                    <a:cubicBezTo>
                      <a:pt x="14840" y="31364"/>
                      <a:pt x="14987" y="31353"/>
                      <a:pt x="15139" y="31329"/>
                    </a:cubicBezTo>
                    <a:cubicBezTo>
                      <a:pt x="18171" y="30703"/>
                      <a:pt x="28096" y="15239"/>
                      <a:pt x="18372" y="1"/>
                    </a:cubicBezTo>
                    <a:close/>
                  </a:path>
                </a:pathLst>
              </a:custGeom>
              <a:solidFill>
                <a:srgbClr val="8C3A2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78" name="Google Shape;9345;p58"/>
              <p:cNvSpPr/>
              <p:nvPr/>
            </p:nvSpPr>
            <p:spPr>
              <a:xfrm>
                <a:off x="7580022" y="4536692"/>
                <a:ext cx="23397" cy="39610"/>
              </a:xfrm>
              <a:custGeom>
                <a:avLst/>
                <a:gdLst/>
                <a:ahLst/>
                <a:cxnLst/>
                <a:rect l="l" t="t" r="r" b="b"/>
                <a:pathLst>
                  <a:path w="1254" h="2123" extrusionOk="0">
                    <a:moveTo>
                      <a:pt x="326" y="1"/>
                    </a:moveTo>
                    <a:cubicBezTo>
                      <a:pt x="126" y="101"/>
                      <a:pt x="1" y="201"/>
                      <a:pt x="1" y="402"/>
                    </a:cubicBezTo>
                    <a:lnTo>
                      <a:pt x="1" y="727"/>
                    </a:lnTo>
                    <a:lnTo>
                      <a:pt x="1" y="928"/>
                    </a:lnTo>
                    <a:lnTo>
                      <a:pt x="1" y="1254"/>
                    </a:lnTo>
                    <a:cubicBezTo>
                      <a:pt x="1" y="1354"/>
                      <a:pt x="1" y="1354"/>
                      <a:pt x="126" y="1454"/>
                    </a:cubicBezTo>
                    <a:cubicBezTo>
                      <a:pt x="126" y="1554"/>
                      <a:pt x="126" y="1655"/>
                      <a:pt x="226" y="1655"/>
                    </a:cubicBezTo>
                    <a:cubicBezTo>
                      <a:pt x="226" y="1780"/>
                      <a:pt x="326" y="1880"/>
                      <a:pt x="326" y="1880"/>
                    </a:cubicBezTo>
                    <a:lnTo>
                      <a:pt x="427" y="1980"/>
                    </a:lnTo>
                    <a:cubicBezTo>
                      <a:pt x="527" y="2081"/>
                      <a:pt x="527" y="2081"/>
                      <a:pt x="627" y="2081"/>
                    </a:cubicBezTo>
                    <a:cubicBezTo>
                      <a:pt x="664" y="2110"/>
                      <a:pt x="707" y="2122"/>
                      <a:pt x="752" y="2122"/>
                    </a:cubicBezTo>
                    <a:cubicBezTo>
                      <a:pt x="861" y="2122"/>
                      <a:pt x="982" y="2051"/>
                      <a:pt x="1053" y="1980"/>
                    </a:cubicBezTo>
                    <a:cubicBezTo>
                      <a:pt x="1153" y="1880"/>
                      <a:pt x="1153" y="1880"/>
                      <a:pt x="1153" y="1780"/>
                    </a:cubicBezTo>
                    <a:lnTo>
                      <a:pt x="1153" y="1655"/>
                    </a:lnTo>
                    <a:cubicBezTo>
                      <a:pt x="1254" y="1554"/>
                      <a:pt x="1254" y="1554"/>
                      <a:pt x="1254" y="1454"/>
                    </a:cubicBezTo>
                    <a:lnTo>
                      <a:pt x="1254" y="1254"/>
                    </a:lnTo>
                    <a:cubicBezTo>
                      <a:pt x="1254" y="1153"/>
                      <a:pt x="1153" y="1028"/>
                      <a:pt x="1153" y="928"/>
                    </a:cubicBezTo>
                    <a:cubicBezTo>
                      <a:pt x="1153" y="828"/>
                      <a:pt x="1053" y="727"/>
                      <a:pt x="1053" y="627"/>
                    </a:cubicBezTo>
                    <a:cubicBezTo>
                      <a:pt x="953" y="627"/>
                      <a:pt x="953" y="527"/>
                      <a:pt x="953" y="527"/>
                    </a:cubicBezTo>
                    <a:cubicBezTo>
                      <a:pt x="853" y="402"/>
                      <a:pt x="752" y="301"/>
                      <a:pt x="752" y="201"/>
                    </a:cubicBezTo>
                    <a:cubicBezTo>
                      <a:pt x="627" y="1"/>
                      <a:pt x="427" y="1"/>
                      <a:pt x="326" y="1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79" name="Google Shape;9346;p58"/>
              <p:cNvSpPr/>
              <p:nvPr/>
            </p:nvSpPr>
            <p:spPr>
              <a:xfrm>
                <a:off x="7626776" y="4536692"/>
                <a:ext cx="29479" cy="36961"/>
              </a:xfrm>
              <a:custGeom>
                <a:avLst/>
                <a:gdLst/>
                <a:ahLst/>
                <a:cxnLst/>
                <a:rect l="l" t="t" r="r" b="b"/>
                <a:pathLst>
                  <a:path w="1580" h="1981" extrusionOk="0">
                    <a:moveTo>
                      <a:pt x="627" y="1"/>
                    </a:moveTo>
                    <a:cubicBezTo>
                      <a:pt x="527" y="1"/>
                      <a:pt x="527" y="1"/>
                      <a:pt x="427" y="101"/>
                    </a:cubicBezTo>
                    <a:cubicBezTo>
                      <a:pt x="327" y="101"/>
                      <a:pt x="327" y="101"/>
                      <a:pt x="226" y="201"/>
                    </a:cubicBezTo>
                    <a:cubicBezTo>
                      <a:pt x="226" y="301"/>
                      <a:pt x="126" y="301"/>
                      <a:pt x="126" y="402"/>
                    </a:cubicBezTo>
                    <a:lnTo>
                      <a:pt x="126" y="527"/>
                    </a:lnTo>
                    <a:cubicBezTo>
                      <a:pt x="1" y="627"/>
                      <a:pt x="1" y="727"/>
                      <a:pt x="126" y="828"/>
                    </a:cubicBezTo>
                    <a:lnTo>
                      <a:pt x="126" y="928"/>
                    </a:lnTo>
                    <a:cubicBezTo>
                      <a:pt x="126" y="1028"/>
                      <a:pt x="126" y="1153"/>
                      <a:pt x="226" y="1153"/>
                    </a:cubicBezTo>
                    <a:cubicBezTo>
                      <a:pt x="226" y="1254"/>
                      <a:pt x="226" y="1354"/>
                      <a:pt x="327" y="1454"/>
                    </a:cubicBezTo>
                    <a:lnTo>
                      <a:pt x="327" y="1554"/>
                    </a:lnTo>
                    <a:cubicBezTo>
                      <a:pt x="427" y="1780"/>
                      <a:pt x="527" y="1880"/>
                      <a:pt x="753" y="1880"/>
                    </a:cubicBezTo>
                    <a:cubicBezTo>
                      <a:pt x="853" y="1980"/>
                      <a:pt x="953" y="1980"/>
                      <a:pt x="1053" y="1980"/>
                    </a:cubicBezTo>
                    <a:lnTo>
                      <a:pt x="1254" y="1980"/>
                    </a:lnTo>
                    <a:cubicBezTo>
                      <a:pt x="1254" y="1980"/>
                      <a:pt x="1379" y="1880"/>
                      <a:pt x="1480" y="1880"/>
                    </a:cubicBezTo>
                    <a:cubicBezTo>
                      <a:pt x="1480" y="1780"/>
                      <a:pt x="1580" y="1655"/>
                      <a:pt x="1580" y="1554"/>
                    </a:cubicBezTo>
                    <a:lnTo>
                      <a:pt x="1580" y="1354"/>
                    </a:lnTo>
                    <a:lnTo>
                      <a:pt x="1580" y="1254"/>
                    </a:lnTo>
                    <a:lnTo>
                      <a:pt x="1580" y="1028"/>
                    </a:lnTo>
                    <a:cubicBezTo>
                      <a:pt x="1580" y="1028"/>
                      <a:pt x="1580" y="928"/>
                      <a:pt x="1480" y="928"/>
                    </a:cubicBezTo>
                    <a:cubicBezTo>
                      <a:pt x="1480" y="828"/>
                      <a:pt x="1480" y="727"/>
                      <a:pt x="1379" y="627"/>
                    </a:cubicBezTo>
                    <a:cubicBezTo>
                      <a:pt x="1379" y="627"/>
                      <a:pt x="1254" y="527"/>
                      <a:pt x="1254" y="402"/>
                    </a:cubicBezTo>
                    <a:lnTo>
                      <a:pt x="1154" y="301"/>
                    </a:lnTo>
                    <a:lnTo>
                      <a:pt x="953" y="101"/>
                    </a:lnTo>
                    <a:cubicBezTo>
                      <a:pt x="853" y="101"/>
                      <a:pt x="753" y="1"/>
                      <a:pt x="627" y="1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80" name="Google Shape;9347;p58"/>
              <p:cNvSpPr/>
              <p:nvPr/>
            </p:nvSpPr>
            <p:spPr>
              <a:xfrm>
                <a:off x="7681495" y="4505367"/>
                <a:ext cx="23397" cy="33210"/>
              </a:xfrm>
              <a:custGeom>
                <a:avLst/>
                <a:gdLst/>
                <a:ahLst/>
                <a:cxnLst/>
                <a:rect l="l" t="t" r="r" b="b"/>
                <a:pathLst>
                  <a:path w="1254" h="1780" extrusionOk="0">
                    <a:moveTo>
                      <a:pt x="326" y="0"/>
                    </a:moveTo>
                    <a:cubicBezTo>
                      <a:pt x="201" y="0"/>
                      <a:pt x="201" y="101"/>
                      <a:pt x="100" y="101"/>
                    </a:cubicBezTo>
                    <a:cubicBezTo>
                      <a:pt x="100" y="201"/>
                      <a:pt x="0" y="201"/>
                      <a:pt x="0" y="326"/>
                    </a:cubicBezTo>
                    <a:lnTo>
                      <a:pt x="0" y="627"/>
                    </a:lnTo>
                    <a:lnTo>
                      <a:pt x="0" y="827"/>
                    </a:lnTo>
                    <a:lnTo>
                      <a:pt x="0" y="953"/>
                    </a:lnTo>
                    <a:cubicBezTo>
                      <a:pt x="0" y="1053"/>
                      <a:pt x="0" y="1153"/>
                      <a:pt x="100" y="1253"/>
                    </a:cubicBezTo>
                    <a:lnTo>
                      <a:pt x="100" y="1454"/>
                    </a:lnTo>
                    <a:cubicBezTo>
                      <a:pt x="201" y="1579"/>
                      <a:pt x="326" y="1680"/>
                      <a:pt x="426" y="1680"/>
                    </a:cubicBezTo>
                    <a:cubicBezTo>
                      <a:pt x="526" y="1780"/>
                      <a:pt x="727" y="1780"/>
                      <a:pt x="827" y="1780"/>
                    </a:cubicBezTo>
                    <a:cubicBezTo>
                      <a:pt x="953" y="1680"/>
                      <a:pt x="1053" y="1680"/>
                      <a:pt x="1153" y="1454"/>
                    </a:cubicBezTo>
                    <a:cubicBezTo>
                      <a:pt x="1253" y="1354"/>
                      <a:pt x="1253" y="1253"/>
                      <a:pt x="1253" y="1153"/>
                    </a:cubicBezTo>
                    <a:lnTo>
                      <a:pt x="1253" y="953"/>
                    </a:lnTo>
                    <a:cubicBezTo>
                      <a:pt x="1153" y="827"/>
                      <a:pt x="1153" y="627"/>
                      <a:pt x="1053" y="527"/>
                    </a:cubicBezTo>
                    <a:cubicBezTo>
                      <a:pt x="1053" y="527"/>
                      <a:pt x="1053" y="426"/>
                      <a:pt x="953" y="426"/>
                    </a:cubicBezTo>
                    <a:cubicBezTo>
                      <a:pt x="953" y="326"/>
                      <a:pt x="827" y="201"/>
                      <a:pt x="827" y="101"/>
                    </a:cubicBezTo>
                    <a:cubicBezTo>
                      <a:pt x="627" y="0"/>
                      <a:pt x="526" y="0"/>
                      <a:pt x="326" y="0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81" name="Google Shape;9348;p58"/>
              <p:cNvSpPr/>
              <p:nvPr/>
            </p:nvSpPr>
            <p:spPr>
              <a:xfrm>
                <a:off x="7724499" y="4530610"/>
                <a:ext cx="21531" cy="31345"/>
              </a:xfrm>
              <a:custGeom>
                <a:avLst/>
                <a:gdLst/>
                <a:ahLst/>
                <a:cxnLst/>
                <a:rect l="l" t="t" r="r" b="b"/>
                <a:pathLst>
                  <a:path w="1154" h="1680" extrusionOk="0">
                    <a:moveTo>
                      <a:pt x="302" y="1"/>
                    </a:moveTo>
                    <a:lnTo>
                      <a:pt x="201" y="101"/>
                    </a:lnTo>
                    <a:cubicBezTo>
                      <a:pt x="101" y="226"/>
                      <a:pt x="101" y="226"/>
                      <a:pt x="101" y="327"/>
                    </a:cubicBezTo>
                    <a:cubicBezTo>
                      <a:pt x="1" y="527"/>
                      <a:pt x="1" y="627"/>
                      <a:pt x="1" y="853"/>
                    </a:cubicBezTo>
                    <a:lnTo>
                      <a:pt x="1" y="953"/>
                    </a:lnTo>
                    <a:lnTo>
                      <a:pt x="1" y="1154"/>
                    </a:lnTo>
                    <a:cubicBezTo>
                      <a:pt x="1" y="1254"/>
                      <a:pt x="1" y="1254"/>
                      <a:pt x="101" y="1354"/>
                    </a:cubicBezTo>
                    <a:lnTo>
                      <a:pt x="402" y="1680"/>
                    </a:lnTo>
                    <a:lnTo>
                      <a:pt x="627" y="1680"/>
                    </a:lnTo>
                    <a:cubicBezTo>
                      <a:pt x="728" y="1680"/>
                      <a:pt x="728" y="1680"/>
                      <a:pt x="828" y="1580"/>
                    </a:cubicBezTo>
                    <a:lnTo>
                      <a:pt x="928" y="1580"/>
                    </a:lnTo>
                    <a:cubicBezTo>
                      <a:pt x="1029" y="1479"/>
                      <a:pt x="1029" y="1479"/>
                      <a:pt x="1029" y="1354"/>
                    </a:cubicBezTo>
                    <a:cubicBezTo>
                      <a:pt x="1154" y="1354"/>
                      <a:pt x="1154" y="1254"/>
                      <a:pt x="1154" y="1254"/>
                    </a:cubicBezTo>
                    <a:lnTo>
                      <a:pt x="1154" y="953"/>
                    </a:lnTo>
                    <a:lnTo>
                      <a:pt x="1154" y="853"/>
                    </a:lnTo>
                    <a:lnTo>
                      <a:pt x="1154" y="728"/>
                    </a:lnTo>
                    <a:cubicBezTo>
                      <a:pt x="1029" y="627"/>
                      <a:pt x="1029" y="527"/>
                      <a:pt x="1029" y="527"/>
                    </a:cubicBezTo>
                    <a:cubicBezTo>
                      <a:pt x="1029" y="327"/>
                      <a:pt x="1029" y="226"/>
                      <a:pt x="928" y="101"/>
                    </a:cubicBezTo>
                    <a:lnTo>
                      <a:pt x="828" y="1"/>
                    </a:ln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82" name="Google Shape;9349;p58"/>
              <p:cNvSpPr/>
              <p:nvPr/>
            </p:nvSpPr>
            <p:spPr>
              <a:xfrm>
                <a:off x="7743677" y="4555871"/>
                <a:ext cx="2351" cy="19"/>
              </a:xfrm>
              <a:custGeom>
                <a:avLst/>
                <a:gdLst/>
                <a:ahLst/>
                <a:cxnLst/>
                <a:rect l="l" t="t" r="r" b="b"/>
                <a:pathLst>
                  <a:path w="126" h="1" extrusionOk="0">
                    <a:moveTo>
                      <a:pt x="126" y="0"/>
                    </a:move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83" name="Google Shape;9350;p58"/>
              <p:cNvSpPr/>
              <p:nvPr/>
            </p:nvSpPr>
            <p:spPr>
              <a:xfrm>
                <a:off x="7743677" y="4555871"/>
                <a:ext cx="19" cy="2351"/>
              </a:xfrm>
              <a:custGeom>
                <a:avLst/>
                <a:gdLst/>
                <a:ahLst/>
                <a:cxnLst/>
                <a:rect l="l" t="t" r="r" b="b"/>
                <a:pathLst>
                  <a:path w="1" h="126" extrusionOk="0">
                    <a:moveTo>
                      <a:pt x="1" y="125"/>
                    </a:moveTo>
                    <a:lnTo>
                      <a:pt x="1" y="125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84" name="Google Shape;9351;p58"/>
              <p:cNvSpPr/>
              <p:nvPr/>
            </p:nvSpPr>
            <p:spPr>
              <a:xfrm>
                <a:off x="7759573" y="4485722"/>
                <a:ext cx="25281" cy="36065"/>
              </a:xfrm>
              <a:custGeom>
                <a:avLst/>
                <a:gdLst/>
                <a:ahLst/>
                <a:cxnLst/>
                <a:rect l="l" t="t" r="r" b="b"/>
                <a:pathLst>
                  <a:path w="1355" h="1933" extrusionOk="0">
                    <a:moveTo>
                      <a:pt x="402" y="1"/>
                    </a:moveTo>
                    <a:cubicBezTo>
                      <a:pt x="201" y="1"/>
                      <a:pt x="1" y="226"/>
                      <a:pt x="1" y="527"/>
                    </a:cubicBezTo>
                    <a:cubicBezTo>
                      <a:pt x="1" y="627"/>
                      <a:pt x="1" y="753"/>
                      <a:pt x="101" y="953"/>
                    </a:cubicBezTo>
                    <a:lnTo>
                      <a:pt x="101" y="1254"/>
                    </a:lnTo>
                    <a:cubicBezTo>
                      <a:pt x="101" y="1379"/>
                      <a:pt x="201" y="1479"/>
                      <a:pt x="201" y="1580"/>
                    </a:cubicBezTo>
                    <a:cubicBezTo>
                      <a:pt x="201" y="1680"/>
                      <a:pt x="301" y="1680"/>
                      <a:pt x="402" y="1780"/>
                    </a:cubicBezTo>
                    <a:cubicBezTo>
                      <a:pt x="489" y="1850"/>
                      <a:pt x="663" y="1933"/>
                      <a:pt x="829" y="1933"/>
                    </a:cubicBezTo>
                    <a:cubicBezTo>
                      <a:pt x="899" y="1933"/>
                      <a:pt x="968" y="1918"/>
                      <a:pt x="1028" y="1880"/>
                    </a:cubicBezTo>
                    <a:cubicBezTo>
                      <a:pt x="1154" y="1780"/>
                      <a:pt x="1354" y="1580"/>
                      <a:pt x="1254" y="1379"/>
                    </a:cubicBezTo>
                    <a:lnTo>
                      <a:pt x="1254" y="1154"/>
                    </a:lnTo>
                    <a:cubicBezTo>
                      <a:pt x="1254" y="1053"/>
                      <a:pt x="1154" y="953"/>
                      <a:pt x="1154" y="953"/>
                    </a:cubicBezTo>
                    <a:lnTo>
                      <a:pt x="1154" y="853"/>
                    </a:lnTo>
                    <a:cubicBezTo>
                      <a:pt x="1028" y="753"/>
                      <a:pt x="1028" y="753"/>
                      <a:pt x="1028" y="627"/>
                    </a:cubicBezTo>
                    <a:cubicBezTo>
                      <a:pt x="1028" y="527"/>
                      <a:pt x="928" y="427"/>
                      <a:pt x="928" y="326"/>
                    </a:cubicBezTo>
                    <a:cubicBezTo>
                      <a:pt x="828" y="126"/>
                      <a:pt x="627" y="1"/>
                      <a:pt x="402" y="1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85" name="Google Shape;9352;p58"/>
              <p:cNvSpPr/>
              <p:nvPr/>
            </p:nvSpPr>
            <p:spPr>
              <a:xfrm>
                <a:off x="7615097" y="4452998"/>
                <a:ext cx="27594" cy="34498"/>
              </a:xfrm>
              <a:custGeom>
                <a:avLst/>
                <a:gdLst/>
                <a:ahLst/>
                <a:cxnLst/>
                <a:rect l="l" t="t" r="r" b="b"/>
                <a:pathLst>
                  <a:path w="1479" h="1849" extrusionOk="0">
                    <a:moveTo>
                      <a:pt x="326" y="0"/>
                    </a:moveTo>
                    <a:cubicBezTo>
                      <a:pt x="226" y="0"/>
                      <a:pt x="226" y="101"/>
                      <a:pt x="126" y="201"/>
                    </a:cubicBezTo>
                    <a:cubicBezTo>
                      <a:pt x="126" y="201"/>
                      <a:pt x="0" y="301"/>
                      <a:pt x="126" y="401"/>
                    </a:cubicBezTo>
                    <a:lnTo>
                      <a:pt x="126" y="627"/>
                    </a:lnTo>
                    <a:lnTo>
                      <a:pt x="126" y="928"/>
                    </a:lnTo>
                    <a:cubicBezTo>
                      <a:pt x="126" y="1028"/>
                      <a:pt x="126" y="1128"/>
                      <a:pt x="226" y="1253"/>
                    </a:cubicBezTo>
                    <a:lnTo>
                      <a:pt x="226" y="1354"/>
                    </a:lnTo>
                    <a:cubicBezTo>
                      <a:pt x="226" y="1454"/>
                      <a:pt x="326" y="1554"/>
                      <a:pt x="426" y="1654"/>
                    </a:cubicBezTo>
                    <a:cubicBezTo>
                      <a:pt x="426" y="1654"/>
                      <a:pt x="426" y="1755"/>
                      <a:pt x="527" y="1755"/>
                    </a:cubicBezTo>
                    <a:cubicBezTo>
                      <a:pt x="639" y="1817"/>
                      <a:pt x="721" y="1849"/>
                      <a:pt x="799" y="1849"/>
                    </a:cubicBezTo>
                    <a:cubicBezTo>
                      <a:pt x="877" y="1849"/>
                      <a:pt x="953" y="1817"/>
                      <a:pt x="1053" y="1755"/>
                    </a:cubicBezTo>
                    <a:cubicBezTo>
                      <a:pt x="1253" y="1755"/>
                      <a:pt x="1379" y="1554"/>
                      <a:pt x="1379" y="1454"/>
                    </a:cubicBezTo>
                    <a:cubicBezTo>
                      <a:pt x="1479" y="1128"/>
                      <a:pt x="1379" y="928"/>
                      <a:pt x="1253" y="727"/>
                    </a:cubicBezTo>
                    <a:cubicBezTo>
                      <a:pt x="1253" y="727"/>
                      <a:pt x="1153" y="627"/>
                      <a:pt x="1153" y="502"/>
                    </a:cubicBezTo>
                    <a:cubicBezTo>
                      <a:pt x="1053" y="401"/>
                      <a:pt x="1053" y="401"/>
                      <a:pt x="953" y="301"/>
                    </a:cubicBezTo>
                    <a:lnTo>
                      <a:pt x="953" y="201"/>
                    </a:lnTo>
                    <a:cubicBezTo>
                      <a:pt x="852" y="101"/>
                      <a:pt x="752" y="0"/>
                      <a:pt x="627" y="0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86" name="Google Shape;9353;p58"/>
              <p:cNvSpPr/>
              <p:nvPr/>
            </p:nvSpPr>
            <p:spPr>
              <a:xfrm>
                <a:off x="7703006" y="4431487"/>
                <a:ext cx="27128" cy="35860"/>
              </a:xfrm>
              <a:custGeom>
                <a:avLst/>
                <a:gdLst/>
                <a:ahLst/>
                <a:cxnLst/>
                <a:rect l="l" t="t" r="r" b="b"/>
                <a:pathLst>
                  <a:path w="1454" h="1922" extrusionOk="0">
                    <a:moveTo>
                      <a:pt x="426" y="0"/>
                    </a:moveTo>
                    <a:cubicBezTo>
                      <a:pt x="301" y="0"/>
                      <a:pt x="201" y="0"/>
                      <a:pt x="100" y="101"/>
                    </a:cubicBezTo>
                    <a:lnTo>
                      <a:pt x="0" y="201"/>
                    </a:lnTo>
                    <a:lnTo>
                      <a:pt x="0" y="527"/>
                    </a:lnTo>
                    <a:lnTo>
                      <a:pt x="0" y="727"/>
                    </a:lnTo>
                    <a:lnTo>
                      <a:pt x="0" y="1153"/>
                    </a:lnTo>
                    <a:cubicBezTo>
                      <a:pt x="100" y="1254"/>
                      <a:pt x="100" y="1354"/>
                      <a:pt x="201" y="1454"/>
                    </a:cubicBezTo>
                    <a:cubicBezTo>
                      <a:pt x="201" y="1554"/>
                      <a:pt x="301" y="1655"/>
                      <a:pt x="301" y="1655"/>
                    </a:cubicBezTo>
                    <a:lnTo>
                      <a:pt x="526" y="1880"/>
                    </a:lnTo>
                    <a:lnTo>
                      <a:pt x="727" y="1880"/>
                    </a:lnTo>
                    <a:cubicBezTo>
                      <a:pt x="786" y="1909"/>
                      <a:pt x="846" y="1922"/>
                      <a:pt x="906" y="1922"/>
                    </a:cubicBezTo>
                    <a:cubicBezTo>
                      <a:pt x="1049" y="1922"/>
                      <a:pt x="1182" y="1851"/>
                      <a:pt x="1253" y="1780"/>
                    </a:cubicBezTo>
                    <a:cubicBezTo>
                      <a:pt x="1454" y="1554"/>
                      <a:pt x="1454" y="1354"/>
                      <a:pt x="1454" y="1153"/>
                    </a:cubicBezTo>
                    <a:cubicBezTo>
                      <a:pt x="1454" y="1028"/>
                      <a:pt x="1353" y="1028"/>
                      <a:pt x="1353" y="928"/>
                    </a:cubicBezTo>
                    <a:cubicBezTo>
                      <a:pt x="1253" y="827"/>
                      <a:pt x="1253" y="827"/>
                      <a:pt x="1153" y="727"/>
                    </a:cubicBezTo>
                    <a:lnTo>
                      <a:pt x="1153" y="627"/>
                    </a:lnTo>
                    <a:cubicBezTo>
                      <a:pt x="1053" y="627"/>
                      <a:pt x="1053" y="527"/>
                      <a:pt x="1053" y="401"/>
                    </a:cubicBezTo>
                    <a:lnTo>
                      <a:pt x="927" y="301"/>
                    </a:lnTo>
                    <a:cubicBezTo>
                      <a:pt x="927" y="201"/>
                      <a:pt x="827" y="101"/>
                      <a:pt x="727" y="0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87" name="Google Shape;9354;p58"/>
              <p:cNvSpPr/>
              <p:nvPr/>
            </p:nvSpPr>
            <p:spPr>
              <a:xfrm>
                <a:off x="7566459" y="4446916"/>
                <a:ext cx="27613" cy="43976"/>
              </a:xfrm>
              <a:custGeom>
                <a:avLst/>
                <a:gdLst/>
                <a:ahLst/>
                <a:cxnLst/>
                <a:rect l="l" t="t" r="r" b="b"/>
                <a:pathLst>
                  <a:path w="1480" h="2357" extrusionOk="0">
                    <a:moveTo>
                      <a:pt x="627" y="0"/>
                    </a:moveTo>
                    <a:cubicBezTo>
                      <a:pt x="527" y="0"/>
                      <a:pt x="427" y="0"/>
                      <a:pt x="327" y="101"/>
                    </a:cubicBezTo>
                    <a:cubicBezTo>
                      <a:pt x="101" y="201"/>
                      <a:pt x="1" y="427"/>
                      <a:pt x="101" y="627"/>
                    </a:cubicBezTo>
                    <a:lnTo>
                      <a:pt x="101" y="828"/>
                    </a:lnTo>
                    <a:cubicBezTo>
                      <a:pt x="101" y="953"/>
                      <a:pt x="226" y="1153"/>
                      <a:pt x="226" y="1254"/>
                    </a:cubicBezTo>
                    <a:lnTo>
                      <a:pt x="226" y="1680"/>
                    </a:lnTo>
                    <a:cubicBezTo>
                      <a:pt x="226" y="1780"/>
                      <a:pt x="327" y="1780"/>
                      <a:pt x="327" y="1880"/>
                    </a:cubicBezTo>
                    <a:cubicBezTo>
                      <a:pt x="327" y="1980"/>
                      <a:pt x="327" y="1980"/>
                      <a:pt x="427" y="2081"/>
                    </a:cubicBezTo>
                    <a:lnTo>
                      <a:pt x="527" y="2206"/>
                    </a:lnTo>
                    <a:cubicBezTo>
                      <a:pt x="577" y="2306"/>
                      <a:pt x="709" y="2356"/>
                      <a:pt x="840" y="2356"/>
                    </a:cubicBezTo>
                    <a:cubicBezTo>
                      <a:pt x="972" y="2356"/>
                      <a:pt x="1103" y="2306"/>
                      <a:pt x="1154" y="2206"/>
                    </a:cubicBezTo>
                    <a:cubicBezTo>
                      <a:pt x="1254" y="2081"/>
                      <a:pt x="1354" y="1980"/>
                      <a:pt x="1354" y="1880"/>
                    </a:cubicBezTo>
                    <a:cubicBezTo>
                      <a:pt x="1479" y="1780"/>
                      <a:pt x="1479" y="1680"/>
                      <a:pt x="1479" y="1579"/>
                    </a:cubicBezTo>
                    <a:cubicBezTo>
                      <a:pt x="1479" y="1354"/>
                      <a:pt x="1354" y="1153"/>
                      <a:pt x="1354" y="1053"/>
                    </a:cubicBezTo>
                    <a:cubicBezTo>
                      <a:pt x="1254" y="828"/>
                      <a:pt x="1254" y="727"/>
                      <a:pt x="1154" y="627"/>
                    </a:cubicBezTo>
                    <a:cubicBezTo>
                      <a:pt x="1154" y="527"/>
                      <a:pt x="1053" y="427"/>
                      <a:pt x="953" y="326"/>
                    </a:cubicBezTo>
                    <a:cubicBezTo>
                      <a:pt x="953" y="201"/>
                      <a:pt x="853" y="101"/>
                      <a:pt x="627" y="0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88" name="Google Shape;9355;p58"/>
              <p:cNvSpPr/>
              <p:nvPr/>
            </p:nvSpPr>
            <p:spPr>
              <a:xfrm>
                <a:off x="7654369" y="4409976"/>
                <a:ext cx="21531" cy="38826"/>
              </a:xfrm>
              <a:custGeom>
                <a:avLst/>
                <a:gdLst/>
                <a:ahLst/>
                <a:cxnLst/>
                <a:rect l="l" t="t" r="r" b="b"/>
                <a:pathLst>
                  <a:path w="1154" h="2081" extrusionOk="0">
                    <a:moveTo>
                      <a:pt x="301" y="0"/>
                    </a:moveTo>
                    <a:cubicBezTo>
                      <a:pt x="201" y="101"/>
                      <a:pt x="101" y="201"/>
                      <a:pt x="101" y="301"/>
                    </a:cubicBezTo>
                    <a:cubicBezTo>
                      <a:pt x="1" y="627"/>
                      <a:pt x="1" y="828"/>
                      <a:pt x="1" y="1053"/>
                    </a:cubicBezTo>
                    <a:lnTo>
                      <a:pt x="1" y="1554"/>
                    </a:lnTo>
                    <a:cubicBezTo>
                      <a:pt x="101" y="1554"/>
                      <a:pt x="101" y="1680"/>
                      <a:pt x="101" y="1680"/>
                    </a:cubicBezTo>
                    <a:cubicBezTo>
                      <a:pt x="101" y="1780"/>
                      <a:pt x="201" y="1880"/>
                      <a:pt x="201" y="1880"/>
                    </a:cubicBezTo>
                    <a:cubicBezTo>
                      <a:pt x="301" y="1980"/>
                      <a:pt x="301" y="1980"/>
                      <a:pt x="402" y="1980"/>
                    </a:cubicBezTo>
                    <a:lnTo>
                      <a:pt x="402" y="2081"/>
                    </a:lnTo>
                    <a:lnTo>
                      <a:pt x="828" y="2081"/>
                    </a:lnTo>
                    <a:cubicBezTo>
                      <a:pt x="1028" y="1980"/>
                      <a:pt x="1028" y="1880"/>
                      <a:pt x="1153" y="1780"/>
                    </a:cubicBezTo>
                    <a:lnTo>
                      <a:pt x="1153" y="1680"/>
                    </a:lnTo>
                    <a:lnTo>
                      <a:pt x="1153" y="1354"/>
                    </a:lnTo>
                    <a:lnTo>
                      <a:pt x="1153" y="1153"/>
                    </a:lnTo>
                    <a:cubicBezTo>
                      <a:pt x="1028" y="1053"/>
                      <a:pt x="1028" y="928"/>
                      <a:pt x="1028" y="727"/>
                    </a:cubicBezTo>
                    <a:lnTo>
                      <a:pt x="1028" y="427"/>
                    </a:lnTo>
                    <a:cubicBezTo>
                      <a:pt x="1028" y="201"/>
                      <a:pt x="828" y="0"/>
                      <a:pt x="627" y="0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89" name="Google Shape;9356;p58"/>
              <p:cNvSpPr/>
              <p:nvPr/>
            </p:nvSpPr>
            <p:spPr>
              <a:xfrm>
                <a:off x="7586104" y="4382849"/>
                <a:ext cx="23397" cy="36961"/>
              </a:xfrm>
              <a:custGeom>
                <a:avLst/>
                <a:gdLst/>
                <a:ahLst/>
                <a:cxnLst/>
                <a:rect l="l" t="t" r="r" b="b"/>
                <a:pathLst>
                  <a:path w="1254" h="1981" extrusionOk="0">
                    <a:moveTo>
                      <a:pt x="426" y="1"/>
                    </a:moveTo>
                    <a:cubicBezTo>
                      <a:pt x="301" y="1"/>
                      <a:pt x="201" y="1"/>
                      <a:pt x="201" y="101"/>
                    </a:cubicBezTo>
                    <a:cubicBezTo>
                      <a:pt x="101" y="201"/>
                      <a:pt x="0" y="302"/>
                      <a:pt x="0" y="402"/>
                    </a:cubicBezTo>
                    <a:cubicBezTo>
                      <a:pt x="101" y="627"/>
                      <a:pt x="101" y="828"/>
                      <a:pt x="101" y="1028"/>
                    </a:cubicBezTo>
                    <a:cubicBezTo>
                      <a:pt x="101" y="1129"/>
                      <a:pt x="101" y="1354"/>
                      <a:pt x="201" y="1454"/>
                    </a:cubicBezTo>
                    <a:cubicBezTo>
                      <a:pt x="201" y="1555"/>
                      <a:pt x="301" y="1655"/>
                      <a:pt x="301" y="1755"/>
                    </a:cubicBezTo>
                    <a:cubicBezTo>
                      <a:pt x="426" y="1881"/>
                      <a:pt x="527" y="1881"/>
                      <a:pt x="527" y="1981"/>
                    </a:cubicBezTo>
                    <a:lnTo>
                      <a:pt x="827" y="1981"/>
                    </a:lnTo>
                    <a:cubicBezTo>
                      <a:pt x="1053" y="1981"/>
                      <a:pt x="1053" y="1881"/>
                      <a:pt x="1153" y="1755"/>
                    </a:cubicBezTo>
                    <a:cubicBezTo>
                      <a:pt x="1153" y="1655"/>
                      <a:pt x="1253" y="1655"/>
                      <a:pt x="1253" y="1555"/>
                    </a:cubicBezTo>
                    <a:lnTo>
                      <a:pt x="1253" y="1254"/>
                    </a:lnTo>
                    <a:lnTo>
                      <a:pt x="1253" y="1028"/>
                    </a:lnTo>
                    <a:lnTo>
                      <a:pt x="1153" y="928"/>
                    </a:lnTo>
                    <a:cubicBezTo>
                      <a:pt x="1153" y="728"/>
                      <a:pt x="1053" y="502"/>
                      <a:pt x="928" y="302"/>
                    </a:cubicBezTo>
                    <a:cubicBezTo>
                      <a:pt x="928" y="201"/>
                      <a:pt x="827" y="101"/>
                      <a:pt x="727" y="101"/>
                    </a:cubicBezTo>
                    <a:cubicBezTo>
                      <a:pt x="627" y="1"/>
                      <a:pt x="527" y="1"/>
                      <a:pt x="426" y="1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90" name="Google Shape;9357;p58"/>
              <p:cNvSpPr/>
              <p:nvPr/>
            </p:nvSpPr>
            <p:spPr>
              <a:xfrm>
                <a:off x="7623044" y="4341711"/>
                <a:ext cx="21531" cy="37725"/>
              </a:xfrm>
              <a:custGeom>
                <a:avLst/>
                <a:gdLst/>
                <a:ahLst/>
                <a:cxnLst/>
                <a:rect l="l" t="t" r="r" b="b"/>
                <a:pathLst>
                  <a:path w="1154" h="2022" extrusionOk="0">
                    <a:moveTo>
                      <a:pt x="627" y="0"/>
                    </a:moveTo>
                    <a:cubicBezTo>
                      <a:pt x="426" y="0"/>
                      <a:pt x="201" y="101"/>
                      <a:pt x="201" y="326"/>
                    </a:cubicBezTo>
                    <a:cubicBezTo>
                      <a:pt x="101" y="527"/>
                      <a:pt x="101" y="727"/>
                      <a:pt x="101" y="953"/>
                    </a:cubicBezTo>
                    <a:cubicBezTo>
                      <a:pt x="101" y="1053"/>
                      <a:pt x="0" y="1153"/>
                      <a:pt x="0" y="1153"/>
                    </a:cubicBezTo>
                    <a:cubicBezTo>
                      <a:pt x="0" y="1354"/>
                      <a:pt x="0" y="1454"/>
                      <a:pt x="101" y="1579"/>
                    </a:cubicBezTo>
                    <a:cubicBezTo>
                      <a:pt x="101" y="1680"/>
                      <a:pt x="101" y="1780"/>
                      <a:pt x="201" y="1880"/>
                    </a:cubicBezTo>
                    <a:cubicBezTo>
                      <a:pt x="360" y="1951"/>
                      <a:pt x="507" y="2022"/>
                      <a:pt x="651" y="2022"/>
                    </a:cubicBezTo>
                    <a:cubicBezTo>
                      <a:pt x="710" y="2022"/>
                      <a:pt x="769" y="2010"/>
                      <a:pt x="827" y="1980"/>
                    </a:cubicBezTo>
                    <a:cubicBezTo>
                      <a:pt x="1053" y="1880"/>
                      <a:pt x="1153" y="1680"/>
                      <a:pt x="1153" y="1454"/>
                    </a:cubicBezTo>
                    <a:lnTo>
                      <a:pt x="1153" y="1253"/>
                    </a:lnTo>
                    <a:cubicBezTo>
                      <a:pt x="1153" y="1153"/>
                      <a:pt x="1053" y="953"/>
                      <a:pt x="1053" y="827"/>
                    </a:cubicBezTo>
                    <a:lnTo>
                      <a:pt x="1053" y="426"/>
                    </a:lnTo>
                    <a:cubicBezTo>
                      <a:pt x="1053" y="201"/>
                      <a:pt x="827" y="101"/>
                      <a:pt x="627" y="0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91" name="Google Shape;9358;p58"/>
              <p:cNvSpPr/>
              <p:nvPr/>
            </p:nvSpPr>
            <p:spPr>
              <a:xfrm>
                <a:off x="7683361" y="4343091"/>
                <a:ext cx="27613" cy="46513"/>
              </a:xfrm>
              <a:custGeom>
                <a:avLst/>
                <a:gdLst/>
                <a:ahLst/>
                <a:cxnLst/>
                <a:rect l="l" t="t" r="r" b="b"/>
                <a:pathLst>
                  <a:path w="1480" h="2493" extrusionOk="0">
                    <a:moveTo>
                      <a:pt x="537" y="0"/>
                    </a:moveTo>
                    <a:cubicBezTo>
                      <a:pt x="500" y="0"/>
                      <a:pt x="463" y="8"/>
                      <a:pt x="426" y="27"/>
                    </a:cubicBezTo>
                    <a:cubicBezTo>
                      <a:pt x="226" y="27"/>
                      <a:pt x="0" y="252"/>
                      <a:pt x="0" y="453"/>
                    </a:cubicBezTo>
                    <a:lnTo>
                      <a:pt x="0" y="1079"/>
                    </a:lnTo>
                    <a:cubicBezTo>
                      <a:pt x="101" y="1380"/>
                      <a:pt x="101" y="1806"/>
                      <a:pt x="226" y="2007"/>
                    </a:cubicBezTo>
                    <a:cubicBezTo>
                      <a:pt x="326" y="2132"/>
                      <a:pt x="426" y="2332"/>
                      <a:pt x="627" y="2433"/>
                    </a:cubicBezTo>
                    <a:cubicBezTo>
                      <a:pt x="710" y="2469"/>
                      <a:pt x="802" y="2493"/>
                      <a:pt x="896" y="2493"/>
                    </a:cubicBezTo>
                    <a:cubicBezTo>
                      <a:pt x="1059" y="2493"/>
                      <a:pt x="1227" y="2423"/>
                      <a:pt x="1354" y="2232"/>
                    </a:cubicBezTo>
                    <a:cubicBezTo>
                      <a:pt x="1479" y="2007"/>
                      <a:pt x="1354" y="1806"/>
                      <a:pt x="1354" y="1606"/>
                    </a:cubicBezTo>
                    <a:cubicBezTo>
                      <a:pt x="1354" y="1505"/>
                      <a:pt x="1354" y="1380"/>
                      <a:pt x="1254" y="1280"/>
                    </a:cubicBezTo>
                    <a:lnTo>
                      <a:pt x="1254" y="1179"/>
                    </a:lnTo>
                    <a:cubicBezTo>
                      <a:pt x="1153" y="979"/>
                      <a:pt x="1053" y="653"/>
                      <a:pt x="953" y="352"/>
                    </a:cubicBezTo>
                    <a:cubicBezTo>
                      <a:pt x="871" y="168"/>
                      <a:pt x="705" y="0"/>
                      <a:pt x="537" y="0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92" name="Google Shape;9359;p58"/>
              <p:cNvSpPr/>
              <p:nvPr/>
            </p:nvSpPr>
            <p:spPr>
              <a:xfrm>
                <a:off x="7741812" y="4380050"/>
                <a:ext cx="27594" cy="43509"/>
              </a:xfrm>
              <a:custGeom>
                <a:avLst/>
                <a:gdLst/>
                <a:ahLst/>
                <a:cxnLst/>
                <a:rect l="l" t="t" r="r" b="b"/>
                <a:pathLst>
                  <a:path w="1479" h="2332" extrusionOk="0">
                    <a:moveTo>
                      <a:pt x="437" y="1"/>
                    </a:moveTo>
                    <a:cubicBezTo>
                      <a:pt x="398" y="1"/>
                      <a:pt x="360" y="9"/>
                      <a:pt x="326" y="26"/>
                    </a:cubicBezTo>
                    <a:cubicBezTo>
                      <a:pt x="226" y="26"/>
                      <a:pt x="101" y="151"/>
                      <a:pt x="101" y="251"/>
                    </a:cubicBezTo>
                    <a:cubicBezTo>
                      <a:pt x="0" y="351"/>
                      <a:pt x="0" y="452"/>
                      <a:pt x="0" y="552"/>
                    </a:cubicBezTo>
                    <a:cubicBezTo>
                      <a:pt x="101" y="878"/>
                      <a:pt x="101" y="1078"/>
                      <a:pt x="226" y="1279"/>
                    </a:cubicBezTo>
                    <a:cubicBezTo>
                      <a:pt x="326" y="1604"/>
                      <a:pt x="426" y="1905"/>
                      <a:pt x="527" y="2131"/>
                    </a:cubicBezTo>
                    <a:cubicBezTo>
                      <a:pt x="627" y="2231"/>
                      <a:pt x="727" y="2331"/>
                      <a:pt x="852" y="2331"/>
                    </a:cubicBezTo>
                    <a:lnTo>
                      <a:pt x="1153" y="2331"/>
                    </a:lnTo>
                    <a:cubicBezTo>
                      <a:pt x="1253" y="2231"/>
                      <a:pt x="1354" y="2231"/>
                      <a:pt x="1354" y="2131"/>
                    </a:cubicBezTo>
                    <a:cubicBezTo>
                      <a:pt x="1479" y="2031"/>
                      <a:pt x="1479" y="1805"/>
                      <a:pt x="1479" y="1705"/>
                    </a:cubicBezTo>
                    <a:cubicBezTo>
                      <a:pt x="1479" y="1604"/>
                      <a:pt x="1354" y="1504"/>
                      <a:pt x="1354" y="1404"/>
                    </a:cubicBezTo>
                    <a:lnTo>
                      <a:pt x="1253" y="1279"/>
                    </a:lnTo>
                    <a:cubicBezTo>
                      <a:pt x="1253" y="1178"/>
                      <a:pt x="1153" y="1078"/>
                      <a:pt x="1153" y="978"/>
                    </a:cubicBezTo>
                    <a:cubicBezTo>
                      <a:pt x="1053" y="777"/>
                      <a:pt x="953" y="552"/>
                      <a:pt x="953" y="351"/>
                    </a:cubicBezTo>
                    <a:cubicBezTo>
                      <a:pt x="869" y="185"/>
                      <a:pt x="630" y="1"/>
                      <a:pt x="437" y="1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93" name="Google Shape;9360;p58"/>
              <p:cNvSpPr/>
              <p:nvPr/>
            </p:nvSpPr>
            <p:spPr>
              <a:xfrm>
                <a:off x="7539351" y="4366953"/>
                <a:ext cx="25262" cy="41998"/>
              </a:xfrm>
              <a:custGeom>
                <a:avLst/>
                <a:gdLst/>
                <a:ahLst/>
                <a:cxnLst/>
                <a:rect l="l" t="t" r="r" b="b"/>
                <a:pathLst>
                  <a:path w="1354" h="2251" extrusionOk="0">
                    <a:moveTo>
                      <a:pt x="526" y="1"/>
                    </a:moveTo>
                    <a:cubicBezTo>
                      <a:pt x="426" y="1"/>
                      <a:pt x="426" y="1"/>
                      <a:pt x="301" y="101"/>
                    </a:cubicBezTo>
                    <a:cubicBezTo>
                      <a:pt x="201" y="101"/>
                      <a:pt x="201" y="226"/>
                      <a:pt x="100" y="327"/>
                    </a:cubicBezTo>
                    <a:lnTo>
                      <a:pt x="100" y="527"/>
                    </a:lnTo>
                    <a:cubicBezTo>
                      <a:pt x="0" y="627"/>
                      <a:pt x="0" y="627"/>
                      <a:pt x="0" y="728"/>
                    </a:cubicBezTo>
                    <a:lnTo>
                      <a:pt x="0" y="1154"/>
                    </a:lnTo>
                    <a:cubicBezTo>
                      <a:pt x="0" y="1254"/>
                      <a:pt x="0" y="1479"/>
                      <a:pt x="100" y="1680"/>
                    </a:cubicBezTo>
                    <a:cubicBezTo>
                      <a:pt x="100" y="1780"/>
                      <a:pt x="100" y="1780"/>
                      <a:pt x="201" y="1880"/>
                    </a:cubicBezTo>
                    <a:cubicBezTo>
                      <a:pt x="201" y="1981"/>
                      <a:pt x="301" y="2106"/>
                      <a:pt x="426" y="2206"/>
                    </a:cubicBezTo>
                    <a:lnTo>
                      <a:pt x="727" y="2206"/>
                    </a:lnTo>
                    <a:cubicBezTo>
                      <a:pt x="760" y="2240"/>
                      <a:pt x="783" y="2251"/>
                      <a:pt x="801" y="2251"/>
                    </a:cubicBezTo>
                    <a:cubicBezTo>
                      <a:pt x="838" y="2251"/>
                      <a:pt x="861" y="2206"/>
                      <a:pt x="927" y="2206"/>
                    </a:cubicBezTo>
                    <a:cubicBezTo>
                      <a:pt x="1053" y="2206"/>
                      <a:pt x="1053" y="2106"/>
                      <a:pt x="1153" y="1981"/>
                    </a:cubicBezTo>
                    <a:cubicBezTo>
                      <a:pt x="1253" y="1780"/>
                      <a:pt x="1353" y="1580"/>
                      <a:pt x="1253" y="1354"/>
                    </a:cubicBezTo>
                    <a:cubicBezTo>
                      <a:pt x="1253" y="1254"/>
                      <a:pt x="1153" y="1154"/>
                      <a:pt x="1153" y="1053"/>
                    </a:cubicBezTo>
                    <a:cubicBezTo>
                      <a:pt x="1153" y="953"/>
                      <a:pt x="1153" y="853"/>
                      <a:pt x="1053" y="728"/>
                    </a:cubicBezTo>
                    <a:lnTo>
                      <a:pt x="1053" y="627"/>
                    </a:lnTo>
                    <a:cubicBezTo>
                      <a:pt x="1053" y="559"/>
                      <a:pt x="994" y="490"/>
                      <a:pt x="957" y="421"/>
                    </a:cubicBezTo>
                    <a:lnTo>
                      <a:pt x="957" y="421"/>
                    </a:lnTo>
                    <a:cubicBezTo>
                      <a:pt x="975" y="427"/>
                      <a:pt x="1005" y="427"/>
                      <a:pt x="1053" y="427"/>
                    </a:cubicBezTo>
                    <a:cubicBezTo>
                      <a:pt x="928" y="427"/>
                      <a:pt x="927" y="328"/>
                      <a:pt x="927" y="327"/>
                    </a:cubicBezTo>
                    <a:lnTo>
                      <a:pt x="927" y="327"/>
                    </a:lnTo>
                    <a:cubicBezTo>
                      <a:pt x="927" y="327"/>
                      <a:pt x="927" y="327"/>
                      <a:pt x="927" y="327"/>
                    </a:cubicBezTo>
                    <a:cubicBezTo>
                      <a:pt x="927" y="226"/>
                      <a:pt x="827" y="101"/>
                      <a:pt x="827" y="101"/>
                    </a:cubicBezTo>
                    <a:cubicBezTo>
                      <a:pt x="727" y="1"/>
                      <a:pt x="627" y="1"/>
                      <a:pt x="526" y="1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94" name="Google Shape;9361;p58"/>
              <p:cNvSpPr/>
              <p:nvPr/>
            </p:nvSpPr>
            <p:spPr>
              <a:xfrm>
                <a:off x="7521571" y="4435218"/>
                <a:ext cx="23397" cy="36961"/>
              </a:xfrm>
              <a:custGeom>
                <a:avLst/>
                <a:gdLst/>
                <a:ahLst/>
                <a:cxnLst/>
                <a:rect l="l" t="t" r="r" b="b"/>
                <a:pathLst>
                  <a:path w="1254" h="1981" extrusionOk="0">
                    <a:moveTo>
                      <a:pt x="627" y="1"/>
                    </a:moveTo>
                    <a:cubicBezTo>
                      <a:pt x="427" y="1"/>
                      <a:pt x="226" y="101"/>
                      <a:pt x="126" y="427"/>
                    </a:cubicBezTo>
                    <a:cubicBezTo>
                      <a:pt x="126" y="627"/>
                      <a:pt x="1" y="828"/>
                      <a:pt x="1" y="1054"/>
                    </a:cubicBezTo>
                    <a:cubicBezTo>
                      <a:pt x="1" y="1154"/>
                      <a:pt x="126" y="1254"/>
                      <a:pt x="126" y="1354"/>
                    </a:cubicBezTo>
                    <a:lnTo>
                      <a:pt x="126" y="1455"/>
                    </a:lnTo>
                    <a:cubicBezTo>
                      <a:pt x="226" y="1580"/>
                      <a:pt x="226" y="1680"/>
                      <a:pt x="226" y="1680"/>
                    </a:cubicBezTo>
                    <a:lnTo>
                      <a:pt x="326" y="1780"/>
                    </a:lnTo>
                    <a:lnTo>
                      <a:pt x="527" y="1981"/>
                    </a:lnTo>
                    <a:lnTo>
                      <a:pt x="1053" y="1981"/>
                    </a:lnTo>
                    <a:cubicBezTo>
                      <a:pt x="1154" y="1881"/>
                      <a:pt x="1254" y="1780"/>
                      <a:pt x="1254" y="1680"/>
                    </a:cubicBezTo>
                    <a:lnTo>
                      <a:pt x="1254" y="1580"/>
                    </a:lnTo>
                    <a:lnTo>
                      <a:pt x="1254" y="1254"/>
                    </a:lnTo>
                    <a:cubicBezTo>
                      <a:pt x="1254" y="1254"/>
                      <a:pt x="1254" y="1154"/>
                      <a:pt x="1154" y="1154"/>
                    </a:cubicBezTo>
                    <a:cubicBezTo>
                      <a:pt x="1154" y="1088"/>
                      <a:pt x="1154" y="1022"/>
                      <a:pt x="1125" y="949"/>
                    </a:cubicBezTo>
                    <a:lnTo>
                      <a:pt x="1125" y="949"/>
                    </a:lnTo>
                    <a:cubicBezTo>
                      <a:pt x="1134" y="952"/>
                      <a:pt x="1143" y="953"/>
                      <a:pt x="1154" y="953"/>
                    </a:cubicBezTo>
                    <a:cubicBezTo>
                      <a:pt x="1053" y="828"/>
                      <a:pt x="1053" y="627"/>
                      <a:pt x="953" y="527"/>
                    </a:cubicBezTo>
                    <a:cubicBezTo>
                      <a:pt x="953" y="427"/>
                      <a:pt x="953" y="201"/>
                      <a:pt x="853" y="201"/>
                    </a:cubicBezTo>
                    <a:cubicBezTo>
                      <a:pt x="753" y="101"/>
                      <a:pt x="753" y="101"/>
                      <a:pt x="627" y="1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95" name="Google Shape;9362;p58"/>
              <p:cNvSpPr/>
              <p:nvPr/>
            </p:nvSpPr>
            <p:spPr>
              <a:xfrm>
                <a:off x="7508008" y="4282475"/>
                <a:ext cx="25281" cy="44591"/>
              </a:xfrm>
              <a:custGeom>
                <a:avLst/>
                <a:gdLst/>
                <a:ahLst/>
                <a:cxnLst/>
                <a:rect l="l" t="t" r="r" b="b"/>
                <a:pathLst>
                  <a:path w="1355" h="2390" extrusionOk="0">
                    <a:moveTo>
                      <a:pt x="784" y="1"/>
                    </a:moveTo>
                    <a:cubicBezTo>
                      <a:pt x="669" y="1"/>
                      <a:pt x="598" y="72"/>
                      <a:pt x="527" y="143"/>
                    </a:cubicBezTo>
                    <a:cubicBezTo>
                      <a:pt x="327" y="243"/>
                      <a:pt x="327" y="469"/>
                      <a:pt x="226" y="669"/>
                    </a:cubicBezTo>
                    <a:cubicBezTo>
                      <a:pt x="226" y="769"/>
                      <a:pt x="101" y="870"/>
                      <a:pt x="101" y="1095"/>
                    </a:cubicBezTo>
                    <a:cubicBezTo>
                      <a:pt x="101" y="1195"/>
                      <a:pt x="1" y="1396"/>
                      <a:pt x="1" y="1621"/>
                    </a:cubicBezTo>
                    <a:cubicBezTo>
                      <a:pt x="101" y="1722"/>
                      <a:pt x="101" y="1922"/>
                      <a:pt x="226" y="2022"/>
                    </a:cubicBezTo>
                    <a:cubicBezTo>
                      <a:pt x="226" y="2123"/>
                      <a:pt x="327" y="2248"/>
                      <a:pt x="427" y="2348"/>
                    </a:cubicBezTo>
                    <a:cubicBezTo>
                      <a:pt x="486" y="2378"/>
                      <a:pt x="547" y="2390"/>
                      <a:pt x="608" y="2390"/>
                    </a:cubicBezTo>
                    <a:cubicBezTo>
                      <a:pt x="757" y="2390"/>
                      <a:pt x="912" y="2319"/>
                      <a:pt x="1053" y="2248"/>
                    </a:cubicBezTo>
                    <a:cubicBezTo>
                      <a:pt x="1254" y="2022"/>
                      <a:pt x="1254" y="1822"/>
                      <a:pt x="1354" y="1621"/>
                    </a:cubicBezTo>
                    <a:cubicBezTo>
                      <a:pt x="1354" y="1496"/>
                      <a:pt x="1354" y="1296"/>
                      <a:pt x="1254" y="1195"/>
                    </a:cubicBezTo>
                    <a:lnTo>
                      <a:pt x="1254" y="769"/>
                    </a:lnTo>
                    <a:lnTo>
                      <a:pt x="1254" y="669"/>
                    </a:lnTo>
                    <a:lnTo>
                      <a:pt x="1254" y="569"/>
                    </a:lnTo>
                    <a:lnTo>
                      <a:pt x="1254" y="243"/>
                    </a:lnTo>
                    <a:cubicBezTo>
                      <a:pt x="1154" y="143"/>
                      <a:pt x="1053" y="42"/>
                      <a:pt x="953" y="42"/>
                    </a:cubicBezTo>
                    <a:cubicBezTo>
                      <a:pt x="887" y="13"/>
                      <a:pt x="832" y="1"/>
                      <a:pt x="784" y="1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96" name="Google Shape;9363;p58"/>
              <p:cNvSpPr/>
              <p:nvPr/>
            </p:nvSpPr>
            <p:spPr>
              <a:xfrm>
                <a:off x="7531385" y="4286990"/>
                <a:ext cx="19" cy="2370"/>
              </a:xfrm>
              <a:custGeom>
                <a:avLst/>
                <a:gdLst/>
                <a:ahLst/>
                <a:cxnLst/>
                <a:rect l="l" t="t" r="r" b="b"/>
                <a:pathLst>
                  <a:path w="1" h="127" extrusionOk="0">
                    <a:moveTo>
                      <a:pt x="1" y="126"/>
                    </a:move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97" name="Google Shape;9364;p58"/>
              <p:cNvSpPr/>
              <p:nvPr/>
            </p:nvSpPr>
            <p:spPr>
              <a:xfrm>
                <a:off x="7529519" y="4286990"/>
                <a:ext cx="1884" cy="19"/>
              </a:xfrm>
              <a:custGeom>
                <a:avLst/>
                <a:gdLst/>
                <a:ahLst/>
                <a:cxnLst/>
                <a:rect l="l" t="t" r="r" b="b"/>
                <a:pathLst>
                  <a:path w="101" h="1" extrusionOk="0">
                    <a:moveTo>
                      <a:pt x="1" y="1"/>
                    </a:moveTo>
                    <a:lnTo>
                      <a:pt x="101" y="1"/>
                    </a:lnTo>
                    <a:lnTo>
                      <a:pt x="101" y="1"/>
                    </a:ln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98" name="Google Shape;9365;p58"/>
              <p:cNvSpPr/>
              <p:nvPr/>
            </p:nvSpPr>
            <p:spPr>
              <a:xfrm>
                <a:off x="7568325" y="4293072"/>
                <a:ext cx="25747" cy="44909"/>
              </a:xfrm>
              <a:custGeom>
                <a:avLst/>
                <a:gdLst/>
                <a:ahLst/>
                <a:cxnLst/>
                <a:rect l="l" t="t" r="r" b="b"/>
                <a:pathLst>
                  <a:path w="1380" h="2407" extrusionOk="0">
                    <a:moveTo>
                      <a:pt x="628" y="1"/>
                    </a:moveTo>
                    <a:cubicBezTo>
                      <a:pt x="527" y="1"/>
                      <a:pt x="427" y="101"/>
                      <a:pt x="327" y="201"/>
                    </a:cubicBezTo>
                    <a:cubicBezTo>
                      <a:pt x="227" y="302"/>
                      <a:pt x="227" y="427"/>
                      <a:pt x="126" y="627"/>
                    </a:cubicBezTo>
                    <a:lnTo>
                      <a:pt x="126" y="928"/>
                    </a:lnTo>
                    <a:lnTo>
                      <a:pt x="126" y="1254"/>
                    </a:lnTo>
                    <a:cubicBezTo>
                      <a:pt x="126" y="1454"/>
                      <a:pt x="1" y="1680"/>
                      <a:pt x="126" y="1881"/>
                    </a:cubicBezTo>
                    <a:cubicBezTo>
                      <a:pt x="126" y="1981"/>
                      <a:pt x="227" y="2081"/>
                      <a:pt x="327" y="2181"/>
                    </a:cubicBezTo>
                    <a:cubicBezTo>
                      <a:pt x="327" y="2307"/>
                      <a:pt x="527" y="2307"/>
                      <a:pt x="628" y="2407"/>
                    </a:cubicBezTo>
                    <a:cubicBezTo>
                      <a:pt x="753" y="2407"/>
                      <a:pt x="853" y="2407"/>
                      <a:pt x="953" y="2307"/>
                    </a:cubicBezTo>
                    <a:cubicBezTo>
                      <a:pt x="953" y="2307"/>
                      <a:pt x="1054" y="2307"/>
                      <a:pt x="1054" y="2181"/>
                    </a:cubicBezTo>
                    <a:cubicBezTo>
                      <a:pt x="1154" y="2181"/>
                      <a:pt x="1154" y="2081"/>
                      <a:pt x="1254" y="2081"/>
                    </a:cubicBezTo>
                    <a:cubicBezTo>
                      <a:pt x="1254" y="1981"/>
                      <a:pt x="1379" y="1780"/>
                      <a:pt x="1379" y="1680"/>
                    </a:cubicBezTo>
                    <a:lnTo>
                      <a:pt x="1379" y="1154"/>
                    </a:lnTo>
                    <a:cubicBezTo>
                      <a:pt x="1379" y="928"/>
                      <a:pt x="1379" y="728"/>
                      <a:pt x="1254" y="427"/>
                    </a:cubicBezTo>
                    <a:cubicBezTo>
                      <a:pt x="1254" y="201"/>
                      <a:pt x="953" y="1"/>
                      <a:pt x="628" y="1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99" name="Google Shape;9366;p58"/>
              <p:cNvSpPr/>
              <p:nvPr/>
            </p:nvSpPr>
            <p:spPr>
              <a:xfrm>
                <a:off x="7634723" y="4281393"/>
                <a:ext cx="21531" cy="33210"/>
              </a:xfrm>
              <a:custGeom>
                <a:avLst/>
                <a:gdLst/>
                <a:ahLst/>
                <a:cxnLst/>
                <a:rect l="l" t="t" r="r" b="b"/>
                <a:pathLst>
                  <a:path w="1154" h="1780" extrusionOk="0">
                    <a:moveTo>
                      <a:pt x="527" y="0"/>
                    </a:moveTo>
                    <a:cubicBezTo>
                      <a:pt x="427" y="0"/>
                      <a:pt x="427" y="100"/>
                      <a:pt x="327" y="100"/>
                    </a:cubicBezTo>
                    <a:cubicBezTo>
                      <a:pt x="327" y="100"/>
                      <a:pt x="201" y="100"/>
                      <a:pt x="201" y="201"/>
                    </a:cubicBezTo>
                    <a:cubicBezTo>
                      <a:pt x="101" y="301"/>
                      <a:pt x="1" y="426"/>
                      <a:pt x="1" y="527"/>
                    </a:cubicBezTo>
                    <a:lnTo>
                      <a:pt x="1" y="928"/>
                    </a:lnTo>
                    <a:lnTo>
                      <a:pt x="1" y="1053"/>
                    </a:lnTo>
                    <a:cubicBezTo>
                      <a:pt x="1" y="1153"/>
                      <a:pt x="1" y="1153"/>
                      <a:pt x="101" y="1253"/>
                    </a:cubicBezTo>
                    <a:cubicBezTo>
                      <a:pt x="101" y="1354"/>
                      <a:pt x="101" y="1454"/>
                      <a:pt x="201" y="1554"/>
                    </a:cubicBezTo>
                    <a:cubicBezTo>
                      <a:pt x="327" y="1679"/>
                      <a:pt x="327" y="1679"/>
                      <a:pt x="427" y="1679"/>
                    </a:cubicBezTo>
                    <a:cubicBezTo>
                      <a:pt x="527" y="1780"/>
                      <a:pt x="527" y="1780"/>
                      <a:pt x="627" y="1780"/>
                    </a:cubicBezTo>
                    <a:lnTo>
                      <a:pt x="728" y="1780"/>
                    </a:lnTo>
                    <a:cubicBezTo>
                      <a:pt x="828" y="1679"/>
                      <a:pt x="953" y="1679"/>
                      <a:pt x="1054" y="1554"/>
                    </a:cubicBezTo>
                    <a:cubicBezTo>
                      <a:pt x="1054" y="1554"/>
                      <a:pt x="1054" y="1454"/>
                      <a:pt x="1154" y="1454"/>
                    </a:cubicBezTo>
                    <a:lnTo>
                      <a:pt x="1154" y="1253"/>
                    </a:lnTo>
                    <a:lnTo>
                      <a:pt x="1154" y="1153"/>
                    </a:lnTo>
                    <a:lnTo>
                      <a:pt x="1154" y="1053"/>
                    </a:lnTo>
                    <a:lnTo>
                      <a:pt x="1154" y="727"/>
                    </a:lnTo>
                    <a:lnTo>
                      <a:pt x="1054" y="426"/>
                    </a:lnTo>
                    <a:cubicBezTo>
                      <a:pt x="1054" y="301"/>
                      <a:pt x="1054" y="301"/>
                      <a:pt x="953" y="201"/>
                    </a:cubicBezTo>
                    <a:lnTo>
                      <a:pt x="828" y="100"/>
                    </a:lnTo>
                    <a:lnTo>
                      <a:pt x="728" y="100"/>
                    </a:lnTo>
                    <a:cubicBezTo>
                      <a:pt x="627" y="0"/>
                      <a:pt x="527" y="0"/>
                      <a:pt x="527" y="0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00" name="Google Shape;9367;p58"/>
              <p:cNvSpPr/>
              <p:nvPr/>
            </p:nvSpPr>
            <p:spPr>
              <a:xfrm>
                <a:off x="7687559" y="4271561"/>
                <a:ext cx="21064" cy="27147"/>
              </a:xfrm>
              <a:custGeom>
                <a:avLst/>
                <a:gdLst/>
                <a:ahLst/>
                <a:cxnLst/>
                <a:rect l="l" t="t" r="r" b="b"/>
                <a:pathLst>
                  <a:path w="1129" h="1455" extrusionOk="0">
                    <a:moveTo>
                      <a:pt x="502" y="1"/>
                    </a:moveTo>
                    <a:cubicBezTo>
                      <a:pt x="502" y="1"/>
                      <a:pt x="402" y="1"/>
                      <a:pt x="402" y="101"/>
                    </a:cubicBezTo>
                    <a:lnTo>
                      <a:pt x="201" y="101"/>
                    </a:lnTo>
                    <a:lnTo>
                      <a:pt x="201" y="201"/>
                    </a:lnTo>
                    <a:cubicBezTo>
                      <a:pt x="101" y="201"/>
                      <a:pt x="101" y="327"/>
                      <a:pt x="101" y="327"/>
                    </a:cubicBezTo>
                    <a:cubicBezTo>
                      <a:pt x="1" y="427"/>
                      <a:pt x="1" y="427"/>
                      <a:pt x="1" y="527"/>
                    </a:cubicBezTo>
                    <a:lnTo>
                      <a:pt x="1" y="627"/>
                    </a:lnTo>
                    <a:lnTo>
                      <a:pt x="1" y="728"/>
                    </a:lnTo>
                    <a:lnTo>
                      <a:pt x="1" y="1154"/>
                    </a:lnTo>
                    <a:cubicBezTo>
                      <a:pt x="101" y="1154"/>
                      <a:pt x="101" y="1254"/>
                      <a:pt x="201" y="1254"/>
                    </a:cubicBezTo>
                    <a:cubicBezTo>
                      <a:pt x="201" y="1354"/>
                      <a:pt x="302" y="1455"/>
                      <a:pt x="402" y="1455"/>
                    </a:cubicBezTo>
                    <a:lnTo>
                      <a:pt x="728" y="1455"/>
                    </a:lnTo>
                    <a:cubicBezTo>
                      <a:pt x="928" y="1354"/>
                      <a:pt x="1129" y="1254"/>
                      <a:pt x="1129" y="1054"/>
                    </a:cubicBezTo>
                    <a:lnTo>
                      <a:pt x="1129" y="953"/>
                    </a:lnTo>
                    <a:lnTo>
                      <a:pt x="1129" y="728"/>
                    </a:lnTo>
                    <a:cubicBezTo>
                      <a:pt x="1129" y="627"/>
                      <a:pt x="1129" y="627"/>
                      <a:pt x="1029" y="527"/>
                    </a:cubicBezTo>
                    <a:lnTo>
                      <a:pt x="1029" y="427"/>
                    </a:lnTo>
                    <a:lnTo>
                      <a:pt x="1029" y="327"/>
                    </a:lnTo>
                    <a:cubicBezTo>
                      <a:pt x="928" y="327"/>
                      <a:pt x="928" y="201"/>
                      <a:pt x="928" y="201"/>
                    </a:cubicBezTo>
                    <a:cubicBezTo>
                      <a:pt x="928" y="101"/>
                      <a:pt x="828" y="101"/>
                      <a:pt x="828" y="101"/>
                    </a:cubicBezTo>
                    <a:cubicBezTo>
                      <a:pt x="728" y="101"/>
                      <a:pt x="728" y="1"/>
                      <a:pt x="728" y="1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01" name="Google Shape;9368;p58"/>
              <p:cNvSpPr/>
              <p:nvPr/>
            </p:nvSpPr>
            <p:spPr>
              <a:xfrm>
                <a:off x="7714685" y="4234621"/>
                <a:ext cx="27147" cy="40711"/>
              </a:xfrm>
              <a:custGeom>
                <a:avLst/>
                <a:gdLst/>
                <a:ahLst/>
                <a:cxnLst/>
                <a:rect l="l" t="t" r="r" b="b"/>
                <a:pathLst>
                  <a:path w="1455" h="2182" extrusionOk="0">
                    <a:moveTo>
                      <a:pt x="301" y="1"/>
                    </a:moveTo>
                    <a:cubicBezTo>
                      <a:pt x="201" y="1"/>
                      <a:pt x="201" y="101"/>
                      <a:pt x="101" y="101"/>
                    </a:cubicBezTo>
                    <a:cubicBezTo>
                      <a:pt x="1" y="201"/>
                      <a:pt x="1" y="302"/>
                      <a:pt x="1" y="427"/>
                    </a:cubicBezTo>
                    <a:lnTo>
                      <a:pt x="1" y="828"/>
                    </a:lnTo>
                    <a:cubicBezTo>
                      <a:pt x="1" y="828"/>
                      <a:pt x="1" y="928"/>
                      <a:pt x="101" y="1054"/>
                    </a:cubicBezTo>
                    <a:lnTo>
                      <a:pt x="101" y="1254"/>
                    </a:lnTo>
                    <a:cubicBezTo>
                      <a:pt x="101" y="1354"/>
                      <a:pt x="201" y="1455"/>
                      <a:pt x="201" y="1555"/>
                    </a:cubicBezTo>
                    <a:cubicBezTo>
                      <a:pt x="301" y="1881"/>
                      <a:pt x="427" y="2181"/>
                      <a:pt x="727" y="2181"/>
                    </a:cubicBezTo>
                    <a:lnTo>
                      <a:pt x="1053" y="2181"/>
                    </a:lnTo>
                    <a:cubicBezTo>
                      <a:pt x="1153" y="2181"/>
                      <a:pt x="1254" y="2181"/>
                      <a:pt x="1254" y="2081"/>
                    </a:cubicBezTo>
                    <a:lnTo>
                      <a:pt x="1354" y="2081"/>
                    </a:lnTo>
                    <a:cubicBezTo>
                      <a:pt x="1354" y="1981"/>
                      <a:pt x="1454" y="1881"/>
                      <a:pt x="1454" y="1780"/>
                    </a:cubicBezTo>
                    <a:lnTo>
                      <a:pt x="1454" y="1555"/>
                    </a:lnTo>
                    <a:cubicBezTo>
                      <a:pt x="1454" y="1455"/>
                      <a:pt x="1454" y="1254"/>
                      <a:pt x="1354" y="1154"/>
                    </a:cubicBezTo>
                    <a:cubicBezTo>
                      <a:pt x="1354" y="1054"/>
                      <a:pt x="1254" y="928"/>
                      <a:pt x="1254" y="828"/>
                    </a:cubicBezTo>
                    <a:cubicBezTo>
                      <a:pt x="1153" y="728"/>
                      <a:pt x="1053" y="628"/>
                      <a:pt x="1053" y="527"/>
                    </a:cubicBezTo>
                    <a:cubicBezTo>
                      <a:pt x="928" y="427"/>
                      <a:pt x="828" y="302"/>
                      <a:pt x="828" y="201"/>
                    </a:cubicBezTo>
                    <a:lnTo>
                      <a:pt x="627" y="1"/>
                    </a:ln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02" name="Google Shape;9369;p58"/>
              <p:cNvSpPr/>
              <p:nvPr/>
            </p:nvSpPr>
            <p:spPr>
              <a:xfrm>
                <a:off x="7728249" y="4312718"/>
                <a:ext cx="25262" cy="27147"/>
              </a:xfrm>
              <a:custGeom>
                <a:avLst/>
                <a:gdLst/>
                <a:ahLst/>
                <a:cxnLst/>
                <a:rect l="l" t="t" r="r" b="b"/>
                <a:pathLst>
                  <a:path w="1354" h="1455" extrusionOk="0">
                    <a:moveTo>
                      <a:pt x="326" y="0"/>
                    </a:moveTo>
                    <a:lnTo>
                      <a:pt x="201" y="101"/>
                    </a:lnTo>
                    <a:lnTo>
                      <a:pt x="101" y="201"/>
                    </a:lnTo>
                    <a:lnTo>
                      <a:pt x="101" y="301"/>
                    </a:lnTo>
                    <a:cubicBezTo>
                      <a:pt x="0" y="301"/>
                      <a:pt x="0" y="401"/>
                      <a:pt x="0" y="502"/>
                    </a:cubicBezTo>
                    <a:cubicBezTo>
                      <a:pt x="0" y="627"/>
                      <a:pt x="0" y="627"/>
                      <a:pt x="101" y="727"/>
                    </a:cubicBezTo>
                    <a:lnTo>
                      <a:pt x="101" y="828"/>
                    </a:lnTo>
                    <a:cubicBezTo>
                      <a:pt x="101" y="928"/>
                      <a:pt x="101" y="1028"/>
                      <a:pt x="201" y="1028"/>
                    </a:cubicBezTo>
                    <a:lnTo>
                      <a:pt x="201" y="1128"/>
                    </a:lnTo>
                    <a:cubicBezTo>
                      <a:pt x="326" y="1128"/>
                      <a:pt x="326" y="1254"/>
                      <a:pt x="326" y="1254"/>
                    </a:cubicBezTo>
                    <a:lnTo>
                      <a:pt x="426" y="1354"/>
                    </a:lnTo>
                    <a:cubicBezTo>
                      <a:pt x="527" y="1354"/>
                      <a:pt x="527" y="1454"/>
                      <a:pt x="627" y="1454"/>
                    </a:cubicBezTo>
                    <a:lnTo>
                      <a:pt x="727" y="1454"/>
                    </a:lnTo>
                    <a:cubicBezTo>
                      <a:pt x="828" y="1454"/>
                      <a:pt x="953" y="1454"/>
                      <a:pt x="953" y="1354"/>
                    </a:cubicBezTo>
                    <a:cubicBezTo>
                      <a:pt x="1053" y="1354"/>
                      <a:pt x="1053" y="1354"/>
                      <a:pt x="1153" y="1254"/>
                    </a:cubicBezTo>
                    <a:cubicBezTo>
                      <a:pt x="1153" y="1254"/>
                      <a:pt x="1254" y="1254"/>
                      <a:pt x="1254" y="1128"/>
                    </a:cubicBezTo>
                    <a:lnTo>
                      <a:pt x="1254" y="1028"/>
                    </a:lnTo>
                    <a:lnTo>
                      <a:pt x="1254" y="928"/>
                    </a:lnTo>
                    <a:cubicBezTo>
                      <a:pt x="1354" y="828"/>
                      <a:pt x="1354" y="828"/>
                      <a:pt x="1254" y="727"/>
                    </a:cubicBezTo>
                    <a:cubicBezTo>
                      <a:pt x="1254" y="627"/>
                      <a:pt x="1254" y="502"/>
                      <a:pt x="1153" y="401"/>
                    </a:cubicBezTo>
                    <a:lnTo>
                      <a:pt x="1153" y="301"/>
                    </a:lnTo>
                    <a:cubicBezTo>
                      <a:pt x="1053" y="301"/>
                      <a:pt x="1053" y="201"/>
                      <a:pt x="953" y="201"/>
                    </a:cubicBezTo>
                    <a:lnTo>
                      <a:pt x="953" y="101"/>
                    </a:lnTo>
                    <a:lnTo>
                      <a:pt x="828" y="0"/>
                    </a:ln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03" name="Google Shape;9370;p58"/>
              <p:cNvSpPr/>
              <p:nvPr/>
            </p:nvSpPr>
            <p:spPr>
              <a:xfrm>
                <a:off x="7544948" y="4220292"/>
                <a:ext cx="21531" cy="39610"/>
              </a:xfrm>
              <a:custGeom>
                <a:avLst/>
                <a:gdLst/>
                <a:ahLst/>
                <a:cxnLst/>
                <a:rect l="l" t="t" r="r" b="b"/>
                <a:pathLst>
                  <a:path w="1154" h="2123" extrusionOk="0">
                    <a:moveTo>
                      <a:pt x="756" y="1"/>
                    </a:moveTo>
                    <a:cubicBezTo>
                      <a:pt x="590" y="1"/>
                      <a:pt x="427" y="71"/>
                      <a:pt x="427" y="142"/>
                    </a:cubicBezTo>
                    <a:cubicBezTo>
                      <a:pt x="327" y="443"/>
                      <a:pt x="226" y="669"/>
                      <a:pt x="126" y="869"/>
                    </a:cubicBezTo>
                    <a:lnTo>
                      <a:pt x="126" y="1295"/>
                    </a:lnTo>
                    <a:cubicBezTo>
                      <a:pt x="126" y="1396"/>
                      <a:pt x="1" y="1396"/>
                      <a:pt x="1" y="1496"/>
                    </a:cubicBezTo>
                    <a:cubicBezTo>
                      <a:pt x="1" y="1596"/>
                      <a:pt x="126" y="1696"/>
                      <a:pt x="126" y="1822"/>
                    </a:cubicBezTo>
                    <a:lnTo>
                      <a:pt x="226" y="1922"/>
                    </a:lnTo>
                    <a:lnTo>
                      <a:pt x="327" y="2022"/>
                    </a:lnTo>
                    <a:cubicBezTo>
                      <a:pt x="427" y="2122"/>
                      <a:pt x="527" y="2122"/>
                      <a:pt x="627" y="2122"/>
                    </a:cubicBezTo>
                    <a:cubicBezTo>
                      <a:pt x="753" y="2122"/>
                      <a:pt x="853" y="2022"/>
                      <a:pt x="953" y="2022"/>
                    </a:cubicBezTo>
                    <a:cubicBezTo>
                      <a:pt x="1053" y="1922"/>
                      <a:pt x="1053" y="1822"/>
                      <a:pt x="1154" y="1696"/>
                    </a:cubicBezTo>
                    <a:lnTo>
                      <a:pt x="1154" y="1496"/>
                    </a:lnTo>
                    <a:lnTo>
                      <a:pt x="1154" y="1295"/>
                    </a:lnTo>
                    <a:lnTo>
                      <a:pt x="1154" y="1070"/>
                    </a:lnTo>
                    <a:lnTo>
                      <a:pt x="1154" y="568"/>
                    </a:lnTo>
                    <a:lnTo>
                      <a:pt x="1154" y="142"/>
                    </a:lnTo>
                    <a:cubicBezTo>
                      <a:pt x="1053" y="142"/>
                      <a:pt x="1053" y="42"/>
                      <a:pt x="953" y="42"/>
                    </a:cubicBezTo>
                    <a:cubicBezTo>
                      <a:pt x="894" y="13"/>
                      <a:pt x="825" y="1"/>
                      <a:pt x="756" y="1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04" name="Google Shape;9371;p58"/>
              <p:cNvSpPr/>
              <p:nvPr/>
            </p:nvSpPr>
            <p:spPr>
              <a:xfrm>
                <a:off x="7594052" y="4224807"/>
                <a:ext cx="21064" cy="36961"/>
              </a:xfrm>
              <a:custGeom>
                <a:avLst/>
                <a:gdLst/>
                <a:ahLst/>
                <a:cxnLst/>
                <a:rect l="l" t="t" r="r" b="b"/>
                <a:pathLst>
                  <a:path w="1129" h="1981" extrusionOk="0">
                    <a:moveTo>
                      <a:pt x="401" y="1"/>
                    </a:moveTo>
                    <a:cubicBezTo>
                      <a:pt x="301" y="1"/>
                      <a:pt x="201" y="1"/>
                      <a:pt x="101" y="101"/>
                    </a:cubicBezTo>
                    <a:cubicBezTo>
                      <a:pt x="0" y="201"/>
                      <a:pt x="0" y="326"/>
                      <a:pt x="0" y="427"/>
                    </a:cubicBezTo>
                    <a:lnTo>
                      <a:pt x="0" y="953"/>
                    </a:lnTo>
                    <a:lnTo>
                      <a:pt x="0" y="1154"/>
                    </a:lnTo>
                    <a:cubicBezTo>
                      <a:pt x="0" y="1354"/>
                      <a:pt x="0" y="1580"/>
                      <a:pt x="101" y="1680"/>
                    </a:cubicBezTo>
                    <a:cubicBezTo>
                      <a:pt x="201" y="1880"/>
                      <a:pt x="301" y="1880"/>
                      <a:pt x="502" y="1981"/>
                    </a:cubicBezTo>
                    <a:lnTo>
                      <a:pt x="727" y="1981"/>
                    </a:lnTo>
                    <a:cubicBezTo>
                      <a:pt x="827" y="1880"/>
                      <a:pt x="827" y="1880"/>
                      <a:pt x="928" y="1780"/>
                    </a:cubicBezTo>
                    <a:cubicBezTo>
                      <a:pt x="1028" y="1680"/>
                      <a:pt x="1028" y="1680"/>
                      <a:pt x="1028" y="1580"/>
                    </a:cubicBezTo>
                    <a:lnTo>
                      <a:pt x="1128" y="1454"/>
                    </a:lnTo>
                    <a:lnTo>
                      <a:pt x="1128" y="1354"/>
                    </a:lnTo>
                    <a:lnTo>
                      <a:pt x="1128" y="1254"/>
                    </a:lnTo>
                    <a:cubicBezTo>
                      <a:pt x="1128" y="1053"/>
                      <a:pt x="1128" y="953"/>
                      <a:pt x="1028" y="828"/>
                    </a:cubicBezTo>
                    <a:cubicBezTo>
                      <a:pt x="1028" y="627"/>
                      <a:pt x="928" y="527"/>
                      <a:pt x="928" y="326"/>
                    </a:cubicBezTo>
                    <a:cubicBezTo>
                      <a:pt x="827" y="201"/>
                      <a:pt x="827" y="101"/>
                      <a:pt x="727" y="1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05" name="Google Shape;9372;p58"/>
              <p:cNvSpPr/>
              <p:nvPr/>
            </p:nvSpPr>
            <p:spPr>
              <a:xfrm>
                <a:off x="7642671" y="4214994"/>
                <a:ext cx="23415" cy="30878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655" extrusionOk="0">
                    <a:moveTo>
                      <a:pt x="302" y="0"/>
                    </a:moveTo>
                    <a:cubicBezTo>
                      <a:pt x="201" y="0"/>
                      <a:pt x="201" y="101"/>
                      <a:pt x="201" y="101"/>
                    </a:cubicBezTo>
                    <a:cubicBezTo>
                      <a:pt x="101" y="101"/>
                      <a:pt x="101" y="226"/>
                      <a:pt x="101" y="226"/>
                    </a:cubicBezTo>
                    <a:lnTo>
                      <a:pt x="1" y="326"/>
                    </a:lnTo>
                    <a:lnTo>
                      <a:pt x="1" y="627"/>
                    </a:lnTo>
                    <a:cubicBezTo>
                      <a:pt x="1" y="627"/>
                      <a:pt x="1" y="727"/>
                      <a:pt x="101" y="852"/>
                    </a:cubicBezTo>
                    <a:lnTo>
                      <a:pt x="101" y="1053"/>
                    </a:lnTo>
                    <a:lnTo>
                      <a:pt x="101" y="1153"/>
                    </a:lnTo>
                    <a:lnTo>
                      <a:pt x="201" y="1253"/>
                    </a:lnTo>
                    <a:lnTo>
                      <a:pt x="201" y="1354"/>
                    </a:lnTo>
                    <a:lnTo>
                      <a:pt x="302" y="1479"/>
                    </a:lnTo>
                    <a:cubicBezTo>
                      <a:pt x="402" y="1579"/>
                      <a:pt x="527" y="1579"/>
                      <a:pt x="527" y="1579"/>
                    </a:cubicBezTo>
                    <a:cubicBezTo>
                      <a:pt x="577" y="1629"/>
                      <a:pt x="628" y="1654"/>
                      <a:pt x="678" y="1654"/>
                    </a:cubicBezTo>
                    <a:cubicBezTo>
                      <a:pt x="728" y="1654"/>
                      <a:pt x="778" y="1629"/>
                      <a:pt x="828" y="1579"/>
                    </a:cubicBezTo>
                    <a:cubicBezTo>
                      <a:pt x="1029" y="1579"/>
                      <a:pt x="1154" y="1479"/>
                      <a:pt x="1154" y="1253"/>
                    </a:cubicBezTo>
                    <a:cubicBezTo>
                      <a:pt x="1154" y="1153"/>
                      <a:pt x="1254" y="1153"/>
                      <a:pt x="1254" y="1053"/>
                    </a:cubicBezTo>
                    <a:cubicBezTo>
                      <a:pt x="1154" y="953"/>
                      <a:pt x="1154" y="852"/>
                      <a:pt x="1154" y="727"/>
                    </a:cubicBezTo>
                    <a:cubicBezTo>
                      <a:pt x="1029" y="627"/>
                      <a:pt x="1029" y="627"/>
                      <a:pt x="1029" y="527"/>
                    </a:cubicBezTo>
                    <a:cubicBezTo>
                      <a:pt x="928" y="426"/>
                      <a:pt x="928" y="326"/>
                      <a:pt x="828" y="226"/>
                    </a:cubicBezTo>
                    <a:cubicBezTo>
                      <a:pt x="828" y="226"/>
                      <a:pt x="828" y="101"/>
                      <a:pt x="728" y="101"/>
                    </a:cubicBezTo>
                    <a:lnTo>
                      <a:pt x="628" y="0"/>
                    </a:ln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06" name="Google Shape;9373;p58"/>
              <p:cNvSpPr/>
              <p:nvPr/>
            </p:nvSpPr>
            <p:spPr>
              <a:xfrm>
                <a:off x="7566459" y="4148016"/>
                <a:ext cx="25281" cy="45487"/>
              </a:xfrm>
              <a:custGeom>
                <a:avLst/>
                <a:gdLst/>
                <a:ahLst/>
                <a:cxnLst/>
                <a:rect l="l" t="t" r="r" b="b"/>
                <a:pathLst>
                  <a:path w="1355" h="2438" extrusionOk="0">
                    <a:moveTo>
                      <a:pt x="846" y="1"/>
                    </a:moveTo>
                    <a:cubicBezTo>
                      <a:pt x="772" y="1"/>
                      <a:pt x="694" y="56"/>
                      <a:pt x="627" y="56"/>
                    </a:cubicBezTo>
                    <a:cubicBezTo>
                      <a:pt x="527" y="157"/>
                      <a:pt x="527" y="257"/>
                      <a:pt x="427" y="357"/>
                    </a:cubicBezTo>
                    <a:cubicBezTo>
                      <a:pt x="327" y="558"/>
                      <a:pt x="226" y="884"/>
                      <a:pt x="101" y="1084"/>
                    </a:cubicBezTo>
                    <a:cubicBezTo>
                      <a:pt x="101" y="1184"/>
                      <a:pt x="101" y="1310"/>
                      <a:pt x="1" y="1510"/>
                    </a:cubicBezTo>
                    <a:lnTo>
                      <a:pt x="1" y="1610"/>
                    </a:lnTo>
                    <a:lnTo>
                      <a:pt x="1" y="2036"/>
                    </a:lnTo>
                    <a:cubicBezTo>
                      <a:pt x="1" y="2036"/>
                      <a:pt x="101" y="2137"/>
                      <a:pt x="101" y="2237"/>
                    </a:cubicBezTo>
                    <a:cubicBezTo>
                      <a:pt x="101" y="2337"/>
                      <a:pt x="327" y="2437"/>
                      <a:pt x="527" y="2437"/>
                    </a:cubicBezTo>
                    <a:cubicBezTo>
                      <a:pt x="627" y="2437"/>
                      <a:pt x="853" y="2437"/>
                      <a:pt x="953" y="2337"/>
                    </a:cubicBezTo>
                    <a:cubicBezTo>
                      <a:pt x="1154" y="2036"/>
                      <a:pt x="1254" y="1711"/>
                      <a:pt x="1254" y="1410"/>
                    </a:cubicBezTo>
                    <a:cubicBezTo>
                      <a:pt x="1354" y="1084"/>
                      <a:pt x="1354" y="783"/>
                      <a:pt x="1354" y="457"/>
                    </a:cubicBezTo>
                    <a:cubicBezTo>
                      <a:pt x="1354" y="357"/>
                      <a:pt x="1354" y="257"/>
                      <a:pt x="1254" y="157"/>
                    </a:cubicBezTo>
                    <a:cubicBezTo>
                      <a:pt x="1154" y="56"/>
                      <a:pt x="1053" y="56"/>
                      <a:pt x="953" y="56"/>
                    </a:cubicBezTo>
                    <a:cubicBezTo>
                      <a:pt x="920" y="15"/>
                      <a:pt x="883" y="1"/>
                      <a:pt x="846" y="1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07" name="Google Shape;9374;p58"/>
              <p:cNvSpPr/>
              <p:nvPr/>
            </p:nvSpPr>
            <p:spPr>
              <a:xfrm>
                <a:off x="7603399" y="4146729"/>
                <a:ext cx="23397" cy="43024"/>
              </a:xfrm>
              <a:custGeom>
                <a:avLst/>
                <a:gdLst/>
                <a:ahLst/>
                <a:cxnLst/>
                <a:rect l="l" t="t" r="r" b="b"/>
                <a:pathLst>
                  <a:path w="1254" h="2306" extrusionOk="0">
                    <a:moveTo>
                      <a:pt x="627" y="0"/>
                    </a:moveTo>
                    <a:cubicBezTo>
                      <a:pt x="427" y="0"/>
                      <a:pt x="126" y="125"/>
                      <a:pt x="126" y="426"/>
                    </a:cubicBezTo>
                    <a:cubicBezTo>
                      <a:pt x="1" y="627"/>
                      <a:pt x="1" y="953"/>
                      <a:pt x="1" y="1153"/>
                    </a:cubicBezTo>
                    <a:lnTo>
                      <a:pt x="1" y="1479"/>
                    </a:lnTo>
                    <a:lnTo>
                      <a:pt x="1" y="1579"/>
                    </a:lnTo>
                    <a:cubicBezTo>
                      <a:pt x="1" y="1780"/>
                      <a:pt x="1" y="1880"/>
                      <a:pt x="126" y="2005"/>
                    </a:cubicBezTo>
                    <a:cubicBezTo>
                      <a:pt x="126" y="2105"/>
                      <a:pt x="226" y="2105"/>
                      <a:pt x="226" y="2105"/>
                    </a:cubicBezTo>
                    <a:cubicBezTo>
                      <a:pt x="226" y="2206"/>
                      <a:pt x="326" y="2206"/>
                      <a:pt x="427" y="2306"/>
                    </a:cubicBezTo>
                    <a:lnTo>
                      <a:pt x="753" y="2306"/>
                    </a:lnTo>
                    <a:cubicBezTo>
                      <a:pt x="853" y="2306"/>
                      <a:pt x="953" y="2206"/>
                      <a:pt x="1053" y="2105"/>
                    </a:cubicBezTo>
                    <a:lnTo>
                      <a:pt x="1154" y="2005"/>
                    </a:lnTo>
                    <a:lnTo>
                      <a:pt x="1154" y="1780"/>
                    </a:lnTo>
                    <a:cubicBezTo>
                      <a:pt x="1254" y="1579"/>
                      <a:pt x="1154" y="1479"/>
                      <a:pt x="1154" y="1253"/>
                    </a:cubicBezTo>
                    <a:lnTo>
                      <a:pt x="1154" y="526"/>
                    </a:lnTo>
                    <a:cubicBezTo>
                      <a:pt x="1154" y="426"/>
                      <a:pt x="1053" y="226"/>
                      <a:pt x="953" y="226"/>
                    </a:cubicBezTo>
                    <a:cubicBezTo>
                      <a:pt x="853" y="125"/>
                      <a:pt x="753" y="0"/>
                      <a:pt x="627" y="0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08" name="Google Shape;9375;p58"/>
              <p:cNvSpPr/>
              <p:nvPr/>
            </p:nvSpPr>
            <p:spPr>
              <a:xfrm>
                <a:off x="8160763" y="4182382"/>
                <a:ext cx="33210" cy="34498"/>
              </a:xfrm>
              <a:custGeom>
                <a:avLst/>
                <a:gdLst/>
                <a:ahLst/>
                <a:cxnLst/>
                <a:rect l="l" t="t" r="r" b="b"/>
                <a:pathLst>
                  <a:path w="1780" h="1849" extrusionOk="0">
                    <a:moveTo>
                      <a:pt x="1319" y="0"/>
                    </a:moveTo>
                    <a:cubicBezTo>
                      <a:pt x="1254" y="0"/>
                      <a:pt x="1204" y="32"/>
                      <a:pt x="1153" y="94"/>
                    </a:cubicBezTo>
                    <a:cubicBezTo>
                      <a:pt x="1053" y="94"/>
                      <a:pt x="1053" y="94"/>
                      <a:pt x="953" y="194"/>
                    </a:cubicBezTo>
                    <a:lnTo>
                      <a:pt x="828" y="194"/>
                    </a:lnTo>
                    <a:cubicBezTo>
                      <a:pt x="828" y="295"/>
                      <a:pt x="727" y="295"/>
                      <a:pt x="727" y="395"/>
                    </a:cubicBezTo>
                    <a:cubicBezTo>
                      <a:pt x="627" y="395"/>
                      <a:pt x="627" y="495"/>
                      <a:pt x="527" y="595"/>
                    </a:cubicBezTo>
                    <a:cubicBezTo>
                      <a:pt x="527" y="595"/>
                      <a:pt x="427" y="595"/>
                      <a:pt x="427" y="721"/>
                    </a:cubicBezTo>
                    <a:cubicBezTo>
                      <a:pt x="326" y="721"/>
                      <a:pt x="101" y="821"/>
                      <a:pt x="101" y="921"/>
                    </a:cubicBezTo>
                    <a:cubicBezTo>
                      <a:pt x="1" y="1021"/>
                      <a:pt x="1" y="1122"/>
                      <a:pt x="1" y="1222"/>
                    </a:cubicBezTo>
                    <a:lnTo>
                      <a:pt x="1" y="1448"/>
                    </a:lnTo>
                    <a:cubicBezTo>
                      <a:pt x="1" y="1448"/>
                      <a:pt x="101" y="1548"/>
                      <a:pt x="101" y="1648"/>
                    </a:cubicBezTo>
                    <a:cubicBezTo>
                      <a:pt x="201" y="1648"/>
                      <a:pt x="201" y="1648"/>
                      <a:pt x="201" y="1748"/>
                    </a:cubicBezTo>
                    <a:lnTo>
                      <a:pt x="427" y="1748"/>
                    </a:lnTo>
                    <a:cubicBezTo>
                      <a:pt x="427" y="1849"/>
                      <a:pt x="527" y="1849"/>
                      <a:pt x="527" y="1849"/>
                    </a:cubicBezTo>
                    <a:lnTo>
                      <a:pt x="727" y="1849"/>
                    </a:lnTo>
                    <a:cubicBezTo>
                      <a:pt x="953" y="1748"/>
                      <a:pt x="1053" y="1648"/>
                      <a:pt x="1254" y="1448"/>
                    </a:cubicBezTo>
                    <a:cubicBezTo>
                      <a:pt x="1354" y="1347"/>
                      <a:pt x="1354" y="1222"/>
                      <a:pt x="1454" y="1122"/>
                    </a:cubicBezTo>
                    <a:cubicBezTo>
                      <a:pt x="1579" y="1021"/>
                      <a:pt x="1579" y="921"/>
                      <a:pt x="1680" y="821"/>
                    </a:cubicBezTo>
                    <a:lnTo>
                      <a:pt x="1680" y="595"/>
                    </a:lnTo>
                    <a:cubicBezTo>
                      <a:pt x="1780" y="595"/>
                      <a:pt x="1780" y="495"/>
                      <a:pt x="1780" y="395"/>
                    </a:cubicBezTo>
                    <a:cubicBezTo>
                      <a:pt x="1780" y="295"/>
                      <a:pt x="1680" y="94"/>
                      <a:pt x="1579" y="94"/>
                    </a:cubicBezTo>
                    <a:cubicBezTo>
                      <a:pt x="1467" y="32"/>
                      <a:pt x="1385" y="0"/>
                      <a:pt x="1319" y="0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09" name="Google Shape;9376;p58"/>
              <p:cNvSpPr/>
              <p:nvPr/>
            </p:nvSpPr>
            <p:spPr>
              <a:xfrm>
                <a:off x="8193953" y="4196860"/>
                <a:ext cx="33229" cy="39666"/>
              </a:xfrm>
              <a:custGeom>
                <a:avLst/>
                <a:gdLst/>
                <a:ahLst/>
                <a:cxnLst/>
                <a:rect l="l" t="t" r="r" b="b"/>
                <a:pathLst>
                  <a:path w="1781" h="2126" extrusionOk="0">
                    <a:moveTo>
                      <a:pt x="1254" y="0"/>
                    </a:moveTo>
                    <a:cubicBezTo>
                      <a:pt x="1221" y="0"/>
                      <a:pt x="1187" y="12"/>
                      <a:pt x="1154" y="45"/>
                    </a:cubicBezTo>
                    <a:lnTo>
                      <a:pt x="928" y="45"/>
                    </a:lnTo>
                    <a:cubicBezTo>
                      <a:pt x="928" y="145"/>
                      <a:pt x="828" y="145"/>
                      <a:pt x="828" y="245"/>
                    </a:cubicBezTo>
                    <a:cubicBezTo>
                      <a:pt x="728" y="446"/>
                      <a:pt x="527" y="571"/>
                      <a:pt x="427" y="772"/>
                    </a:cubicBezTo>
                    <a:cubicBezTo>
                      <a:pt x="427" y="872"/>
                      <a:pt x="302" y="972"/>
                      <a:pt x="201" y="1073"/>
                    </a:cubicBezTo>
                    <a:cubicBezTo>
                      <a:pt x="101" y="1198"/>
                      <a:pt x="1" y="1398"/>
                      <a:pt x="1" y="1599"/>
                    </a:cubicBezTo>
                    <a:cubicBezTo>
                      <a:pt x="1" y="1699"/>
                      <a:pt x="1" y="1824"/>
                      <a:pt x="101" y="1925"/>
                    </a:cubicBezTo>
                    <a:cubicBezTo>
                      <a:pt x="101" y="1925"/>
                      <a:pt x="201" y="2025"/>
                      <a:pt x="302" y="2125"/>
                    </a:cubicBezTo>
                    <a:lnTo>
                      <a:pt x="928" y="2125"/>
                    </a:lnTo>
                    <a:cubicBezTo>
                      <a:pt x="1054" y="2025"/>
                      <a:pt x="1154" y="1824"/>
                      <a:pt x="1254" y="1599"/>
                    </a:cubicBezTo>
                    <a:cubicBezTo>
                      <a:pt x="1254" y="1499"/>
                      <a:pt x="1354" y="1398"/>
                      <a:pt x="1354" y="1298"/>
                    </a:cubicBezTo>
                    <a:cubicBezTo>
                      <a:pt x="1455" y="1198"/>
                      <a:pt x="1555" y="972"/>
                      <a:pt x="1680" y="772"/>
                    </a:cubicBezTo>
                    <a:cubicBezTo>
                      <a:pt x="1680" y="672"/>
                      <a:pt x="1780" y="446"/>
                      <a:pt x="1680" y="346"/>
                    </a:cubicBezTo>
                    <a:cubicBezTo>
                      <a:pt x="1680" y="245"/>
                      <a:pt x="1555" y="145"/>
                      <a:pt x="1455" y="45"/>
                    </a:cubicBezTo>
                    <a:cubicBezTo>
                      <a:pt x="1388" y="45"/>
                      <a:pt x="1321" y="0"/>
                      <a:pt x="1254" y="0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10" name="Google Shape;9377;p58"/>
              <p:cNvSpPr/>
              <p:nvPr/>
            </p:nvSpPr>
            <p:spPr>
              <a:xfrm>
                <a:off x="8230893" y="4221076"/>
                <a:ext cx="27147" cy="42558"/>
              </a:xfrm>
              <a:custGeom>
                <a:avLst/>
                <a:gdLst/>
                <a:ahLst/>
                <a:cxnLst/>
                <a:rect l="l" t="t" r="r" b="b"/>
                <a:pathLst>
                  <a:path w="1455" h="2281" extrusionOk="0">
                    <a:moveTo>
                      <a:pt x="1154" y="0"/>
                    </a:moveTo>
                    <a:cubicBezTo>
                      <a:pt x="953" y="0"/>
                      <a:pt x="828" y="0"/>
                      <a:pt x="728" y="100"/>
                    </a:cubicBezTo>
                    <a:cubicBezTo>
                      <a:pt x="628" y="100"/>
                      <a:pt x="527" y="201"/>
                      <a:pt x="527" y="401"/>
                    </a:cubicBezTo>
                    <a:cubicBezTo>
                      <a:pt x="527" y="401"/>
                      <a:pt x="427" y="526"/>
                      <a:pt x="427" y="627"/>
                    </a:cubicBezTo>
                    <a:cubicBezTo>
                      <a:pt x="327" y="727"/>
                      <a:pt x="327" y="927"/>
                      <a:pt x="201" y="1028"/>
                    </a:cubicBezTo>
                    <a:cubicBezTo>
                      <a:pt x="201" y="1153"/>
                      <a:pt x="101" y="1153"/>
                      <a:pt x="101" y="1253"/>
                    </a:cubicBezTo>
                    <a:cubicBezTo>
                      <a:pt x="101" y="1354"/>
                      <a:pt x="1" y="1454"/>
                      <a:pt x="1" y="1454"/>
                    </a:cubicBezTo>
                    <a:lnTo>
                      <a:pt x="1" y="1880"/>
                    </a:lnTo>
                    <a:cubicBezTo>
                      <a:pt x="1" y="1980"/>
                      <a:pt x="101" y="2080"/>
                      <a:pt x="201" y="2080"/>
                    </a:cubicBezTo>
                    <a:cubicBezTo>
                      <a:pt x="201" y="2181"/>
                      <a:pt x="327" y="2181"/>
                      <a:pt x="327" y="2181"/>
                    </a:cubicBezTo>
                    <a:cubicBezTo>
                      <a:pt x="427" y="2281"/>
                      <a:pt x="527" y="2281"/>
                      <a:pt x="527" y="2281"/>
                    </a:cubicBezTo>
                    <a:cubicBezTo>
                      <a:pt x="628" y="2281"/>
                      <a:pt x="728" y="2281"/>
                      <a:pt x="828" y="2181"/>
                    </a:cubicBezTo>
                    <a:cubicBezTo>
                      <a:pt x="953" y="2181"/>
                      <a:pt x="1154" y="1980"/>
                      <a:pt x="1154" y="1780"/>
                    </a:cubicBezTo>
                    <a:cubicBezTo>
                      <a:pt x="1154" y="1780"/>
                      <a:pt x="1154" y="1654"/>
                      <a:pt x="1254" y="1654"/>
                    </a:cubicBezTo>
                    <a:lnTo>
                      <a:pt x="1254" y="1354"/>
                    </a:lnTo>
                    <a:cubicBezTo>
                      <a:pt x="1354" y="1028"/>
                      <a:pt x="1455" y="827"/>
                      <a:pt x="1455" y="627"/>
                    </a:cubicBezTo>
                    <a:lnTo>
                      <a:pt x="1455" y="201"/>
                    </a:lnTo>
                    <a:cubicBezTo>
                      <a:pt x="1354" y="201"/>
                      <a:pt x="1254" y="100"/>
                      <a:pt x="1154" y="0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11" name="Google Shape;9378;p58"/>
              <p:cNvSpPr/>
              <p:nvPr/>
            </p:nvSpPr>
            <p:spPr>
              <a:xfrm>
                <a:off x="8106062" y="4250069"/>
                <a:ext cx="39293" cy="40692"/>
              </a:xfrm>
              <a:custGeom>
                <a:avLst/>
                <a:gdLst/>
                <a:ahLst/>
                <a:cxnLst/>
                <a:rect l="l" t="t" r="r" b="b"/>
                <a:pathLst>
                  <a:path w="2106" h="2181" extrusionOk="0">
                    <a:moveTo>
                      <a:pt x="1579" y="0"/>
                    </a:moveTo>
                    <a:cubicBezTo>
                      <a:pt x="1579" y="100"/>
                      <a:pt x="1479" y="100"/>
                      <a:pt x="1479" y="100"/>
                    </a:cubicBezTo>
                    <a:cubicBezTo>
                      <a:pt x="1379" y="100"/>
                      <a:pt x="1253" y="100"/>
                      <a:pt x="1153" y="226"/>
                    </a:cubicBezTo>
                    <a:cubicBezTo>
                      <a:pt x="1153" y="326"/>
                      <a:pt x="1053" y="326"/>
                      <a:pt x="953" y="426"/>
                    </a:cubicBezTo>
                    <a:cubicBezTo>
                      <a:pt x="852" y="526"/>
                      <a:pt x="752" y="627"/>
                      <a:pt x="627" y="727"/>
                    </a:cubicBezTo>
                    <a:cubicBezTo>
                      <a:pt x="526" y="727"/>
                      <a:pt x="426" y="852"/>
                      <a:pt x="326" y="952"/>
                    </a:cubicBezTo>
                    <a:cubicBezTo>
                      <a:pt x="226" y="1053"/>
                      <a:pt x="0" y="1253"/>
                      <a:pt x="0" y="1479"/>
                    </a:cubicBezTo>
                    <a:lnTo>
                      <a:pt x="0" y="1779"/>
                    </a:lnTo>
                    <a:cubicBezTo>
                      <a:pt x="0" y="1880"/>
                      <a:pt x="125" y="1880"/>
                      <a:pt x="125" y="1980"/>
                    </a:cubicBezTo>
                    <a:cubicBezTo>
                      <a:pt x="226" y="2105"/>
                      <a:pt x="326" y="2105"/>
                      <a:pt x="426" y="2105"/>
                    </a:cubicBezTo>
                    <a:cubicBezTo>
                      <a:pt x="476" y="2155"/>
                      <a:pt x="526" y="2180"/>
                      <a:pt x="580" y="2180"/>
                    </a:cubicBezTo>
                    <a:cubicBezTo>
                      <a:pt x="633" y="2180"/>
                      <a:pt x="689" y="2155"/>
                      <a:pt x="752" y="2105"/>
                    </a:cubicBezTo>
                    <a:cubicBezTo>
                      <a:pt x="953" y="2105"/>
                      <a:pt x="1053" y="1980"/>
                      <a:pt x="1153" y="1779"/>
                    </a:cubicBezTo>
                    <a:cubicBezTo>
                      <a:pt x="1253" y="1679"/>
                      <a:pt x="1379" y="1579"/>
                      <a:pt x="1479" y="1479"/>
                    </a:cubicBezTo>
                    <a:cubicBezTo>
                      <a:pt x="1579" y="1479"/>
                      <a:pt x="1679" y="1353"/>
                      <a:pt x="1679" y="1253"/>
                    </a:cubicBezTo>
                    <a:cubicBezTo>
                      <a:pt x="1780" y="1153"/>
                      <a:pt x="1880" y="1053"/>
                      <a:pt x="2005" y="952"/>
                    </a:cubicBezTo>
                    <a:cubicBezTo>
                      <a:pt x="2005" y="952"/>
                      <a:pt x="2005" y="852"/>
                      <a:pt x="2105" y="727"/>
                    </a:cubicBezTo>
                    <a:lnTo>
                      <a:pt x="2105" y="526"/>
                    </a:lnTo>
                    <a:cubicBezTo>
                      <a:pt x="2105" y="426"/>
                      <a:pt x="2005" y="326"/>
                      <a:pt x="2005" y="226"/>
                    </a:cubicBezTo>
                    <a:cubicBezTo>
                      <a:pt x="1880" y="100"/>
                      <a:pt x="1679" y="0"/>
                      <a:pt x="1579" y="0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12" name="Google Shape;9379;p58"/>
              <p:cNvSpPr/>
              <p:nvPr/>
            </p:nvSpPr>
            <p:spPr>
              <a:xfrm>
                <a:off x="8166845" y="4271561"/>
                <a:ext cx="35095" cy="47259"/>
              </a:xfrm>
              <a:custGeom>
                <a:avLst/>
                <a:gdLst/>
                <a:ahLst/>
                <a:cxnLst/>
                <a:rect l="l" t="t" r="r" b="b"/>
                <a:pathLst>
                  <a:path w="1881" h="2533" extrusionOk="0">
                    <a:moveTo>
                      <a:pt x="1354" y="1"/>
                    </a:moveTo>
                    <a:cubicBezTo>
                      <a:pt x="1253" y="1"/>
                      <a:pt x="1128" y="101"/>
                      <a:pt x="1028" y="201"/>
                    </a:cubicBezTo>
                    <a:cubicBezTo>
                      <a:pt x="928" y="427"/>
                      <a:pt x="727" y="728"/>
                      <a:pt x="502" y="953"/>
                    </a:cubicBezTo>
                    <a:cubicBezTo>
                      <a:pt x="401" y="1054"/>
                      <a:pt x="301" y="1254"/>
                      <a:pt x="201" y="1354"/>
                    </a:cubicBezTo>
                    <a:cubicBezTo>
                      <a:pt x="101" y="1580"/>
                      <a:pt x="0" y="1780"/>
                      <a:pt x="0" y="1981"/>
                    </a:cubicBezTo>
                    <a:cubicBezTo>
                      <a:pt x="0" y="2334"/>
                      <a:pt x="276" y="2533"/>
                      <a:pt x="614" y="2533"/>
                    </a:cubicBezTo>
                    <a:cubicBezTo>
                      <a:pt x="683" y="2533"/>
                      <a:pt x="755" y="2524"/>
                      <a:pt x="827" y="2507"/>
                    </a:cubicBezTo>
                    <a:cubicBezTo>
                      <a:pt x="1028" y="2407"/>
                      <a:pt x="1128" y="2081"/>
                      <a:pt x="1253" y="1881"/>
                    </a:cubicBezTo>
                    <a:cubicBezTo>
                      <a:pt x="1354" y="1780"/>
                      <a:pt x="1354" y="1680"/>
                      <a:pt x="1454" y="1580"/>
                    </a:cubicBezTo>
                    <a:cubicBezTo>
                      <a:pt x="1554" y="1254"/>
                      <a:pt x="1654" y="953"/>
                      <a:pt x="1755" y="627"/>
                    </a:cubicBezTo>
                    <a:cubicBezTo>
                      <a:pt x="1880" y="527"/>
                      <a:pt x="1880" y="427"/>
                      <a:pt x="1880" y="327"/>
                    </a:cubicBezTo>
                    <a:cubicBezTo>
                      <a:pt x="1880" y="201"/>
                      <a:pt x="1755" y="101"/>
                      <a:pt x="1654" y="101"/>
                    </a:cubicBezTo>
                    <a:cubicBezTo>
                      <a:pt x="1554" y="1"/>
                      <a:pt x="1454" y="1"/>
                      <a:pt x="1354" y="1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13" name="Google Shape;9380;p58"/>
              <p:cNvSpPr/>
              <p:nvPr/>
            </p:nvSpPr>
            <p:spPr>
              <a:xfrm>
                <a:off x="8215464" y="4296095"/>
                <a:ext cx="33229" cy="45170"/>
              </a:xfrm>
              <a:custGeom>
                <a:avLst/>
                <a:gdLst/>
                <a:ahLst/>
                <a:cxnLst/>
                <a:rect l="l" t="t" r="r" b="b"/>
                <a:pathLst>
                  <a:path w="1781" h="2421" extrusionOk="0">
                    <a:moveTo>
                      <a:pt x="1277" y="0"/>
                    </a:moveTo>
                    <a:cubicBezTo>
                      <a:pt x="1098" y="0"/>
                      <a:pt x="902" y="99"/>
                      <a:pt x="828" y="265"/>
                    </a:cubicBezTo>
                    <a:cubicBezTo>
                      <a:pt x="728" y="465"/>
                      <a:pt x="527" y="666"/>
                      <a:pt x="402" y="992"/>
                    </a:cubicBezTo>
                    <a:lnTo>
                      <a:pt x="302" y="1292"/>
                    </a:lnTo>
                    <a:cubicBezTo>
                      <a:pt x="201" y="1518"/>
                      <a:pt x="1" y="1719"/>
                      <a:pt x="101" y="1919"/>
                    </a:cubicBezTo>
                    <a:cubicBezTo>
                      <a:pt x="101" y="2145"/>
                      <a:pt x="201" y="2245"/>
                      <a:pt x="302" y="2345"/>
                    </a:cubicBezTo>
                    <a:cubicBezTo>
                      <a:pt x="414" y="2395"/>
                      <a:pt x="521" y="2420"/>
                      <a:pt x="624" y="2420"/>
                    </a:cubicBezTo>
                    <a:cubicBezTo>
                      <a:pt x="728" y="2420"/>
                      <a:pt x="828" y="2395"/>
                      <a:pt x="928" y="2345"/>
                    </a:cubicBezTo>
                    <a:cubicBezTo>
                      <a:pt x="1028" y="2345"/>
                      <a:pt x="1154" y="2245"/>
                      <a:pt x="1154" y="2019"/>
                    </a:cubicBezTo>
                    <a:cubicBezTo>
                      <a:pt x="1254" y="2019"/>
                      <a:pt x="1254" y="1819"/>
                      <a:pt x="1254" y="1819"/>
                    </a:cubicBezTo>
                    <a:cubicBezTo>
                      <a:pt x="1354" y="1618"/>
                      <a:pt x="1354" y="1518"/>
                      <a:pt x="1455" y="1393"/>
                    </a:cubicBezTo>
                    <a:cubicBezTo>
                      <a:pt x="1555" y="1192"/>
                      <a:pt x="1655" y="891"/>
                      <a:pt x="1780" y="666"/>
                    </a:cubicBezTo>
                    <a:cubicBezTo>
                      <a:pt x="1780" y="566"/>
                      <a:pt x="1780" y="365"/>
                      <a:pt x="1655" y="265"/>
                    </a:cubicBezTo>
                    <a:cubicBezTo>
                      <a:pt x="1655" y="140"/>
                      <a:pt x="1555" y="39"/>
                      <a:pt x="1455" y="39"/>
                    </a:cubicBezTo>
                    <a:cubicBezTo>
                      <a:pt x="1402" y="13"/>
                      <a:pt x="1340" y="0"/>
                      <a:pt x="1277" y="0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14" name="Google Shape;9381;p58"/>
              <p:cNvSpPr/>
              <p:nvPr/>
            </p:nvSpPr>
            <p:spPr>
              <a:xfrm>
                <a:off x="8219214" y="4123333"/>
                <a:ext cx="23397" cy="34628"/>
              </a:xfrm>
              <a:custGeom>
                <a:avLst/>
                <a:gdLst/>
                <a:ahLst/>
                <a:cxnLst/>
                <a:rect l="l" t="t" r="r" b="b"/>
                <a:pathLst>
                  <a:path w="1254" h="1856" extrusionOk="0">
                    <a:moveTo>
                      <a:pt x="953" y="1"/>
                    </a:moveTo>
                    <a:cubicBezTo>
                      <a:pt x="827" y="1"/>
                      <a:pt x="727" y="1"/>
                      <a:pt x="627" y="126"/>
                    </a:cubicBezTo>
                    <a:lnTo>
                      <a:pt x="527" y="227"/>
                    </a:lnTo>
                    <a:cubicBezTo>
                      <a:pt x="426" y="227"/>
                      <a:pt x="426" y="327"/>
                      <a:pt x="426" y="327"/>
                    </a:cubicBezTo>
                    <a:cubicBezTo>
                      <a:pt x="326" y="527"/>
                      <a:pt x="326" y="628"/>
                      <a:pt x="201" y="853"/>
                    </a:cubicBezTo>
                    <a:cubicBezTo>
                      <a:pt x="201" y="953"/>
                      <a:pt x="101" y="953"/>
                      <a:pt x="101" y="1054"/>
                    </a:cubicBezTo>
                    <a:cubicBezTo>
                      <a:pt x="101" y="1154"/>
                      <a:pt x="0" y="1254"/>
                      <a:pt x="0" y="1379"/>
                    </a:cubicBezTo>
                    <a:cubicBezTo>
                      <a:pt x="101" y="1480"/>
                      <a:pt x="101" y="1580"/>
                      <a:pt x="101" y="1680"/>
                    </a:cubicBezTo>
                    <a:cubicBezTo>
                      <a:pt x="201" y="1680"/>
                      <a:pt x="201" y="1780"/>
                      <a:pt x="326" y="1780"/>
                    </a:cubicBezTo>
                    <a:cubicBezTo>
                      <a:pt x="426" y="1831"/>
                      <a:pt x="527" y="1856"/>
                      <a:pt x="614" y="1856"/>
                    </a:cubicBezTo>
                    <a:cubicBezTo>
                      <a:pt x="702" y="1856"/>
                      <a:pt x="777" y="1831"/>
                      <a:pt x="827" y="1780"/>
                    </a:cubicBezTo>
                    <a:cubicBezTo>
                      <a:pt x="953" y="1680"/>
                      <a:pt x="1053" y="1580"/>
                      <a:pt x="1053" y="1480"/>
                    </a:cubicBezTo>
                    <a:lnTo>
                      <a:pt x="1053" y="1379"/>
                    </a:lnTo>
                    <a:lnTo>
                      <a:pt x="1153" y="1054"/>
                    </a:lnTo>
                    <a:cubicBezTo>
                      <a:pt x="1153" y="953"/>
                      <a:pt x="1153" y="753"/>
                      <a:pt x="1254" y="628"/>
                    </a:cubicBezTo>
                    <a:cubicBezTo>
                      <a:pt x="1254" y="527"/>
                      <a:pt x="1254" y="327"/>
                      <a:pt x="1153" y="227"/>
                    </a:cubicBezTo>
                    <a:cubicBezTo>
                      <a:pt x="1153" y="227"/>
                      <a:pt x="1053" y="126"/>
                      <a:pt x="953" y="1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15" name="Google Shape;9382;p58"/>
              <p:cNvSpPr/>
              <p:nvPr/>
            </p:nvSpPr>
            <p:spPr>
              <a:xfrm>
                <a:off x="8024235" y="4297923"/>
                <a:ext cx="43024" cy="49218"/>
              </a:xfrm>
              <a:custGeom>
                <a:avLst/>
                <a:gdLst/>
                <a:ahLst/>
                <a:cxnLst/>
                <a:rect l="l" t="t" r="r" b="b"/>
                <a:pathLst>
                  <a:path w="2306" h="2638" extrusionOk="0">
                    <a:moveTo>
                      <a:pt x="1836" y="1"/>
                    </a:moveTo>
                    <a:cubicBezTo>
                      <a:pt x="1788" y="1"/>
                      <a:pt x="1737" y="13"/>
                      <a:pt x="1679" y="42"/>
                    </a:cubicBezTo>
                    <a:cubicBezTo>
                      <a:pt x="1479" y="167"/>
                      <a:pt x="1379" y="267"/>
                      <a:pt x="1153" y="468"/>
                    </a:cubicBezTo>
                    <a:cubicBezTo>
                      <a:pt x="1053" y="568"/>
                      <a:pt x="852" y="668"/>
                      <a:pt x="752" y="894"/>
                    </a:cubicBezTo>
                    <a:cubicBezTo>
                      <a:pt x="627" y="994"/>
                      <a:pt x="426" y="1194"/>
                      <a:pt x="326" y="1420"/>
                    </a:cubicBezTo>
                    <a:cubicBezTo>
                      <a:pt x="125" y="1621"/>
                      <a:pt x="0" y="1821"/>
                      <a:pt x="0" y="2147"/>
                    </a:cubicBezTo>
                    <a:cubicBezTo>
                      <a:pt x="0" y="2438"/>
                      <a:pt x="226" y="2637"/>
                      <a:pt x="512" y="2637"/>
                    </a:cubicBezTo>
                    <a:cubicBezTo>
                      <a:pt x="620" y="2637"/>
                      <a:pt x="736" y="2609"/>
                      <a:pt x="852" y="2548"/>
                    </a:cubicBezTo>
                    <a:cubicBezTo>
                      <a:pt x="953" y="2548"/>
                      <a:pt x="1053" y="2448"/>
                      <a:pt x="1053" y="2347"/>
                    </a:cubicBezTo>
                    <a:cubicBezTo>
                      <a:pt x="1253" y="2047"/>
                      <a:pt x="1479" y="1721"/>
                      <a:pt x="1679" y="1420"/>
                    </a:cubicBezTo>
                    <a:cubicBezTo>
                      <a:pt x="1679" y="1420"/>
                      <a:pt x="1780" y="1295"/>
                      <a:pt x="1780" y="1194"/>
                    </a:cubicBezTo>
                    <a:lnTo>
                      <a:pt x="1880" y="1094"/>
                    </a:lnTo>
                    <a:cubicBezTo>
                      <a:pt x="2005" y="994"/>
                      <a:pt x="2105" y="793"/>
                      <a:pt x="2206" y="668"/>
                    </a:cubicBezTo>
                    <a:cubicBezTo>
                      <a:pt x="2306" y="468"/>
                      <a:pt x="2306" y="267"/>
                      <a:pt x="2206" y="167"/>
                    </a:cubicBezTo>
                    <a:cubicBezTo>
                      <a:pt x="2062" y="77"/>
                      <a:pt x="1958" y="1"/>
                      <a:pt x="1836" y="1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16" name="Google Shape;9383;p58"/>
              <p:cNvSpPr/>
              <p:nvPr/>
            </p:nvSpPr>
            <p:spPr>
              <a:xfrm>
                <a:off x="8043861" y="4341711"/>
                <a:ext cx="19" cy="19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17" name="Google Shape;9384;p58"/>
              <p:cNvSpPr/>
              <p:nvPr/>
            </p:nvSpPr>
            <p:spPr>
              <a:xfrm>
                <a:off x="8043861" y="4339845"/>
                <a:ext cx="1903" cy="1884"/>
              </a:xfrm>
              <a:custGeom>
                <a:avLst/>
                <a:gdLst/>
                <a:ahLst/>
                <a:cxnLst/>
                <a:rect l="l" t="t" r="r" b="b"/>
                <a:pathLst>
                  <a:path w="102" h="101" extrusionOk="0">
                    <a:moveTo>
                      <a:pt x="101" y="0"/>
                    </a:moveTo>
                    <a:lnTo>
                      <a:pt x="1" y="100"/>
                    </a:lnTo>
                    <a:lnTo>
                      <a:pt x="1" y="100"/>
                    </a:ln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18" name="Google Shape;9385;p58"/>
              <p:cNvSpPr/>
              <p:nvPr/>
            </p:nvSpPr>
            <p:spPr>
              <a:xfrm>
                <a:off x="8108394" y="4345442"/>
                <a:ext cx="1884" cy="2370"/>
              </a:xfrm>
              <a:custGeom>
                <a:avLst/>
                <a:gdLst/>
                <a:ahLst/>
                <a:cxnLst/>
                <a:rect l="l" t="t" r="r" b="b"/>
                <a:pathLst>
                  <a:path w="101" h="127" extrusionOk="0">
                    <a:moveTo>
                      <a:pt x="101" y="1"/>
                    </a:moveTo>
                    <a:lnTo>
                      <a:pt x="101" y="1"/>
                    </a:lnTo>
                    <a:lnTo>
                      <a:pt x="0" y="126"/>
                    </a:ln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19" name="Google Shape;9386;p58"/>
              <p:cNvSpPr/>
              <p:nvPr/>
            </p:nvSpPr>
            <p:spPr>
              <a:xfrm>
                <a:off x="8090633" y="4303837"/>
                <a:ext cx="43024" cy="47707"/>
              </a:xfrm>
              <a:custGeom>
                <a:avLst/>
                <a:gdLst/>
                <a:ahLst/>
                <a:cxnLst/>
                <a:rect l="l" t="t" r="r" b="b"/>
                <a:pathLst>
                  <a:path w="2306" h="2557" extrusionOk="0">
                    <a:moveTo>
                      <a:pt x="1726" y="0"/>
                    </a:moveTo>
                    <a:cubicBezTo>
                      <a:pt x="1598" y="0"/>
                      <a:pt x="1466" y="50"/>
                      <a:pt x="1353" y="151"/>
                    </a:cubicBezTo>
                    <a:cubicBezTo>
                      <a:pt x="1153" y="351"/>
                      <a:pt x="827" y="677"/>
                      <a:pt x="627" y="877"/>
                    </a:cubicBezTo>
                    <a:cubicBezTo>
                      <a:pt x="426" y="1103"/>
                      <a:pt x="326" y="1304"/>
                      <a:pt x="201" y="1404"/>
                    </a:cubicBezTo>
                    <a:cubicBezTo>
                      <a:pt x="100" y="1504"/>
                      <a:pt x="100" y="1604"/>
                      <a:pt x="100" y="1830"/>
                    </a:cubicBezTo>
                    <a:cubicBezTo>
                      <a:pt x="0" y="1930"/>
                      <a:pt x="0" y="2030"/>
                      <a:pt x="100" y="2231"/>
                    </a:cubicBezTo>
                    <a:cubicBezTo>
                      <a:pt x="100" y="2356"/>
                      <a:pt x="201" y="2456"/>
                      <a:pt x="201" y="2456"/>
                    </a:cubicBezTo>
                    <a:cubicBezTo>
                      <a:pt x="326" y="2557"/>
                      <a:pt x="426" y="2557"/>
                      <a:pt x="526" y="2557"/>
                    </a:cubicBezTo>
                    <a:cubicBezTo>
                      <a:pt x="727" y="2456"/>
                      <a:pt x="827" y="2356"/>
                      <a:pt x="1053" y="2231"/>
                    </a:cubicBezTo>
                    <a:lnTo>
                      <a:pt x="1153" y="2131"/>
                    </a:lnTo>
                    <a:cubicBezTo>
                      <a:pt x="1253" y="2030"/>
                      <a:pt x="1353" y="1930"/>
                      <a:pt x="1353" y="1830"/>
                    </a:cubicBezTo>
                    <a:cubicBezTo>
                      <a:pt x="1454" y="1730"/>
                      <a:pt x="1579" y="1604"/>
                      <a:pt x="1679" y="1504"/>
                    </a:cubicBezTo>
                    <a:cubicBezTo>
                      <a:pt x="1780" y="1304"/>
                      <a:pt x="1980" y="1103"/>
                      <a:pt x="2080" y="877"/>
                    </a:cubicBezTo>
                    <a:cubicBezTo>
                      <a:pt x="2206" y="777"/>
                      <a:pt x="2306" y="677"/>
                      <a:pt x="2306" y="577"/>
                    </a:cubicBezTo>
                    <a:cubicBezTo>
                      <a:pt x="2306" y="351"/>
                      <a:pt x="2206" y="251"/>
                      <a:pt x="2080" y="151"/>
                    </a:cubicBezTo>
                    <a:cubicBezTo>
                      <a:pt x="1980" y="50"/>
                      <a:pt x="1855" y="0"/>
                      <a:pt x="1726" y="0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20" name="Google Shape;9387;p58"/>
              <p:cNvSpPr/>
              <p:nvPr/>
            </p:nvSpPr>
            <p:spPr>
              <a:xfrm>
                <a:off x="8157032" y="4345442"/>
                <a:ext cx="30878" cy="35095"/>
              </a:xfrm>
              <a:custGeom>
                <a:avLst/>
                <a:gdLst/>
                <a:ahLst/>
                <a:cxnLst/>
                <a:rect l="l" t="t" r="r" b="b"/>
                <a:pathLst>
                  <a:path w="1655" h="1881" extrusionOk="0">
                    <a:moveTo>
                      <a:pt x="827" y="1"/>
                    </a:moveTo>
                    <a:cubicBezTo>
                      <a:pt x="627" y="226"/>
                      <a:pt x="401" y="427"/>
                      <a:pt x="301" y="627"/>
                    </a:cubicBezTo>
                    <a:cubicBezTo>
                      <a:pt x="201" y="753"/>
                      <a:pt x="100" y="853"/>
                      <a:pt x="100" y="953"/>
                    </a:cubicBezTo>
                    <a:cubicBezTo>
                      <a:pt x="100" y="1053"/>
                      <a:pt x="0" y="1154"/>
                      <a:pt x="0" y="1254"/>
                    </a:cubicBezTo>
                    <a:cubicBezTo>
                      <a:pt x="0" y="1379"/>
                      <a:pt x="0" y="1480"/>
                      <a:pt x="100" y="1480"/>
                    </a:cubicBezTo>
                    <a:cubicBezTo>
                      <a:pt x="100" y="1580"/>
                      <a:pt x="100" y="1680"/>
                      <a:pt x="201" y="1780"/>
                    </a:cubicBezTo>
                    <a:cubicBezTo>
                      <a:pt x="301" y="1780"/>
                      <a:pt x="401" y="1881"/>
                      <a:pt x="526" y="1881"/>
                    </a:cubicBezTo>
                    <a:lnTo>
                      <a:pt x="727" y="1881"/>
                    </a:lnTo>
                    <a:cubicBezTo>
                      <a:pt x="827" y="1780"/>
                      <a:pt x="927" y="1780"/>
                      <a:pt x="1028" y="1680"/>
                    </a:cubicBezTo>
                    <a:lnTo>
                      <a:pt x="1028" y="1580"/>
                    </a:lnTo>
                    <a:cubicBezTo>
                      <a:pt x="1153" y="1480"/>
                      <a:pt x="1153" y="1379"/>
                      <a:pt x="1153" y="1254"/>
                    </a:cubicBezTo>
                    <a:lnTo>
                      <a:pt x="1253" y="1154"/>
                    </a:lnTo>
                    <a:lnTo>
                      <a:pt x="1253" y="1053"/>
                    </a:lnTo>
                    <a:cubicBezTo>
                      <a:pt x="1353" y="953"/>
                      <a:pt x="1353" y="953"/>
                      <a:pt x="1454" y="853"/>
                    </a:cubicBezTo>
                    <a:cubicBezTo>
                      <a:pt x="1554" y="753"/>
                      <a:pt x="1554" y="753"/>
                      <a:pt x="1554" y="627"/>
                    </a:cubicBezTo>
                    <a:cubicBezTo>
                      <a:pt x="1654" y="527"/>
                      <a:pt x="1554" y="327"/>
                      <a:pt x="1554" y="226"/>
                    </a:cubicBezTo>
                    <a:cubicBezTo>
                      <a:pt x="1454" y="126"/>
                      <a:pt x="1353" y="1"/>
                      <a:pt x="1253" y="1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21" name="Google Shape;9388;p58"/>
              <p:cNvSpPr/>
              <p:nvPr/>
            </p:nvSpPr>
            <p:spPr>
              <a:xfrm>
                <a:off x="8229027" y="4368800"/>
                <a:ext cx="33229" cy="51010"/>
              </a:xfrm>
              <a:custGeom>
                <a:avLst/>
                <a:gdLst/>
                <a:ahLst/>
                <a:cxnLst/>
                <a:rect l="l" t="t" r="r" b="b"/>
                <a:pathLst>
                  <a:path w="1781" h="2734" extrusionOk="0">
                    <a:moveTo>
                      <a:pt x="1216" y="0"/>
                    </a:moveTo>
                    <a:cubicBezTo>
                      <a:pt x="1092" y="0"/>
                      <a:pt x="964" y="91"/>
                      <a:pt x="828" y="228"/>
                    </a:cubicBezTo>
                    <a:cubicBezTo>
                      <a:pt x="627" y="528"/>
                      <a:pt x="527" y="754"/>
                      <a:pt x="427" y="1055"/>
                    </a:cubicBezTo>
                    <a:cubicBezTo>
                      <a:pt x="301" y="1255"/>
                      <a:pt x="201" y="1380"/>
                      <a:pt x="101" y="1581"/>
                    </a:cubicBezTo>
                    <a:lnTo>
                      <a:pt x="101" y="1781"/>
                    </a:lnTo>
                    <a:cubicBezTo>
                      <a:pt x="1" y="2007"/>
                      <a:pt x="1" y="2207"/>
                      <a:pt x="101" y="2308"/>
                    </a:cubicBezTo>
                    <a:cubicBezTo>
                      <a:pt x="101" y="2508"/>
                      <a:pt x="301" y="2634"/>
                      <a:pt x="527" y="2734"/>
                    </a:cubicBezTo>
                    <a:cubicBezTo>
                      <a:pt x="627" y="2734"/>
                      <a:pt x="828" y="2734"/>
                      <a:pt x="1053" y="2508"/>
                    </a:cubicBezTo>
                    <a:cubicBezTo>
                      <a:pt x="1154" y="2408"/>
                      <a:pt x="1254" y="2207"/>
                      <a:pt x="1254" y="1882"/>
                    </a:cubicBezTo>
                    <a:cubicBezTo>
                      <a:pt x="1254" y="1781"/>
                      <a:pt x="1354" y="1581"/>
                      <a:pt x="1354" y="1481"/>
                    </a:cubicBezTo>
                    <a:cubicBezTo>
                      <a:pt x="1454" y="1380"/>
                      <a:pt x="1454" y="1155"/>
                      <a:pt x="1454" y="1055"/>
                    </a:cubicBezTo>
                    <a:cubicBezTo>
                      <a:pt x="1555" y="954"/>
                      <a:pt x="1555" y="954"/>
                      <a:pt x="1555" y="854"/>
                    </a:cubicBezTo>
                    <a:cubicBezTo>
                      <a:pt x="1555" y="754"/>
                      <a:pt x="1680" y="754"/>
                      <a:pt x="1680" y="754"/>
                    </a:cubicBezTo>
                    <a:cubicBezTo>
                      <a:pt x="1680" y="629"/>
                      <a:pt x="1780" y="428"/>
                      <a:pt x="1680" y="328"/>
                    </a:cubicBezTo>
                    <a:cubicBezTo>
                      <a:pt x="1680" y="228"/>
                      <a:pt x="1555" y="127"/>
                      <a:pt x="1454" y="127"/>
                    </a:cubicBezTo>
                    <a:cubicBezTo>
                      <a:pt x="1375" y="38"/>
                      <a:pt x="1296" y="0"/>
                      <a:pt x="1216" y="0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22" name="Google Shape;9389;p58"/>
              <p:cNvSpPr/>
              <p:nvPr/>
            </p:nvSpPr>
            <p:spPr>
              <a:xfrm>
                <a:off x="7973731" y="4391002"/>
                <a:ext cx="33210" cy="44237"/>
              </a:xfrm>
              <a:custGeom>
                <a:avLst/>
                <a:gdLst/>
                <a:ahLst/>
                <a:cxnLst/>
                <a:rect l="l" t="t" r="r" b="b"/>
                <a:pathLst>
                  <a:path w="1780" h="2371" extrusionOk="0">
                    <a:moveTo>
                      <a:pt x="1319" y="1"/>
                    </a:moveTo>
                    <a:cubicBezTo>
                      <a:pt x="1193" y="1"/>
                      <a:pt x="1073" y="55"/>
                      <a:pt x="953" y="190"/>
                    </a:cubicBezTo>
                    <a:lnTo>
                      <a:pt x="627" y="491"/>
                    </a:lnTo>
                    <a:cubicBezTo>
                      <a:pt x="527" y="692"/>
                      <a:pt x="527" y="817"/>
                      <a:pt x="426" y="917"/>
                    </a:cubicBezTo>
                    <a:cubicBezTo>
                      <a:pt x="201" y="1218"/>
                      <a:pt x="0" y="1544"/>
                      <a:pt x="0" y="1845"/>
                    </a:cubicBezTo>
                    <a:cubicBezTo>
                      <a:pt x="0" y="2070"/>
                      <a:pt x="101" y="2271"/>
                      <a:pt x="326" y="2371"/>
                    </a:cubicBezTo>
                    <a:lnTo>
                      <a:pt x="727" y="2371"/>
                    </a:lnTo>
                    <a:cubicBezTo>
                      <a:pt x="1053" y="2170"/>
                      <a:pt x="1254" y="1845"/>
                      <a:pt x="1354" y="1444"/>
                    </a:cubicBezTo>
                    <a:cubicBezTo>
                      <a:pt x="1454" y="1318"/>
                      <a:pt x="1579" y="1218"/>
                      <a:pt x="1579" y="1118"/>
                    </a:cubicBezTo>
                    <a:cubicBezTo>
                      <a:pt x="1579" y="1017"/>
                      <a:pt x="1680" y="917"/>
                      <a:pt x="1680" y="817"/>
                    </a:cubicBezTo>
                    <a:cubicBezTo>
                      <a:pt x="1680" y="692"/>
                      <a:pt x="1780" y="692"/>
                      <a:pt x="1780" y="591"/>
                    </a:cubicBezTo>
                    <a:cubicBezTo>
                      <a:pt x="1780" y="391"/>
                      <a:pt x="1680" y="190"/>
                      <a:pt x="1579" y="65"/>
                    </a:cubicBezTo>
                    <a:cubicBezTo>
                      <a:pt x="1489" y="25"/>
                      <a:pt x="1403" y="1"/>
                      <a:pt x="1319" y="1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23" name="Google Shape;9390;p58"/>
              <p:cNvSpPr/>
              <p:nvPr/>
            </p:nvSpPr>
            <p:spPr>
              <a:xfrm>
                <a:off x="8049943" y="4372308"/>
                <a:ext cx="30878" cy="44274"/>
              </a:xfrm>
              <a:custGeom>
                <a:avLst/>
                <a:gdLst/>
                <a:ahLst/>
                <a:cxnLst/>
                <a:rect l="l" t="t" r="r" b="b"/>
                <a:pathLst>
                  <a:path w="1655" h="2373" extrusionOk="0">
                    <a:moveTo>
                      <a:pt x="1119" y="0"/>
                    </a:moveTo>
                    <a:cubicBezTo>
                      <a:pt x="928" y="0"/>
                      <a:pt x="801" y="93"/>
                      <a:pt x="727" y="240"/>
                    </a:cubicBezTo>
                    <a:cubicBezTo>
                      <a:pt x="502" y="441"/>
                      <a:pt x="402" y="666"/>
                      <a:pt x="301" y="867"/>
                    </a:cubicBezTo>
                    <a:cubicBezTo>
                      <a:pt x="301" y="967"/>
                      <a:pt x="201" y="1067"/>
                      <a:pt x="201" y="1192"/>
                    </a:cubicBezTo>
                    <a:cubicBezTo>
                      <a:pt x="101" y="1293"/>
                      <a:pt x="101" y="1393"/>
                      <a:pt x="101" y="1493"/>
                    </a:cubicBezTo>
                    <a:cubicBezTo>
                      <a:pt x="1" y="1593"/>
                      <a:pt x="1" y="1694"/>
                      <a:pt x="1" y="1819"/>
                    </a:cubicBezTo>
                    <a:cubicBezTo>
                      <a:pt x="1" y="2019"/>
                      <a:pt x="201" y="2220"/>
                      <a:pt x="402" y="2320"/>
                    </a:cubicBezTo>
                    <a:cubicBezTo>
                      <a:pt x="469" y="2358"/>
                      <a:pt x="534" y="2373"/>
                      <a:pt x="598" y="2373"/>
                    </a:cubicBezTo>
                    <a:cubicBezTo>
                      <a:pt x="747" y="2373"/>
                      <a:pt x="888" y="2290"/>
                      <a:pt x="1028" y="2220"/>
                    </a:cubicBezTo>
                    <a:cubicBezTo>
                      <a:pt x="1028" y="2120"/>
                      <a:pt x="1128" y="2019"/>
                      <a:pt x="1128" y="1919"/>
                    </a:cubicBezTo>
                    <a:lnTo>
                      <a:pt x="1354" y="1694"/>
                    </a:lnTo>
                    <a:cubicBezTo>
                      <a:pt x="1354" y="1593"/>
                      <a:pt x="1354" y="1393"/>
                      <a:pt x="1454" y="1293"/>
                    </a:cubicBezTo>
                    <a:cubicBezTo>
                      <a:pt x="1454" y="1067"/>
                      <a:pt x="1555" y="867"/>
                      <a:pt x="1555" y="666"/>
                    </a:cubicBezTo>
                    <a:cubicBezTo>
                      <a:pt x="1655" y="340"/>
                      <a:pt x="1555" y="140"/>
                      <a:pt x="1354" y="40"/>
                    </a:cubicBezTo>
                    <a:cubicBezTo>
                      <a:pt x="1267" y="13"/>
                      <a:pt x="1188" y="0"/>
                      <a:pt x="1119" y="0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24" name="Google Shape;9391;p58"/>
              <p:cNvSpPr/>
              <p:nvPr/>
            </p:nvSpPr>
            <p:spPr>
              <a:xfrm>
                <a:off x="8102312" y="4398744"/>
                <a:ext cx="29479" cy="41998"/>
              </a:xfrm>
              <a:custGeom>
                <a:avLst/>
                <a:gdLst/>
                <a:ahLst/>
                <a:cxnLst/>
                <a:rect l="l" t="t" r="r" b="b"/>
                <a:pathLst>
                  <a:path w="1580" h="2251" extrusionOk="0">
                    <a:moveTo>
                      <a:pt x="941" y="1"/>
                    </a:moveTo>
                    <a:cubicBezTo>
                      <a:pt x="859" y="1"/>
                      <a:pt x="778" y="26"/>
                      <a:pt x="727" y="76"/>
                    </a:cubicBezTo>
                    <a:cubicBezTo>
                      <a:pt x="627" y="176"/>
                      <a:pt x="527" y="277"/>
                      <a:pt x="527" y="402"/>
                    </a:cubicBezTo>
                    <a:lnTo>
                      <a:pt x="527" y="502"/>
                    </a:lnTo>
                    <a:cubicBezTo>
                      <a:pt x="427" y="703"/>
                      <a:pt x="326" y="803"/>
                      <a:pt x="201" y="903"/>
                    </a:cubicBezTo>
                    <a:cubicBezTo>
                      <a:pt x="201" y="1029"/>
                      <a:pt x="201" y="1129"/>
                      <a:pt x="101" y="1229"/>
                    </a:cubicBezTo>
                    <a:cubicBezTo>
                      <a:pt x="101" y="1229"/>
                      <a:pt x="1" y="1329"/>
                      <a:pt x="1" y="1430"/>
                    </a:cubicBezTo>
                    <a:lnTo>
                      <a:pt x="1" y="1655"/>
                    </a:lnTo>
                    <a:lnTo>
                      <a:pt x="1" y="1956"/>
                    </a:lnTo>
                    <a:cubicBezTo>
                      <a:pt x="101" y="2056"/>
                      <a:pt x="101" y="2156"/>
                      <a:pt x="201" y="2156"/>
                    </a:cubicBezTo>
                    <a:cubicBezTo>
                      <a:pt x="314" y="2219"/>
                      <a:pt x="420" y="2250"/>
                      <a:pt x="524" y="2250"/>
                    </a:cubicBezTo>
                    <a:cubicBezTo>
                      <a:pt x="627" y="2250"/>
                      <a:pt x="727" y="2219"/>
                      <a:pt x="828" y="2156"/>
                    </a:cubicBezTo>
                    <a:lnTo>
                      <a:pt x="953" y="2056"/>
                    </a:lnTo>
                    <a:cubicBezTo>
                      <a:pt x="1053" y="1956"/>
                      <a:pt x="1053" y="1956"/>
                      <a:pt x="1053" y="1856"/>
                    </a:cubicBezTo>
                    <a:cubicBezTo>
                      <a:pt x="1154" y="1856"/>
                      <a:pt x="1154" y="1755"/>
                      <a:pt x="1154" y="1755"/>
                    </a:cubicBezTo>
                    <a:cubicBezTo>
                      <a:pt x="1254" y="1655"/>
                      <a:pt x="1254" y="1430"/>
                      <a:pt x="1354" y="1329"/>
                    </a:cubicBezTo>
                    <a:cubicBezTo>
                      <a:pt x="1454" y="1129"/>
                      <a:pt x="1454" y="903"/>
                      <a:pt x="1580" y="703"/>
                    </a:cubicBezTo>
                    <a:cubicBezTo>
                      <a:pt x="1580" y="502"/>
                      <a:pt x="1580" y="402"/>
                      <a:pt x="1454" y="277"/>
                    </a:cubicBezTo>
                    <a:cubicBezTo>
                      <a:pt x="1354" y="176"/>
                      <a:pt x="1254" y="76"/>
                      <a:pt x="1154" y="76"/>
                    </a:cubicBezTo>
                    <a:cubicBezTo>
                      <a:pt x="1103" y="26"/>
                      <a:pt x="1022" y="1"/>
                      <a:pt x="941" y="1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25" name="Google Shape;9392;p58"/>
              <p:cNvSpPr/>
              <p:nvPr/>
            </p:nvSpPr>
            <p:spPr>
              <a:xfrm>
                <a:off x="8166845" y="4413707"/>
                <a:ext cx="29012" cy="36961"/>
              </a:xfrm>
              <a:custGeom>
                <a:avLst/>
                <a:gdLst/>
                <a:ahLst/>
                <a:cxnLst/>
                <a:rect l="l" t="t" r="r" b="b"/>
                <a:pathLst>
                  <a:path w="1555" h="1981" extrusionOk="0">
                    <a:moveTo>
                      <a:pt x="827" y="1"/>
                    </a:moveTo>
                    <a:cubicBezTo>
                      <a:pt x="727" y="101"/>
                      <a:pt x="627" y="101"/>
                      <a:pt x="502" y="327"/>
                    </a:cubicBezTo>
                    <a:cubicBezTo>
                      <a:pt x="401" y="427"/>
                      <a:pt x="301" y="628"/>
                      <a:pt x="301" y="728"/>
                    </a:cubicBezTo>
                    <a:cubicBezTo>
                      <a:pt x="201" y="953"/>
                      <a:pt x="101" y="1054"/>
                      <a:pt x="101" y="1154"/>
                    </a:cubicBezTo>
                    <a:lnTo>
                      <a:pt x="101" y="1254"/>
                    </a:lnTo>
                    <a:lnTo>
                      <a:pt x="0" y="1354"/>
                    </a:lnTo>
                    <a:cubicBezTo>
                      <a:pt x="0" y="1480"/>
                      <a:pt x="101" y="1580"/>
                      <a:pt x="101" y="1680"/>
                    </a:cubicBezTo>
                    <a:cubicBezTo>
                      <a:pt x="201" y="1780"/>
                      <a:pt x="301" y="1881"/>
                      <a:pt x="401" y="1881"/>
                    </a:cubicBezTo>
                    <a:cubicBezTo>
                      <a:pt x="502" y="1981"/>
                      <a:pt x="627" y="1981"/>
                      <a:pt x="727" y="1981"/>
                    </a:cubicBezTo>
                    <a:cubicBezTo>
                      <a:pt x="827" y="1881"/>
                      <a:pt x="928" y="1881"/>
                      <a:pt x="1028" y="1780"/>
                    </a:cubicBezTo>
                    <a:cubicBezTo>
                      <a:pt x="1028" y="1780"/>
                      <a:pt x="1028" y="1680"/>
                      <a:pt x="1128" y="1680"/>
                    </a:cubicBezTo>
                    <a:lnTo>
                      <a:pt x="1128" y="1580"/>
                    </a:lnTo>
                    <a:cubicBezTo>
                      <a:pt x="1253" y="1480"/>
                      <a:pt x="1253" y="1354"/>
                      <a:pt x="1354" y="1254"/>
                    </a:cubicBezTo>
                    <a:cubicBezTo>
                      <a:pt x="1354" y="1054"/>
                      <a:pt x="1454" y="853"/>
                      <a:pt x="1454" y="628"/>
                    </a:cubicBezTo>
                    <a:cubicBezTo>
                      <a:pt x="1554" y="527"/>
                      <a:pt x="1554" y="427"/>
                      <a:pt x="1454" y="327"/>
                    </a:cubicBezTo>
                    <a:cubicBezTo>
                      <a:pt x="1354" y="227"/>
                      <a:pt x="1354" y="101"/>
                      <a:pt x="1253" y="101"/>
                    </a:cubicBezTo>
                    <a:cubicBezTo>
                      <a:pt x="1128" y="1"/>
                      <a:pt x="928" y="1"/>
                      <a:pt x="827" y="1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26" name="Google Shape;9393;p58"/>
              <p:cNvSpPr/>
              <p:nvPr/>
            </p:nvSpPr>
            <p:spPr>
              <a:xfrm>
                <a:off x="8211266" y="4450647"/>
                <a:ext cx="31345" cy="43043"/>
              </a:xfrm>
              <a:custGeom>
                <a:avLst/>
                <a:gdLst/>
                <a:ahLst/>
                <a:cxnLst/>
                <a:rect l="l" t="t" r="r" b="b"/>
                <a:pathLst>
                  <a:path w="1680" h="2307" extrusionOk="0">
                    <a:moveTo>
                      <a:pt x="852" y="1"/>
                    </a:moveTo>
                    <a:cubicBezTo>
                      <a:pt x="627" y="126"/>
                      <a:pt x="627" y="227"/>
                      <a:pt x="527" y="427"/>
                    </a:cubicBezTo>
                    <a:cubicBezTo>
                      <a:pt x="527" y="628"/>
                      <a:pt x="426" y="853"/>
                      <a:pt x="326" y="1054"/>
                    </a:cubicBezTo>
                    <a:lnTo>
                      <a:pt x="226" y="1254"/>
                    </a:lnTo>
                    <a:cubicBezTo>
                      <a:pt x="226" y="1379"/>
                      <a:pt x="126" y="1480"/>
                      <a:pt x="126" y="1580"/>
                    </a:cubicBezTo>
                    <a:cubicBezTo>
                      <a:pt x="0" y="1881"/>
                      <a:pt x="226" y="2206"/>
                      <a:pt x="426" y="2307"/>
                    </a:cubicBezTo>
                    <a:lnTo>
                      <a:pt x="852" y="2307"/>
                    </a:lnTo>
                    <a:cubicBezTo>
                      <a:pt x="953" y="2307"/>
                      <a:pt x="1053" y="2206"/>
                      <a:pt x="1153" y="2106"/>
                    </a:cubicBezTo>
                    <a:cubicBezTo>
                      <a:pt x="1153" y="1881"/>
                      <a:pt x="1253" y="1780"/>
                      <a:pt x="1379" y="1580"/>
                    </a:cubicBezTo>
                    <a:lnTo>
                      <a:pt x="1379" y="1379"/>
                    </a:lnTo>
                    <a:cubicBezTo>
                      <a:pt x="1479" y="1054"/>
                      <a:pt x="1579" y="853"/>
                      <a:pt x="1579" y="628"/>
                    </a:cubicBezTo>
                    <a:cubicBezTo>
                      <a:pt x="1680" y="427"/>
                      <a:pt x="1479" y="126"/>
                      <a:pt x="1253" y="1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27" name="Google Shape;9394;p58"/>
              <p:cNvSpPr/>
              <p:nvPr/>
            </p:nvSpPr>
            <p:spPr>
              <a:xfrm>
                <a:off x="7944739" y="4478241"/>
                <a:ext cx="32744" cy="40711"/>
              </a:xfrm>
              <a:custGeom>
                <a:avLst/>
                <a:gdLst/>
                <a:ahLst/>
                <a:cxnLst/>
                <a:rect l="l" t="t" r="r" b="b"/>
                <a:pathLst>
                  <a:path w="1755" h="2182" extrusionOk="0">
                    <a:moveTo>
                      <a:pt x="1128" y="1"/>
                    </a:moveTo>
                    <a:cubicBezTo>
                      <a:pt x="928" y="101"/>
                      <a:pt x="828" y="101"/>
                      <a:pt x="828" y="301"/>
                    </a:cubicBezTo>
                    <a:cubicBezTo>
                      <a:pt x="627" y="527"/>
                      <a:pt x="502" y="727"/>
                      <a:pt x="301" y="928"/>
                    </a:cubicBezTo>
                    <a:lnTo>
                      <a:pt x="201" y="1028"/>
                    </a:lnTo>
                    <a:lnTo>
                      <a:pt x="201" y="1154"/>
                    </a:lnTo>
                    <a:cubicBezTo>
                      <a:pt x="101" y="1254"/>
                      <a:pt x="101" y="1254"/>
                      <a:pt x="101" y="1354"/>
                    </a:cubicBezTo>
                    <a:cubicBezTo>
                      <a:pt x="101" y="1354"/>
                      <a:pt x="101" y="1454"/>
                      <a:pt x="1" y="1454"/>
                    </a:cubicBezTo>
                    <a:lnTo>
                      <a:pt x="1" y="1780"/>
                    </a:lnTo>
                    <a:cubicBezTo>
                      <a:pt x="101" y="1981"/>
                      <a:pt x="201" y="2081"/>
                      <a:pt x="301" y="2081"/>
                    </a:cubicBezTo>
                    <a:cubicBezTo>
                      <a:pt x="402" y="2181"/>
                      <a:pt x="502" y="2181"/>
                      <a:pt x="727" y="2181"/>
                    </a:cubicBezTo>
                    <a:cubicBezTo>
                      <a:pt x="727" y="2181"/>
                      <a:pt x="928" y="2081"/>
                      <a:pt x="928" y="1981"/>
                    </a:cubicBezTo>
                    <a:cubicBezTo>
                      <a:pt x="1028" y="1981"/>
                      <a:pt x="1028" y="1981"/>
                      <a:pt x="1028" y="1880"/>
                    </a:cubicBezTo>
                    <a:cubicBezTo>
                      <a:pt x="1128" y="1880"/>
                      <a:pt x="1128" y="1780"/>
                      <a:pt x="1128" y="1655"/>
                    </a:cubicBezTo>
                    <a:lnTo>
                      <a:pt x="1354" y="1454"/>
                    </a:lnTo>
                    <a:cubicBezTo>
                      <a:pt x="1454" y="1254"/>
                      <a:pt x="1554" y="1028"/>
                      <a:pt x="1655" y="828"/>
                    </a:cubicBezTo>
                    <a:cubicBezTo>
                      <a:pt x="1755" y="627"/>
                      <a:pt x="1755" y="527"/>
                      <a:pt x="1755" y="402"/>
                    </a:cubicBezTo>
                    <a:cubicBezTo>
                      <a:pt x="1655" y="301"/>
                      <a:pt x="1554" y="101"/>
                      <a:pt x="1454" y="101"/>
                    </a:cubicBezTo>
                    <a:cubicBezTo>
                      <a:pt x="1354" y="1"/>
                      <a:pt x="1254" y="1"/>
                      <a:pt x="1128" y="1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28" name="Google Shape;9395;p58"/>
              <p:cNvSpPr/>
              <p:nvPr/>
            </p:nvSpPr>
            <p:spPr>
              <a:xfrm>
                <a:off x="8008806" y="4462345"/>
                <a:ext cx="31345" cy="37427"/>
              </a:xfrm>
              <a:custGeom>
                <a:avLst/>
                <a:gdLst/>
                <a:ahLst/>
                <a:cxnLst/>
                <a:rect l="l" t="t" r="r" b="b"/>
                <a:pathLst>
                  <a:path w="1680" h="2006" extrusionOk="0">
                    <a:moveTo>
                      <a:pt x="1253" y="1"/>
                    </a:moveTo>
                    <a:cubicBezTo>
                      <a:pt x="1153" y="1"/>
                      <a:pt x="1053" y="1"/>
                      <a:pt x="827" y="126"/>
                    </a:cubicBezTo>
                    <a:cubicBezTo>
                      <a:pt x="727" y="226"/>
                      <a:pt x="627" y="326"/>
                      <a:pt x="526" y="326"/>
                    </a:cubicBezTo>
                    <a:cubicBezTo>
                      <a:pt x="526" y="427"/>
                      <a:pt x="426" y="527"/>
                      <a:pt x="326" y="627"/>
                    </a:cubicBezTo>
                    <a:cubicBezTo>
                      <a:pt x="201" y="853"/>
                      <a:pt x="100" y="953"/>
                      <a:pt x="100" y="1053"/>
                    </a:cubicBezTo>
                    <a:lnTo>
                      <a:pt x="100" y="1153"/>
                    </a:lnTo>
                    <a:lnTo>
                      <a:pt x="100" y="1254"/>
                    </a:lnTo>
                    <a:lnTo>
                      <a:pt x="0" y="1254"/>
                    </a:lnTo>
                    <a:lnTo>
                      <a:pt x="0" y="1479"/>
                    </a:lnTo>
                    <a:cubicBezTo>
                      <a:pt x="100" y="1479"/>
                      <a:pt x="100" y="1579"/>
                      <a:pt x="100" y="1579"/>
                    </a:cubicBezTo>
                    <a:cubicBezTo>
                      <a:pt x="100" y="1780"/>
                      <a:pt x="201" y="1880"/>
                      <a:pt x="426" y="1880"/>
                    </a:cubicBezTo>
                    <a:lnTo>
                      <a:pt x="526" y="2006"/>
                    </a:lnTo>
                    <a:cubicBezTo>
                      <a:pt x="627" y="2006"/>
                      <a:pt x="727" y="1880"/>
                      <a:pt x="827" y="1880"/>
                    </a:cubicBezTo>
                    <a:cubicBezTo>
                      <a:pt x="952" y="1780"/>
                      <a:pt x="952" y="1780"/>
                      <a:pt x="1053" y="1680"/>
                    </a:cubicBezTo>
                    <a:cubicBezTo>
                      <a:pt x="1053" y="1680"/>
                      <a:pt x="1053" y="1579"/>
                      <a:pt x="1153" y="1579"/>
                    </a:cubicBezTo>
                    <a:lnTo>
                      <a:pt x="1153" y="1479"/>
                    </a:lnTo>
                    <a:cubicBezTo>
                      <a:pt x="1187" y="1403"/>
                      <a:pt x="1221" y="1341"/>
                      <a:pt x="1251" y="1289"/>
                    </a:cubicBezTo>
                    <a:lnTo>
                      <a:pt x="1251" y="1289"/>
                    </a:lnTo>
                    <a:cubicBezTo>
                      <a:pt x="1235" y="1397"/>
                      <a:pt x="1153" y="1479"/>
                      <a:pt x="1153" y="1479"/>
                    </a:cubicBezTo>
                    <a:cubicBezTo>
                      <a:pt x="1244" y="1388"/>
                      <a:pt x="1252" y="1380"/>
                      <a:pt x="1253" y="1284"/>
                    </a:cubicBezTo>
                    <a:lnTo>
                      <a:pt x="1253" y="1284"/>
                    </a:lnTo>
                    <a:cubicBezTo>
                      <a:pt x="1252" y="1286"/>
                      <a:pt x="1252" y="1287"/>
                      <a:pt x="1251" y="1289"/>
                    </a:cubicBezTo>
                    <a:lnTo>
                      <a:pt x="1251" y="1289"/>
                    </a:lnTo>
                    <a:cubicBezTo>
                      <a:pt x="1252" y="1277"/>
                      <a:pt x="1253" y="1266"/>
                      <a:pt x="1253" y="1254"/>
                    </a:cubicBezTo>
                    <a:lnTo>
                      <a:pt x="1253" y="1254"/>
                    </a:lnTo>
                    <a:cubicBezTo>
                      <a:pt x="1253" y="1265"/>
                      <a:pt x="1253" y="1275"/>
                      <a:pt x="1253" y="1284"/>
                    </a:cubicBezTo>
                    <a:lnTo>
                      <a:pt x="1253" y="1284"/>
                    </a:lnTo>
                    <a:cubicBezTo>
                      <a:pt x="1311" y="1184"/>
                      <a:pt x="1353" y="1119"/>
                      <a:pt x="1353" y="1053"/>
                    </a:cubicBezTo>
                    <a:cubicBezTo>
                      <a:pt x="1454" y="1053"/>
                      <a:pt x="1454" y="953"/>
                      <a:pt x="1579" y="953"/>
                    </a:cubicBezTo>
                    <a:cubicBezTo>
                      <a:pt x="1579" y="853"/>
                      <a:pt x="1679" y="752"/>
                      <a:pt x="1679" y="527"/>
                    </a:cubicBezTo>
                    <a:cubicBezTo>
                      <a:pt x="1679" y="427"/>
                      <a:pt x="1679" y="326"/>
                      <a:pt x="1579" y="226"/>
                    </a:cubicBezTo>
                    <a:cubicBezTo>
                      <a:pt x="1454" y="126"/>
                      <a:pt x="1353" y="126"/>
                      <a:pt x="1253" y="1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29" name="Google Shape;9396;p58"/>
              <p:cNvSpPr/>
              <p:nvPr/>
            </p:nvSpPr>
            <p:spPr>
              <a:xfrm>
                <a:off x="8063507" y="4477513"/>
                <a:ext cx="29012" cy="43304"/>
              </a:xfrm>
              <a:custGeom>
                <a:avLst/>
                <a:gdLst/>
                <a:ahLst/>
                <a:cxnLst/>
                <a:rect l="l" t="t" r="r" b="b"/>
                <a:pathLst>
                  <a:path w="1555" h="2321" extrusionOk="0">
                    <a:moveTo>
                      <a:pt x="1061" y="0"/>
                    </a:moveTo>
                    <a:cubicBezTo>
                      <a:pt x="881" y="0"/>
                      <a:pt x="700" y="93"/>
                      <a:pt x="627" y="240"/>
                    </a:cubicBezTo>
                    <a:cubicBezTo>
                      <a:pt x="527" y="441"/>
                      <a:pt x="401" y="666"/>
                      <a:pt x="301" y="867"/>
                    </a:cubicBezTo>
                    <a:cubicBezTo>
                      <a:pt x="201" y="967"/>
                      <a:pt x="201" y="1067"/>
                      <a:pt x="101" y="1193"/>
                    </a:cubicBezTo>
                    <a:cubicBezTo>
                      <a:pt x="101" y="1293"/>
                      <a:pt x="0" y="1393"/>
                      <a:pt x="0" y="1493"/>
                    </a:cubicBezTo>
                    <a:lnTo>
                      <a:pt x="0" y="1919"/>
                    </a:lnTo>
                    <a:cubicBezTo>
                      <a:pt x="101" y="2120"/>
                      <a:pt x="101" y="2220"/>
                      <a:pt x="301" y="2220"/>
                    </a:cubicBezTo>
                    <a:cubicBezTo>
                      <a:pt x="301" y="2320"/>
                      <a:pt x="401" y="2320"/>
                      <a:pt x="527" y="2320"/>
                    </a:cubicBezTo>
                    <a:cubicBezTo>
                      <a:pt x="627" y="2320"/>
                      <a:pt x="627" y="2220"/>
                      <a:pt x="727" y="2220"/>
                    </a:cubicBezTo>
                    <a:cubicBezTo>
                      <a:pt x="1028" y="2120"/>
                      <a:pt x="1153" y="1694"/>
                      <a:pt x="1354" y="1293"/>
                    </a:cubicBezTo>
                    <a:cubicBezTo>
                      <a:pt x="1354" y="1067"/>
                      <a:pt x="1454" y="867"/>
                      <a:pt x="1554" y="666"/>
                    </a:cubicBezTo>
                    <a:lnTo>
                      <a:pt x="1554" y="240"/>
                    </a:lnTo>
                    <a:cubicBezTo>
                      <a:pt x="1454" y="140"/>
                      <a:pt x="1354" y="40"/>
                      <a:pt x="1254" y="40"/>
                    </a:cubicBezTo>
                    <a:cubicBezTo>
                      <a:pt x="1193" y="13"/>
                      <a:pt x="1127" y="0"/>
                      <a:pt x="1061" y="0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30" name="Google Shape;9397;p58"/>
              <p:cNvSpPr/>
              <p:nvPr/>
            </p:nvSpPr>
            <p:spPr>
              <a:xfrm>
                <a:off x="8135521" y="4493670"/>
                <a:ext cx="27128" cy="38360"/>
              </a:xfrm>
              <a:custGeom>
                <a:avLst/>
                <a:gdLst/>
                <a:ahLst/>
                <a:cxnLst/>
                <a:rect l="l" t="t" r="r" b="b"/>
                <a:pathLst>
                  <a:path w="1454" h="2056" extrusionOk="0">
                    <a:moveTo>
                      <a:pt x="1053" y="1"/>
                    </a:moveTo>
                    <a:cubicBezTo>
                      <a:pt x="827" y="1"/>
                      <a:pt x="727" y="1"/>
                      <a:pt x="627" y="101"/>
                    </a:cubicBezTo>
                    <a:cubicBezTo>
                      <a:pt x="526" y="201"/>
                      <a:pt x="426" y="327"/>
                      <a:pt x="426" y="427"/>
                    </a:cubicBezTo>
                    <a:cubicBezTo>
                      <a:pt x="426" y="527"/>
                      <a:pt x="426" y="527"/>
                      <a:pt x="301" y="627"/>
                    </a:cubicBezTo>
                    <a:cubicBezTo>
                      <a:pt x="301" y="728"/>
                      <a:pt x="301" y="828"/>
                      <a:pt x="201" y="828"/>
                    </a:cubicBezTo>
                    <a:cubicBezTo>
                      <a:pt x="201" y="953"/>
                      <a:pt x="100" y="1053"/>
                      <a:pt x="100" y="1154"/>
                    </a:cubicBezTo>
                    <a:cubicBezTo>
                      <a:pt x="100" y="1254"/>
                      <a:pt x="0" y="1354"/>
                      <a:pt x="0" y="1454"/>
                    </a:cubicBezTo>
                    <a:cubicBezTo>
                      <a:pt x="0" y="1680"/>
                      <a:pt x="100" y="1880"/>
                      <a:pt x="301" y="1981"/>
                    </a:cubicBezTo>
                    <a:cubicBezTo>
                      <a:pt x="414" y="2031"/>
                      <a:pt x="520" y="2056"/>
                      <a:pt x="624" y="2056"/>
                    </a:cubicBezTo>
                    <a:cubicBezTo>
                      <a:pt x="727" y="2056"/>
                      <a:pt x="827" y="2031"/>
                      <a:pt x="927" y="1981"/>
                    </a:cubicBezTo>
                    <a:cubicBezTo>
                      <a:pt x="1053" y="1880"/>
                      <a:pt x="1153" y="1780"/>
                      <a:pt x="1253" y="1580"/>
                    </a:cubicBezTo>
                    <a:cubicBezTo>
                      <a:pt x="1354" y="1454"/>
                      <a:pt x="1354" y="1354"/>
                      <a:pt x="1354" y="1154"/>
                    </a:cubicBezTo>
                    <a:cubicBezTo>
                      <a:pt x="1454" y="1053"/>
                      <a:pt x="1454" y="728"/>
                      <a:pt x="1454" y="527"/>
                    </a:cubicBezTo>
                    <a:cubicBezTo>
                      <a:pt x="1454" y="427"/>
                      <a:pt x="1354" y="327"/>
                      <a:pt x="1253" y="201"/>
                    </a:cubicBezTo>
                    <a:cubicBezTo>
                      <a:pt x="1253" y="101"/>
                      <a:pt x="1153" y="101"/>
                      <a:pt x="1053" y="1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31" name="Google Shape;9398;p58"/>
              <p:cNvSpPr/>
              <p:nvPr/>
            </p:nvSpPr>
            <p:spPr>
              <a:xfrm>
                <a:off x="8184140" y="4516319"/>
                <a:ext cx="31345" cy="45636"/>
              </a:xfrm>
              <a:custGeom>
                <a:avLst/>
                <a:gdLst/>
                <a:ahLst/>
                <a:cxnLst/>
                <a:rect l="l" t="t" r="r" b="b"/>
                <a:pathLst>
                  <a:path w="1680" h="2446" extrusionOk="0">
                    <a:moveTo>
                      <a:pt x="1072" y="1"/>
                    </a:moveTo>
                    <a:cubicBezTo>
                      <a:pt x="895" y="1"/>
                      <a:pt x="701" y="94"/>
                      <a:pt x="627" y="240"/>
                    </a:cubicBezTo>
                    <a:cubicBezTo>
                      <a:pt x="527" y="466"/>
                      <a:pt x="427" y="767"/>
                      <a:pt x="201" y="992"/>
                    </a:cubicBezTo>
                    <a:cubicBezTo>
                      <a:pt x="201" y="1193"/>
                      <a:pt x="101" y="1293"/>
                      <a:pt x="1" y="1494"/>
                    </a:cubicBezTo>
                    <a:lnTo>
                      <a:pt x="1" y="1819"/>
                    </a:lnTo>
                    <a:lnTo>
                      <a:pt x="1" y="2020"/>
                    </a:lnTo>
                    <a:cubicBezTo>
                      <a:pt x="1" y="2120"/>
                      <a:pt x="101" y="2346"/>
                      <a:pt x="201" y="2446"/>
                    </a:cubicBezTo>
                    <a:cubicBezTo>
                      <a:pt x="427" y="2446"/>
                      <a:pt x="627" y="2446"/>
                      <a:pt x="727" y="2346"/>
                    </a:cubicBezTo>
                    <a:cubicBezTo>
                      <a:pt x="828" y="2245"/>
                      <a:pt x="828" y="2245"/>
                      <a:pt x="953" y="2245"/>
                    </a:cubicBezTo>
                    <a:cubicBezTo>
                      <a:pt x="1053" y="2120"/>
                      <a:pt x="1053" y="2020"/>
                      <a:pt x="1053" y="1920"/>
                    </a:cubicBezTo>
                    <a:cubicBezTo>
                      <a:pt x="1154" y="1819"/>
                      <a:pt x="1254" y="1619"/>
                      <a:pt x="1354" y="1393"/>
                    </a:cubicBezTo>
                    <a:cubicBezTo>
                      <a:pt x="1354" y="1193"/>
                      <a:pt x="1454" y="867"/>
                      <a:pt x="1580" y="666"/>
                    </a:cubicBezTo>
                    <a:cubicBezTo>
                      <a:pt x="1680" y="566"/>
                      <a:pt x="1580" y="366"/>
                      <a:pt x="1580" y="240"/>
                    </a:cubicBezTo>
                    <a:cubicBezTo>
                      <a:pt x="1454" y="140"/>
                      <a:pt x="1354" y="40"/>
                      <a:pt x="1254" y="40"/>
                    </a:cubicBezTo>
                    <a:cubicBezTo>
                      <a:pt x="1200" y="13"/>
                      <a:pt x="1137" y="1"/>
                      <a:pt x="1072" y="1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32" name="Google Shape;9399;p58"/>
              <p:cNvSpPr/>
              <p:nvPr/>
            </p:nvSpPr>
            <p:spPr>
              <a:xfrm>
                <a:off x="7928844" y="4566823"/>
                <a:ext cx="29479" cy="49853"/>
              </a:xfrm>
              <a:custGeom>
                <a:avLst/>
                <a:gdLst/>
                <a:ahLst/>
                <a:cxnLst/>
                <a:rect l="l" t="t" r="r" b="b"/>
                <a:pathLst>
                  <a:path w="1580" h="2672" extrusionOk="0">
                    <a:moveTo>
                      <a:pt x="993" y="1"/>
                    </a:moveTo>
                    <a:cubicBezTo>
                      <a:pt x="843" y="1"/>
                      <a:pt x="701" y="99"/>
                      <a:pt x="627" y="265"/>
                    </a:cubicBezTo>
                    <a:cubicBezTo>
                      <a:pt x="527" y="365"/>
                      <a:pt x="527" y="365"/>
                      <a:pt x="527" y="466"/>
                    </a:cubicBezTo>
                    <a:cubicBezTo>
                      <a:pt x="426" y="566"/>
                      <a:pt x="426" y="666"/>
                      <a:pt x="326" y="792"/>
                    </a:cubicBezTo>
                    <a:cubicBezTo>
                      <a:pt x="326" y="992"/>
                      <a:pt x="226" y="1092"/>
                      <a:pt x="226" y="1193"/>
                    </a:cubicBezTo>
                    <a:cubicBezTo>
                      <a:pt x="101" y="1418"/>
                      <a:pt x="101" y="1619"/>
                      <a:pt x="0" y="1819"/>
                    </a:cubicBezTo>
                    <a:lnTo>
                      <a:pt x="0" y="2045"/>
                    </a:lnTo>
                    <a:cubicBezTo>
                      <a:pt x="0" y="2245"/>
                      <a:pt x="101" y="2345"/>
                      <a:pt x="226" y="2546"/>
                    </a:cubicBezTo>
                    <a:cubicBezTo>
                      <a:pt x="326" y="2671"/>
                      <a:pt x="527" y="2671"/>
                      <a:pt x="627" y="2671"/>
                    </a:cubicBezTo>
                    <a:cubicBezTo>
                      <a:pt x="853" y="2546"/>
                      <a:pt x="953" y="2446"/>
                      <a:pt x="1053" y="2345"/>
                    </a:cubicBezTo>
                    <a:cubicBezTo>
                      <a:pt x="1053" y="2345"/>
                      <a:pt x="1153" y="2245"/>
                      <a:pt x="1153" y="2145"/>
                    </a:cubicBezTo>
                    <a:cubicBezTo>
                      <a:pt x="1254" y="1919"/>
                      <a:pt x="1354" y="1719"/>
                      <a:pt x="1354" y="1619"/>
                    </a:cubicBezTo>
                    <a:cubicBezTo>
                      <a:pt x="1479" y="1418"/>
                      <a:pt x="1479" y="1293"/>
                      <a:pt x="1479" y="1092"/>
                    </a:cubicBezTo>
                    <a:cubicBezTo>
                      <a:pt x="1479" y="892"/>
                      <a:pt x="1579" y="666"/>
                      <a:pt x="1579" y="466"/>
                    </a:cubicBezTo>
                    <a:cubicBezTo>
                      <a:pt x="1579" y="265"/>
                      <a:pt x="1354" y="40"/>
                      <a:pt x="1153" y="40"/>
                    </a:cubicBezTo>
                    <a:cubicBezTo>
                      <a:pt x="1101" y="13"/>
                      <a:pt x="1046" y="1"/>
                      <a:pt x="993" y="1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33" name="Google Shape;9400;p58"/>
              <p:cNvSpPr/>
              <p:nvPr/>
            </p:nvSpPr>
            <p:spPr>
              <a:xfrm>
                <a:off x="8005056" y="4527905"/>
                <a:ext cx="27147" cy="34890"/>
              </a:xfrm>
              <a:custGeom>
                <a:avLst/>
                <a:gdLst/>
                <a:ahLst/>
                <a:cxnLst/>
                <a:rect l="l" t="t" r="r" b="b"/>
                <a:pathLst>
                  <a:path w="1455" h="1870" extrusionOk="0">
                    <a:moveTo>
                      <a:pt x="929" y="1"/>
                    </a:moveTo>
                    <a:cubicBezTo>
                      <a:pt x="895" y="1"/>
                      <a:pt x="861" y="12"/>
                      <a:pt x="828" y="45"/>
                    </a:cubicBezTo>
                    <a:cubicBezTo>
                      <a:pt x="627" y="45"/>
                      <a:pt x="527" y="146"/>
                      <a:pt x="527" y="246"/>
                    </a:cubicBezTo>
                    <a:cubicBezTo>
                      <a:pt x="402" y="371"/>
                      <a:pt x="301" y="472"/>
                      <a:pt x="201" y="672"/>
                    </a:cubicBezTo>
                    <a:lnTo>
                      <a:pt x="201" y="772"/>
                    </a:lnTo>
                    <a:cubicBezTo>
                      <a:pt x="101" y="772"/>
                      <a:pt x="101" y="873"/>
                      <a:pt x="101" y="998"/>
                    </a:cubicBezTo>
                    <a:cubicBezTo>
                      <a:pt x="1" y="1098"/>
                      <a:pt x="1" y="1299"/>
                      <a:pt x="1" y="1399"/>
                    </a:cubicBezTo>
                    <a:cubicBezTo>
                      <a:pt x="1" y="1499"/>
                      <a:pt x="101" y="1624"/>
                      <a:pt x="101" y="1624"/>
                    </a:cubicBezTo>
                    <a:cubicBezTo>
                      <a:pt x="201" y="1725"/>
                      <a:pt x="201" y="1725"/>
                      <a:pt x="301" y="1825"/>
                    </a:cubicBezTo>
                    <a:cubicBezTo>
                      <a:pt x="368" y="1825"/>
                      <a:pt x="446" y="1869"/>
                      <a:pt x="550" y="1869"/>
                    </a:cubicBezTo>
                    <a:cubicBezTo>
                      <a:pt x="602" y="1869"/>
                      <a:pt x="661" y="1858"/>
                      <a:pt x="727" y="1825"/>
                    </a:cubicBezTo>
                    <a:cubicBezTo>
                      <a:pt x="828" y="1825"/>
                      <a:pt x="828" y="1725"/>
                      <a:pt x="928" y="1725"/>
                    </a:cubicBezTo>
                    <a:cubicBezTo>
                      <a:pt x="1028" y="1624"/>
                      <a:pt x="1028" y="1624"/>
                      <a:pt x="1028" y="1499"/>
                    </a:cubicBezTo>
                    <a:lnTo>
                      <a:pt x="1153" y="1399"/>
                    </a:lnTo>
                    <a:cubicBezTo>
                      <a:pt x="1153" y="1299"/>
                      <a:pt x="1254" y="1198"/>
                      <a:pt x="1254" y="1098"/>
                    </a:cubicBezTo>
                    <a:cubicBezTo>
                      <a:pt x="1254" y="873"/>
                      <a:pt x="1354" y="772"/>
                      <a:pt x="1354" y="572"/>
                    </a:cubicBezTo>
                    <a:cubicBezTo>
                      <a:pt x="1454" y="472"/>
                      <a:pt x="1354" y="371"/>
                      <a:pt x="1354" y="246"/>
                    </a:cubicBezTo>
                    <a:cubicBezTo>
                      <a:pt x="1254" y="146"/>
                      <a:pt x="1254" y="45"/>
                      <a:pt x="1153" y="45"/>
                    </a:cubicBezTo>
                    <a:cubicBezTo>
                      <a:pt x="1070" y="45"/>
                      <a:pt x="998" y="1"/>
                      <a:pt x="929" y="1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34" name="Google Shape;9401;p58"/>
              <p:cNvSpPr/>
              <p:nvPr/>
            </p:nvSpPr>
            <p:spPr>
              <a:xfrm>
                <a:off x="8051809" y="4557532"/>
                <a:ext cx="27147" cy="40897"/>
              </a:xfrm>
              <a:custGeom>
                <a:avLst/>
                <a:gdLst/>
                <a:ahLst/>
                <a:cxnLst/>
                <a:rect l="l" t="t" r="r" b="b"/>
                <a:pathLst>
                  <a:path w="1455" h="2192" extrusionOk="0">
                    <a:moveTo>
                      <a:pt x="796" y="0"/>
                    </a:moveTo>
                    <a:cubicBezTo>
                      <a:pt x="610" y="0"/>
                      <a:pt x="402" y="177"/>
                      <a:pt x="402" y="337"/>
                    </a:cubicBezTo>
                    <a:cubicBezTo>
                      <a:pt x="302" y="538"/>
                      <a:pt x="302" y="763"/>
                      <a:pt x="201" y="964"/>
                    </a:cubicBezTo>
                    <a:cubicBezTo>
                      <a:pt x="201" y="1064"/>
                      <a:pt x="101" y="1064"/>
                      <a:pt x="101" y="1164"/>
                    </a:cubicBezTo>
                    <a:cubicBezTo>
                      <a:pt x="101" y="1290"/>
                      <a:pt x="1" y="1290"/>
                      <a:pt x="1" y="1390"/>
                    </a:cubicBezTo>
                    <a:lnTo>
                      <a:pt x="1" y="1490"/>
                    </a:lnTo>
                    <a:lnTo>
                      <a:pt x="1" y="1791"/>
                    </a:lnTo>
                    <a:cubicBezTo>
                      <a:pt x="1" y="1916"/>
                      <a:pt x="201" y="2117"/>
                      <a:pt x="302" y="2117"/>
                    </a:cubicBezTo>
                    <a:cubicBezTo>
                      <a:pt x="414" y="2167"/>
                      <a:pt x="496" y="2192"/>
                      <a:pt x="574" y="2192"/>
                    </a:cubicBezTo>
                    <a:cubicBezTo>
                      <a:pt x="653" y="2192"/>
                      <a:pt x="728" y="2167"/>
                      <a:pt x="828" y="2117"/>
                    </a:cubicBezTo>
                    <a:cubicBezTo>
                      <a:pt x="1028" y="2016"/>
                      <a:pt x="1154" y="1791"/>
                      <a:pt x="1254" y="1590"/>
                    </a:cubicBezTo>
                    <a:lnTo>
                      <a:pt x="1254" y="1290"/>
                    </a:lnTo>
                    <a:cubicBezTo>
                      <a:pt x="1354" y="964"/>
                      <a:pt x="1354" y="763"/>
                      <a:pt x="1455" y="538"/>
                    </a:cubicBezTo>
                    <a:cubicBezTo>
                      <a:pt x="1455" y="337"/>
                      <a:pt x="1354" y="237"/>
                      <a:pt x="1254" y="137"/>
                    </a:cubicBezTo>
                    <a:cubicBezTo>
                      <a:pt x="1154" y="36"/>
                      <a:pt x="1028" y="36"/>
                      <a:pt x="928" y="36"/>
                    </a:cubicBezTo>
                    <a:cubicBezTo>
                      <a:pt x="888" y="11"/>
                      <a:pt x="843" y="0"/>
                      <a:pt x="796" y="0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35" name="Google Shape;9402;p58"/>
              <p:cNvSpPr/>
              <p:nvPr/>
            </p:nvSpPr>
            <p:spPr>
              <a:xfrm>
                <a:off x="8129439" y="4563035"/>
                <a:ext cx="27594" cy="43808"/>
              </a:xfrm>
              <a:custGeom>
                <a:avLst/>
                <a:gdLst/>
                <a:ahLst/>
                <a:cxnLst/>
                <a:rect l="l" t="t" r="r" b="b"/>
                <a:pathLst>
                  <a:path w="1479" h="2348" extrusionOk="0">
                    <a:moveTo>
                      <a:pt x="1479" y="669"/>
                    </a:moveTo>
                    <a:lnTo>
                      <a:pt x="1479" y="669"/>
                    </a:lnTo>
                    <a:cubicBezTo>
                      <a:pt x="1479" y="698"/>
                      <a:pt x="1477" y="725"/>
                      <a:pt x="1473" y="751"/>
                    </a:cubicBezTo>
                    <a:lnTo>
                      <a:pt x="1473" y="751"/>
                    </a:lnTo>
                    <a:cubicBezTo>
                      <a:pt x="1479" y="731"/>
                      <a:pt x="1479" y="707"/>
                      <a:pt x="1479" y="669"/>
                    </a:cubicBezTo>
                    <a:close/>
                    <a:moveTo>
                      <a:pt x="954" y="1"/>
                    </a:moveTo>
                    <a:cubicBezTo>
                      <a:pt x="781" y="1"/>
                      <a:pt x="598" y="72"/>
                      <a:pt x="527" y="142"/>
                    </a:cubicBezTo>
                    <a:cubicBezTo>
                      <a:pt x="326" y="368"/>
                      <a:pt x="326" y="568"/>
                      <a:pt x="226" y="769"/>
                    </a:cubicBezTo>
                    <a:cubicBezTo>
                      <a:pt x="126" y="995"/>
                      <a:pt x="126" y="1195"/>
                      <a:pt x="0" y="1295"/>
                    </a:cubicBezTo>
                    <a:lnTo>
                      <a:pt x="0" y="1621"/>
                    </a:lnTo>
                    <a:lnTo>
                      <a:pt x="0" y="1822"/>
                    </a:lnTo>
                    <a:cubicBezTo>
                      <a:pt x="126" y="2022"/>
                      <a:pt x="226" y="2248"/>
                      <a:pt x="426" y="2348"/>
                    </a:cubicBezTo>
                    <a:cubicBezTo>
                      <a:pt x="627" y="2348"/>
                      <a:pt x="852" y="2348"/>
                      <a:pt x="953" y="2122"/>
                    </a:cubicBezTo>
                    <a:cubicBezTo>
                      <a:pt x="1153" y="2122"/>
                      <a:pt x="1153" y="1922"/>
                      <a:pt x="1253" y="1822"/>
                    </a:cubicBezTo>
                    <a:lnTo>
                      <a:pt x="1253" y="1621"/>
                    </a:lnTo>
                    <a:cubicBezTo>
                      <a:pt x="1253" y="1496"/>
                      <a:pt x="1253" y="1396"/>
                      <a:pt x="1379" y="1295"/>
                    </a:cubicBezTo>
                    <a:lnTo>
                      <a:pt x="1379" y="1095"/>
                    </a:lnTo>
                    <a:cubicBezTo>
                      <a:pt x="1379" y="1009"/>
                      <a:pt x="1452" y="905"/>
                      <a:pt x="1473" y="751"/>
                    </a:cubicBezTo>
                    <a:lnTo>
                      <a:pt x="1473" y="751"/>
                    </a:lnTo>
                    <a:cubicBezTo>
                      <a:pt x="1464" y="784"/>
                      <a:pt x="1440" y="808"/>
                      <a:pt x="1379" y="869"/>
                    </a:cubicBezTo>
                    <a:cubicBezTo>
                      <a:pt x="1479" y="769"/>
                      <a:pt x="1479" y="669"/>
                      <a:pt x="1479" y="568"/>
                    </a:cubicBezTo>
                    <a:cubicBezTo>
                      <a:pt x="1479" y="368"/>
                      <a:pt x="1379" y="142"/>
                      <a:pt x="1153" y="42"/>
                    </a:cubicBezTo>
                    <a:cubicBezTo>
                      <a:pt x="1094" y="13"/>
                      <a:pt x="1025" y="1"/>
                      <a:pt x="954" y="1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36" name="Google Shape;9403;p58"/>
              <p:cNvSpPr/>
              <p:nvPr/>
            </p:nvSpPr>
            <p:spPr>
              <a:xfrm>
                <a:off x="7839535" y="3677270"/>
                <a:ext cx="17314" cy="31345"/>
              </a:xfrm>
              <a:custGeom>
                <a:avLst/>
                <a:gdLst/>
                <a:ahLst/>
                <a:cxnLst/>
                <a:rect l="l" t="t" r="r" b="b"/>
                <a:pathLst>
                  <a:path w="928" h="1680" extrusionOk="0">
                    <a:moveTo>
                      <a:pt x="401" y="0"/>
                    </a:moveTo>
                    <a:cubicBezTo>
                      <a:pt x="301" y="0"/>
                      <a:pt x="201" y="0"/>
                      <a:pt x="101" y="100"/>
                    </a:cubicBezTo>
                    <a:cubicBezTo>
                      <a:pt x="101" y="226"/>
                      <a:pt x="0" y="326"/>
                      <a:pt x="0" y="426"/>
                    </a:cubicBezTo>
                    <a:cubicBezTo>
                      <a:pt x="0" y="526"/>
                      <a:pt x="101" y="727"/>
                      <a:pt x="101" y="852"/>
                    </a:cubicBezTo>
                    <a:lnTo>
                      <a:pt x="101" y="1153"/>
                    </a:lnTo>
                    <a:cubicBezTo>
                      <a:pt x="101" y="1153"/>
                      <a:pt x="101" y="1253"/>
                      <a:pt x="201" y="1353"/>
                    </a:cubicBezTo>
                    <a:cubicBezTo>
                      <a:pt x="201" y="1579"/>
                      <a:pt x="401" y="1679"/>
                      <a:pt x="502" y="1679"/>
                    </a:cubicBezTo>
                    <a:cubicBezTo>
                      <a:pt x="727" y="1679"/>
                      <a:pt x="827" y="1479"/>
                      <a:pt x="928" y="1353"/>
                    </a:cubicBezTo>
                    <a:lnTo>
                      <a:pt x="928" y="1153"/>
                    </a:lnTo>
                    <a:lnTo>
                      <a:pt x="928" y="852"/>
                    </a:lnTo>
                    <a:cubicBezTo>
                      <a:pt x="827" y="727"/>
                      <a:pt x="827" y="526"/>
                      <a:pt x="827" y="426"/>
                    </a:cubicBezTo>
                    <a:lnTo>
                      <a:pt x="827" y="226"/>
                    </a:lnTo>
                    <a:lnTo>
                      <a:pt x="727" y="100"/>
                    </a:lnTo>
                    <a:cubicBezTo>
                      <a:pt x="627" y="0"/>
                      <a:pt x="502" y="0"/>
                      <a:pt x="401" y="0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37" name="Google Shape;9404;p58"/>
              <p:cNvSpPr/>
              <p:nvPr/>
            </p:nvSpPr>
            <p:spPr>
              <a:xfrm>
                <a:off x="7864777" y="3722158"/>
                <a:ext cx="21531" cy="35076"/>
              </a:xfrm>
              <a:custGeom>
                <a:avLst/>
                <a:gdLst/>
                <a:ahLst/>
                <a:cxnLst/>
                <a:rect l="l" t="t" r="r" b="b"/>
                <a:pathLst>
                  <a:path w="1154" h="1880" extrusionOk="0">
                    <a:moveTo>
                      <a:pt x="527" y="0"/>
                    </a:moveTo>
                    <a:cubicBezTo>
                      <a:pt x="402" y="0"/>
                      <a:pt x="302" y="0"/>
                      <a:pt x="302" y="100"/>
                    </a:cubicBezTo>
                    <a:cubicBezTo>
                      <a:pt x="201" y="100"/>
                      <a:pt x="101" y="201"/>
                      <a:pt x="101" y="326"/>
                    </a:cubicBezTo>
                    <a:cubicBezTo>
                      <a:pt x="1" y="526"/>
                      <a:pt x="1" y="727"/>
                      <a:pt x="1" y="953"/>
                    </a:cubicBezTo>
                    <a:lnTo>
                      <a:pt x="1" y="1253"/>
                    </a:lnTo>
                    <a:lnTo>
                      <a:pt x="1" y="1454"/>
                    </a:lnTo>
                    <a:cubicBezTo>
                      <a:pt x="101" y="1579"/>
                      <a:pt x="101" y="1579"/>
                      <a:pt x="101" y="1679"/>
                    </a:cubicBezTo>
                    <a:cubicBezTo>
                      <a:pt x="101" y="1679"/>
                      <a:pt x="201" y="1780"/>
                      <a:pt x="302" y="1780"/>
                    </a:cubicBezTo>
                    <a:cubicBezTo>
                      <a:pt x="302" y="1880"/>
                      <a:pt x="402" y="1880"/>
                      <a:pt x="402" y="1880"/>
                    </a:cubicBezTo>
                    <a:lnTo>
                      <a:pt x="728" y="1880"/>
                    </a:lnTo>
                    <a:cubicBezTo>
                      <a:pt x="828" y="1880"/>
                      <a:pt x="828" y="1780"/>
                      <a:pt x="928" y="1780"/>
                    </a:cubicBezTo>
                    <a:cubicBezTo>
                      <a:pt x="1154" y="1579"/>
                      <a:pt x="1154" y="1253"/>
                      <a:pt x="1028" y="1053"/>
                    </a:cubicBezTo>
                    <a:cubicBezTo>
                      <a:pt x="1028" y="1053"/>
                      <a:pt x="1028" y="953"/>
                      <a:pt x="928" y="827"/>
                    </a:cubicBezTo>
                    <a:lnTo>
                      <a:pt x="928" y="426"/>
                    </a:lnTo>
                    <a:cubicBezTo>
                      <a:pt x="928" y="426"/>
                      <a:pt x="928" y="326"/>
                      <a:pt x="828" y="326"/>
                    </a:cubicBezTo>
                    <a:cubicBezTo>
                      <a:pt x="828" y="201"/>
                      <a:pt x="828" y="201"/>
                      <a:pt x="728" y="201"/>
                    </a:cubicBezTo>
                    <a:cubicBezTo>
                      <a:pt x="728" y="100"/>
                      <a:pt x="627" y="100"/>
                      <a:pt x="527" y="0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38" name="Google Shape;9405;p58"/>
              <p:cNvSpPr/>
              <p:nvPr/>
            </p:nvSpPr>
            <p:spPr>
              <a:xfrm>
                <a:off x="7888154" y="3681467"/>
                <a:ext cx="23415" cy="30878"/>
              </a:xfrm>
              <a:custGeom>
                <a:avLst/>
                <a:gdLst/>
                <a:ahLst/>
                <a:cxnLst/>
                <a:rect l="l" t="t" r="r" b="b"/>
                <a:pathLst>
                  <a:path w="1255" h="1655" extrusionOk="0">
                    <a:moveTo>
                      <a:pt x="302" y="1"/>
                    </a:moveTo>
                    <a:cubicBezTo>
                      <a:pt x="302" y="1"/>
                      <a:pt x="302" y="101"/>
                      <a:pt x="201" y="101"/>
                    </a:cubicBezTo>
                    <a:lnTo>
                      <a:pt x="201" y="201"/>
                    </a:lnTo>
                    <a:cubicBezTo>
                      <a:pt x="101" y="201"/>
                      <a:pt x="101" y="301"/>
                      <a:pt x="101" y="301"/>
                    </a:cubicBezTo>
                    <a:cubicBezTo>
                      <a:pt x="101" y="402"/>
                      <a:pt x="101" y="402"/>
                      <a:pt x="1" y="502"/>
                    </a:cubicBezTo>
                    <a:lnTo>
                      <a:pt x="1" y="727"/>
                    </a:lnTo>
                    <a:lnTo>
                      <a:pt x="1" y="928"/>
                    </a:lnTo>
                    <a:cubicBezTo>
                      <a:pt x="1" y="1028"/>
                      <a:pt x="1" y="1254"/>
                      <a:pt x="101" y="1354"/>
                    </a:cubicBezTo>
                    <a:lnTo>
                      <a:pt x="201" y="1454"/>
                    </a:lnTo>
                    <a:lnTo>
                      <a:pt x="302" y="1555"/>
                    </a:lnTo>
                    <a:cubicBezTo>
                      <a:pt x="402" y="1555"/>
                      <a:pt x="402" y="1555"/>
                      <a:pt x="527" y="1655"/>
                    </a:cubicBezTo>
                    <a:lnTo>
                      <a:pt x="728" y="1655"/>
                    </a:lnTo>
                    <a:cubicBezTo>
                      <a:pt x="728" y="1655"/>
                      <a:pt x="828" y="1655"/>
                      <a:pt x="828" y="1555"/>
                    </a:cubicBezTo>
                    <a:lnTo>
                      <a:pt x="928" y="1555"/>
                    </a:lnTo>
                    <a:lnTo>
                      <a:pt x="1028" y="1454"/>
                    </a:lnTo>
                    <a:cubicBezTo>
                      <a:pt x="1154" y="1354"/>
                      <a:pt x="1154" y="1254"/>
                      <a:pt x="1154" y="1254"/>
                    </a:cubicBezTo>
                    <a:cubicBezTo>
                      <a:pt x="1254" y="1028"/>
                      <a:pt x="1254" y="928"/>
                      <a:pt x="1154" y="727"/>
                    </a:cubicBezTo>
                    <a:lnTo>
                      <a:pt x="1154" y="627"/>
                    </a:lnTo>
                    <a:cubicBezTo>
                      <a:pt x="1028" y="502"/>
                      <a:pt x="1028" y="301"/>
                      <a:pt x="928" y="201"/>
                    </a:cubicBezTo>
                    <a:lnTo>
                      <a:pt x="828" y="101"/>
                    </a:lnTo>
                    <a:lnTo>
                      <a:pt x="728" y="1"/>
                    </a:ln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39" name="Google Shape;9406;p58"/>
              <p:cNvSpPr/>
              <p:nvPr/>
            </p:nvSpPr>
            <p:spPr>
              <a:xfrm>
                <a:off x="7940523" y="3663706"/>
                <a:ext cx="21531" cy="31345"/>
              </a:xfrm>
              <a:custGeom>
                <a:avLst/>
                <a:gdLst/>
                <a:ahLst/>
                <a:cxnLst/>
                <a:rect l="l" t="t" r="r" b="b"/>
                <a:pathLst>
                  <a:path w="1154" h="1680" extrusionOk="0">
                    <a:moveTo>
                      <a:pt x="427" y="0"/>
                    </a:moveTo>
                    <a:cubicBezTo>
                      <a:pt x="427" y="0"/>
                      <a:pt x="327" y="0"/>
                      <a:pt x="327" y="101"/>
                    </a:cubicBezTo>
                    <a:cubicBezTo>
                      <a:pt x="227" y="101"/>
                      <a:pt x="227" y="101"/>
                      <a:pt x="101" y="201"/>
                    </a:cubicBezTo>
                    <a:cubicBezTo>
                      <a:pt x="1" y="326"/>
                      <a:pt x="1" y="426"/>
                      <a:pt x="1" y="527"/>
                    </a:cubicBezTo>
                    <a:lnTo>
                      <a:pt x="1" y="827"/>
                    </a:lnTo>
                    <a:lnTo>
                      <a:pt x="1" y="1053"/>
                    </a:lnTo>
                    <a:lnTo>
                      <a:pt x="1" y="1253"/>
                    </a:lnTo>
                    <a:cubicBezTo>
                      <a:pt x="1" y="1354"/>
                      <a:pt x="101" y="1454"/>
                      <a:pt x="227" y="1579"/>
                    </a:cubicBezTo>
                    <a:cubicBezTo>
                      <a:pt x="227" y="1579"/>
                      <a:pt x="327" y="1679"/>
                      <a:pt x="427" y="1679"/>
                    </a:cubicBezTo>
                    <a:lnTo>
                      <a:pt x="628" y="1679"/>
                    </a:lnTo>
                    <a:cubicBezTo>
                      <a:pt x="728" y="1679"/>
                      <a:pt x="728" y="1679"/>
                      <a:pt x="853" y="1579"/>
                    </a:cubicBezTo>
                    <a:cubicBezTo>
                      <a:pt x="953" y="1579"/>
                      <a:pt x="953" y="1454"/>
                      <a:pt x="1054" y="1454"/>
                    </a:cubicBezTo>
                    <a:lnTo>
                      <a:pt x="1054" y="1354"/>
                    </a:lnTo>
                    <a:lnTo>
                      <a:pt x="1054" y="1153"/>
                    </a:lnTo>
                    <a:lnTo>
                      <a:pt x="1154" y="1053"/>
                    </a:lnTo>
                    <a:cubicBezTo>
                      <a:pt x="1154" y="1053"/>
                      <a:pt x="1054" y="953"/>
                      <a:pt x="1054" y="827"/>
                    </a:cubicBezTo>
                    <a:lnTo>
                      <a:pt x="1054" y="727"/>
                    </a:lnTo>
                    <a:cubicBezTo>
                      <a:pt x="1054" y="627"/>
                      <a:pt x="953" y="527"/>
                      <a:pt x="953" y="426"/>
                    </a:cubicBezTo>
                    <a:cubicBezTo>
                      <a:pt x="953" y="326"/>
                      <a:pt x="953" y="326"/>
                      <a:pt x="853" y="201"/>
                    </a:cubicBezTo>
                    <a:cubicBezTo>
                      <a:pt x="853" y="201"/>
                      <a:pt x="853" y="101"/>
                      <a:pt x="728" y="101"/>
                    </a:cubicBezTo>
                    <a:cubicBezTo>
                      <a:pt x="728" y="101"/>
                      <a:pt x="628" y="101"/>
                      <a:pt x="628" y="0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40" name="Google Shape;9407;p58"/>
              <p:cNvSpPr/>
              <p:nvPr/>
            </p:nvSpPr>
            <p:spPr>
              <a:xfrm>
                <a:off x="7921362" y="3729266"/>
                <a:ext cx="21064" cy="31718"/>
              </a:xfrm>
              <a:custGeom>
                <a:avLst/>
                <a:gdLst/>
                <a:ahLst/>
                <a:cxnLst/>
                <a:rect l="l" t="t" r="r" b="b"/>
                <a:pathLst>
                  <a:path w="1129" h="1700" extrusionOk="0">
                    <a:moveTo>
                      <a:pt x="620" y="1"/>
                    </a:moveTo>
                    <a:cubicBezTo>
                      <a:pt x="546" y="1"/>
                      <a:pt x="468" y="45"/>
                      <a:pt x="401" y="45"/>
                    </a:cubicBezTo>
                    <a:cubicBezTo>
                      <a:pt x="301" y="145"/>
                      <a:pt x="301" y="246"/>
                      <a:pt x="201" y="346"/>
                    </a:cubicBezTo>
                    <a:cubicBezTo>
                      <a:pt x="201" y="446"/>
                      <a:pt x="101" y="572"/>
                      <a:pt x="101" y="672"/>
                    </a:cubicBezTo>
                    <a:lnTo>
                      <a:pt x="101" y="872"/>
                    </a:lnTo>
                    <a:cubicBezTo>
                      <a:pt x="0" y="973"/>
                      <a:pt x="0" y="1198"/>
                      <a:pt x="101" y="1298"/>
                    </a:cubicBezTo>
                    <a:lnTo>
                      <a:pt x="101" y="1499"/>
                    </a:lnTo>
                    <a:lnTo>
                      <a:pt x="201" y="1599"/>
                    </a:lnTo>
                    <a:lnTo>
                      <a:pt x="301" y="1599"/>
                    </a:lnTo>
                    <a:cubicBezTo>
                      <a:pt x="301" y="1699"/>
                      <a:pt x="401" y="1699"/>
                      <a:pt x="502" y="1699"/>
                    </a:cubicBezTo>
                    <a:lnTo>
                      <a:pt x="727" y="1699"/>
                    </a:lnTo>
                    <a:lnTo>
                      <a:pt x="827" y="1599"/>
                    </a:lnTo>
                    <a:cubicBezTo>
                      <a:pt x="928" y="1599"/>
                      <a:pt x="928" y="1499"/>
                      <a:pt x="928" y="1499"/>
                    </a:cubicBezTo>
                    <a:cubicBezTo>
                      <a:pt x="1028" y="1298"/>
                      <a:pt x="1128" y="1198"/>
                      <a:pt x="1128" y="1073"/>
                    </a:cubicBezTo>
                    <a:lnTo>
                      <a:pt x="1128" y="872"/>
                    </a:lnTo>
                    <a:lnTo>
                      <a:pt x="1128" y="446"/>
                    </a:lnTo>
                    <a:cubicBezTo>
                      <a:pt x="1128" y="346"/>
                      <a:pt x="1028" y="145"/>
                      <a:pt x="1028" y="145"/>
                    </a:cubicBezTo>
                    <a:lnTo>
                      <a:pt x="928" y="45"/>
                    </a:lnTo>
                    <a:lnTo>
                      <a:pt x="727" y="45"/>
                    </a:lnTo>
                    <a:cubicBezTo>
                      <a:pt x="694" y="12"/>
                      <a:pt x="658" y="1"/>
                      <a:pt x="620" y="1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41" name="Google Shape;9408;p58"/>
              <p:cNvSpPr/>
              <p:nvPr/>
            </p:nvSpPr>
            <p:spPr>
              <a:xfrm>
                <a:off x="7971866" y="3702512"/>
                <a:ext cx="21531" cy="30878"/>
              </a:xfrm>
              <a:custGeom>
                <a:avLst/>
                <a:gdLst/>
                <a:ahLst/>
                <a:cxnLst/>
                <a:rect l="l" t="t" r="r" b="b"/>
                <a:pathLst>
                  <a:path w="1154" h="1655" extrusionOk="0">
                    <a:moveTo>
                      <a:pt x="426" y="0"/>
                    </a:moveTo>
                    <a:cubicBezTo>
                      <a:pt x="301" y="0"/>
                      <a:pt x="301" y="0"/>
                      <a:pt x="201" y="126"/>
                    </a:cubicBezTo>
                    <a:cubicBezTo>
                      <a:pt x="201" y="226"/>
                      <a:pt x="100" y="326"/>
                      <a:pt x="100" y="427"/>
                    </a:cubicBezTo>
                    <a:lnTo>
                      <a:pt x="100" y="627"/>
                    </a:lnTo>
                    <a:lnTo>
                      <a:pt x="100" y="752"/>
                    </a:lnTo>
                    <a:cubicBezTo>
                      <a:pt x="100" y="853"/>
                      <a:pt x="0" y="853"/>
                      <a:pt x="0" y="853"/>
                    </a:cubicBezTo>
                    <a:lnTo>
                      <a:pt x="0" y="1254"/>
                    </a:lnTo>
                    <a:lnTo>
                      <a:pt x="201" y="1479"/>
                    </a:lnTo>
                    <a:cubicBezTo>
                      <a:pt x="201" y="1579"/>
                      <a:pt x="301" y="1579"/>
                      <a:pt x="426" y="1579"/>
                    </a:cubicBezTo>
                    <a:cubicBezTo>
                      <a:pt x="476" y="1630"/>
                      <a:pt x="526" y="1655"/>
                      <a:pt x="564" y="1655"/>
                    </a:cubicBezTo>
                    <a:cubicBezTo>
                      <a:pt x="602" y="1655"/>
                      <a:pt x="627" y="1630"/>
                      <a:pt x="627" y="1579"/>
                    </a:cubicBezTo>
                    <a:cubicBezTo>
                      <a:pt x="727" y="1579"/>
                      <a:pt x="827" y="1579"/>
                      <a:pt x="927" y="1479"/>
                    </a:cubicBezTo>
                    <a:cubicBezTo>
                      <a:pt x="1053" y="1379"/>
                      <a:pt x="1053" y="1254"/>
                      <a:pt x="1053" y="1153"/>
                    </a:cubicBezTo>
                    <a:cubicBezTo>
                      <a:pt x="1153" y="1053"/>
                      <a:pt x="1153" y="1053"/>
                      <a:pt x="1053" y="953"/>
                    </a:cubicBezTo>
                    <a:lnTo>
                      <a:pt x="1053" y="853"/>
                    </a:lnTo>
                    <a:lnTo>
                      <a:pt x="1053" y="527"/>
                    </a:lnTo>
                    <a:lnTo>
                      <a:pt x="1053" y="326"/>
                    </a:lnTo>
                    <a:cubicBezTo>
                      <a:pt x="927" y="226"/>
                      <a:pt x="927" y="126"/>
                      <a:pt x="827" y="0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42" name="Google Shape;9409;p58"/>
              <p:cNvSpPr/>
              <p:nvPr/>
            </p:nvSpPr>
            <p:spPr>
              <a:xfrm>
                <a:off x="8024235" y="3687083"/>
                <a:ext cx="21531" cy="27147"/>
              </a:xfrm>
              <a:custGeom>
                <a:avLst/>
                <a:gdLst/>
                <a:ahLst/>
                <a:cxnLst/>
                <a:rect l="l" t="t" r="r" b="b"/>
                <a:pathLst>
                  <a:path w="1154" h="1455" extrusionOk="0">
                    <a:moveTo>
                      <a:pt x="526" y="0"/>
                    </a:moveTo>
                    <a:cubicBezTo>
                      <a:pt x="426" y="0"/>
                      <a:pt x="426" y="101"/>
                      <a:pt x="326" y="101"/>
                    </a:cubicBezTo>
                    <a:lnTo>
                      <a:pt x="326" y="201"/>
                    </a:lnTo>
                    <a:cubicBezTo>
                      <a:pt x="226" y="201"/>
                      <a:pt x="226" y="326"/>
                      <a:pt x="226" y="426"/>
                    </a:cubicBezTo>
                    <a:lnTo>
                      <a:pt x="226" y="527"/>
                    </a:lnTo>
                    <a:cubicBezTo>
                      <a:pt x="226" y="527"/>
                      <a:pt x="125" y="627"/>
                      <a:pt x="125" y="727"/>
                    </a:cubicBezTo>
                    <a:lnTo>
                      <a:pt x="125" y="827"/>
                    </a:lnTo>
                    <a:cubicBezTo>
                      <a:pt x="125" y="827"/>
                      <a:pt x="125" y="953"/>
                      <a:pt x="0" y="953"/>
                    </a:cubicBezTo>
                    <a:lnTo>
                      <a:pt x="125" y="1053"/>
                    </a:lnTo>
                    <a:lnTo>
                      <a:pt x="125" y="1254"/>
                    </a:lnTo>
                    <a:cubicBezTo>
                      <a:pt x="125" y="1254"/>
                      <a:pt x="226" y="1254"/>
                      <a:pt x="226" y="1354"/>
                    </a:cubicBezTo>
                    <a:lnTo>
                      <a:pt x="326" y="1354"/>
                    </a:lnTo>
                    <a:lnTo>
                      <a:pt x="426" y="1454"/>
                    </a:lnTo>
                    <a:lnTo>
                      <a:pt x="627" y="1454"/>
                    </a:lnTo>
                    <a:lnTo>
                      <a:pt x="752" y="1354"/>
                    </a:lnTo>
                    <a:lnTo>
                      <a:pt x="852" y="1354"/>
                    </a:lnTo>
                    <a:cubicBezTo>
                      <a:pt x="852" y="1254"/>
                      <a:pt x="953" y="1254"/>
                      <a:pt x="953" y="1254"/>
                    </a:cubicBezTo>
                    <a:cubicBezTo>
                      <a:pt x="953" y="1153"/>
                      <a:pt x="1053" y="1153"/>
                      <a:pt x="1053" y="1053"/>
                    </a:cubicBezTo>
                    <a:cubicBezTo>
                      <a:pt x="1053" y="1053"/>
                      <a:pt x="1053" y="953"/>
                      <a:pt x="1153" y="953"/>
                    </a:cubicBezTo>
                    <a:lnTo>
                      <a:pt x="1153" y="827"/>
                    </a:lnTo>
                    <a:lnTo>
                      <a:pt x="1153" y="627"/>
                    </a:lnTo>
                    <a:lnTo>
                      <a:pt x="1153" y="426"/>
                    </a:lnTo>
                    <a:lnTo>
                      <a:pt x="1153" y="326"/>
                    </a:lnTo>
                    <a:cubicBezTo>
                      <a:pt x="1153" y="201"/>
                      <a:pt x="1053" y="201"/>
                      <a:pt x="1053" y="201"/>
                    </a:cubicBezTo>
                    <a:cubicBezTo>
                      <a:pt x="1053" y="101"/>
                      <a:pt x="953" y="101"/>
                      <a:pt x="953" y="0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43" name="Google Shape;9410;p58"/>
              <p:cNvSpPr/>
              <p:nvPr/>
            </p:nvSpPr>
            <p:spPr>
              <a:xfrm>
                <a:off x="7882090" y="3777326"/>
                <a:ext cx="21512" cy="34628"/>
              </a:xfrm>
              <a:custGeom>
                <a:avLst/>
                <a:gdLst/>
                <a:ahLst/>
                <a:cxnLst/>
                <a:rect l="l" t="t" r="r" b="b"/>
                <a:pathLst>
                  <a:path w="1153" h="1856" extrusionOk="0">
                    <a:moveTo>
                      <a:pt x="476" y="1"/>
                    </a:moveTo>
                    <a:cubicBezTo>
                      <a:pt x="426" y="1"/>
                      <a:pt x="376" y="26"/>
                      <a:pt x="326" y="76"/>
                    </a:cubicBezTo>
                    <a:cubicBezTo>
                      <a:pt x="326" y="76"/>
                      <a:pt x="226" y="76"/>
                      <a:pt x="100" y="176"/>
                    </a:cubicBezTo>
                    <a:cubicBezTo>
                      <a:pt x="100" y="176"/>
                      <a:pt x="0" y="276"/>
                      <a:pt x="0" y="376"/>
                    </a:cubicBezTo>
                    <a:cubicBezTo>
                      <a:pt x="100" y="602"/>
                      <a:pt x="100" y="803"/>
                      <a:pt x="100" y="903"/>
                    </a:cubicBezTo>
                    <a:lnTo>
                      <a:pt x="100" y="1229"/>
                    </a:lnTo>
                    <a:cubicBezTo>
                      <a:pt x="100" y="1429"/>
                      <a:pt x="100" y="1630"/>
                      <a:pt x="326" y="1755"/>
                    </a:cubicBezTo>
                    <a:cubicBezTo>
                      <a:pt x="426" y="1855"/>
                      <a:pt x="526" y="1855"/>
                      <a:pt x="727" y="1855"/>
                    </a:cubicBezTo>
                    <a:lnTo>
                      <a:pt x="852" y="1855"/>
                    </a:lnTo>
                    <a:cubicBezTo>
                      <a:pt x="952" y="1755"/>
                      <a:pt x="1053" y="1755"/>
                      <a:pt x="1053" y="1630"/>
                    </a:cubicBezTo>
                    <a:cubicBezTo>
                      <a:pt x="1153" y="1529"/>
                      <a:pt x="1153" y="1429"/>
                      <a:pt x="1153" y="1329"/>
                    </a:cubicBezTo>
                    <a:cubicBezTo>
                      <a:pt x="1153" y="1229"/>
                      <a:pt x="1153" y="1128"/>
                      <a:pt x="1053" y="1003"/>
                    </a:cubicBezTo>
                    <a:lnTo>
                      <a:pt x="1053" y="803"/>
                    </a:lnTo>
                    <a:cubicBezTo>
                      <a:pt x="952" y="602"/>
                      <a:pt x="852" y="376"/>
                      <a:pt x="852" y="176"/>
                    </a:cubicBezTo>
                    <a:lnTo>
                      <a:pt x="727" y="176"/>
                    </a:lnTo>
                    <a:cubicBezTo>
                      <a:pt x="727" y="76"/>
                      <a:pt x="627" y="76"/>
                      <a:pt x="627" y="76"/>
                    </a:cubicBezTo>
                    <a:cubicBezTo>
                      <a:pt x="577" y="26"/>
                      <a:pt x="526" y="1"/>
                      <a:pt x="476" y="1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44" name="Google Shape;9411;p58"/>
              <p:cNvSpPr/>
              <p:nvPr/>
            </p:nvSpPr>
            <p:spPr>
              <a:xfrm>
                <a:off x="7897986" y="3823613"/>
                <a:ext cx="23397" cy="33229"/>
              </a:xfrm>
              <a:custGeom>
                <a:avLst/>
                <a:gdLst/>
                <a:ahLst/>
                <a:cxnLst/>
                <a:rect l="l" t="t" r="r" b="b"/>
                <a:pathLst>
                  <a:path w="1254" h="1781" extrusionOk="0">
                    <a:moveTo>
                      <a:pt x="627" y="1"/>
                    </a:moveTo>
                    <a:lnTo>
                      <a:pt x="501" y="101"/>
                    </a:lnTo>
                    <a:cubicBezTo>
                      <a:pt x="401" y="201"/>
                      <a:pt x="401" y="201"/>
                      <a:pt x="401" y="302"/>
                    </a:cubicBezTo>
                    <a:cubicBezTo>
                      <a:pt x="301" y="402"/>
                      <a:pt x="201" y="627"/>
                      <a:pt x="201" y="728"/>
                    </a:cubicBezTo>
                    <a:cubicBezTo>
                      <a:pt x="201" y="828"/>
                      <a:pt x="100" y="928"/>
                      <a:pt x="100" y="928"/>
                    </a:cubicBezTo>
                    <a:cubicBezTo>
                      <a:pt x="100" y="1028"/>
                      <a:pt x="0" y="1154"/>
                      <a:pt x="0" y="1254"/>
                    </a:cubicBezTo>
                    <a:cubicBezTo>
                      <a:pt x="100" y="1354"/>
                      <a:pt x="100" y="1454"/>
                      <a:pt x="201" y="1555"/>
                    </a:cubicBezTo>
                    <a:cubicBezTo>
                      <a:pt x="201" y="1655"/>
                      <a:pt x="301" y="1655"/>
                      <a:pt x="301" y="1655"/>
                    </a:cubicBezTo>
                    <a:cubicBezTo>
                      <a:pt x="401" y="1780"/>
                      <a:pt x="401" y="1780"/>
                      <a:pt x="501" y="1780"/>
                    </a:cubicBezTo>
                    <a:cubicBezTo>
                      <a:pt x="627" y="1780"/>
                      <a:pt x="727" y="1780"/>
                      <a:pt x="827" y="1655"/>
                    </a:cubicBezTo>
                    <a:cubicBezTo>
                      <a:pt x="928" y="1655"/>
                      <a:pt x="1028" y="1555"/>
                      <a:pt x="1028" y="1454"/>
                    </a:cubicBezTo>
                    <a:cubicBezTo>
                      <a:pt x="1128" y="1354"/>
                      <a:pt x="1128" y="1254"/>
                      <a:pt x="1128" y="1154"/>
                    </a:cubicBezTo>
                    <a:cubicBezTo>
                      <a:pt x="1128" y="1028"/>
                      <a:pt x="1128" y="928"/>
                      <a:pt x="1253" y="928"/>
                    </a:cubicBezTo>
                    <a:lnTo>
                      <a:pt x="1253" y="402"/>
                    </a:lnTo>
                    <a:cubicBezTo>
                      <a:pt x="1253" y="302"/>
                      <a:pt x="1253" y="201"/>
                      <a:pt x="1128" y="101"/>
                    </a:cubicBezTo>
                    <a:cubicBezTo>
                      <a:pt x="1028" y="1"/>
                      <a:pt x="928" y="1"/>
                      <a:pt x="827" y="1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45" name="Google Shape;9412;p58"/>
              <p:cNvSpPr/>
              <p:nvPr/>
            </p:nvSpPr>
            <p:spPr>
              <a:xfrm>
                <a:off x="7938657" y="3784341"/>
                <a:ext cx="19" cy="19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46" name="Google Shape;9413;p58"/>
              <p:cNvSpPr/>
              <p:nvPr/>
            </p:nvSpPr>
            <p:spPr>
              <a:xfrm>
                <a:off x="7933041" y="3780591"/>
                <a:ext cx="21064" cy="29479"/>
              </a:xfrm>
              <a:custGeom>
                <a:avLst/>
                <a:gdLst/>
                <a:ahLst/>
                <a:cxnLst/>
                <a:rect l="l" t="t" r="r" b="b"/>
                <a:pathLst>
                  <a:path w="1129" h="1580" extrusionOk="0">
                    <a:moveTo>
                      <a:pt x="502" y="1"/>
                    </a:moveTo>
                    <a:lnTo>
                      <a:pt x="402" y="101"/>
                    </a:lnTo>
                    <a:cubicBezTo>
                      <a:pt x="402" y="101"/>
                      <a:pt x="302" y="101"/>
                      <a:pt x="302" y="201"/>
                    </a:cubicBezTo>
                    <a:cubicBezTo>
                      <a:pt x="302" y="201"/>
                      <a:pt x="201" y="201"/>
                      <a:pt x="201" y="327"/>
                    </a:cubicBezTo>
                    <a:lnTo>
                      <a:pt x="201" y="427"/>
                    </a:lnTo>
                    <a:lnTo>
                      <a:pt x="201" y="527"/>
                    </a:lnTo>
                    <a:lnTo>
                      <a:pt x="101" y="628"/>
                    </a:lnTo>
                    <a:cubicBezTo>
                      <a:pt x="101" y="728"/>
                      <a:pt x="101" y="728"/>
                      <a:pt x="1" y="828"/>
                    </a:cubicBezTo>
                    <a:lnTo>
                      <a:pt x="1" y="953"/>
                    </a:lnTo>
                    <a:lnTo>
                      <a:pt x="1" y="1054"/>
                    </a:lnTo>
                    <a:cubicBezTo>
                      <a:pt x="1" y="1154"/>
                      <a:pt x="1" y="1254"/>
                      <a:pt x="101" y="1254"/>
                    </a:cubicBezTo>
                    <a:lnTo>
                      <a:pt x="201" y="1354"/>
                    </a:lnTo>
                    <a:cubicBezTo>
                      <a:pt x="201" y="1455"/>
                      <a:pt x="302" y="1455"/>
                      <a:pt x="302" y="1455"/>
                    </a:cubicBezTo>
                    <a:cubicBezTo>
                      <a:pt x="402" y="1580"/>
                      <a:pt x="402" y="1580"/>
                      <a:pt x="502" y="1580"/>
                    </a:cubicBezTo>
                    <a:lnTo>
                      <a:pt x="728" y="1580"/>
                    </a:lnTo>
                    <a:lnTo>
                      <a:pt x="828" y="1455"/>
                    </a:lnTo>
                    <a:cubicBezTo>
                      <a:pt x="928" y="1455"/>
                      <a:pt x="928" y="1354"/>
                      <a:pt x="1029" y="1254"/>
                    </a:cubicBezTo>
                    <a:cubicBezTo>
                      <a:pt x="1029" y="1254"/>
                      <a:pt x="1129" y="1154"/>
                      <a:pt x="1129" y="1054"/>
                    </a:cubicBezTo>
                    <a:lnTo>
                      <a:pt x="1129" y="828"/>
                    </a:lnTo>
                    <a:lnTo>
                      <a:pt x="1129" y="527"/>
                    </a:lnTo>
                    <a:cubicBezTo>
                      <a:pt x="1029" y="527"/>
                      <a:pt x="1029" y="427"/>
                      <a:pt x="1029" y="327"/>
                    </a:cubicBezTo>
                    <a:cubicBezTo>
                      <a:pt x="928" y="201"/>
                      <a:pt x="828" y="101"/>
                      <a:pt x="728" y="101"/>
                    </a:cubicBezTo>
                    <a:cubicBezTo>
                      <a:pt x="728" y="1"/>
                      <a:pt x="728" y="1"/>
                      <a:pt x="628" y="1"/>
                    </a:cubicBez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47" name="Google Shape;9414;p58"/>
              <p:cNvSpPr/>
              <p:nvPr/>
            </p:nvSpPr>
            <p:spPr>
              <a:xfrm>
                <a:off x="7938657" y="3782475"/>
                <a:ext cx="19" cy="1884"/>
              </a:xfrm>
              <a:custGeom>
                <a:avLst/>
                <a:gdLst/>
                <a:ahLst/>
                <a:cxnLst/>
                <a:rect l="l" t="t" r="r" b="b"/>
                <a:pathLst>
                  <a:path w="1" h="101" extrusionOk="0">
                    <a:moveTo>
                      <a:pt x="1" y="100"/>
                    </a:moveTo>
                    <a:lnTo>
                      <a:pt x="1" y="10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48" name="Google Shape;9415;p58"/>
              <p:cNvSpPr/>
              <p:nvPr/>
            </p:nvSpPr>
            <p:spPr>
              <a:xfrm>
                <a:off x="7968116" y="3753482"/>
                <a:ext cx="17314" cy="21531"/>
              </a:xfrm>
              <a:custGeom>
                <a:avLst/>
                <a:gdLst/>
                <a:ahLst/>
                <a:cxnLst/>
                <a:rect l="l" t="t" r="r" b="b"/>
                <a:pathLst>
                  <a:path w="928" h="1154" extrusionOk="0">
                    <a:moveTo>
                      <a:pt x="301" y="0"/>
                    </a:moveTo>
                    <a:lnTo>
                      <a:pt x="201" y="101"/>
                    </a:lnTo>
                    <a:cubicBezTo>
                      <a:pt x="101" y="201"/>
                      <a:pt x="101" y="201"/>
                      <a:pt x="101" y="301"/>
                    </a:cubicBezTo>
                    <a:lnTo>
                      <a:pt x="101" y="527"/>
                    </a:lnTo>
                    <a:lnTo>
                      <a:pt x="1" y="627"/>
                    </a:lnTo>
                    <a:lnTo>
                      <a:pt x="101" y="727"/>
                    </a:lnTo>
                    <a:lnTo>
                      <a:pt x="101" y="827"/>
                    </a:lnTo>
                    <a:cubicBezTo>
                      <a:pt x="101" y="928"/>
                      <a:pt x="201" y="1028"/>
                      <a:pt x="301" y="1153"/>
                    </a:cubicBezTo>
                    <a:lnTo>
                      <a:pt x="727" y="1153"/>
                    </a:lnTo>
                    <a:cubicBezTo>
                      <a:pt x="727" y="1028"/>
                      <a:pt x="828" y="1028"/>
                      <a:pt x="828" y="928"/>
                    </a:cubicBezTo>
                    <a:lnTo>
                      <a:pt x="928" y="827"/>
                    </a:lnTo>
                    <a:lnTo>
                      <a:pt x="928" y="627"/>
                    </a:lnTo>
                    <a:lnTo>
                      <a:pt x="928" y="401"/>
                    </a:lnTo>
                    <a:lnTo>
                      <a:pt x="928" y="301"/>
                    </a:lnTo>
                    <a:lnTo>
                      <a:pt x="828" y="201"/>
                    </a:lnTo>
                    <a:cubicBezTo>
                      <a:pt x="828" y="101"/>
                      <a:pt x="828" y="101"/>
                      <a:pt x="727" y="101"/>
                    </a:cubicBezTo>
                    <a:lnTo>
                      <a:pt x="627" y="0"/>
                    </a:ln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49" name="Google Shape;9416;p58"/>
              <p:cNvSpPr/>
              <p:nvPr/>
            </p:nvSpPr>
            <p:spPr>
              <a:xfrm>
                <a:off x="7901717" y="3875982"/>
                <a:ext cx="17333" cy="25281"/>
              </a:xfrm>
              <a:custGeom>
                <a:avLst/>
                <a:gdLst/>
                <a:ahLst/>
                <a:cxnLst/>
                <a:rect l="l" t="t" r="r" b="b"/>
                <a:pathLst>
                  <a:path w="929" h="1355" extrusionOk="0">
                    <a:moveTo>
                      <a:pt x="301" y="1"/>
                    </a:moveTo>
                    <a:cubicBezTo>
                      <a:pt x="201" y="101"/>
                      <a:pt x="201" y="101"/>
                      <a:pt x="101" y="101"/>
                    </a:cubicBezTo>
                    <a:lnTo>
                      <a:pt x="101" y="327"/>
                    </a:lnTo>
                    <a:cubicBezTo>
                      <a:pt x="101" y="327"/>
                      <a:pt x="101" y="427"/>
                      <a:pt x="1" y="427"/>
                    </a:cubicBezTo>
                    <a:lnTo>
                      <a:pt x="1" y="527"/>
                    </a:lnTo>
                    <a:lnTo>
                      <a:pt x="1" y="728"/>
                    </a:lnTo>
                    <a:cubicBezTo>
                      <a:pt x="1" y="853"/>
                      <a:pt x="1" y="953"/>
                      <a:pt x="101" y="1053"/>
                    </a:cubicBezTo>
                    <a:lnTo>
                      <a:pt x="101" y="1154"/>
                    </a:lnTo>
                    <a:cubicBezTo>
                      <a:pt x="201" y="1154"/>
                      <a:pt x="201" y="1254"/>
                      <a:pt x="301" y="1254"/>
                    </a:cubicBezTo>
                    <a:lnTo>
                      <a:pt x="427" y="1254"/>
                    </a:lnTo>
                    <a:lnTo>
                      <a:pt x="427" y="1354"/>
                    </a:lnTo>
                    <a:lnTo>
                      <a:pt x="527" y="1254"/>
                    </a:lnTo>
                    <a:lnTo>
                      <a:pt x="627" y="1254"/>
                    </a:lnTo>
                    <a:cubicBezTo>
                      <a:pt x="728" y="1254"/>
                      <a:pt x="728" y="1154"/>
                      <a:pt x="828" y="1154"/>
                    </a:cubicBezTo>
                    <a:lnTo>
                      <a:pt x="828" y="1053"/>
                    </a:lnTo>
                    <a:cubicBezTo>
                      <a:pt x="928" y="953"/>
                      <a:pt x="928" y="853"/>
                      <a:pt x="928" y="728"/>
                    </a:cubicBezTo>
                    <a:lnTo>
                      <a:pt x="928" y="527"/>
                    </a:lnTo>
                    <a:lnTo>
                      <a:pt x="928" y="427"/>
                    </a:lnTo>
                    <a:cubicBezTo>
                      <a:pt x="828" y="427"/>
                      <a:pt x="828" y="327"/>
                      <a:pt x="828" y="327"/>
                    </a:cubicBezTo>
                    <a:lnTo>
                      <a:pt x="828" y="226"/>
                    </a:lnTo>
                    <a:cubicBezTo>
                      <a:pt x="828" y="101"/>
                      <a:pt x="728" y="101"/>
                      <a:pt x="728" y="101"/>
                    </a:cubicBezTo>
                    <a:lnTo>
                      <a:pt x="627" y="1"/>
                    </a:lnTo>
                    <a:close/>
                  </a:path>
                </a:pathLst>
              </a:custGeom>
              <a:solidFill>
                <a:srgbClr val="AF5D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50" name="Google Shape;9417;p58"/>
              <p:cNvSpPr/>
              <p:nvPr/>
            </p:nvSpPr>
            <p:spPr>
              <a:xfrm>
                <a:off x="7586104" y="3620684"/>
                <a:ext cx="183310" cy="88399"/>
              </a:xfrm>
              <a:custGeom>
                <a:avLst/>
                <a:gdLst/>
                <a:ahLst/>
                <a:cxnLst/>
                <a:rect l="l" t="t" r="r" b="b"/>
                <a:pathLst>
                  <a:path w="9825" h="4738" extrusionOk="0">
                    <a:moveTo>
                      <a:pt x="3630" y="282"/>
                    </a:moveTo>
                    <a:cubicBezTo>
                      <a:pt x="3660" y="282"/>
                      <a:pt x="3660" y="326"/>
                      <a:pt x="3660" y="326"/>
                    </a:cubicBezTo>
                    <a:cubicBezTo>
                      <a:pt x="3660" y="326"/>
                      <a:pt x="3660" y="427"/>
                      <a:pt x="3559" y="427"/>
                    </a:cubicBezTo>
                    <a:cubicBezTo>
                      <a:pt x="3434" y="527"/>
                      <a:pt x="3334" y="527"/>
                      <a:pt x="3233" y="627"/>
                    </a:cubicBezTo>
                    <a:cubicBezTo>
                      <a:pt x="3033" y="752"/>
                      <a:pt x="2807" y="853"/>
                      <a:pt x="2607" y="853"/>
                    </a:cubicBezTo>
                    <a:cubicBezTo>
                      <a:pt x="2462" y="880"/>
                      <a:pt x="2317" y="908"/>
                      <a:pt x="2174" y="931"/>
                    </a:cubicBezTo>
                    <a:lnTo>
                      <a:pt x="2174" y="931"/>
                    </a:lnTo>
                    <a:cubicBezTo>
                      <a:pt x="2283" y="866"/>
                      <a:pt x="2394" y="805"/>
                      <a:pt x="2507" y="752"/>
                    </a:cubicBezTo>
                    <a:cubicBezTo>
                      <a:pt x="2707" y="527"/>
                      <a:pt x="2933" y="427"/>
                      <a:pt x="3133" y="326"/>
                    </a:cubicBezTo>
                    <a:lnTo>
                      <a:pt x="3559" y="326"/>
                    </a:lnTo>
                    <a:cubicBezTo>
                      <a:pt x="3593" y="293"/>
                      <a:pt x="3615" y="282"/>
                      <a:pt x="3630" y="282"/>
                    </a:cubicBezTo>
                    <a:close/>
                    <a:moveTo>
                      <a:pt x="4286" y="1880"/>
                    </a:moveTo>
                    <a:cubicBezTo>
                      <a:pt x="4286" y="2106"/>
                      <a:pt x="4061" y="2206"/>
                      <a:pt x="3860" y="2407"/>
                    </a:cubicBezTo>
                    <a:cubicBezTo>
                      <a:pt x="3660" y="2507"/>
                      <a:pt x="3434" y="2632"/>
                      <a:pt x="3233" y="2833"/>
                    </a:cubicBezTo>
                    <a:cubicBezTo>
                      <a:pt x="3141" y="2876"/>
                      <a:pt x="3049" y="2921"/>
                      <a:pt x="2957" y="2966"/>
                    </a:cubicBezTo>
                    <a:lnTo>
                      <a:pt x="2957" y="2966"/>
                    </a:lnTo>
                    <a:cubicBezTo>
                      <a:pt x="2972" y="2883"/>
                      <a:pt x="2995" y="2808"/>
                      <a:pt x="3033" y="2732"/>
                    </a:cubicBezTo>
                    <a:cubicBezTo>
                      <a:pt x="3033" y="2507"/>
                      <a:pt x="3233" y="2407"/>
                      <a:pt x="3334" y="2206"/>
                    </a:cubicBezTo>
                    <a:cubicBezTo>
                      <a:pt x="3559" y="2106"/>
                      <a:pt x="3760" y="2006"/>
                      <a:pt x="3960" y="1880"/>
                    </a:cubicBezTo>
                    <a:close/>
                    <a:moveTo>
                      <a:pt x="3434" y="0"/>
                    </a:moveTo>
                    <a:cubicBezTo>
                      <a:pt x="3334" y="0"/>
                      <a:pt x="3233" y="0"/>
                      <a:pt x="3033" y="126"/>
                    </a:cubicBezTo>
                    <a:cubicBezTo>
                      <a:pt x="2807" y="226"/>
                      <a:pt x="2607" y="326"/>
                      <a:pt x="2406" y="427"/>
                    </a:cubicBezTo>
                    <a:cubicBezTo>
                      <a:pt x="2103" y="614"/>
                      <a:pt x="1833" y="794"/>
                      <a:pt x="1601" y="993"/>
                    </a:cubicBezTo>
                    <a:lnTo>
                      <a:pt x="1601" y="993"/>
                    </a:lnTo>
                    <a:cubicBezTo>
                      <a:pt x="1579" y="994"/>
                      <a:pt x="1557" y="994"/>
                      <a:pt x="1535" y="994"/>
                    </a:cubicBezTo>
                    <a:cubicBezTo>
                      <a:pt x="1399" y="994"/>
                      <a:pt x="1271" y="982"/>
                      <a:pt x="1153" y="953"/>
                    </a:cubicBezTo>
                    <a:cubicBezTo>
                      <a:pt x="627" y="953"/>
                      <a:pt x="201" y="627"/>
                      <a:pt x="101" y="126"/>
                    </a:cubicBezTo>
                    <a:lnTo>
                      <a:pt x="0" y="126"/>
                    </a:lnTo>
                    <a:cubicBezTo>
                      <a:pt x="0" y="427"/>
                      <a:pt x="101" y="627"/>
                      <a:pt x="301" y="853"/>
                    </a:cubicBezTo>
                    <a:cubicBezTo>
                      <a:pt x="527" y="1053"/>
                      <a:pt x="827" y="1153"/>
                      <a:pt x="1053" y="1153"/>
                    </a:cubicBezTo>
                    <a:cubicBezTo>
                      <a:pt x="1146" y="1195"/>
                      <a:pt x="1243" y="1225"/>
                      <a:pt x="1342" y="1245"/>
                    </a:cubicBezTo>
                    <a:lnTo>
                      <a:pt x="1342" y="1245"/>
                    </a:lnTo>
                    <a:cubicBezTo>
                      <a:pt x="1274" y="1319"/>
                      <a:pt x="1211" y="1397"/>
                      <a:pt x="1153" y="1479"/>
                    </a:cubicBezTo>
                    <a:cubicBezTo>
                      <a:pt x="928" y="1579"/>
                      <a:pt x="827" y="1780"/>
                      <a:pt x="727" y="2106"/>
                    </a:cubicBezTo>
                    <a:cubicBezTo>
                      <a:pt x="527" y="2306"/>
                      <a:pt x="426" y="2632"/>
                      <a:pt x="527" y="2933"/>
                    </a:cubicBezTo>
                    <a:cubicBezTo>
                      <a:pt x="627" y="3259"/>
                      <a:pt x="827" y="3459"/>
                      <a:pt x="1053" y="3559"/>
                    </a:cubicBezTo>
                    <a:cubicBezTo>
                      <a:pt x="1354" y="3660"/>
                      <a:pt x="1680" y="3660"/>
                      <a:pt x="1880" y="3660"/>
                    </a:cubicBezTo>
                    <a:cubicBezTo>
                      <a:pt x="2112" y="3623"/>
                      <a:pt x="2316" y="3572"/>
                      <a:pt x="2507" y="3511"/>
                    </a:cubicBezTo>
                    <a:lnTo>
                      <a:pt x="2507" y="3511"/>
                    </a:lnTo>
                    <a:cubicBezTo>
                      <a:pt x="2509" y="3619"/>
                      <a:pt x="2522" y="3779"/>
                      <a:pt x="2607" y="3885"/>
                    </a:cubicBezTo>
                    <a:cubicBezTo>
                      <a:pt x="2607" y="4086"/>
                      <a:pt x="2707" y="4186"/>
                      <a:pt x="2933" y="4286"/>
                    </a:cubicBezTo>
                    <a:cubicBezTo>
                      <a:pt x="3133" y="4512"/>
                      <a:pt x="3334" y="4512"/>
                      <a:pt x="3660" y="4612"/>
                    </a:cubicBezTo>
                    <a:cubicBezTo>
                      <a:pt x="4173" y="4712"/>
                      <a:pt x="4693" y="4737"/>
                      <a:pt x="5217" y="4737"/>
                    </a:cubicBezTo>
                    <a:cubicBezTo>
                      <a:pt x="5740" y="4737"/>
                      <a:pt x="6266" y="4712"/>
                      <a:pt x="6792" y="4712"/>
                    </a:cubicBezTo>
                    <a:cubicBezTo>
                      <a:pt x="7720" y="4612"/>
                      <a:pt x="8772" y="4386"/>
                      <a:pt x="9825" y="4186"/>
                    </a:cubicBezTo>
                    <a:lnTo>
                      <a:pt x="9825" y="4086"/>
                    </a:lnTo>
                    <a:lnTo>
                      <a:pt x="9700" y="4086"/>
                    </a:lnTo>
                    <a:cubicBezTo>
                      <a:pt x="8772" y="4186"/>
                      <a:pt x="7720" y="4286"/>
                      <a:pt x="6692" y="4386"/>
                    </a:cubicBezTo>
                    <a:cubicBezTo>
                      <a:pt x="6278" y="4386"/>
                      <a:pt x="5845" y="4410"/>
                      <a:pt x="5412" y="4410"/>
                    </a:cubicBezTo>
                    <a:cubicBezTo>
                      <a:pt x="4848" y="4410"/>
                      <a:pt x="4284" y="4370"/>
                      <a:pt x="3760" y="4186"/>
                    </a:cubicBezTo>
                    <a:cubicBezTo>
                      <a:pt x="3559" y="4186"/>
                      <a:pt x="3334" y="4086"/>
                      <a:pt x="3133" y="3985"/>
                    </a:cubicBezTo>
                    <a:cubicBezTo>
                      <a:pt x="3033" y="3885"/>
                      <a:pt x="3033" y="3885"/>
                      <a:pt x="2933" y="3760"/>
                    </a:cubicBezTo>
                    <a:lnTo>
                      <a:pt x="2933" y="3459"/>
                    </a:lnTo>
                    <a:cubicBezTo>
                      <a:pt x="2933" y="3423"/>
                      <a:pt x="2933" y="3388"/>
                      <a:pt x="2933" y="3354"/>
                    </a:cubicBezTo>
                    <a:lnTo>
                      <a:pt x="2933" y="3354"/>
                    </a:lnTo>
                    <a:cubicBezTo>
                      <a:pt x="3098" y="3285"/>
                      <a:pt x="3262" y="3211"/>
                      <a:pt x="3434" y="3133"/>
                    </a:cubicBezTo>
                    <a:cubicBezTo>
                      <a:pt x="3660" y="2933"/>
                      <a:pt x="3860" y="2833"/>
                      <a:pt x="4061" y="2732"/>
                    </a:cubicBezTo>
                    <a:lnTo>
                      <a:pt x="4386" y="2407"/>
                    </a:lnTo>
                    <a:lnTo>
                      <a:pt x="4687" y="2106"/>
                    </a:lnTo>
                    <a:lnTo>
                      <a:pt x="4687" y="1880"/>
                    </a:lnTo>
                    <a:cubicBezTo>
                      <a:pt x="4687" y="1780"/>
                      <a:pt x="4587" y="1680"/>
                      <a:pt x="4587" y="1680"/>
                    </a:cubicBezTo>
                    <a:cubicBezTo>
                      <a:pt x="4487" y="1579"/>
                      <a:pt x="4386" y="1579"/>
                      <a:pt x="4286" y="1579"/>
                    </a:cubicBezTo>
                    <a:cubicBezTo>
                      <a:pt x="4236" y="1529"/>
                      <a:pt x="4155" y="1504"/>
                      <a:pt x="4073" y="1504"/>
                    </a:cubicBezTo>
                    <a:cubicBezTo>
                      <a:pt x="3992" y="1504"/>
                      <a:pt x="3910" y="1529"/>
                      <a:pt x="3860" y="1579"/>
                    </a:cubicBezTo>
                    <a:cubicBezTo>
                      <a:pt x="3559" y="1579"/>
                      <a:pt x="3334" y="1680"/>
                      <a:pt x="3133" y="1880"/>
                    </a:cubicBezTo>
                    <a:cubicBezTo>
                      <a:pt x="2933" y="2106"/>
                      <a:pt x="2707" y="2306"/>
                      <a:pt x="2607" y="2632"/>
                    </a:cubicBezTo>
                    <a:cubicBezTo>
                      <a:pt x="2540" y="2833"/>
                      <a:pt x="2518" y="2990"/>
                      <a:pt x="2510" y="3168"/>
                    </a:cubicBezTo>
                    <a:lnTo>
                      <a:pt x="2510" y="3168"/>
                    </a:lnTo>
                    <a:cubicBezTo>
                      <a:pt x="2316" y="3247"/>
                      <a:pt x="2110" y="3315"/>
                      <a:pt x="1880" y="3359"/>
                    </a:cubicBezTo>
                    <a:cubicBezTo>
                      <a:pt x="1680" y="3359"/>
                      <a:pt x="1354" y="3359"/>
                      <a:pt x="1253" y="3259"/>
                    </a:cubicBezTo>
                    <a:cubicBezTo>
                      <a:pt x="1053" y="3259"/>
                      <a:pt x="827" y="3033"/>
                      <a:pt x="827" y="2833"/>
                    </a:cubicBezTo>
                    <a:cubicBezTo>
                      <a:pt x="727" y="2632"/>
                      <a:pt x="827" y="2407"/>
                      <a:pt x="928" y="2206"/>
                    </a:cubicBezTo>
                    <a:cubicBezTo>
                      <a:pt x="1053" y="2006"/>
                      <a:pt x="1253" y="1780"/>
                      <a:pt x="1354" y="1579"/>
                    </a:cubicBezTo>
                    <a:cubicBezTo>
                      <a:pt x="1457" y="1476"/>
                      <a:pt x="1568" y="1375"/>
                      <a:pt x="1685" y="1280"/>
                    </a:cubicBezTo>
                    <a:lnTo>
                      <a:pt x="1685" y="1280"/>
                    </a:lnTo>
                    <a:cubicBezTo>
                      <a:pt x="1695" y="1280"/>
                      <a:pt x="1705" y="1280"/>
                      <a:pt x="1715" y="1280"/>
                    </a:cubicBezTo>
                    <a:cubicBezTo>
                      <a:pt x="2037" y="1280"/>
                      <a:pt x="2357" y="1212"/>
                      <a:pt x="2607" y="1153"/>
                    </a:cubicBezTo>
                    <a:cubicBezTo>
                      <a:pt x="2933" y="1053"/>
                      <a:pt x="3133" y="1053"/>
                      <a:pt x="3434" y="953"/>
                    </a:cubicBezTo>
                    <a:cubicBezTo>
                      <a:pt x="3559" y="853"/>
                      <a:pt x="3660" y="752"/>
                      <a:pt x="3760" y="627"/>
                    </a:cubicBezTo>
                    <a:cubicBezTo>
                      <a:pt x="3860" y="627"/>
                      <a:pt x="3860" y="627"/>
                      <a:pt x="3960" y="527"/>
                    </a:cubicBezTo>
                    <a:cubicBezTo>
                      <a:pt x="3960" y="427"/>
                      <a:pt x="4061" y="326"/>
                      <a:pt x="3960" y="226"/>
                    </a:cubicBezTo>
                    <a:cubicBezTo>
                      <a:pt x="3960" y="126"/>
                      <a:pt x="3860" y="0"/>
                      <a:pt x="3760" y="0"/>
                    </a:cubicBezTo>
                    <a:close/>
                  </a:path>
                </a:pathLst>
              </a:custGeom>
              <a:solidFill>
                <a:srgbClr val="5E241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51" name="Google Shape;9418;p58"/>
              <p:cNvSpPr/>
              <p:nvPr/>
            </p:nvSpPr>
            <p:spPr>
              <a:xfrm>
                <a:off x="8133636" y="3662923"/>
                <a:ext cx="159484" cy="93679"/>
              </a:xfrm>
              <a:custGeom>
                <a:avLst/>
                <a:gdLst/>
                <a:ahLst/>
                <a:cxnLst/>
                <a:rect l="l" t="t" r="r" b="b"/>
                <a:pathLst>
                  <a:path w="8548" h="5021" extrusionOk="0">
                    <a:moveTo>
                      <a:pt x="5414" y="368"/>
                    </a:moveTo>
                    <a:cubicBezTo>
                      <a:pt x="5540" y="368"/>
                      <a:pt x="5841" y="368"/>
                      <a:pt x="6041" y="468"/>
                    </a:cubicBezTo>
                    <a:cubicBezTo>
                      <a:pt x="6267" y="569"/>
                      <a:pt x="6367" y="669"/>
                      <a:pt x="6567" y="769"/>
                    </a:cubicBezTo>
                    <a:cubicBezTo>
                      <a:pt x="6581" y="779"/>
                      <a:pt x="6594" y="790"/>
                      <a:pt x="6607" y="800"/>
                    </a:cubicBezTo>
                    <a:lnTo>
                      <a:pt x="6607" y="800"/>
                    </a:lnTo>
                    <a:cubicBezTo>
                      <a:pt x="6533" y="807"/>
                      <a:pt x="6457" y="811"/>
                      <a:pt x="6379" y="811"/>
                    </a:cubicBezTo>
                    <a:cubicBezTo>
                      <a:pt x="6240" y="811"/>
                      <a:pt x="6095" y="798"/>
                      <a:pt x="5941" y="769"/>
                    </a:cubicBezTo>
                    <a:cubicBezTo>
                      <a:pt x="5740" y="769"/>
                      <a:pt x="5540" y="769"/>
                      <a:pt x="5414" y="669"/>
                    </a:cubicBezTo>
                    <a:cubicBezTo>
                      <a:pt x="5314" y="569"/>
                      <a:pt x="5314" y="569"/>
                      <a:pt x="5314" y="468"/>
                    </a:cubicBezTo>
                    <a:cubicBezTo>
                      <a:pt x="5314" y="368"/>
                      <a:pt x="5314" y="368"/>
                      <a:pt x="5414" y="368"/>
                    </a:cubicBezTo>
                    <a:close/>
                    <a:moveTo>
                      <a:pt x="3760" y="2649"/>
                    </a:moveTo>
                    <a:cubicBezTo>
                      <a:pt x="3861" y="2649"/>
                      <a:pt x="4161" y="2649"/>
                      <a:pt x="4387" y="2749"/>
                    </a:cubicBezTo>
                    <a:cubicBezTo>
                      <a:pt x="4788" y="2975"/>
                      <a:pt x="5214" y="3175"/>
                      <a:pt x="5414" y="3601"/>
                    </a:cubicBezTo>
                    <a:cubicBezTo>
                      <a:pt x="5426" y="3620"/>
                      <a:pt x="5438" y="3639"/>
                      <a:pt x="5449" y="3658"/>
                    </a:cubicBezTo>
                    <a:lnTo>
                      <a:pt x="5449" y="3658"/>
                    </a:lnTo>
                    <a:cubicBezTo>
                      <a:pt x="5334" y="3646"/>
                      <a:pt x="5222" y="3627"/>
                      <a:pt x="5114" y="3601"/>
                    </a:cubicBezTo>
                    <a:cubicBezTo>
                      <a:pt x="4688" y="3501"/>
                      <a:pt x="4161" y="3376"/>
                      <a:pt x="3861" y="3075"/>
                    </a:cubicBezTo>
                    <a:cubicBezTo>
                      <a:pt x="3861" y="2975"/>
                      <a:pt x="3760" y="2874"/>
                      <a:pt x="3760" y="2874"/>
                    </a:cubicBezTo>
                    <a:lnTo>
                      <a:pt x="3760" y="2649"/>
                    </a:lnTo>
                    <a:close/>
                    <a:moveTo>
                      <a:pt x="5593" y="1"/>
                    </a:moveTo>
                    <a:cubicBezTo>
                      <a:pt x="5503" y="1"/>
                      <a:pt x="5410" y="13"/>
                      <a:pt x="5314" y="42"/>
                    </a:cubicBezTo>
                    <a:cubicBezTo>
                      <a:pt x="5214" y="42"/>
                      <a:pt x="5114" y="42"/>
                      <a:pt x="5114" y="143"/>
                    </a:cubicBezTo>
                    <a:cubicBezTo>
                      <a:pt x="5013" y="243"/>
                      <a:pt x="5013" y="368"/>
                      <a:pt x="5013" y="468"/>
                    </a:cubicBezTo>
                    <a:cubicBezTo>
                      <a:pt x="5013" y="569"/>
                      <a:pt x="5013" y="769"/>
                      <a:pt x="5214" y="869"/>
                    </a:cubicBezTo>
                    <a:cubicBezTo>
                      <a:pt x="5414" y="1095"/>
                      <a:pt x="5740" y="1095"/>
                      <a:pt x="5941" y="1095"/>
                    </a:cubicBezTo>
                    <a:cubicBezTo>
                      <a:pt x="6079" y="1121"/>
                      <a:pt x="6218" y="1134"/>
                      <a:pt x="6354" y="1134"/>
                    </a:cubicBezTo>
                    <a:cubicBezTo>
                      <a:pt x="6548" y="1134"/>
                      <a:pt x="6739" y="1108"/>
                      <a:pt x="6921" y="1062"/>
                    </a:cubicBezTo>
                    <a:lnTo>
                      <a:pt x="6921" y="1062"/>
                    </a:lnTo>
                    <a:cubicBezTo>
                      <a:pt x="7168" y="1288"/>
                      <a:pt x="7362" y="1524"/>
                      <a:pt x="7520" y="1822"/>
                    </a:cubicBezTo>
                    <a:cubicBezTo>
                      <a:pt x="7720" y="2122"/>
                      <a:pt x="7720" y="2549"/>
                      <a:pt x="7520" y="2975"/>
                    </a:cubicBezTo>
                    <a:cubicBezTo>
                      <a:pt x="7294" y="3275"/>
                      <a:pt x="6893" y="3501"/>
                      <a:pt x="6467" y="3601"/>
                    </a:cubicBezTo>
                    <a:cubicBezTo>
                      <a:pt x="6265" y="3649"/>
                      <a:pt x="6045" y="3674"/>
                      <a:pt x="5825" y="3676"/>
                    </a:cubicBezTo>
                    <a:lnTo>
                      <a:pt x="5825" y="3676"/>
                    </a:lnTo>
                    <a:cubicBezTo>
                      <a:pt x="5783" y="3566"/>
                      <a:pt x="5719" y="3465"/>
                      <a:pt x="5640" y="3376"/>
                    </a:cubicBezTo>
                    <a:cubicBezTo>
                      <a:pt x="5314" y="2975"/>
                      <a:pt x="4913" y="2649"/>
                      <a:pt x="4487" y="2448"/>
                    </a:cubicBezTo>
                    <a:cubicBezTo>
                      <a:pt x="4387" y="2448"/>
                      <a:pt x="4287" y="2348"/>
                      <a:pt x="4061" y="2348"/>
                    </a:cubicBezTo>
                    <a:cubicBezTo>
                      <a:pt x="3961" y="2348"/>
                      <a:pt x="3861" y="2348"/>
                      <a:pt x="3660" y="2448"/>
                    </a:cubicBezTo>
                    <a:cubicBezTo>
                      <a:pt x="3535" y="2448"/>
                      <a:pt x="3434" y="2549"/>
                      <a:pt x="3434" y="2649"/>
                    </a:cubicBezTo>
                    <a:lnTo>
                      <a:pt x="3434" y="2874"/>
                    </a:lnTo>
                    <a:cubicBezTo>
                      <a:pt x="3434" y="3075"/>
                      <a:pt x="3535" y="3175"/>
                      <a:pt x="3660" y="3275"/>
                    </a:cubicBezTo>
                    <a:cubicBezTo>
                      <a:pt x="4061" y="3701"/>
                      <a:pt x="4487" y="3802"/>
                      <a:pt x="5013" y="3902"/>
                    </a:cubicBezTo>
                    <a:cubicBezTo>
                      <a:pt x="5205" y="3938"/>
                      <a:pt x="5393" y="3978"/>
                      <a:pt x="5581" y="4008"/>
                    </a:cubicBezTo>
                    <a:lnTo>
                      <a:pt x="5581" y="4008"/>
                    </a:lnTo>
                    <a:cubicBezTo>
                      <a:pt x="5580" y="4053"/>
                      <a:pt x="5567" y="4093"/>
                      <a:pt x="5540" y="4128"/>
                    </a:cubicBezTo>
                    <a:cubicBezTo>
                      <a:pt x="5540" y="4328"/>
                      <a:pt x="5314" y="4529"/>
                      <a:pt x="5114" y="4529"/>
                    </a:cubicBezTo>
                    <a:cubicBezTo>
                      <a:pt x="4927" y="4658"/>
                      <a:pt x="4683" y="4713"/>
                      <a:pt x="4428" y="4713"/>
                    </a:cubicBezTo>
                    <a:cubicBezTo>
                      <a:pt x="4238" y="4713"/>
                      <a:pt x="4042" y="4682"/>
                      <a:pt x="3861" y="4629"/>
                    </a:cubicBezTo>
                    <a:cubicBezTo>
                      <a:pt x="3334" y="4529"/>
                      <a:pt x="2908" y="4328"/>
                      <a:pt x="2507" y="4228"/>
                    </a:cubicBezTo>
                    <a:cubicBezTo>
                      <a:pt x="2081" y="4002"/>
                      <a:pt x="1655" y="3802"/>
                      <a:pt x="1254" y="3601"/>
                    </a:cubicBezTo>
                    <a:cubicBezTo>
                      <a:pt x="828" y="3376"/>
                      <a:pt x="402" y="3075"/>
                      <a:pt x="101" y="2749"/>
                    </a:cubicBezTo>
                    <a:lnTo>
                      <a:pt x="1" y="2749"/>
                    </a:lnTo>
                    <a:lnTo>
                      <a:pt x="1" y="2874"/>
                    </a:lnTo>
                    <a:cubicBezTo>
                      <a:pt x="302" y="3275"/>
                      <a:pt x="728" y="3501"/>
                      <a:pt x="1154" y="3802"/>
                    </a:cubicBezTo>
                    <a:cubicBezTo>
                      <a:pt x="1455" y="4128"/>
                      <a:pt x="1981" y="4328"/>
                      <a:pt x="2407" y="4529"/>
                    </a:cubicBezTo>
                    <a:cubicBezTo>
                      <a:pt x="2808" y="4629"/>
                      <a:pt x="3334" y="4854"/>
                      <a:pt x="3760" y="4955"/>
                    </a:cubicBezTo>
                    <a:cubicBezTo>
                      <a:pt x="3978" y="4996"/>
                      <a:pt x="4192" y="5020"/>
                      <a:pt x="4405" y="5020"/>
                    </a:cubicBezTo>
                    <a:cubicBezTo>
                      <a:pt x="4706" y="5020"/>
                      <a:pt x="5006" y="4972"/>
                      <a:pt x="5314" y="4854"/>
                    </a:cubicBezTo>
                    <a:cubicBezTo>
                      <a:pt x="5540" y="4754"/>
                      <a:pt x="5740" y="4529"/>
                      <a:pt x="5841" y="4228"/>
                    </a:cubicBezTo>
                    <a:cubicBezTo>
                      <a:pt x="5860" y="4166"/>
                      <a:pt x="5871" y="4105"/>
                      <a:pt x="5877" y="4045"/>
                    </a:cubicBezTo>
                    <a:lnTo>
                      <a:pt x="5877" y="4045"/>
                    </a:lnTo>
                    <a:cubicBezTo>
                      <a:pt x="5951" y="4051"/>
                      <a:pt x="6026" y="4055"/>
                      <a:pt x="6100" y="4055"/>
                    </a:cubicBezTo>
                    <a:cubicBezTo>
                      <a:pt x="6255" y="4055"/>
                      <a:pt x="6410" y="4040"/>
                      <a:pt x="6567" y="4002"/>
                    </a:cubicBezTo>
                    <a:cubicBezTo>
                      <a:pt x="6993" y="3902"/>
                      <a:pt x="7520" y="3701"/>
                      <a:pt x="7820" y="3175"/>
                    </a:cubicBezTo>
                    <a:cubicBezTo>
                      <a:pt x="8046" y="2975"/>
                      <a:pt x="8046" y="2649"/>
                      <a:pt x="8046" y="2348"/>
                    </a:cubicBezTo>
                    <a:cubicBezTo>
                      <a:pt x="8046" y="2122"/>
                      <a:pt x="7921" y="1822"/>
                      <a:pt x="7820" y="1621"/>
                    </a:cubicBezTo>
                    <a:cubicBezTo>
                      <a:pt x="7711" y="1335"/>
                      <a:pt x="7536" y="1108"/>
                      <a:pt x="7334" y="912"/>
                    </a:cubicBezTo>
                    <a:lnTo>
                      <a:pt x="7334" y="912"/>
                    </a:lnTo>
                    <a:cubicBezTo>
                      <a:pt x="7363" y="899"/>
                      <a:pt x="7391" y="884"/>
                      <a:pt x="7419" y="869"/>
                    </a:cubicBezTo>
                    <a:cubicBezTo>
                      <a:pt x="7620" y="869"/>
                      <a:pt x="7820" y="769"/>
                      <a:pt x="8146" y="669"/>
                    </a:cubicBezTo>
                    <a:cubicBezTo>
                      <a:pt x="8347" y="468"/>
                      <a:pt x="8547" y="368"/>
                      <a:pt x="8547" y="42"/>
                    </a:cubicBezTo>
                    <a:lnTo>
                      <a:pt x="8447" y="42"/>
                    </a:lnTo>
                    <a:cubicBezTo>
                      <a:pt x="8447" y="243"/>
                      <a:pt x="8247" y="368"/>
                      <a:pt x="8046" y="468"/>
                    </a:cubicBezTo>
                    <a:cubicBezTo>
                      <a:pt x="7820" y="569"/>
                      <a:pt x="7620" y="669"/>
                      <a:pt x="7294" y="669"/>
                    </a:cubicBezTo>
                    <a:cubicBezTo>
                      <a:pt x="7233" y="684"/>
                      <a:pt x="7172" y="699"/>
                      <a:pt x="7110" y="714"/>
                    </a:cubicBezTo>
                    <a:lnTo>
                      <a:pt x="7110" y="714"/>
                    </a:lnTo>
                    <a:cubicBezTo>
                      <a:pt x="7005" y="628"/>
                      <a:pt x="6898" y="547"/>
                      <a:pt x="6793" y="468"/>
                    </a:cubicBezTo>
                    <a:cubicBezTo>
                      <a:pt x="6567" y="368"/>
                      <a:pt x="6367" y="243"/>
                      <a:pt x="6166" y="143"/>
                    </a:cubicBezTo>
                    <a:cubicBezTo>
                      <a:pt x="6007" y="72"/>
                      <a:pt x="5810" y="1"/>
                      <a:pt x="5593" y="1"/>
                    </a:cubicBezTo>
                    <a:close/>
                  </a:path>
                </a:pathLst>
              </a:custGeom>
              <a:solidFill>
                <a:srgbClr val="5E241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52" name="Google Shape;9419;p58"/>
              <p:cNvSpPr/>
              <p:nvPr/>
            </p:nvSpPr>
            <p:spPr>
              <a:xfrm>
                <a:off x="7759573" y="3496299"/>
                <a:ext cx="75768" cy="68286"/>
              </a:xfrm>
              <a:custGeom>
                <a:avLst/>
                <a:gdLst/>
                <a:ahLst/>
                <a:cxnLst/>
                <a:rect l="l" t="t" r="r" b="b"/>
                <a:pathLst>
                  <a:path w="4061" h="3660" extrusionOk="0">
                    <a:moveTo>
                      <a:pt x="2707" y="1"/>
                    </a:moveTo>
                    <a:cubicBezTo>
                      <a:pt x="2181" y="1"/>
                      <a:pt x="1780" y="1"/>
                      <a:pt x="1354" y="201"/>
                    </a:cubicBezTo>
                    <a:cubicBezTo>
                      <a:pt x="828" y="402"/>
                      <a:pt x="301" y="828"/>
                      <a:pt x="201" y="1354"/>
                    </a:cubicBezTo>
                    <a:cubicBezTo>
                      <a:pt x="1" y="1981"/>
                      <a:pt x="201" y="2607"/>
                      <a:pt x="627" y="3033"/>
                    </a:cubicBezTo>
                    <a:cubicBezTo>
                      <a:pt x="1028" y="3434"/>
                      <a:pt x="1555" y="3660"/>
                      <a:pt x="2181" y="3660"/>
                    </a:cubicBezTo>
                    <a:cubicBezTo>
                      <a:pt x="2808" y="3660"/>
                      <a:pt x="3334" y="3334"/>
                      <a:pt x="3660" y="2808"/>
                    </a:cubicBezTo>
                    <a:cubicBezTo>
                      <a:pt x="3961" y="2282"/>
                      <a:pt x="4061" y="1655"/>
                      <a:pt x="3961" y="1154"/>
                    </a:cubicBezTo>
                    <a:cubicBezTo>
                      <a:pt x="3760" y="627"/>
                      <a:pt x="3234" y="101"/>
                      <a:pt x="270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53" name="Google Shape;9420;p58"/>
              <p:cNvSpPr/>
              <p:nvPr/>
            </p:nvSpPr>
            <p:spPr>
              <a:xfrm>
                <a:off x="7872258" y="3541187"/>
                <a:ext cx="31345" cy="27147"/>
              </a:xfrm>
              <a:custGeom>
                <a:avLst/>
                <a:gdLst/>
                <a:ahLst/>
                <a:cxnLst/>
                <a:rect l="l" t="t" r="r" b="b"/>
                <a:pathLst>
                  <a:path w="1680" h="1455" extrusionOk="0">
                    <a:moveTo>
                      <a:pt x="853" y="1"/>
                    </a:moveTo>
                    <a:cubicBezTo>
                      <a:pt x="753" y="1"/>
                      <a:pt x="627" y="1"/>
                      <a:pt x="527" y="101"/>
                    </a:cubicBezTo>
                    <a:lnTo>
                      <a:pt x="327" y="101"/>
                    </a:lnTo>
                    <a:lnTo>
                      <a:pt x="126" y="302"/>
                    </a:lnTo>
                    <a:cubicBezTo>
                      <a:pt x="126" y="302"/>
                      <a:pt x="126" y="402"/>
                      <a:pt x="1" y="502"/>
                    </a:cubicBezTo>
                    <a:lnTo>
                      <a:pt x="1" y="728"/>
                    </a:lnTo>
                    <a:cubicBezTo>
                      <a:pt x="1" y="828"/>
                      <a:pt x="1" y="928"/>
                      <a:pt x="126" y="1028"/>
                    </a:cubicBezTo>
                    <a:lnTo>
                      <a:pt x="226" y="1129"/>
                    </a:lnTo>
                    <a:cubicBezTo>
                      <a:pt x="327" y="1254"/>
                      <a:pt x="427" y="1354"/>
                      <a:pt x="527" y="1354"/>
                    </a:cubicBezTo>
                    <a:lnTo>
                      <a:pt x="753" y="1354"/>
                    </a:lnTo>
                    <a:cubicBezTo>
                      <a:pt x="753" y="1454"/>
                      <a:pt x="853" y="1454"/>
                      <a:pt x="953" y="1454"/>
                    </a:cubicBezTo>
                    <a:cubicBezTo>
                      <a:pt x="1053" y="1454"/>
                      <a:pt x="1154" y="1454"/>
                      <a:pt x="1254" y="1354"/>
                    </a:cubicBezTo>
                    <a:cubicBezTo>
                      <a:pt x="1254" y="1354"/>
                      <a:pt x="1379" y="1354"/>
                      <a:pt x="1479" y="1254"/>
                    </a:cubicBezTo>
                    <a:cubicBezTo>
                      <a:pt x="1479" y="1129"/>
                      <a:pt x="1479" y="1129"/>
                      <a:pt x="1580" y="1129"/>
                    </a:cubicBezTo>
                    <a:cubicBezTo>
                      <a:pt x="1580" y="1028"/>
                      <a:pt x="1580" y="928"/>
                      <a:pt x="1680" y="828"/>
                    </a:cubicBezTo>
                    <a:lnTo>
                      <a:pt x="1680" y="627"/>
                    </a:lnTo>
                    <a:cubicBezTo>
                      <a:pt x="1580" y="627"/>
                      <a:pt x="1580" y="502"/>
                      <a:pt x="1580" y="402"/>
                    </a:cubicBezTo>
                    <a:cubicBezTo>
                      <a:pt x="1479" y="402"/>
                      <a:pt x="1479" y="302"/>
                      <a:pt x="1479" y="302"/>
                    </a:cubicBezTo>
                    <a:cubicBezTo>
                      <a:pt x="1379" y="201"/>
                      <a:pt x="1254" y="101"/>
                      <a:pt x="1154" y="101"/>
                    </a:cubicBezTo>
                    <a:lnTo>
                      <a:pt x="1053" y="101"/>
                    </a:lnTo>
                    <a:cubicBezTo>
                      <a:pt x="1053" y="101"/>
                      <a:pt x="953" y="101"/>
                      <a:pt x="8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54" name="Google Shape;9421;p58"/>
              <p:cNvSpPr/>
              <p:nvPr/>
            </p:nvSpPr>
            <p:spPr>
              <a:xfrm>
                <a:off x="8374921" y="4191486"/>
                <a:ext cx="93530" cy="205438"/>
              </a:xfrm>
              <a:custGeom>
                <a:avLst/>
                <a:gdLst/>
                <a:ahLst/>
                <a:cxnLst/>
                <a:rect l="l" t="t" r="r" b="b"/>
                <a:pathLst>
                  <a:path w="5013" h="11011" extrusionOk="0">
                    <a:moveTo>
                      <a:pt x="3295" y="1"/>
                    </a:moveTo>
                    <a:cubicBezTo>
                      <a:pt x="2151" y="1"/>
                      <a:pt x="1565" y="1005"/>
                      <a:pt x="1253" y="1987"/>
                    </a:cubicBezTo>
                    <a:cubicBezTo>
                      <a:pt x="627" y="3767"/>
                      <a:pt x="326" y="5646"/>
                      <a:pt x="226" y="7526"/>
                    </a:cubicBezTo>
                    <a:lnTo>
                      <a:pt x="226" y="7752"/>
                    </a:lnTo>
                    <a:cubicBezTo>
                      <a:pt x="126" y="8378"/>
                      <a:pt x="126" y="9005"/>
                      <a:pt x="126" y="9506"/>
                    </a:cubicBezTo>
                    <a:cubicBezTo>
                      <a:pt x="0" y="10032"/>
                      <a:pt x="226" y="10559"/>
                      <a:pt x="627" y="10884"/>
                    </a:cubicBezTo>
                    <a:cubicBezTo>
                      <a:pt x="752" y="10884"/>
                      <a:pt x="852" y="10985"/>
                      <a:pt x="953" y="10985"/>
                    </a:cubicBezTo>
                    <a:cubicBezTo>
                      <a:pt x="1005" y="11002"/>
                      <a:pt x="1065" y="11011"/>
                      <a:pt x="1129" y="11011"/>
                    </a:cubicBezTo>
                    <a:cubicBezTo>
                      <a:pt x="1425" y="11011"/>
                      <a:pt x="1797" y="10827"/>
                      <a:pt x="1880" y="10559"/>
                    </a:cubicBezTo>
                    <a:cubicBezTo>
                      <a:pt x="2406" y="10133"/>
                      <a:pt x="2732" y="9406"/>
                      <a:pt x="3033" y="8879"/>
                    </a:cubicBezTo>
                    <a:cubicBezTo>
                      <a:pt x="4186" y="6899"/>
                      <a:pt x="4812" y="4619"/>
                      <a:pt x="4913" y="2313"/>
                    </a:cubicBezTo>
                    <a:cubicBezTo>
                      <a:pt x="5013" y="1260"/>
                      <a:pt x="4712" y="107"/>
                      <a:pt x="3459" y="7"/>
                    </a:cubicBezTo>
                    <a:cubicBezTo>
                      <a:pt x="3403" y="3"/>
                      <a:pt x="3349" y="1"/>
                      <a:pt x="329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55" name="Google Shape;9422;p58"/>
              <p:cNvSpPr/>
              <p:nvPr/>
            </p:nvSpPr>
            <p:spPr>
              <a:xfrm>
                <a:off x="8312721" y="4443166"/>
                <a:ext cx="76253" cy="77932"/>
              </a:xfrm>
              <a:custGeom>
                <a:avLst/>
                <a:gdLst/>
                <a:ahLst/>
                <a:cxnLst/>
                <a:rect l="l" t="t" r="r" b="b"/>
                <a:pathLst>
                  <a:path w="4087" h="4177" extrusionOk="0">
                    <a:moveTo>
                      <a:pt x="2833" y="1"/>
                    </a:moveTo>
                    <a:cubicBezTo>
                      <a:pt x="2507" y="1"/>
                      <a:pt x="2307" y="1"/>
                      <a:pt x="1981" y="101"/>
                    </a:cubicBezTo>
                    <a:cubicBezTo>
                      <a:pt x="1354" y="402"/>
                      <a:pt x="828" y="828"/>
                      <a:pt x="627" y="1555"/>
                    </a:cubicBezTo>
                    <a:cubicBezTo>
                      <a:pt x="1" y="2507"/>
                      <a:pt x="527" y="3660"/>
                      <a:pt x="1354" y="4061"/>
                    </a:cubicBezTo>
                    <a:cubicBezTo>
                      <a:pt x="1540" y="4141"/>
                      <a:pt x="1750" y="4177"/>
                      <a:pt x="1964" y="4177"/>
                    </a:cubicBezTo>
                    <a:cubicBezTo>
                      <a:pt x="2356" y="4177"/>
                      <a:pt x="2758" y="4055"/>
                      <a:pt x="3034" y="3861"/>
                    </a:cubicBezTo>
                    <a:cubicBezTo>
                      <a:pt x="3560" y="3535"/>
                      <a:pt x="3861" y="3034"/>
                      <a:pt x="4086" y="2507"/>
                    </a:cubicBezTo>
                    <a:lnTo>
                      <a:pt x="4086" y="1555"/>
                    </a:lnTo>
                    <a:cubicBezTo>
                      <a:pt x="4086" y="1354"/>
                      <a:pt x="3961" y="1029"/>
                      <a:pt x="3861" y="728"/>
                    </a:cubicBezTo>
                    <a:cubicBezTo>
                      <a:pt x="3861" y="527"/>
                      <a:pt x="3660" y="302"/>
                      <a:pt x="3460" y="101"/>
                    </a:cubicBezTo>
                    <a:cubicBezTo>
                      <a:pt x="3234" y="1"/>
                      <a:pt x="3034" y="1"/>
                      <a:pt x="283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56" name="Google Shape;9423;p58"/>
              <p:cNvSpPr/>
              <p:nvPr/>
            </p:nvSpPr>
            <p:spPr>
              <a:xfrm>
                <a:off x="8347795" y="4493670"/>
                <a:ext cx="19" cy="19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lnTo>
                      <a:pt x="1" y="1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57" name="Google Shape;9424;p58"/>
              <p:cNvSpPr/>
              <p:nvPr/>
            </p:nvSpPr>
            <p:spPr>
              <a:xfrm>
                <a:off x="8445051" y="4430554"/>
                <a:ext cx="37427" cy="45841"/>
              </a:xfrm>
              <a:custGeom>
                <a:avLst/>
                <a:gdLst/>
                <a:ahLst/>
                <a:cxnLst/>
                <a:rect l="l" t="t" r="r" b="b"/>
                <a:pathLst>
                  <a:path w="2006" h="2457" extrusionOk="0">
                    <a:moveTo>
                      <a:pt x="1066" y="0"/>
                    </a:moveTo>
                    <a:cubicBezTo>
                      <a:pt x="872" y="0"/>
                      <a:pt x="690" y="50"/>
                      <a:pt x="527" y="151"/>
                    </a:cubicBezTo>
                    <a:cubicBezTo>
                      <a:pt x="226" y="451"/>
                      <a:pt x="1" y="777"/>
                      <a:pt x="1" y="1203"/>
                    </a:cubicBezTo>
                    <a:cubicBezTo>
                      <a:pt x="1" y="1504"/>
                      <a:pt x="1" y="1705"/>
                      <a:pt x="126" y="1930"/>
                    </a:cubicBezTo>
                    <a:cubicBezTo>
                      <a:pt x="226" y="1930"/>
                      <a:pt x="226" y="2030"/>
                      <a:pt x="327" y="2131"/>
                    </a:cubicBezTo>
                    <a:lnTo>
                      <a:pt x="427" y="2231"/>
                    </a:lnTo>
                    <a:cubicBezTo>
                      <a:pt x="427" y="2231"/>
                      <a:pt x="527" y="2331"/>
                      <a:pt x="627" y="2331"/>
                    </a:cubicBezTo>
                    <a:cubicBezTo>
                      <a:pt x="853" y="2456"/>
                      <a:pt x="953" y="2456"/>
                      <a:pt x="1254" y="2456"/>
                    </a:cubicBezTo>
                    <a:cubicBezTo>
                      <a:pt x="1379" y="2456"/>
                      <a:pt x="1580" y="2331"/>
                      <a:pt x="1680" y="2231"/>
                    </a:cubicBezTo>
                    <a:cubicBezTo>
                      <a:pt x="1880" y="2030"/>
                      <a:pt x="1880" y="1705"/>
                      <a:pt x="2006" y="1504"/>
                    </a:cubicBezTo>
                    <a:cubicBezTo>
                      <a:pt x="2006" y="1203"/>
                      <a:pt x="1880" y="978"/>
                      <a:pt x="1680" y="777"/>
                    </a:cubicBezTo>
                    <a:cubicBezTo>
                      <a:pt x="1780" y="777"/>
                      <a:pt x="1780" y="677"/>
                      <a:pt x="1880" y="677"/>
                    </a:cubicBezTo>
                    <a:cubicBezTo>
                      <a:pt x="1880" y="451"/>
                      <a:pt x="1780" y="251"/>
                      <a:pt x="1680" y="151"/>
                    </a:cubicBezTo>
                    <a:cubicBezTo>
                      <a:pt x="1467" y="50"/>
                      <a:pt x="1260" y="0"/>
                      <a:pt x="106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59" name="Google Shape;9425;p58"/>
            <p:cNvGrpSpPr/>
            <p:nvPr/>
          </p:nvGrpSpPr>
          <p:grpSpPr>
            <a:xfrm>
              <a:off x="2261471" y="2757943"/>
              <a:ext cx="359821" cy="657812"/>
              <a:chOff x="2261471" y="2757943"/>
              <a:chExt cx="359821" cy="657812"/>
            </a:xfrm>
          </p:grpSpPr>
          <p:sp>
            <p:nvSpPr>
              <p:cNvPr id="263" name="Google Shape;9426;p58"/>
              <p:cNvSpPr/>
              <p:nvPr/>
            </p:nvSpPr>
            <p:spPr>
              <a:xfrm>
                <a:off x="2261471" y="2886605"/>
                <a:ext cx="269515" cy="529150"/>
              </a:xfrm>
              <a:custGeom>
                <a:avLst/>
                <a:gdLst/>
                <a:ahLst/>
                <a:cxnLst/>
                <a:rect l="l" t="t" r="r" b="b"/>
                <a:pathLst>
                  <a:path w="8079" h="15863" extrusionOk="0">
                    <a:moveTo>
                      <a:pt x="5629" y="0"/>
                    </a:moveTo>
                    <a:cubicBezTo>
                      <a:pt x="4808" y="0"/>
                      <a:pt x="1175" y="2604"/>
                      <a:pt x="560" y="7622"/>
                    </a:cubicBezTo>
                    <a:cubicBezTo>
                      <a:pt x="0" y="11452"/>
                      <a:pt x="1702" y="15863"/>
                      <a:pt x="4593" y="15863"/>
                    </a:cubicBezTo>
                    <a:cubicBezTo>
                      <a:pt x="4937" y="15863"/>
                      <a:pt x="5297" y="15800"/>
                      <a:pt x="5673" y="15667"/>
                    </a:cubicBezTo>
                    <a:cubicBezTo>
                      <a:pt x="8079" y="14940"/>
                      <a:pt x="4946" y="11281"/>
                      <a:pt x="5472" y="6494"/>
                    </a:cubicBezTo>
                    <a:cubicBezTo>
                      <a:pt x="5898" y="2509"/>
                      <a:pt x="6400" y="103"/>
                      <a:pt x="5673" y="3"/>
                    </a:cubicBezTo>
                    <a:cubicBezTo>
                      <a:pt x="5659" y="1"/>
                      <a:pt x="5645" y="0"/>
                      <a:pt x="562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64" name="Google Shape;9427;p58"/>
              <p:cNvSpPr/>
              <p:nvPr/>
            </p:nvSpPr>
            <p:spPr>
              <a:xfrm>
                <a:off x="2363753" y="2757943"/>
                <a:ext cx="257539" cy="564342"/>
              </a:xfrm>
              <a:custGeom>
                <a:avLst/>
                <a:gdLst/>
                <a:ahLst/>
                <a:cxnLst/>
                <a:rect l="l" t="t" r="r" b="b"/>
                <a:pathLst>
                  <a:path w="7720" h="16918" extrusionOk="0">
                    <a:moveTo>
                      <a:pt x="7419" y="0"/>
                    </a:moveTo>
                    <a:cubicBezTo>
                      <a:pt x="6692" y="326"/>
                      <a:pt x="5840" y="627"/>
                      <a:pt x="5213" y="1153"/>
                    </a:cubicBezTo>
                    <a:cubicBezTo>
                      <a:pt x="4487" y="1579"/>
                      <a:pt x="3860" y="2081"/>
                      <a:pt x="3334" y="2707"/>
                    </a:cubicBezTo>
                    <a:cubicBezTo>
                      <a:pt x="2206" y="3960"/>
                      <a:pt x="1454" y="5439"/>
                      <a:pt x="953" y="6993"/>
                    </a:cubicBezTo>
                    <a:cubicBezTo>
                      <a:pt x="426" y="8572"/>
                      <a:pt x="101" y="10226"/>
                      <a:pt x="101" y="11905"/>
                    </a:cubicBezTo>
                    <a:cubicBezTo>
                      <a:pt x="0" y="13484"/>
                      <a:pt x="101" y="15138"/>
                      <a:pt x="426" y="16717"/>
                    </a:cubicBezTo>
                    <a:cubicBezTo>
                      <a:pt x="426" y="16817"/>
                      <a:pt x="527" y="16918"/>
                      <a:pt x="627" y="16918"/>
                    </a:cubicBezTo>
                    <a:cubicBezTo>
                      <a:pt x="727" y="16918"/>
                      <a:pt x="827" y="16817"/>
                      <a:pt x="827" y="16717"/>
                    </a:cubicBezTo>
                    <a:lnTo>
                      <a:pt x="827" y="16617"/>
                    </a:lnTo>
                    <a:cubicBezTo>
                      <a:pt x="727" y="15865"/>
                      <a:pt x="727" y="15038"/>
                      <a:pt x="727" y="14311"/>
                    </a:cubicBezTo>
                    <a:cubicBezTo>
                      <a:pt x="727" y="13484"/>
                      <a:pt x="727" y="12732"/>
                      <a:pt x="827" y="11905"/>
                    </a:cubicBezTo>
                    <a:cubicBezTo>
                      <a:pt x="953" y="10351"/>
                      <a:pt x="1153" y="8772"/>
                      <a:pt x="1680" y="7319"/>
                    </a:cubicBezTo>
                    <a:cubicBezTo>
                      <a:pt x="1880" y="6592"/>
                      <a:pt x="2206" y="5840"/>
                      <a:pt x="2607" y="5113"/>
                    </a:cubicBezTo>
                    <a:cubicBezTo>
                      <a:pt x="2933" y="4487"/>
                      <a:pt x="3334" y="3760"/>
                      <a:pt x="3860" y="3233"/>
                    </a:cubicBezTo>
                    <a:cubicBezTo>
                      <a:pt x="4913" y="1980"/>
                      <a:pt x="6166" y="1053"/>
                      <a:pt x="7519" y="426"/>
                    </a:cubicBezTo>
                    <a:cubicBezTo>
                      <a:pt x="7619" y="326"/>
                      <a:pt x="7720" y="201"/>
                      <a:pt x="7619" y="101"/>
                    </a:cubicBezTo>
                    <a:cubicBezTo>
                      <a:pt x="7619" y="0"/>
                      <a:pt x="7519" y="0"/>
                      <a:pt x="7419" y="0"/>
                    </a:cubicBezTo>
                    <a:close/>
                  </a:path>
                </a:pathLst>
              </a:custGeom>
              <a:solidFill>
                <a:srgbClr val="49271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60" name="Google Shape;9428;p58"/>
            <p:cNvGrpSpPr/>
            <p:nvPr/>
          </p:nvGrpSpPr>
          <p:grpSpPr>
            <a:xfrm rot="753369" flipH="1">
              <a:off x="3785376" y="3977129"/>
              <a:ext cx="359827" cy="657823"/>
              <a:chOff x="2261471" y="2757943"/>
              <a:chExt cx="359821" cy="657812"/>
            </a:xfrm>
          </p:grpSpPr>
          <p:sp>
            <p:nvSpPr>
              <p:cNvPr id="261" name="Google Shape;9429;p58"/>
              <p:cNvSpPr/>
              <p:nvPr/>
            </p:nvSpPr>
            <p:spPr>
              <a:xfrm>
                <a:off x="2261471" y="2886605"/>
                <a:ext cx="269515" cy="529150"/>
              </a:xfrm>
              <a:custGeom>
                <a:avLst/>
                <a:gdLst/>
                <a:ahLst/>
                <a:cxnLst/>
                <a:rect l="l" t="t" r="r" b="b"/>
                <a:pathLst>
                  <a:path w="8079" h="15863" extrusionOk="0">
                    <a:moveTo>
                      <a:pt x="5629" y="0"/>
                    </a:moveTo>
                    <a:cubicBezTo>
                      <a:pt x="4808" y="0"/>
                      <a:pt x="1175" y="2604"/>
                      <a:pt x="560" y="7622"/>
                    </a:cubicBezTo>
                    <a:cubicBezTo>
                      <a:pt x="0" y="11452"/>
                      <a:pt x="1702" y="15863"/>
                      <a:pt x="4593" y="15863"/>
                    </a:cubicBezTo>
                    <a:cubicBezTo>
                      <a:pt x="4937" y="15863"/>
                      <a:pt x="5297" y="15800"/>
                      <a:pt x="5673" y="15667"/>
                    </a:cubicBezTo>
                    <a:cubicBezTo>
                      <a:pt x="8079" y="14940"/>
                      <a:pt x="4946" y="11281"/>
                      <a:pt x="5472" y="6494"/>
                    </a:cubicBezTo>
                    <a:cubicBezTo>
                      <a:pt x="5898" y="2509"/>
                      <a:pt x="6400" y="103"/>
                      <a:pt x="5673" y="3"/>
                    </a:cubicBezTo>
                    <a:cubicBezTo>
                      <a:pt x="5659" y="1"/>
                      <a:pt x="5645" y="0"/>
                      <a:pt x="562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62" name="Google Shape;9430;p58"/>
              <p:cNvSpPr/>
              <p:nvPr/>
            </p:nvSpPr>
            <p:spPr>
              <a:xfrm>
                <a:off x="2363753" y="2757943"/>
                <a:ext cx="257539" cy="564342"/>
              </a:xfrm>
              <a:custGeom>
                <a:avLst/>
                <a:gdLst/>
                <a:ahLst/>
                <a:cxnLst/>
                <a:rect l="l" t="t" r="r" b="b"/>
                <a:pathLst>
                  <a:path w="7720" h="16918" extrusionOk="0">
                    <a:moveTo>
                      <a:pt x="7419" y="0"/>
                    </a:moveTo>
                    <a:cubicBezTo>
                      <a:pt x="6692" y="326"/>
                      <a:pt x="5840" y="627"/>
                      <a:pt x="5213" y="1153"/>
                    </a:cubicBezTo>
                    <a:cubicBezTo>
                      <a:pt x="4487" y="1579"/>
                      <a:pt x="3860" y="2081"/>
                      <a:pt x="3334" y="2707"/>
                    </a:cubicBezTo>
                    <a:cubicBezTo>
                      <a:pt x="2206" y="3960"/>
                      <a:pt x="1454" y="5439"/>
                      <a:pt x="953" y="6993"/>
                    </a:cubicBezTo>
                    <a:cubicBezTo>
                      <a:pt x="426" y="8572"/>
                      <a:pt x="101" y="10226"/>
                      <a:pt x="101" y="11905"/>
                    </a:cubicBezTo>
                    <a:cubicBezTo>
                      <a:pt x="0" y="13484"/>
                      <a:pt x="101" y="15138"/>
                      <a:pt x="426" y="16717"/>
                    </a:cubicBezTo>
                    <a:cubicBezTo>
                      <a:pt x="426" y="16817"/>
                      <a:pt x="527" y="16918"/>
                      <a:pt x="627" y="16918"/>
                    </a:cubicBezTo>
                    <a:cubicBezTo>
                      <a:pt x="727" y="16918"/>
                      <a:pt x="827" y="16817"/>
                      <a:pt x="827" y="16717"/>
                    </a:cubicBezTo>
                    <a:lnTo>
                      <a:pt x="827" y="16617"/>
                    </a:lnTo>
                    <a:cubicBezTo>
                      <a:pt x="727" y="15865"/>
                      <a:pt x="727" y="15038"/>
                      <a:pt x="727" y="14311"/>
                    </a:cubicBezTo>
                    <a:cubicBezTo>
                      <a:pt x="727" y="13484"/>
                      <a:pt x="727" y="12732"/>
                      <a:pt x="827" y="11905"/>
                    </a:cubicBezTo>
                    <a:cubicBezTo>
                      <a:pt x="953" y="10351"/>
                      <a:pt x="1153" y="8772"/>
                      <a:pt x="1680" y="7319"/>
                    </a:cubicBezTo>
                    <a:cubicBezTo>
                      <a:pt x="1880" y="6592"/>
                      <a:pt x="2206" y="5840"/>
                      <a:pt x="2607" y="5113"/>
                    </a:cubicBezTo>
                    <a:cubicBezTo>
                      <a:pt x="2933" y="4487"/>
                      <a:pt x="3334" y="3760"/>
                      <a:pt x="3860" y="3233"/>
                    </a:cubicBezTo>
                    <a:cubicBezTo>
                      <a:pt x="4913" y="1980"/>
                      <a:pt x="6166" y="1053"/>
                      <a:pt x="7519" y="426"/>
                    </a:cubicBezTo>
                    <a:cubicBezTo>
                      <a:pt x="7619" y="326"/>
                      <a:pt x="7720" y="201"/>
                      <a:pt x="7619" y="101"/>
                    </a:cubicBezTo>
                    <a:cubicBezTo>
                      <a:pt x="7619" y="0"/>
                      <a:pt x="7519" y="0"/>
                      <a:pt x="7419" y="0"/>
                    </a:cubicBezTo>
                    <a:close/>
                  </a:path>
                </a:pathLst>
              </a:custGeom>
              <a:solidFill>
                <a:srgbClr val="49271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</p:grpSp>
      <p:pic>
        <p:nvPicPr>
          <p:cNvPr id="358" name="Picture 357">
            <a:extLst>
              <a:ext uri="{FF2B5EF4-FFF2-40B4-BE49-F238E27FC236}">
                <a16:creationId xmlns:a16="http://schemas.microsoft.com/office/drawing/2014/main" id="{37F829B8-9CE6-4FDA-A35F-9AA0D13354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785" y="1246669"/>
            <a:ext cx="10089754" cy="27129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1472">
        <p14:shred/>
      </p:transition>
    </mc:Choice>
    <mc:Fallback xmlns="">
      <p:transition spd="slow" advTm="147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7|0.9|1.6|1.1|1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5|2|1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4.8|2.6|2.3|6.6|33.9|2|6.9|7.3|2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4.8|2.6|2.3|6.6|33.9|2|6.9|7.3|2.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7|6.3|6.4|6.5"/>
</p:tagLst>
</file>

<file path=ppt/theme/theme1.xml><?xml version="1.0" encoding="utf-8"?>
<a:theme xmlns:a="http://schemas.openxmlformats.org/drawingml/2006/main" name="Forest Animals Planner by Slidesgo">
  <a:themeElements>
    <a:clrScheme name="Simple Light">
      <a:dk1>
        <a:srgbClr val="996041"/>
      </a:dk1>
      <a:lt1>
        <a:srgbClr val="FEF7C2"/>
      </a:lt1>
      <a:dk2>
        <a:srgbClr val="83492E"/>
      </a:dk2>
      <a:lt2>
        <a:srgbClr val="000000"/>
      </a:lt2>
      <a:accent1>
        <a:srgbClr val="68BC91"/>
      </a:accent1>
      <a:accent2>
        <a:srgbClr val="EB5C6E"/>
      </a:accent2>
      <a:accent3>
        <a:srgbClr val="FECC4F"/>
      </a:accent3>
      <a:accent4>
        <a:srgbClr val="00838F"/>
      </a:accent4>
      <a:accent5>
        <a:srgbClr val="F08260"/>
      </a:accent5>
      <a:accent6>
        <a:srgbClr val="F18735"/>
      </a:accent6>
      <a:hlink>
        <a:srgbClr val="00838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762</Words>
  <Application>Microsoft Office PowerPoint</Application>
  <PresentationFormat>Widescreen</PresentationFormat>
  <Paragraphs>337</Paragraphs>
  <Slides>16</Slides>
  <Notes>12</Notes>
  <HiddenSlides>0</HiddenSlides>
  <MMClips>8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16</vt:i4>
      </vt:variant>
    </vt:vector>
  </HeadingPairs>
  <TitlesOfParts>
    <vt:vector size="30" baseType="lpstr">
      <vt:lpstr>Montserrat Alternates</vt:lpstr>
      <vt:lpstr>Pangolin</vt:lpstr>
      <vt:lpstr>.VnBodoniH</vt:lpstr>
      <vt:lpstr>Arial</vt:lpstr>
      <vt:lpstr>Calibri</vt:lpstr>
      <vt:lpstr>Calibri Light</vt:lpstr>
      <vt:lpstr>Coiny</vt:lpstr>
      <vt:lpstr>Montserrat</vt:lpstr>
      <vt:lpstr>Times New Roman</vt:lpstr>
      <vt:lpstr>UTM Avo</vt:lpstr>
      <vt:lpstr>Wingdings</vt:lpstr>
      <vt:lpstr>Forest Animals Planner by Slidesgo</vt:lpstr>
      <vt:lpstr>Office Theme</vt:lpstr>
      <vt:lpstr>1_Office Theme</vt:lpstr>
      <vt:lpstr>PowerPoint Presentation</vt:lpstr>
      <vt:lpstr>PowerPoint Presentation</vt:lpstr>
      <vt:lpstr>PowerPoint Presentation</vt:lpstr>
      <vt:lpstr>Toán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MÔN TOÁN - LỚP 4</dc:title>
  <dc:creator>thao</dc:creator>
  <cp:lastModifiedBy>Thao Tran</cp:lastModifiedBy>
  <cp:revision>36</cp:revision>
  <dcterms:created xsi:type="dcterms:W3CDTF">2022-06-23T02:13:52Z</dcterms:created>
  <dcterms:modified xsi:type="dcterms:W3CDTF">2022-07-23T00:10:31Z</dcterms:modified>
</cp:coreProperties>
</file>